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2.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8" r:id="rId2"/>
    <p:sldMasterId id="2147483723" r:id="rId3"/>
  </p:sldMasterIdLst>
  <p:notesMasterIdLst>
    <p:notesMasterId r:id="rId14"/>
  </p:notesMasterIdLst>
  <p:sldIdLst>
    <p:sldId id="257" r:id="rId4"/>
    <p:sldId id="258" r:id="rId5"/>
    <p:sldId id="259" r:id="rId6"/>
    <p:sldId id="260" r:id="rId7"/>
    <p:sldId id="261" r:id="rId8"/>
    <p:sldId id="262" r:id="rId9"/>
    <p:sldId id="263" r:id="rId10"/>
    <p:sldId id="264" r:id="rId11"/>
    <p:sldId id="265" r:id="rId12"/>
    <p:sldId id="26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69" d="100"/>
          <a:sy n="69" d="100"/>
        </p:scale>
        <p:origin x="52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sz="1800" b="1" dirty="0" smtClean="0">
                <a:solidFill>
                  <a:schemeClr val="tx1"/>
                </a:solidFill>
                <a:latin typeface="Calibri" panose="020F0502020204030204" pitchFamily="34" charset="0"/>
                <a:cs typeface="Calibri" panose="020F0502020204030204" pitchFamily="34" charset="0"/>
              </a:rPr>
              <a:t>Trends in Cervical</a:t>
            </a:r>
            <a:r>
              <a:rPr lang="en-US" sz="1800" b="1" baseline="0" dirty="0" smtClean="0">
                <a:solidFill>
                  <a:schemeClr val="tx1"/>
                </a:solidFill>
                <a:latin typeface="Calibri" panose="020F0502020204030204" pitchFamily="34" charset="0"/>
                <a:cs typeface="Calibri" panose="020F0502020204030204" pitchFamily="34" charset="0"/>
              </a:rPr>
              <a:t> Cancer in Nonmetropolitan and Metropolitan Counties by Year of Death—United States, 2006–2015</a:t>
            </a:r>
            <a:endParaRPr lang="en-US" sz="1800" b="1" dirty="0">
              <a:solidFill>
                <a:schemeClr val="tx1"/>
              </a:solidFill>
              <a:latin typeface="Calibri" panose="020F0502020204030204" pitchFamily="34" charset="0"/>
              <a:cs typeface="Calibri" panose="020F0502020204030204" pitchFamily="34" charset="0"/>
            </a:endParaRPr>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13511596969926931"/>
          <c:y val="0.26438964333944909"/>
          <c:w val="0.84148119036526692"/>
          <c:h val="0.52197805430114474"/>
        </c:manualLayout>
      </c:layout>
      <c:lineChart>
        <c:grouping val="standard"/>
        <c:varyColors val="0"/>
        <c:ser>
          <c:idx val="0"/>
          <c:order val="0"/>
          <c:tx>
            <c:strRef>
              <c:f>Sheet1!$B$1</c:f>
              <c:strCache>
                <c:ptCount val="1"/>
                <c:pt idx="0">
                  <c:v>Nonmetropolitan AAPC: -0.5% (NS)</c:v>
                </c:pt>
              </c:strCache>
            </c:strRef>
          </c:tx>
          <c:spPr>
            <a:ln w="63500" cap="rnd">
              <a:solidFill>
                <a:schemeClr val="accent1"/>
              </a:solidFill>
              <a:round/>
            </a:ln>
            <a:effectLst/>
          </c:spPr>
          <c:marker>
            <c:symbol val="none"/>
          </c:marker>
          <c:cat>
            <c:numRef>
              <c:f>Sheet1!$A$2:$A$11</c:f>
              <c:numCache>
                <c:formatCode>General</c:formatCode>
                <c:ptCount val="10"/>
                <c:pt idx="0">
                  <c:v>2006</c:v>
                </c:pt>
                <c:pt idx="1">
                  <c:v>2007</c:v>
                </c:pt>
                <c:pt idx="2">
                  <c:v>2008</c:v>
                </c:pt>
                <c:pt idx="3">
                  <c:v>2009</c:v>
                </c:pt>
                <c:pt idx="4">
                  <c:v>2010</c:v>
                </c:pt>
                <c:pt idx="5">
                  <c:v>2011</c:v>
                </c:pt>
                <c:pt idx="6">
                  <c:v>2012</c:v>
                </c:pt>
                <c:pt idx="7">
                  <c:v>2013</c:v>
                </c:pt>
                <c:pt idx="8">
                  <c:v>2014</c:v>
                </c:pt>
                <c:pt idx="9">
                  <c:v>2015</c:v>
                </c:pt>
              </c:numCache>
            </c:numRef>
          </c:cat>
          <c:val>
            <c:numRef>
              <c:f>Sheet1!$B$2:$B$11</c:f>
              <c:numCache>
                <c:formatCode>General</c:formatCode>
                <c:ptCount val="10"/>
                <c:pt idx="0">
                  <c:v>2.83</c:v>
                </c:pt>
                <c:pt idx="1">
                  <c:v>2.74</c:v>
                </c:pt>
                <c:pt idx="2">
                  <c:v>2.66</c:v>
                </c:pt>
                <c:pt idx="3">
                  <c:v>2.58</c:v>
                </c:pt>
                <c:pt idx="4">
                  <c:v>2.5</c:v>
                </c:pt>
                <c:pt idx="5">
                  <c:v>2.54</c:v>
                </c:pt>
                <c:pt idx="6">
                  <c:v>2.58</c:v>
                </c:pt>
                <c:pt idx="7">
                  <c:v>2.63</c:v>
                </c:pt>
                <c:pt idx="8">
                  <c:v>2.67</c:v>
                </c:pt>
                <c:pt idx="9">
                  <c:v>2.71</c:v>
                </c:pt>
              </c:numCache>
            </c:numRef>
          </c:val>
          <c:smooth val="0"/>
          <c:extLst>
            <c:ext xmlns:c16="http://schemas.microsoft.com/office/drawing/2014/chart" uri="{C3380CC4-5D6E-409C-BE32-E72D297353CC}">
              <c16:uniqueId val="{00000000-97B0-48F2-A553-52D11660B0A6}"/>
            </c:ext>
          </c:extLst>
        </c:ser>
        <c:ser>
          <c:idx val="1"/>
          <c:order val="1"/>
          <c:tx>
            <c:strRef>
              <c:f>Sheet1!$C$1</c:f>
              <c:strCache>
                <c:ptCount val="1"/>
                <c:pt idx="0">
                  <c:v>Metropolitan AAPC: 0.7%</c:v>
                </c:pt>
              </c:strCache>
            </c:strRef>
          </c:tx>
          <c:spPr>
            <a:ln w="63500" cap="rnd">
              <a:solidFill>
                <a:schemeClr val="accent2"/>
              </a:solidFill>
              <a:round/>
            </a:ln>
            <a:effectLst/>
          </c:spPr>
          <c:marker>
            <c:symbol val="none"/>
          </c:marker>
          <c:cat>
            <c:numRef>
              <c:f>Sheet1!$A$2:$A$11</c:f>
              <c:numCache>
                <c:formatCode>General</c:formatCode>
                <c:ptCount val="10"/>
                <c:pt idx="0">
                  <c:v>2006</c:v>
                </c:pt>
                <c:pt idx="1">
                  <c:v>2007</c:v>
                </c:pt>
                <c:pt idx="2">
                  <c:v>2008</c:v>
                </c:pt>
                <c:pt idx="3">
                  <c:v>2009</c:v>
                </c:pt>
                <c:pt idx="4">
                  <c:v>2010</c:v>
                </c:pt>
                <c:pt idx="5">
                  <c:v>2011</c:v>
                </c:pt>
                <c:pt idx="6">
                  <c:v>2012</c:v>
                </c:pt>
                <c:pt idx="7">
                  <c:v>2013</c:v>
                </c:pt>
                <c:pt idx="8">
                  <c:v>2014</c:v>
                </c:pt>
                <c:pt idx="9">
                  <c:v>2015</c:v>
                </c:pt>
              </c:numCache>
            </c:numRef>
          </c:cat>
          <c:val>
            <c:numRef>
              <c:f>Sheet1!$C$2:$C$11</c:f>
              <c:numCache>
                <c:formatCode>General</c:formatCode>
                <c:ptCount val="10"/>
                <c:pt idx="0">
                  <c:v>2.35</c:v>
                </c:pt>
                <c:pt idx="1">
                  <c:v>2.33</c:v>
                </c:pt>
                <c:pt idx="2">
                  <c:v>2.31</c:v>
                </c:pt>
                <c:pt idx="3">
                  <c:v>2.2999999999999998</c:v>
                </c:pt>
                <c:pt idx="4">
                  <c:v>2.2799999999999998</c:v>
                </c:pt>
                <c:pt idx="5">
                  <c:v>2.2599999999999998</c:v>
                </c:pt>
                <c:pt idx="6">
                  <c:v>2.25</c:v>
                </c:pt>
                <c:pt idx="7">
                  <c:v>2.23</c:v>
                </c:pt>
                <c:pt idx="8">
                  <c:v>2.21</c:v>
                </c:pt>
                <c:pt idx="9">
                  <c:v>2.2000000000000002</c:v>
                </c:pt>
              </c:numCache>
            </c:numRef>
          </c:val>
          <c:smooth val="0"/>
          <c:extLst>
            <c:ext xmlns:c16="http://schemas.microsoft.com/office/drawing/2014/chart" uri="{C3380CC4-5D6E-409C-BE32-E72D297353CC}">
              <c16:uniqueId val="{00000001-97B0-48F2-A553-52D11660B0A6}"/>
            </c:ext>
          </c:extLst>
        </c:ser>
        <c:dLbls>
          <c:showLegendKey val="0"/>
          <c:showVal val="0"/>
          <c:showCatName val="0"/>
          <c:showSerName val="0"/>
          <c:showPercent val="0"/>
          <c:showBubbleSize val="0"/>
        </c:dLbls>
        <c:smooth val="0"/>
        <c:axId val="325207512"/>
        <c:axId val="325207840"/>
      </c:lineChart>
      <c:catAx>
        <c:axId val="325207512"/>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sz="1400" dirty="0" smtClean="0">
                    <a:latin typeface="Calibri" panose="020F0502020204030204" pitchFamily="34" charset="0"/>
                    <a:cs typeface="Calibri" panose="020F0502020204030204" pitchFamily="34" charset="0"/>
                  </a:rPr>
                  <a:t>Year</a:t>
                </a:r>
                <a:endParaRPr lang="en-US" sz="1400" dirty="0">
                  <a:latin typeface="Calibri" panose="020F0502020204030204" pitchFamily="34" charset="0"/>
                  <a:cs typeface="Calibri" panose="020F0502020204030204" pitchFamily="34" charset="0"/>
                </a:endParaRPr>
              </a:p>
            </c:rich>
          </c:tx>
          <c:layout>
            <c:manualLayout>
              <c:xMode val="edge"/>
              <c:yMode val="edge"/>
              <c:x val="0.52355520130211597"/>
              <c:y val="0.8475613759276893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325207840"/>
        <c:crosses val="autoZero"/>
        <c:auto val="1"/>
        <c:lblAlgn val="ctr"/>
        <c:lblOffset val="100"/>
        <c:tickMarkSkip val="1"/>
        <c:noMultiLvlLbl val="0"/>
      </c:catAx>
      <c:valAx>
        <c:axId val="325207840"/>
        <c:scaling>
          <c:orientation val="minMax"/>
          <c:min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solidFill>
                    <a:latin typeface="Calibri" panose="020F0502020204030204" pitchFamily="34" charset="0"/>
                    <a:ea typeface="+mn-ea"/>
                    <a:cs typeface="Calibri" panose="020F0502020204030204" pitchFamily="34" charset="0"/>
                  </a:defRPr>
                </a:pPr>
                <a:r>
                  <a:rPr lang="en-US" sz="1400" dirty="0" smtClean="0">
                    <a:solidFill>
                      <a:schemeClr val="tx1"/>
                    </a:solidFill>
                    <a:latin typeface="Calibri" panose="020F0502020204030204" pitchFamily="34" charset="0"/>
                    <a:cs typeface="Calibri" panose="020F0502020204030204" pitchFamily="34" charset="0"/>
                  </a:rPr>
                  <a:t>Age-adjusted</a:t>
                </a:r>
                <a:r>
                  <a:rPr lang="en-US" sz="1400" baseline="0" dirty="0" smtClean="0">
                    <a:solidFill>
                      <a:schemeClr val="tx1"/>
                    </a:solidFill>
                    <a:latin typeface="Calibri" panose="020F0502020204030204" pitchFamily="34" charset="0"/>
                    <a:cs typeface="Calibri" panose="020F0502020204030204" pitchFamily="34" charset="0"/>
                  </a:rPr>
                  <a:t> Death Rate per 100,000</a:t>
                </a:r>
                <a:endParaRPr lang="en-US" sz="1400" dirty="0">
                  <a:solidFill>
                    <a:schemeClr val="tx1"/>
                  </a:solidFill>
                  <a:latin typeface="Calibri" panose="020F0502020204030204" pitchFamily="34" charset="0"/>
                  <a:cs typeface="Calibri" panose="020F0502020204030204" pitchFamily="34" charset="0"/>
                </a:endParaRPr>
              </a:p>
            </c:rich>
          </c:tx>
          <c:layout>
            <c:manualLayout>
              <c:xMode val="edge"/>
              <c:yMode val="edge"/>
              <c:x val="1.914777812901582E-2"/>
              <c:y val="0.19864337733438658"/>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325207512"/>
        <c:crosses val="autoZero"/>
        <c:crossBetween val="between"/>
        <c:minorUnit val="0.5"/>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'graphs for all cancer site'!$E$4</c:f>
              <c:strCache>
                <c:ptCount val="1"/>
                <c:pt idx="0">
                  <c:v>American Indian/Alaska Native</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elete val="1"/>
          </c:dLbls>
          <c:cat>
            <c:strRef>
              <c:f>'graphs for all cancer site'!$C$5:$D$11</c:f>
              <c:strCache>
                <c:ptCount val="7"/>
                <c:pt idx="0">
                  <c:v>Northern Plains</c:v>
                </c:pt>
                <c:pt idx="1">
                  <c:v>Alaska</c:v>
                </c:pt>
                <c:pt idx="2">
                  <c:v>Southern Plains</c:v>
                </c:pt>
                <c:pt idx="3">
                  <c:v>Pacific Coast</c:v>
                </c:pt>
                <c:pt idx="4">
                  <c:v>East</c:v>
                </c:pt>
                <c:pt idx="5">
                  <c:v>Southwest</c:v>
                </c:pt>
                <c:pt idx="6">
                  <c:v>US</c:v>
                </c:pt>
              </c:strCache>
            </c:strRef>
          </c:cat>
          <c:val>
            <c:numRef>
              <c:f>'graphs for all cancer site'!$E$5:$E$11</c:f>
              <c:numCache>
                <c:formatCode>General</c:formatCode>
                <c:ptCount val="7"/>
                <c:pt idx="0">
                  <c:v>16.600000000000001</c:v>
                </c:pt>
                <c:pt idx="1">
                  <c:v>11.5</c:v>
                </c:pt>
                <c:pt idx="2">
                  <c:v>15.3</c:v>
                </c:pt>
                <c:pt idx="3">
                  <c:v>18.899999999999999</c:v>
                </c:pt>
                <c:pt idx="4">
                  <c:v>12.7</c:v>
                </c:pt>
                <c:pt idx="5">
                  <c:v>16.5</c:v>
                </c:pt>
                <c:pt idx="6">
                  <c:v>16.2</c:v>
                </c:pt>
              </c:numCache>
            </c:numRef>
          </c:val>
          <c:extLst>
            <c:ext xmlns:c16="http://schemas.microsoft.com/office/drawing/2014/chart" uri="{C3380CC4-5D6E-409C-BE32-E72D297353CC}">
              <c16:uniqueId val="{00000000-D08D-4A09-BCEB-036B444B9193}"/>
            </c:ext>
          </c:extLst>
        </c:ser>
        <c:ser>
          <c:idx val="1"/>
          <c:order val="1"/>
          <c:tx>
            <c:strRef>
              <c:f>'graphs for all cancer site'!$F$4</c:f>
              <c:strCache>
                <c:ptCount val="1"/>
                <c:pt idx="0">
                  <c:v>Non-Hispanic White</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elete val="1"/>
          </c:dLbls>
          <c:cat>
            <c:strRef>
              <c:f>'graphs for all cancer site'!$C$5:$D$11</c:f>
              <c:strCache>
                <c:ptCount val="7"/>
                <c:pt idx="0">
                  <c:v>Northern Plains</c:v>
                </c:pt>
                <c:pt idx="1">
                  <c:v>Alaska</c:v>
                </c:pt>
                <c:pt idx="2">
                  <c:v>Southern Plains</c:v>
                </c:pt>
                <c:pt idx="3">
                  <c:v>Pacific Coast</c:v>
                </c:pt>
                <c:pt idx="4">
                  <c:v>East</c:v>
                </c:pt>
                <c:pt idx="5">
                  <c:v>Southwest</c:v>
                </c:pt>
                <c:pt idx="6">
                  <c:v>US</c:v>
                </c:pt>
              </c:strCache>
            </c:strRef>
          </c:cat>
          <c:val>
            <c:numRef>
              <c:f>'graphs for all cancer site'!$F$5:$F$11</c:f>
              <c:numCache>
                <c:formatCode>General</c:formatCode>
                <c:ptCount val="7"/>
                <c:pt idx="0">
                  <c:v>5.2</c:v>
                </c:pt>
                <c:pt idx="1">
                  <c:v>6.9</c:v>
                </c:pt>
                <c:pt idx="2">
                  <c:v>6.5</c:v>
                </c:pt>
                <c:pt idx="3">
                  <c:v>7.2</c:v>
                </c:pt>
                <c:pt idx="4">
                  <c:v>6.8</c:v>
                </c:pt>
                <c:pt idx="5">
                  <c:v>5.7</c:v>
                </c:pt>
                <c:pt idx="6">
                  <c:v>6.5</c:v>
                </c:pt>
              </c:numCache>
            </c:numRef>
          </c:val>
          <c:extLst>
            <c:ext xmlns:c16="http://schemas.microsoft.com/office/drawing/2014/chart" uri="{C3380CC4-5D6E-409C-BE32-E72D297353CC}">
              <c16:uniqueId val="{00000001-D08D-4A09-BCEB-036B444B9193}"/>
            </c:ext>
          </c:extLst>
        </c:ser>
        <c:dLbls>
          <c:dLblPos val="inEnd"/>
          <c:showLegendKey val="0"/>
          <c:showVal val="1"/>
          <c:showCatName val="0"/>
          <c:showSerName val="0"/>
          <c:showPercent val="0"/>
          <c:showBubbleSize val="0"/>
        </c:dLbls>
        <c:gapWidth val="100"/>
        <c:overlap val="-24"/>
        <c:axId val="305379216"/>
        <c:axId val="230153648"/>
      </c:barChart>
      <c:catAx>
        <c:axId val="30537921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230153648"/>
        <c:crosses val="autoZero"/>
        <c:auto val="1"/>
        <c:lblAlgn val="ctr"/>
        <c:lblOffset val="100"/>
        <c:noMultiLvlLbl val="0"/>
      </c:catAx>
      <c:valAx>
        <c:axId val="2301536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r>
                  <a:rPr lang="en-US" dirty="0" smtClean="0"/>
                  <a:t>Rate per 100,000</a:t>
                </a:r>
                <a:endParaRPr lang="en-US" dirty="0"/>
              </a:p>
            </c:rich>
          </c:tx>
          <c:overlay val="0"/>
          <c:spPr>
            <a:noFill/>
            <a:ln>
              <a:noFill/>
            </a:ln>
            <a:effectLst/>
          </c:spPr>
          <c:txPr>
            <a:bodyPr rot="-54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053792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drawings/drawing1.xml><?xml version="1.0" encoding="utf-8"?>
<c:userShapes xmlns:c="http://schemas.openxmlformats.org/drawingml/2006/chart">
  <cdr:relSizeAnchor xmlns:cdr="http://schemas.openxmlformats.org/drawingml/2006/chartDrawing">
    <cdr:from>
      <cdr:x>0.04358</cdr:x>
      <cdr:y>0.54673</cdr:y>
    </cdr:from>
    <cdr:to>
      <cdr:x>1</cdr:x>
      <cdr:y>0.54892</cdr:y>
    </cdr:to>
    <cdr:cxnSp macro="">
      <cdr:nvCxnSpPr>
        <cdr:cNvPr id="3" name="Straight Connector 2"/>
        <cdr:cNvCxnSpPr/>
      </cdr:nvCxnSpPr>
      <cdr:spPr>
        <a:xfrm xmlns:a="http://schemas.openxmlformats.org/drawingml/2006/main" flipV="1">
          <a:off x="453664" y="2791344"/>
          <a:ext cx="9956239" cy="11181"/>
        </a:xfrm>
        <a:prstGeom xmlns:a="http://schemas.openxmlformats.org/drawingml/2006/main" prst="line">
          <a:avLst/>
        </a:prstGeom>
        <a:ln xmlns:a="http://schemas.openxmlformats.org/drawingml/2006/main" w="31750">
          <a:prstDash val="sysDash"/>
        </a:ln>
      </cdr:spPr>
      <cdr:style>
        <a:lnRef xmlns:a="http://schemas.openxmlformats.org/drawingml/2006/main" idx="3">
          <a:schemeClr val="accent1"/>
        </a:lnRef>
        <a:fillRef xmlns:a="http://schemas.openxmlformats.org/drawingml/2006/main" idx="0">
          <a:schemeClr val="accent1"/>
        </a:fillRef>
        <a:effectRef xmlns:a="http://schemas.openxmlformats.org/drawingml/2006/main" idx="2">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22D859-ED9E-44A7-B683-B9A86889B8AA}" type="datetimeFigureOut">
              <a:rPr lang="en-US" smtClean="0"/>
              <a:t>5/10/2019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86B770-0126-4E98-84CF-C3E33F5E0207}" type="slidenum">
              <a:rPr lang="en-US" smtClean="0"/>
              <a:t>‹#›</a:t>
            </a:fld>
            <a:endParaRPr lang="en-US"/>
          </a:p>
        </p:txBody>
      </p:sp>
    </p:spTree>
    <p:extLst>
      <p:ext uri="{BB962C8B-B14F-4D97-AF65-F5344CB8AC3E}">
        <p14:creationId xmlns:p14="http://schemas.microsoft.com/office/powerpoint/2010/main" val="31473246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about perspective….</a:t>
            </a:r>
          </a:p>
          <a:p>
            <a:endParaRPr lang="en-US" dirty="0" smtClean="0"/>
          </a:p>
          <a:p>
            <a:r>
              <a:rPr lang="en-US" dirty="0" smtClean="0"/>
              <a:t>Why</a:t>
            </a:r>
            <a:r>
              <a:rPr lang="en-US" baseline="0" dirty="0" smtClean="0"/>
              <a:t> do we do what we do?</a:t>
            </a:r>
          </a:p>
          <a:p>
            <a:r>
              <a:rPr lang="en-US" dirty="0" smtClean="0"/>
              <a:t>How</a:t>
            </a:r>
            <a:r>
              <a:rPr lang="en-US" baseline="0" dirty="0" smtClean="0"/>
              <a:t> are we going to have an impact in the world?</a:t>
            </a:r>
          </a:p>
          <a:p>
            <a:r>
              <a:rPr lang="en-US" baseline="0" dirty="0" smtClean="0"/>
              <a:t>What? </a:t>
            </a:r>
          </a:p>
          <a:p>
            <a:endParaRPr lang="en-US" baseline="0" dirty="0" smtClean="0"/>
          </a:p>
          <a:p>
            <a:r>
              <a:rPr lang="en-US" baseline="0" dirty="0" smtClean="0"/>
              <a:t>Golden circle… </a:t>
            </a:r>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3F469ADF-7F2A-40EF-8E6F-5654DC822D4B}" type="slidenum">
              <a:rPr lang="en-US" smtClean="0"/>
              <a:t>3</a:t>
            </a:fld>
            <a:endParaRPr lang="en-US" dirty="0"/>
          </a:p>
        </p:txBody>
      </p:sp>
    </p:spTree>
    <p:extLst>
      <p:ext uri="{BB962C8B-B14F-4D97-AF65-F5344CB8AC3E}">
        <p14:creationId xmlns:p14="http://schemas.microsoft.com/office/powerpoint/2010/main" val="7672784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0275" eaLnBrk="1" hangingPunct="1">
              <a:spcBef>
                <a:spcPct val="0"/>
              </a:spcBef>
            </a:pPr>
            <a:r>
              <a:rPr lang="en-US" dirty="0" smtClean="0"/>
              <a:t>Higher rates of cervical cancer</a:t>
            </a:r>
          </a:p>
          <a:p>
            <a:pPr defTabSz="930275" eaLnBrk="1" hangingPunct="1">
              <a:spcBef>
                <a:spcPct val="0"/>
              </a:spcBef>
            </a:pPr>
            <a:r>
              <a:rPr lang="en-US" dirty="0" smtClean="0"/>
              <a:t>Among black and Hispanic women</a:t>
            </a:r>
          </a:p>
          <a:p>
            <a:pPr defTabSz="930275" eaLnBrk="1" hangingPunct="1">
              <a:spcBef>
                <a:spcPct val="0"/>
              </a:spcBef>
            </a:pPr>
            <a:r>
              <a:rPr lang="en-US" dirty="0" smtClean="0"/>
              <a:t>Women living in rural areas are re likely to die from cervical cancer—as seen on the graph on the right where see a higher death rate in nonmetro reas than metropolitan areas</a:t>
            </a:r>
          </a:p>
          <a:p>
            <a:pPr defTabSz="930275" eaLnBrk="1" hangingPunct="1">
              <a:spcBef>
                <a:spcPct val="0"/>
              </a:spcBef>
            </a:pPr>
            <a:r>
              <a:rPr lang="en-US" dirty="0" smtClean="0"/>
              <a:t>Cervical cancer is a disease of poverty and those with lower SES are more likely to get and die from cervical cancer</a:t>
            </a:r>
          </a:p>
          <a:p>
            <a:pPr defTabSz="930275" eaLnBrk="1" hangingPunct="1">
              <a:spcBef>
                <a:spcPct val="0"/>
              </a:spcBef>
            </a:pPr>
            <a:r>
              <a:rPr lang="en-US" dirty="0" smtClean="0"/>
              <a:t>And most importantly, almost 50 of cervical cancer cases occur among women who have never or rarely been screened for cervical cancer</a:t>
            </a:r>
          </a:p>
        </p:txBody>
      </p:sp>
      <p:sp>
        <p:nvSpPr>
          <p:cNvPr id="1321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FCCCBDA-5E16-4DC6-B731-7BC0245B86B7}" type="slidenum">
              <a:rPr kumimoji="0" lang="en-US" sz="12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dirty="0" smtClean="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0929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aseline="0" dirty="0" smtClean="0"/>
              <a:t>Linkages between IHS and central cancer registries</a:t>
            </a:r>
          </a:p>
          <a:p>
            <a:pPr marL="171450" indent="-171450">
              <a:buFontTx/>
              <a:buChar char="-"/>
            </a:pPr>
            <a:r>
              <a:rPr lang="en-US" baseline="0" dirty="0" smtClean="0"/>
              <a:t>To improve racial misclassification in registry data</a:t>
            </a:r>
          </a:p>
          <a:p>
            <a:pPr marL="171450" indent="-171450">
              <a:buFontTx/>
              <a:buChar char="-"/>
            </a:pPr>
            <a:r>
              <a:rPr lang="en-US" baseline="0" dirty="0" smtClean="0"/>
              <a:t>Identify case previously misclassified as non native</a:t>
            </a:r>
          </a:p>
          <a:p>
            <a:pPr marL="171450" indent="-171450">
              <a:buFontTx/>
              <a:buChar char="-"/>
            </a:pPr>
            <a:r>
              <a:rPr lang="en-US" baseline="0" dirty="0" smtClean="0"/>
              <a:t>Resulting database includes IHS link </a:t>
            </a:r>
            <a:r>
              <a:rPr lang="en-US" baseline="0" dirty="0" err="1" smtClean="0"/>
              <a:t>cariable</a:t>
            </a:r>
            <a:r>
              <a:rPr lang="en-US" baseline="0" dirty="0" smtClean="0"/>
              <a:t>, updated yearly</a:t>
            </a:r>
          </a:p>
          <a:p>
            <a:pPr marL="171450" indent="-171450">
              <a:buFontTx/>
              <a:buChar char="-"/>
            </a:pPr>
            <a:r>
              <a:rPr lang="en-US" baseline="0" dirty="0" smtClean="0"/>
              <a:t>Data aggregated by region, shown by Purchased/referred care delivery area counties ( PRCDA counties) </a:t>
            </a:r>
          </a:p>
          <a:p>
            <a:pPr marL="171450" indent="-171450">
              <a:buFontTx/>
              <a:buChar char="-"/>
            </a:pPr>
            <a:r>
              <a:rPr lang="en-US" baseline="0" dirty="0" smtClean="0"/>
              <a:t>These counties located on or adjacent to federally recognized tribal lands- linkages most accurate in these areas. </a:t>
            </a:r>
          </a:p>
          <a:p>
            <a:pPr marL="171450" indent="-171450">
              <a:buFontTx/>
              <a:buChar char="-"/>
            </a:pPr>
            <a:r>
              <a:rPr lang="en-US" baseline="0" dirty="0" smtClean="0"/>
              <a:t>Some of the most important finding from the initial linkages was the substantial geographic variation in cancer incidence rates observed between these areas</a:t>
            </a:r>
          </a:p>
          <a:p>
            <a:pPr marL="171450" indent="-171450">
              <a:buFontTx/>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469ADF-7F2A-40EF-8E6F-5654DC822D4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30335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USCS AIAD data shows disparities:</a:t>
            </a:r>
            <a:r>
              <a:rPr lang="en-US" baseline="0" dirty="0" smtClean="0"/>
              <a:t> AI/AN vs white, as well as within AI/AN by region</a:t>
            </a:r>
          </a:p>
          <a:p>
            <a:pPr marL="171450" indent="-171450">
              <a:buFontTx/>
              <a:buChar char="-"/>
            </a:pPr>
            <a:r>
              <a:rPr lang="en-US" baseline="0" dirty="0" smtClean="0"/>
              <a:t>Leading causes of cancer same as white population (breast/prostate, lung colorectal) </a:t>
            </a:r>
          </a:p>
          <a:p>
            <a:pPr marL="171450" indent="-171450">
              <a:buFontTx/>
              <a:buChar char="-"/>
            </a:pPr>
            <a:r>
              <a:rPr lang="en-US" baseline="0" dirty="0" smtClean="0"/>
              <a:t>But there are several cancers that, relative to white population, have a greater excess burden ( based on rate ratio) – liver, kidney stomach</a:t>
            </a:r>
          </a:p>
          <a:p>
            <a:pPr marL="171450" indent="-171450">
              <a:buFontTx/>
              <a:buChar char="-"/>
            </a:pPr>
            <a:r>
              <a:rPr lang="en-US" baseline="0" dirty="0" smtClean="0"/>
              <a:t>Cancers in AI/An with significantly increasing trends include breast, liver, kidney, pancreas and uterine </a:t>
            </a:r>
          </a:p>
          <a:p>
            <a:pPr marL="171450" indent="-171450">
              <a:buFontTx/>
              <a:buChar char="-"/>
            </a:pPr>
            <a:r>
              <a:rPr lang="en-US" baseline="0" dirty="0" smtClean="0"/>
              <a:t>On the right, demonstration of this geographic variation – looking at liver cancer. </a:t>
            </a:r>
          </a:p>
          <a:p>
            <a:pPr marL="628650" lvl="1" indent="-171450">
              <a:buFontTx/>
              <a:buChar char="-"/>
            </a:pPr>
            <a:r>
              <a:rPr lang="en-US" baseline="0" dirty="0" smtClean="0"/>
              <a:t>No substantial variation in NHW whites, but we do see variation in AI/AN</a:t>
            </a:r>
          </a:p>
          <a:p>
            <a:pPr marL="628650" lvl="1" indent="-171450">
              <a:buFontTx/>
              <a:buChar char="-"/>
            </a:pPr>
            <a:r>
              <a:rPr lang="en-US" baseline="0" dirty="0" smtClean="0"/>
              <a:t>Rate ratios range from 1.66-3.17</a:t>
            </a:r>
          </a:p>
          <a:p>
            <a:pPr marL="628650" lvl="1" indent="-171450">
              <a:buFontTx/>
              <a:buChar char="-"/>
            </a:pPr>
            <a:endParaRPr lang="en-US" baseline="0" dirty="0" smtClean="0"/>
          </a:p>
          <a:p>
            <a:pPr marL="628650" lvl="1" indent="-171450">
              <a:buFontTx/>
              <a:buChar char="-"/>
            </a:pPr>
            <a:endParaRPr lang="en-US" baseline="0" dirty="0" smtClean="0"/>
          </a:p>
          <a:p>
            <a:pPr marL="457200" lvl="1" indent="0">
              <a:buFontTx/>
              <a:buNone/>
            </a:pPr>
            <a:r>
              <a:rPr lang="en-US" baseline="0" dirty="0" smtClean="0"/>
              <a:t>Regional variation highlights importance of targeted/tailored intervention strategies for this population</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469ADF-7F2A-40EF-8E6F-5654DC822D4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06553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The DCPC-sponsored </a:t>
            </a:r>
            <a:r>
              <a:rPr lang="en-US" sz="12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American Indian/Alaska Native Cancer Summit</a:t>
            </a:r>
            <a:r>
              <a:rPr lang="en-US" sz="12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 brought together Comprehensive Cancer Control Program, National Breast and Cervical Cancer Early Detection Program, and Colorectal Cancer Control Program  grantees and partners to celebrate achievements over the last 10 years and to set the agenda for cancer control over the next decade</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D39F27-D078-49C9-ADAC-D603FC026C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38704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emf"/><Relationship Id="rId1" Type="http://schemas.openxmlformats.org/officeDocument/2006/relationships/slideMaster" Target="../slideMasters/slideMaster2.xml"/><Relationship Id="rId4" Type="http://schemas.openxmlformats.org/officeDocument/2006/relationships/image" Target="../media/image12.jpe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12.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emf"/><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emf"/><Relationship Id="rId1" Type="http://schemas.openxmlformats.org/officeDocument/2006/relationships/slideMaster" Target="../slideMasters/slideMaster3.xml"/><Relationship Id="rId4" Type="http://schemas.openxmlformats.org/officeDocument/2006/relationships/image" Target="../media/image12.jpe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Master" Target="../slideMasters/slideMaster3.xml"/><Relationship Id="rId4" Type="http://schemas.openxmlformats.org/officeDocument/2006/relationships/image" Target="../media/image12.jpe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A">
    <p:bg>
      <p:bgPr>
        <a:solidFill>
          <a:schemeClr val="tx2"/>
        </a:solidFill>
        <a:effectLst/>
      </p:bgPr>
    </p:bg>
    <p:spTree>
      <p:nvGrpSpPr>
        <p:cNvPr id="1" name=""/>
        <p:cNvGrpSpPr/>
        <p:nvPr/>
      </p:nvGrpSpPr>
      <p:grpSpPr>
        <a:xfrm>
          <a:off x="0" y="0"/>
          <a:ext cx="0" cy="0"/>
          <a:chOff x="0" y="0"/>
          <a:chExt cx="0" cy="0"/>
        </a:xfrm>
      </p:grpSpPr>
      <p:pic>
        <p:nvPicPr>
          <p:cNvPr id="81" name="Picture 80">
            <a:extLst>
              <a:ext uri="{FF2B5EF4-FFF2-40B4-BE49-F238E27FC236}">
                <a16:creationId xmlns:a16="http://schemas.microsoft.com/office/drawing/2014/main" id="{1ADEA63F-9969-47E7-BFC6-64FF12AB1FEB}"/>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l="1" t="4605" r="9054"/>
          <a:stretch/>
        </p:blipFill>
        <p:spPr>
          <a:xfrm>
            <a:off x="8782135" y="-1"/>
            <a:ext cx="3409865" cy="5477983"/>
          </a:xfrm>
          <a:prstGeom prst="rect">
            <a:avLst/>
          </a:prstGeom>
        </p:spPr>
      </p:pic>
      <p:sp>
        <p:nvSpPr>
          <p:cNvPr id="86" name="AutoShape 3"/>
          <p:cNvSpPr>
            <a:spLocks noChangeAspect="1" noChangeArrowheads="1" noTextEdit="1"/>
          </p:cNvSpPr>
          <p:nvPr userDrawn="1"/>
        </p:nvSpPr>
        <p:spPr bwMode="auto">
          <a:xfrm>
            <a:off x="944880" y="6512560"/>
            <a:ext cx="12192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pic>
        <p:nvPicPr>
          <p:cNvPr id="3" name="Picture 2">
            <a:extLst>
              <a:ext uri="{FF2B5EF4-FFF2-40B4-BE49-F238E27FC236}">
                <a16:creationId xmlns:a16="http://schemas.microsoft.com/office/drawing/2014/main" id="{3330786B-E2AE-8A43-88C9-26BF69A1E309}"/>
              </a:ext>
            </a:extLst>
          </p:cNvPr>
          <p:cNvPicPr>
            <a:picLocks noChangeAspect="1"/>
          </p:cNvPicPr>
          <p:nvPr userDrawn="1"/>
        </p:nvPicPr>
        <p:blipFill>
          <a:blip r:embed="rId3"/>
          <a:stretch>
            <a:fillRect/>
          </a:stretch>
        </p:blipFill>
        <p:spPr>
          <a:xfrm>
            <a:off x="471428" y="495307"/>
            <a:ext cx="2283347" cy="991757"/>
          </a:xfrm>
          <a:prstGeom prst="rect">
            <a:avLst/>
          </a:prstGeom>
        </p:spPr>
      </p:pic>
      <p:sp>
        <p:nvSpPr>
          <p:cNvPr id="7" name="Title 6">
            <a:extLst>
              <a:ext uri="{FF2B5EF4-FFF2-40B4-BE49-F238E27FC236}">
                <a16:creationId xmlns:a16="http://schemas.microsoft.com/office/drawing/2014/main" id="{B816A67A-9701-A540-A66C-6C2C956FAE43}"/>
              </a:ext>
            </a:extLst>
          </p:cNvPr>
          <p:cNvSpPr>
            <a:spLocks noGrp="1"/>
          </p:cNvSpPr>
          <p:nvPr>
            <p:ph type="title" hasCustomPrompt="1"/>
          </p:nvPr>
        </p:nvSpPr>
        <p:spPr>
          <a:xfrm>
            <a:off x="1215342" y="1957751"/>
            <a:ext cx="9872240" cy="2942498"/>
          </a:xfrm>
        </p:spPr>
        <p:txBody>
          <a:bodyPr anchor="ctr"/>
          <a:lstStyle>
            <a:lvl1pPr>
              <a:defRPr sz="4000">
                <a:solidFill>
                  <a:schemeClr val="bg1"/>
                </a:solidFill>
                <a:latin typeface="Calibri" panose="020F0502020204030204" pitchFamily="34" charset="0"/>
                <a:cs typeface="Calibri" panose="020F0502020204030204" pitchFamily="34" charset="0"/>
              </a:defRPr>
            </a:lvl1pPr>
          </a:lstStyle>
          <a:p>
            <a:r>
              <a:rPr lang="en-US" dirty="0"/>
              <a:t>Presentation Title</a:t>
            </a:r>
          </a:p>
        </p:txBody>
      </p:sp>
      <p:grpSp>
        <p:nvGrpSpPr>
          <p:cNvPr id="238" name="Group 237">
            <a:extLst>
              <a:ext uri="{FF2B5EF4-FFF2-40B4-BE49-F238E27FC236}">
                <a16:creationId xmlns:a16="http://schemas.microsoft.com/office/drawing/2014/main" id="{80FC7C03-DCC3-E34A-9A3B-0B508EBC509E}"/>
              </a:ext>
            </a:extLst>
          </p:cNvPr>
          <p:cNvGrpSpPr/>
          <p:nvPr userDrawn="1"/>
        </p:nvGrpSpPr>
        <p:grpSpPr>
          <a:xfrm>
            <a:off x="10720387" y="5953716"/>
            <a:ext cx="1266825" cy="727074"/>
            <a:chOff x="10720387" y="5849541"/>
            <a:chExt cx="1266825" cy="727074"/>
          </a:xfrm>
        </p:grpSpPr>
        <p:grpSp>
          <p:nvGrpSpPr>
            <p:cNvPr id="239" name="Group 238">
              <a:extLst>
                <a:ext uri="{FF2B5EF4-FFF2-40B4-BE49-F238E27FC236}">
                  <a16:creationId xmlns:a16="http://schemas.microsoft.com/office/drawing/2014/main" id="{4FB365D1-365C-7045-A8C7-BFF34735FA16}"/>
                </a:ext>
              </a:extLst>
            </p:cNvPr>
            <p:cNvGrpSpPr/>
            <p:nvPr userDrawn="1"/>
          </p:nvGrpSpPr>
          <p:grpSpPr>
            <a:xfrm>
              <a:off x="10720387" y="5849541"/>
              <a:ext cx="1266825" cy="727074"/>
              <a:chOff x="7791450" y="73025"/>
              <a:chExt cx="1266825" cy="727074"/>
            </a:xfrm>
          </p:grpSpPr>
          <p:sp>
            <p:nvSpPr>
              <p:cNvPr id="241" name="Freeform 25">
                <a:extLst>
                  <a:ext uri="{FF2B5EF4-FFF2-40B4-BE49-F238E27FC236}">
                    <a16:creationId xmlns:a16="http://schemas.microsoft.com/office/drawing/2014/main" id="{B43AB1A1-4117-6443-81A2-779F47201EF8}"/>
                  </a:ext>
                </a:extLst>
              </p:cNvPr>
              <p:cNvSpPr>
                <a:spLocks/>
              </p:cNvSpPr>
              <p:nvPr userDrawn="1"/>
            </p:nvSpPr>
            <p:spPr bwMode="auto">
              <a:xfrm>
                <a:off x="7797800" y="77788"/>
                <a:ext cx="1255713" cy="717549"/>
              </a:xfrm>
              <a:custGeom>
                <a:avLst/>
                <a:gdLst>
                  <a:gd name="T0" fmla="*/ 185 w 1582"/>
                  <a:gd name="T1" fmla="*/ 0 h 903"/>
                  <a:gd name="T2" fmla="*/ 166 w 1582"/>
                  <a:gd name="T3" fmla="*/ 1 h 903"/>
                  <a:gd name="T4" fmla="*/ 130 w 1582"/>
                  <a:gd name="T5" fmla="*/ 9 h 903"/>
                  <a:gd name="T6" fmla="*/ 97 w 1582"/>
                  <a:gd name="T7" fmla="*/ 23 h 903"/>
                  <a:gd name="T8" fmla="*/ 67 w 1582"/>
                  <a:gd name="T9" fmla="*/ 42 h 903"/>
                  <a:gd name="T10" fmla="*/ 41 w 1582"/>
                  <a:gd name="T11" fmla="*/ 67 h 903"/>
                  <a:gd name="T12" fmla="*/ 22 w 1582"/>
                  <a:gd name="T13" fmla="*/ 97 h 903"/>
                  <a:gd name="T14" fmla="*/ 7 w 1582"/>
                  <a:gd name="T15" fmla="*/ 129 h 903"/>
                  <a:gd name="T16" fmla="*/ 1 w 1582"/>
                  <a:gd name="T17" fmla="*/ 165 h 903"/>
                  <a:gd name="T18" fmla="*/ 0 w 1582"/>
                  <a:gd name="T19" fmla="*/ 720 h 903"/>
                  <a:gd name="T20" fmla="*/ 1 w 1582"/>
                  <a:gd name="T21" fmla="*/ 739 h 903"/>
                  <a:gd name="T22" fmla="*/ 7 w 1582"/>
                  <a:gd name="T23" fmla="*/ 774 h 903"/>
                  <a:gd name="T24" fmla="*/ 22 w 1582"/>
                  <a:gd name="T25" fmla="*/ 807 h 903"/>
                  <a:gd name="T26" fmla="*/ 41 w 1582"/>
                  <a:gd name="T27" fmla="*/ 836 h 903"/>
                  <a:gd name="T28" fmla="*/ 67 w 1582"/>
                  <a:gd name="T29" fmla="*/ 861 h 903"/>
                  <a:gd name="T30" fmla="*/ 97 w 1582"/>
                  <a:gd name="T31" fmla="*/ 880 h 903"/>
                  <a:gd name="T32" fmla="*/ 130 w 1582"/>
                  <a:gd name="T33" fmla="*/ 895 h 903"/>
                  <a:gd name="T34" fmla="*/ 166 w 1582"/>
                  <a:gd name="T35" fmla="*/ 902 h 903"/>
                  <a:gd name="T36" fmla="*/ 1396 w 1582"/>
                  <a:gd name="T37" fmla="*/ 903 h 903"/>
                  <a:gd name="T38" fmla="*/ 1412 w 1582"/>
                  <a:gd name="T39" fmla="*/ 902 h 903"/>
                  <a:gd name="T40" fmla="*/ 1440 w 1582"/>
                  <a:gd name="T41" fmla="*/ 897 h 903"/>
                  <a:gd name="T42" fmla="*/ 1467 w 1582"/>
                  <a:gd name="T43" fmla="*/ 890 h 903"/>
                  <a:gd name="T44" fmla="*/ 1492 w 1582"/>
                  <a:gd name="T45" fmla="*/ 877 h 903"/>
                  <a:gd name="T46" fmla="*/ 1515 w 1582"/>
                  <a:gd name="T47" fmla="*/ 861 h 903"/>
                  <a:gd name="T48" fmla="*/ 1535 w 1582"/>
                  <a:gd name="T49" fmla="*/ 842 h 903"/>
                  <a:gd name="T50" fmla="*/ 1552 w 1582"/>
                  <a:gd name="T51" fmla="*/ 819 h 903"/>
                  <a:gd name="T52" fmla="*/ 1566 w 1582"/>
                  <a:gd name="T53" fmla="*/ 795 h 903"/>
                  <a:gd name="T54" fmla="*/ 1570 w 1582"/>
                  <a:gd name="T55" fmla="*/ 782 h 903"/>
                  <a:gd name="T56" fmla="*/ 1579 w 1582"/>
                  <a:gd name="T57" fmla="*/ 752 h 903"/>
                  <a:gd name="T58" fmla="*/ 1582 w 1582"/>
                  <a:gd name="T59" fmla="*/ 720 h 903"/>
                  <a:gd name="T60" fmla="*/ 1582 w 1582"/>
                  <a:gd name="T61" fmla="*/ 345 h 903"/>
                  <a:gd name="T62" fmla="*/ 1582 w 1582"/>
                  <a:gd name="T63" fmla="*/ 184 h 903"/>
                  <a:gd name="T64" fmla="*/ 1578 w 1582"/>
                  <a:gd name="T65" fmla="*/ 146 h 903"/>
                  <a:gd name="T66" fmla="*/ 1567 w 1582"/>
                  <a:gd name="T67" fmla="*/ 112 h 903"/>
                  <a:gd name="T68" fmla="*/ 1550 w 1582"/>
                  <a:gd name="T69" fmla="*/ 82 h 903"/>
                  <a:gd name="T70" fmla="*/ 1527 w 1582"/>
                  <a:gd name="T71" fmla="*/ 55 h 903"/>
                  <a:gd name="T72" fmla="*/ 1500 w 1582"/>
                  <a:gd name="T73" fmla="*/ 32 h 903"/>
                  <a:gd name="T74" fmla="*/ 1469 w 1582"/>
                  <a:gd name="T75" fmla="*/ 15 h 903"/>
                  <a:gd name="T76" fmla="*/ 1433 w 1582"/>
                  <a:gd name="T77" fmla="*/ 5 h 903"/>
                  <a:gd name="T78" fmla="*/ 1396 w 1582"/>
                  <a:gd name="T79" fmla="*/ 0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82" h="903">
                    <a:moveTo>
                      <a:pt x="1396" y="0"/>
                    </a:moveTo>
                    <a:lnTo>
                      <a:pt x="185" y="0"/>
                    </a:lnTo>
                    <a:lnTo>
                      <a:pt x="185" y="0"/>
                    </a:lnTo>
                    <a:lnTo>
                      <a:pt x="166" y="1"/>
                    </a:lnTo>
                    <a:lnTo>
                      <a:pt x="148" y="5"/>
                    </a:lnTo>
                    <a:lnTo>
                      <a:pt x="130" y="9"/>
                    </a:lnTo>
                    <a:lnTo>
                      <a:pt x="113" y="15"/>
                    </a:lnTo>
                    <a:lnTo>
                      <a:pt x="97" y="23"/>
                    </a:lnTo>
                    <a:lnTo>
                      <a:pt x="81" y="32"/>
                    </a:lnTo>
                    <a:lnTo>
                      <a:pt x="67" y="42"/>
                    </a:lnTo>
                    <a:lnTo>
                      <a:pt x="54" y="55"/>
                    </a:lnTo>
                    <a:lnTo>
                      <a:pt x="41" y="67"/>
                    </a:lnTo>
                    <a:lnTo>
                      <a:pt x="31" y="82"/>
                    </a:lnTo>
                    <a:lnTo>
                      <a:pt x="22" y="97"/>
                    </a:lnTo>
                    <a:lnTo>
                      <a:pt x="14" y="112"/>
                    </a:lnTo>
                    <a:lnTo>
                      <a:pt x="7" y="129"/>
                    </a:lnTo>
                    <a:lnTo>
                      <a:pt x="3" y="146"/>
                    </a:lnTo>
                    <a:lnTo>
                      <a:pt x="1" y="165"/>
                    </a:lnTo>
                    <a:lnTo>
                      <a:pt x="0" y="184"/>
                    </a:lnTo>
                    <a:lnTo>
                      <a:pt x="0" y="720"/>
                    </a:lnTo>
                    <a:lnTo>
                      <a:pt x="0" y="720"/>
                    </a:lnTo>
                    <a:lnTo>
                      <a:pt x="1" y="739"/>
                    </a:lnTo>
                    <a:lnTo>
                      <a:pt x="3" y="757"/>
                    </a:lnTo>
                    <a:lnTo>
                      <a:pt x="7" y="774"/>
                    </a:lnTo>
                    <a:lnTo>
                      <a:pt x="14" y="791"/>
                    </a:lnTo>
                    <a:lnTo>
                      <a:pt x="22" y="807"/>
                    </a:lnTo>
                    <a:lnTo>
                      <a:pt x="31" y="823"/>
                    </a:lnTo>
                    <a:lnTo>
                      <a:pt x="41" y="836"/>
                    </a:lnTo>
                    <a:lnTo>
                      <a:pt x="54" y="850"/>
                    </a:lnTo>
                    <a:lnTo>
                      <a:pt x="67" y="861"/>
                    </a:lnTo>
                    <a:lnTo>
                      <a:pt x="81" y="871"/>
                    </a:lnTo>
                    <a:lnTo>
                      <a:pt x="97" y="880"/>
                    </a:lnTo>
                    <a:lnTo>
                      <a:pt x="113" y="888"/>
                    </a:lnTo>
                    <a:lnTo>
                      <a:pt x="130" y="895"/>
                    </a:lnTo>
                    <a:lnTo>
                      <a:pt x="148" y="900"/>
                    </a:lnTo>
                    <a:lnTo>
                      <a:pt x="166" y="902"/>
                    </a:lnTo>
                    <a:lnTo>
                      <a:pt x="185" y="903"/>
                    </a:lnTo>
                    <a:lnTo>
                      <a:pt x="1396" y="903"/>
                    </a:lnTo>
                    <a:lnTo>
                      <a:pt x="1396" y="903"/>
                    </a:lnTo>
                    <a:lnTo>
                      <a:pt x="1412" y="902"/>
                    </a:lnTo>
                    <a:lnTo>
                      <a:pt x="1426" y="901"/>
                    </a:lnTo>
                    <a:lnTo>
                      <a:pt x="1440" y="897"/>
                    </a:lnTo>
                    <a:lnTo>
                      <a:pt x="1454" y="894"/>
                    </a:lnTo>
                    <a:lnTo>
                      <a:pt x="1467" y="890"/>
                    </a:lnTo>
                    <a:lnTo>
                      <a:pt x="1480" y="884"/>
                    </a:lnTo>
                    <a:lnTo>
                      <a:pt x="1492" y="877"/>
                    </a:lnTo>
                    <a:lnTo>
                      <a:pt x="1504" y="869"/>
                    </a:lnTo>
                    <a:lnTo>
                      <a:pt x="1515" y="861"/>
                    </a:lnTo>
                    <a:lnTo>
                      <a:pt x="1525" y="851"/>
                    </a:lnTo>
                    <a:lnTo>
                      <a:pt x="1535" y="842"/>
                    </a:lnTo>
                    <a:lnTo>
                      <a:pt x="1544" y="831"/>
                    </a:lnTo>
                    <a:lnTo>
                      <a:pt x="1552" y="819"/>
                    </a:lnTo>
                    <a:lnTo>
                      <a:pt x="1559" y="808"/>
                    </a:lnTo>
                    <a:lnTo>
                      <a:pt x="1566" y="795"/>
                    </a:lnTo>
                    <a:lnTo>
                      <a:pt x="1570" y="782"/>
                    </a:lnTo>
                    <a:lnTo>
                      <a:pt x="1570" y="782"/>
                    </a:lnTo>
                    <a:lnTo>
                      <a:pt x="1576" y="767"/>
                    </a:lnTo>
                    <a:lnTo>
                      <a:pt x="1579" y="752"/>
                    </a:lnTo>
                    <a:lnTo>
                      <a:pt x="1582" y="737"/>
                    </a:lnTo>
                    <a:lnTo>
                      <a:pt x="1582" y="720"/>
                    </a:lnTo>
                    <a:lnTo>
                      <a:pt x="1582" y="563"/>
                    </a:lnTo>
                    <a:lnTo>
                      <a:pt x="1582" y="345"/>
                    </a:lnTo>
                    <a:lnTo>
                      <a:pt x="1582" y="184"/>
                    </a:lnTo>
                    <a:lnTo>
                      <a:pt x="1582" y="184"/>
                    </a:lnTo>
                    <a:lnTo>
                      <a:pt x="1581" y="165"/>
                    </a:lnTo>
                    <a:lnTo>
                      <a:pt x="1578" y="146"/>
                    </a:lnTo>
                    <a:lnTo>
                      <a:pt x="1574" y="129"/>
                    </a:lnTo>
                    <a:lnTo>
                      <a:pt x="1567" y="112"/>
                    </a:lnTo>
                    <a:lnTo>
                      <a:pt x="1560" y="97"/>
                    </a:lnTo>
                    <a:lnTo>
                      <a:pt x="1550" y="82"/>
                    </a:lnTo>
                    <a:lnTo>
                      <a:pt x="1540" y="67"/>
                    </a:lnTo>
                    <a:lnTo>
                      <a:pt x="1527" y="55"/>
                    </a:lnTo>
                    <a:lnTo>
                      <a:pt x="1515" y="42"/>
                    </a:lnTo>
                    <a:lnTo>
                      <a:pt x="1500" y="32"/>
                    </a:lnTo>
                    <a:lnTo>
                      <a:pt x="1485" y="23"/>
                    </a:lnTo>
                    <a:lnTo>
                      <a:pt x="1469" y="15"/>
                    </a:lnTo>
                    <a:lnTo>
                      <a:pt x="1452" y="9"/>
                    </a:lnTo>
                    <a:lnTo>
                      <a:pt x="1433" y="5"/>
                    </a:lnTo>
                    <a:lnTo>
                      <a:pt x="1415" y="1"/>
                    </a:lnTo>
                    <a:lnTo>
                      <a:pt x="1396" y="0"/>
                    </a:lnTo>
                    <a:lnTo>
                      <a:pt x="1396" y="0"/>
                    </a:lnTo>
                    <a:close/>
                  </a:path>
                </a:pathLst>
              </a:custGeom>
              <a:solidFill>
                <a:srgbClr val="005D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2" name="Freeform 26">
                <a:extLst>
                  <a:ext uri="{FF2B5EF4-FFF2-40B4-BE49-F238E27FC236}">
                    <a16:creationId xmlns:a16="http://schemas.microsoft.com/office/drawing/2014/main" id="{24098BD0-A6D7-D144-AD13-62EBBC10013D}"/>
                  </a:ext>
                </a:extLst>
              </p:cNvPr>
              <p:cNvSpPr>
                <a:spLocks noEditPoints="1"/>
              </p:cNvSpPr>
              <p:nvPr userDrawn="1"/>
            </p:nvSpPr>
            <p:spPr bwMode="auto">
              <a:xfrm>
                <a:off x="7791450" y="73025"/>
                <a:ext cx="1266825" cy="727074"/>
              </a:xfrm>
              <a:custGeom>
                <a:avLst/>
                <a:gdLst>
                  <a:gd name="T0" fmla="*/ 192 w 1595"/>
                  <a:gd name="T1" fmla="*/ 915 h 915"/>
                  <a:gd name="T2" fmla="*/ 136 w 1595"/>
                  <a:gd name="T3" fmla="*/ 906 h 915"/>
                  <a:gd name="T4" fmla="*/ 85 w 1595"/>
                  <a:gd name="T5" fmla="*/ 882 h 915"/>
                  <a:gd name="T6" fmla="*/ 44 w 1595"/>
                  <a:gd name="T7" fmla="*/ 846 h 915"/>
                  <a:gd name="T8" fmla="*/ 16 w 1595"/>
                  <a:gd name="T9" fmla="*/ 798 h 915"/>
                  <a:gd name="T10" fmla="*/ 1 w 1595"/>
                  <a:gd name="T11" fmla="*/ 744 h 915"/>
                  <a:gd name="T12" fmla="*/ 0 w 1595"/>
                  <a:gd name="T13" fmla="*/ 189 h 915"/>
                  <a:gd name="T14" fmla="*/ 9 w 1595"/>
                  <a:gd name="T15" fmla="*/ 132 h 915"/>
                  <a:gd name="T16" fmla="*/ 33 w 1595"/>
                  <a:gd name="T17" fmla="*/ 82 h 915"/>
                  <a:gd name="T18" fmla="*/ 70 w 1595"/>
                  <a:gd name="T19" fmla="*/ 43 h 915"/>
                  <a:gd name="T20" fmla="*/ 117 w 1595"/>
                  <a:gd name="T21" fmla="*/ 14 h 915"/>
                  <a:gd name="T22" fmla="*/ 173 w 1595"/>
                  <a:gd name="T23" fmla="*/ 1 h 915"/>
                  <a:gd name="T24" fmla="*/ 1403 w 1595"/>
                  <a:gd name="T25" fmla="*/ 0 h 915"/>
                  <a:gd name="T26" fmla="*/ 1461 w 1595"/>
                  <a:gd name="T27" fmla="*/ 8 h 915"/>
                  <a:gd name="T28" fmla="*/ 1511 w 1595"/>
                  <a:gd name="T29" fmla="*/ 31 h 915"/>
                  <a:gd name="T30" fmla="*/ 1551 w 1595"/>
                  <a:gd name="T31" fmla="*/ 69 h 915"/>
                  <a:gd name="T32" fmla="*/ 1581 w 1595"/>
                  <a:gd name="T33" fmla="*/ 115 h 915"/>
                  <a:gd name="T34" fmla="*/ 1594 w 1595"/>
                  <a:gd name="T35" fmla="*/ 170 h 915"/>
                  <a:gd name="T36" fmla="*/ 1595 w 1595"/>
                  <a:gd name="T37" fmla="*/ 725 h 915"/>
                  <a:gd name="T38" fmla="*/ 1589 w 1595"/>
                  <a:gd name="T39" fmla="*/ 773 h 915"/>
                  <a:gd name="T40" fmla="*/ 1579 w 1595"/>
                  <a:gd name="T41" fmla="*/ 803 h 915"/>
                  <a:gd name="T42" fmla="*/ 1555 w 1595"/>
                  <a:gd name="T43" fmla="*/ 840 h 915"/>
                  <a:gd name="T44" fmla="*/ 1525 w 1595"/>
                  <a:gd name="T45" fmla="*/ 872 h 915"/>
                  <a:gd name="T46" fmla="*/ 1489 w 1595"/>
                  <a:gd name="T47" fmla="*/ 895 h 915"/>
                  <a:gd name="T48" fmla="*/ 1447 w 1595"/>
                  <a:gd name="T49" fmla="*/ 909 h 915"/>
                  <a:gd name="T50" fmla="*/ 1403 w 1595"/>
                  <a:gd name="T51" fmla="*/ 915 h 915"/>
                  <a:gd name="T52" fmla="*/ 192 w 1595"/>
                  <a:gd name="T53" fmla="*/ 12 h 915"/>
                  <a:gd name="T54" fmla="*/ 139 w 1595"/>
                  <a:gd name="T55" fmla="*/ 20 h 915"/>
                  <a:gd name="T56" fmla="*/ 91 w 1595"/>
                  <a:gd name="T57" fmla="*/ 43 h 915"/>
                  <a:gd name="T58" fmla="*/ 54 w 1595"/>
                  <a:gd name="T59" fmla="*/ 77 h 915"/>
                  <a:gd name="T60" fmla="*/ 27 w 1595"/>
                  <a:gd name="T61" fmla="*/ 120 h 915"/>
                  <a:gd name="T62" fmla="*/ 13 w 1595"/>
                  <a:gd name="T63" fmla="*/ 171 h 915"/>
                  <a:gd name="T64" fmla="*/ 13 w 1595"/>
                  <a:gd name="T65" fmla="*/ 725 h 915"/>
                  <a:gd name="T66" fmla="*/ 21 w 1595"/>
                  <a:gd name="T67" fmla="*/ 778 h 915"/>
                  <a:gd name="T68" fmla="*/ 44 w 1595"/>
                  <a:gd name="T69" fmla="*/ 823 h 915"/>
                  <a:gd name="T70" fmla="*/ 78 w 1595"/>
                  <a:gd name="T71" fmla="*/ 862 h 915"/>
                  <a:gd name="T72" fmla="*/ 122 w 1595"/>
                  <a:gd name="T73" fmla="*/ 888 h 915"/>
                  <a:gd name="T74" fmla="*/ 174 w 1595"/>
                  <a:gd name="T75" fmla="*/ 901 h 915"/>
                  <a:gd name="T76" fmla="*/ 1403 w 1595"/>
                  <a:gd name="T77" fmla="*/ 901 h 915"/>
                  <a:gd name="T78" fmla="*/ 1445 w 1595"/>
                  <a:gd name="T79" fmla="*/ 897 h 915"/>
                  <a:gd name="T80" fmla="*/ 1483 w 1595"/>
                  <a:gd name="T81" fmla="*/ 883 h 915"/>
                  <a:gd name="T82" fmla="*/ 1517 w 1595"/>
                  <a:gd name="T83" fmla="*/ 862 h 915"/>
                  <a:gd name="T84" fmla="*/ 1546 w 1595"/>
                  <a:gd name="T85" fmla="*/ 833 h 915"/>
                  <a:gd name="T86" fmla="*/ 1566 w 1595"/>
                  <a:gd name="T87" fmla="*/ 798 h 915"/>
                  <a:gd name="T88" fmla="*/ 1576 w 1595"/>
                  <a:gd name="T89" fmla="*/ 770 h 915"/>
                  <a:gd name="T90" fmla="*/ 1583 w 1595"/>
                  <a:gd name="T91" fmla="*/ 725 h 915"/>
                  <a:gd name="T92" fmla="*/ 1582 w 1595"/>
                  <a:gd name="T93" fmla="*/ 171 h 915"/>
                  <a:gd name="T94" fmla="*/ 1568 w 1595"/>
                  <a:gd name="T95" fmla="*/ 120 h 915"/>
                  <a:gd name="T96" fmla="*/ 1542 w 1595"/>
                  <a:gd name="T97" fmla="*/ 77 h 915"/>
                  <a:gd name="T98" fmla="*/ 1504 w 1595"/>
                  <a:gd name="T99" fmla="*/ 43 h 915"/>
                  <a:gd name="T100" fmla="*/ 1456 w 1595"/>
                  <a:gd name="T101" fmla="*/ 20 h 915"/>
                  <a:gd name="T102" fmla="*/ 1403 w 1595"/>
                  <a:gd name="T103" fmla="*/ 12 h 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95" h="915">
                    <a:moveTo>
                      <a:pt x="1403" y="915"/>
                    </a:moveTo>
                    <a:lnTo>
                      <a:pt x="192" y="915"/>
                    </a:lnTo>
                    <a:lnTo>
                      <a:pt x="192" y="915"/>
                    </a:lnTo>
                    <a:lnTo>
                      <a:pt x="173" y="914"/>
                    </a:lnTo>
                    <a:lnTo>
                      <a:pt x="154" y="910"/>
                    </a:lnTo>
                    <a:lnTo>
                      <a:pt x="136" y="906"/>
                    </a:lnTo>
                    <a:lnTo>
                      <a:pt x="117" y="899"/>
                    </a:lnTo>
                    <a:lnTo>
                      <a:pt x="100" y="891"/>
                    </a:lnTo>
                    <a:lnTo>
                      <a:pt x="85" y="882"/>
                    </a:lnTo>
                    <a:lnTo>
                      <a:pt x="70" y="871"/>
                    </a:lnTo>
                    <a:lnTo>
                      <a:pt x="56" y="859"/>
                    </a:lnTo>
                    <a:lnTo>
                      <a:pt x="44" y="846"/>
                    </a:lnTo>
                    <a:lnTo>
                      <a:pt x="33" y="831"/>
                    </a:lnTo>
                    <a:lnTo>
                      <a:pt x="23" y="815"/>
                    </a:lnTo>
                    <a:lnTo>
                      <a:pt x="16" y="798"/>
                    </a:lnTo>
                    <a:lnTo>
                      <a:pt x="9" y="781"/>
                    </a:lnTo>
                    <a:lnTo>
                      <a:pt x="4" y="763"/>
                    </a:lnTo>
                    <a:lnTo>
                      <a:pt x="1" y="744"/>
                    </a:lnTo>
                    <a:lnTo>
                      <a:pt x="0" y="725"/>
                    </a:lnTo>
                    <a:lnTo>
                      <a:pt x="0" y="189"/>
                    </a:lnTo>
                    <a:lnTo>
                      <a:pt x="0" y="189"/>
                    </a:lnTo>
                    <a:lnTo>
                      <a:pt x="1" y="170"/>
                    </a:lnTo>
                    <a:lnTo>
                      <a:pt x="4" y="150"/>
                    </a:lnTo>
                    <a:lnTo>
                      <a:pt x="9" y="132"/>
                    </a:lnTo>
                    <a:lnTo>
                      <a:pt x="16" y="115"/>
                    </a:lnTo>
                    <a:lnTo>
                      <a:pt x="23" y="98"/>
                    </a:lnTo>
                    <a:lnTo>
                      <a:pt x="33" y="82"/>
                    </a:lnTo>
                    <a:lnTo>
                      <a:pt x="44" y="69"/>
                    </a:lnTo>
                    <a:lnTo>
                      <a:pt x="56" y="55"/>
                    </a:lnTo>
                    <a:lnTo>
                      <a:pt x="70" y="43"/>
                    </a:lnTo>
                    <a:lnTo>
                      <a:pt x="85" y="31"/>
                    </a:lnTo>
                    <a:lnTo>
                      <a:pt x="100" y="22"/>
                    </a:lnTo>
                    <a:lnTo>
                      <a:pt x="117" y="14"/>
                    </a:lnTo>
                    <a:lnTo>
                      <a:pt x="136" y="8"/>
                    </a:lnTo>
                    <a:lnTo>
                      <a:pt x="154" y="3"/>
                    </a:lnTo>
                    <a:lnTo>
                      <a:pt x="173" y="1"/>
                    </a:lnTo>
                    <a:lnTo>
                      <a:pt x="192" y="0"/>
                    </a:lnTo>
                    <a:lnTo>
                      <a:pt x="1403" y="0"/>
                    </a:lnTo>
                    <a:lnTo>
                      <a:pt x="1403" y="0"/>
                    </a:lnTo>
                    <a:lnTo>
                      <a:pt x="1423" y="1"/>
                    </a:lnTo>
                    <a:lnTo>
                      <a:pt x="1443" y="3"/>
                    </a:lnTo>
                    <a:lnTo>
                      <a:pt x="1461" y="8"/>
                    </a:lnTo>
                    <a:lnTo>
                      <a:pt x="1478" y="14"/>
                    </a:lnTo>
                    <a:lnTo>
                      <a:pt x="1495" y="22"/>
                    </a:lnTo>
                    <a:lnTo>
                      <a:pt x="1511" y="31"/>
                    </a:lnTo>
                    <a:lnTo>
                      <a:pt x="1525" y="43"/>
                    </a:lnTo>
                    <a:lnTo>
                      <a:pt x="1539" y="55"/>
                    </a:lnTo>
                    <a:lnTo>
                      <a:pt x="1551" y="69"/>
                    </a:lnTo>
                    <a:lnTo>
                      <a:pt x="1563" y="82"/>
                    </a:lnTo>
                    <a:lnTo>
                      <a:pt x="1572" y="98"/>
                    </a:lnTo>
                    <a:lnTo>
                      <a:pt x="1581" y="115"/>
                    </a:lnTo>
                    <a:lnTo>
                      <a:pt x="1586" y="132"/>
                    </a:lnTo>
                    <a:lnTo>
                      <a:pt x="1591" y="150"/>
                    </a:lnTo>
                    <a:lnTo>
                      <a:pt x="1594" y="170"/>
                    </a:lnTo>
                    <a:lnTo>
                      <a:pt x="1595" y="189"/>
                    </a:lnTo>
                    <a:lnTo>
                      <a:pt x="1595" y="725"/>
                    </a:lnTo>
                    <a:lnTo>
                      <a:pt x="1595" y="725"/>
                    </a:lnTo>
                    <a:lnTo>
                      <a:pt x="1594" y="742"/>
                    </a:lnTo>
                    <a:lnTo>
                      <a:pt x="1592" y="757"/>
                    </a:lnTo>
                    <a:lnTo>
                      <a:pt x="1589" y="773"/>
                    </a:lnTo>
                    <a:lnTo>
                      <a:pt x="1584" y="789"/>
                    </a:lnTo>
                    <a:lnTo>
                      <a:pt x="1584" y="789"/>
                    </a:lnTo>
                    <a:lnTo>
                      <a:pt x="1579" y="803"/>
                    </a:lnTo>
                    <a:lnTo>
                      <a:pt x="1572" y="816"/>
                    </a:lnTo>
                    <a:lnTo>
                      <a:pt x="1564" y="829"/>
                    </a:lnTo>
                    <a:lnTo>
                      <a:pt x="1555" y="840"/>
                    </a:lnTo>
                    <a:lnTo>
                      <a:pt x="1546" y="851"/>
                    </a:lnTo>
                    <a:lnTo>
                      <a:pt x="1536" y="862"/>
                    </a:lnTo>
                    <a:lnTo>
                      <a:pt x="1525" y="872"/>
                    </a:lnTo>
                    <a:lnTo>
                      <a:pt x="1513" y="880"/>
                    </a:lnTo>
                    <a:lnTo>
                      <a:pt x="1502" y="888"/>
                    </a:lnTo>
                    <a:lnTo>
                      <a:pt x="1489" y="895"/>
                    </a:lnTo>
                    <a:lnTo>
                      <a:pt x="1476" y="900"/>
                    </a:lnTo>
                    <a:lnTo>
                      <a:pt x="1462" y="906"/>
                    </a:lnTo>
                    <a:lnTo>
                      <a:pt x="1447" y="909"/>
                    </a:lnTo>
                    <a:lnTo>
                      <a:pt x="1434" y="913"/>
                    </a:lnTo>
                    <a:lnTo>
                      <a:pt x="1419" y="914"/>
                    </a:lnTo>
                    <a:lnTo>
                      <a:pt x="1403" y="915"/>
                    </a:lnTo>
                    <a:lnTo>
                      <a:pt x="1403" y="915"/>
                    </a:lnTo>
                    <a:close/>
                    <a:moveTo>
                      <a:pt x="192" y="12"/>
                    </a:moveTo>
                    <a:lnTo>
                      <a:pt x="192" y="12"/>
                    </a:lnTo>
                    <a:lnTo>
                      <a:pt x="174" y="13"/>
                    </a:lnTo>
                    <a:lnTo>
                      <a:pt x="156" y="15"/>
                    </a:lnTo>
                    <a:lnTo>
                      <a:pt x="139" y="20"/>
                    </a:lnTo>
                    <a:lnTo>
                      <a:pt x="122" y="26"/>
                    </a:lnTo>
                    <a:lnTo>
                      <a:pt x="106" y="34"/>
                    </a:lnTo>
                    <a:lnTo>
                      <a:pt x="91" y="43"/>
                    </a:lnTo>
                    <a:lnTo>
                      <a:pt x="78" y="53"/>
                    </a:lnTo>
                    <a:lnTo>
                      <a:pt x="65" y="64"/>
                    </a:lnTo>
                    <a:lnTo>
                      <a:pt x="54" y="77"/>
                    </a:lnTo>
                    <a:lnTo>
                      <a:pt x="44" y="90"/>
                    </a:lnTo>
                    <a:lnTo>
                      <a:pt x="35" y="105"/>
                    </a:lnTo>
                    <a:lnTo>
                      <a:pt x="27" y="120"/>
                    </a:lnTo>
                    <a:lnTo>
                      <a:pt x="21" y="137"/>
                    </a:lnTo>
                    <a:lnTo>
                      <a:pt x="17" y="154"/>
                    </a:lnTo>
                    <a:lnTo>
                      <a:pt x="13" y="171"/>
                    </a:lnTo>
                    <a:lnTo>
                      <a:pt x="13" y="189"/>
                    </a:lnTo>
                    <a:lnTo>
                      <a:pt x="13" y="725"/>
                    </a:lnTo>
                    <a:lnTo>
                      <a:pt x="13" y="725"/>
                    </a:lnTo>
                    <a:lnTo>
                      <a:pt x="13" y="743"/>
                    </a:lnTo>
                    <a:lnTo>
                      <a:pt x="17" y="761"/>
                    </a:lnTo>
                    <a:lnTo>
                      <a:pt x="21" y="778"/>
                    </a:lnTo>
                    <a:lnTo>
                      <a:pt x="27" y="794"/>
                    </a:lnTo>
                    <a:lnTo>
                      <a:pt x="35" y="810"/>
                    </a:lnTo>
                    <a:lnTo>
                      <a:pt x="44" y="823"/>
                    </a:lnTo>
                    <a:lnTo>
                      <a:pt x="54" y="837"/>
                    </a:lnTo>
                    <a:lnTo>
                      <a:pt x="65" y="850"/>
                    </a:lnTo>
                    <a:lnTo>
                      <a:pt x="78" y="862"/>
                    </a:lnTo>
                    <a:lnTo>
                      <a:pt x="91" y="872"/>
                    </a:lnTo>
                    <a:lnTo>
                      <a:pt x="106" y="880"/>
                    </a:lnTo>
                    <a:lnTo>
                      <a:pt x="122" y="888"/>
                    </a:lnTo>
                    <a:lnTo>
                      <a:pt x="139" y="893"/>
                    </a:lnTo>
                    <a:lnTo>
                      <a:pt x="156" y="898"/>
                    </a:lnTo>
                    <a:lnTo>
                      <a:pt x="174" y="901"/>
                    </a:lnTo>
                    <a:lnTo>
                      <a:pt x="192" y="901"/>
                    </a:lnTo>
                    <a:lnTo>
                      <a:pt x="1403" y="901"/>
                    </a:lnTo>
                    <a:lnTo>
                      <a:pt x="1403" y="901"/>
                    </a:lnTo>
                    <a:lnTo>
                      <a:pt x="1418" y="901"/>
                    </a:lnTo>
                    <a:lnTo>
                      <a:pt x="1431" y="899"/>
                    </a:lnTo>
                    <a:lnTo>
                      <a:pt x="1445" y="897"/>
                    </a:lnTo>
                    <a:lnTo>
                      <a:pt x="1457" y="893"/>
                    </a:lnTo>
                    <a:lnTo>
                      <a:pt x="1471" y="889"/>
                    </a:lnTo>
                    <a:lnTo>
                      <a:pt x="1483" y="883"/>
                    </a:lnTo>
                    <a:lnTo>
                      <a:pt x="1495" y="876"/>
                    </a:lnTo>
                    <a:lnTo>
                      <a:pt x="1506" y="870"/>
                    </a:lnTo>
                    <a:lnTo>
                      <a:pt x="1517" y="862"/>
                    </a:lnTo>
                    <a:lnTo>
                      <a:pt x="1528" y="853"/>
                    </a:lnTo>
                    <a:lnTo>
                      <a:pt x="1537" y="844"/>
                    </a:lnTo>
                    <a:lnTo>
                      <a:pt x="1546" y="833"/>
                    </a:lnTo>
                    <a:lnTo>
                      <a:pt x="1554" y="822"/>
                    </a:lnTo>
                    <a:lnTo>
                      <a:pt x="1560" y="811"/>
                    </a:lnTo>
                    <a:lnTo>
                      <a:pt x="1566" y="798"/>
                    </a:lnTo>
                    <a:lnTo>
                      <a:pt x="1572" y="786"/>
                    </a:lnTo>
                    <a:lnTo>
                      <a:pt x="1572" y="786"/>
                    </a:lnTo>
                    <a:lnTo>
                      <a:pt x="1576" y="770"/>
                    </a:lnTo>
                    <a:lnTo>
                      <a:pt x="1580" y="755"/>
                    </a:lnTo>
                    <a:lnTo>
                      <a:pt x="1582" y="740"/>
                    </a:lnTo>
                    <a:lnTo>
                      <a:pt x="1583" y="725"/>
                    </a:lnTo>
                    <a:lnTo>
                      <a:pt x="1583" y="189"/>
                    </a:lnTo>
                    <a:lnTo>
                      <a:pt x="1583" y="189"/>
                    </a:lnTo>
                    <a:lnTo>
                      <a:pt x="1582" y="171"/>
                    </a:lnTo>
                    <a:lnTo>
                      <a:pt x="1579" y="154"/>
                    </a:lnTo>
                    <a:lnTo>
                      <a:pt x="1575" y="137"/>
                    </a:lnTo>
                    <a:lnTo>
                      <a:pt x="1568" y="120"/>
                    </a:lnTo>
                    <a:lnTo>
                      <a:pt x="1562" y="105"/>
                    </a:lnTo>
                    <a:lnTo>
                      <a:pt x="1552" y="90"/>
                    </a:lnTo>
                    <a:lnTo>
                      <a:pt x="1542" y="77"/>
                    </a:lnTo>
                    <a:lnTo>
                      <a:pt x="1530" y="64"/>
                    </a:lnTo>
                    <a:lnTo>
                      <a:pt x="1517" y="53"/>
                    </a:lnTo>
                    <a:lnTo>
                      <a:pt x="1504" y="43"/>
                    </a:lnTo>
                    <a:lnTo>
                      <a:pt x="1489" y="34"/>
                    </a:lnTo>
                    <a:lnTo>
                      <a:pt x="1473" y="26"/>
                    </a:lnTo>
                    <a:lnTo>
                      <a:pt x="1456" y="20"/>
                    </a:lnTo>
                    <a:lnTo>
                      <a:pt x="1439" y="15"/>
                    </a:lnTo>
                    <a:lnTo>
                      <a:pt x="1422" y="13"/>
                    </a:lnTo>
                    <a:lnTo>
                      <a:pt x="1403" y="12"/>
                    </a:lnTo>
                    <a:lnTo>
                      <a:pt x="192"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3" name="Freeform 27">
                <a:extLst>
                  <a:ext uri="{FF2B5EF4-FFF2-40B4-BE49-F238E27FC236}">
                    <a16:creationId xmlns:a16="http://schemas.microsoft.com/office/drawing/2014/main" id="{21AA63AB-462B-CC4E-9DE6-3328B76DFCB6}"/>
                  </a:ext>
                </a:extLst>
              </p:cNvPr>
              <p:cNvSpPr>
                <a:spLocks/>
              </p:cNvSpPr>
              <p:nvPr userDrawn="1"/>
            </p:nvSpPr>
            <p:spPr bwMode="auto">
              <a:xfrm>
                <a:off x="8061325" y="236538"/>
                <a:ext cx="303213" cy="298450"/>
              </a:xfrm>
              <a:custGeom>
                <a:avLst/>
                <a:gdLst>
                  <a:gd name="T0" fmla="*/ 383 w 383"/>
                  <a:gd name="T1" fmla="*/ 24 h 376"/>
                  <a:gd name="T2" fmla="*/ 379 w 383"/>
                  <a:gd name="T3" fmla="*/ 39 h 376"/>
                  <a:gd name="T4" fmla="*/ 373 w 383"/>
                  <a:gd name="T5" fmla="*/ 53 h 376"/>
                  <a:gd name="T6" fmla="*/ 350 w 383"/>
                  <a:gd name="T7" fmla="*/ 76 h 376"/>
                  <a:gd name="T8" fmla="*/ 205 w 383"/>
                  <a:gd name="T9" fmla="*/ 199 h 376"/>
                  <a:gd name="T10" fmla="*/ 182 w 383"/>
                  <a:gd name="T11" fmla="*/ 217 h 376"/>
                  <a:gd name="T12" fmla="*/ 172 w 383"/>
                  <a:gd name="T13" fmla="*/ 227 h 376"/>
                  <a:gd name="T14" fmla="*/ 165 w 383"/>
                  <a:gd name="T15" fmla="*/ 240 h 376"/>
                  <a:gd name="T16" fmla="*/ 159 w 383"/>
                  <a:gd name="T17" fmla="*/ 258 h 376"/>
                  <a:gd name="T18" fmla="*/ 147 w 383"/>
                  <a:gd name="T19" fmla="*/ 317 h 376"/>
                  <a:gd name="T20" fmla="*/ 146 w 383"/>
                  <a:gd name="T21" fmla="*/ 325 h 376"/>
                  <a:gd name="T22" fmla="*/ 139 w 383"/>
                  <a:gd name="T23" fmla="*/ 337 h 376"/>
                  <a:gd name="T24" fmla="*/ 129 w 383"/>
                  <a:gd name="T25" fmla="*/ 349 h 376"/>
                  <a:gd name="T26" fmla="*/ 117 w 383"/>
                  <a:gd name="T27" fmla="*/ 358 h 376"/>
                  <a:gd name="T28" fmla="*/ 111 w 383"/>
                  <a:gd name="T29" fmla="*/ 360 h 376"/>
                  <a:gd name="T30" fmla="*/ 90 w 383"/>
                  <a:gd name="T31" fmla="*/ 363 h 376"/>
                  <a:gd name="T32" fmla="*/ 17 w 383"/>
                  <a:gd name="T33" fmla="*/ 365 h 376"/>
                  <a:gd name="T34" fmla="*/ 12 w 383"/>
                  <a:gd name="T35" fmla="*/ 367 h 376"/>
                  <a:gd name="T36" fmla="*/ 5 w 383"/>
                  <a:gd name="T37" fmla="*/ 376 h 376"/>
                  <a:gd name="T38" fmla="*/ 3 w 383"/>
                  <a:gd name="T39" fmla="*/ 376 h 376"/>
                  <a:gd name="T40" fmla="*/ 0 w 383"/>
                  <a:gd name="T41" fmla="*/ 369 h 376"/>
                  <a:gd name="T42" fmla="*/ 1 w 383"/>
                  <a:gd name="T43" fmla="*/ 360 h 376"/>
                  <a:gd name="T44" fmla="*/ 6 w 383"/>
                  <a:gd name="T45" fmla="*/ 345 h 376"/>
                  <a:gd name="T46" fmla="*/ 12 w 383"/>
                  <a:gd name="T47" fmla="*/ 340 h 376"/>
                  <a:gd name="T48" fmla="*/ 19 w 383"/>
                  <a:gd name="T49" fmla="*/ 335 h 376"/>
                  <a:gd name="T50" fmla="*/ 102 w 383"/>
                  <a:gd name="T51" fmla="*/ 332 h 376"/>
                  <a:gd name="T52" fmla="*/ 106 w 383"/>
                  <a:gd name="T53" fmla="*/ 331 h 376"/>
                  <a:gd name="T54" fmla="*/ 112 w 383"/>
                  <a:gd name="T55" fmla="*/ 327 h 376"/>
                  <a:gd name="T56" fmla="*/ 116 w 383"/>
                  <a:gd name="T57" fmla="*/ 321 h 376"/>
                  <a:gd name="T58" fmla="*/ 125 w 383"/>
                  <a:gd name="T59" fmla="*/ 266 h 376"/>
                  <a:gd name="T60" fmla="*/ 132 w 383"/>
                  <a:gd name="T61" fmla="*/ 239 h 376"/>
                  <a:gd name="T62" fmla="*/ 143 w 383"/>
                  <a:gd name="T63" fmla="*/ 214 h 376"/>
                  <a:gd name="T64" fmla="*/ 156 w 383"/>
                  <a:gd name="T65" fmla="*/ 200 h 376"/>
                  <a:gd name="T66" fmla="*/ 186 w 383"/>
                  <a:gd name="T67" fmla="*/ 175 h 376"/>
                  <a:gd name="T68" fmla="*/ 201 w 383"/>
                  <a:gd name="T69" fmla="*/ 163 h 376"/>
                  <a:gd name="T70" fmla="*/ 334 w 383"/>
                  <a:gd name="T71" fmla="*/ 50 h 376"/>
                  <a:gd name="T72" fmla="*/ 343 w 383"/>
                  <a:gd name="T73" fmla="*/ 41 h 376"/>
                  <a:gd name="T74" fmla="*/ 358 w 383"/>
                  <a:gd name="T75" fmla="*/ 18 h 376"/>
                  <a:gd name="T76" fmla="*/ 362 w 383"/>
                  <a:gd name="T77" fmla="*/ 4 h 376"/>
                  <a:gd name="T78" fmla="*/ 364 w 383"/>
                  <a:gd name="T79" fmla="*/ 0 h 376"/>
                  <a:gd name="T80" fmla="*/ 376 w 383"/>
                  <a:gd name="T81" fmla="*/ 9 h 376"/>
                  <a:gd name="T82" fmla="*/ 382 w 383"/>
                  <a:gd name="T83" fmla="*/ 20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3" h="376">
                    <a:moveTo>
                      <a:pt x="383" y="24"/>
                    </a:moveTo>
                    <a:lnTo>
                      <a:pt x="383" y="24"/>
                    </a:lnTo>
                    <a:lnTo>
                      <a:pt x="382" y="33"/>
                    </a:lnTo>
                    <a:lnTo>
                      <a:pt x="379" y="39"/>
                    </a:lnTo>
                    <a:lnTo>
                      <a:pt x="376" y="47"/>
                    </a:lnTo>
                    <a:lnTo>
                      <a:pt x="373" y="53"/>
                    </a:lnTo>
                    <a:lnTo>
                      <a:pt x="361" y="65"/>
                    </a:lnTo>
                    <a:lnTo>
                      <a:pt x="350" y="76"/>
                    </a:lnTo>
                    <a:lnTo>
                      <a:pt x="205" y="199"/>
                    </a:lnTo>
                    <a:lnTo>
                      <a:pt x="205" y="199"/>
                    </a:lnTo>
                    <a:lnTo>
                      <a:pt x="194" y="208"/>
                    </a:lnTo>
                    <a:lnTo>
                      <a:pt x="182" y="217"/>
                    </a:lnTo>
                    <a:lnTo>
                      <a:pt x="178" y="222"/>
                    </a:lnTo>
                    <a:lnTo>
                      <a:pt x="172" y="227"/>
                    </a:lnTo>
                    <a:lnTo>
                      <a:pt x="169" y="233"/>
                    </a:lnTo>
                    <a:lnTo>
                      <a:pt x="165" y="240"/>
                    </a:lnTo>
                    <a:lnTo>
                      <a:pt x="165" y="240"/>
                    </a:lnTo>
                    <a:lnTo>
                      <a:pt x="159" y="258"/>
                    </a:lnTo>
                    <a:lnTo>
                      <a:pt x="154" y="277"/>
                    </a:lnTo>
                    <a:lnTo>
                      <a:pt x="147" y="317"/>
                    </a:lnTo>
                    <a:lnTo>
                      <a:pt x="147" y="317"/>
                    </a:lnTo>
                    <a:lnTo>
                      <a:pt x="146" y="325"/>
                    </a:lnTo>
                    <a:lnTo>
                      <a:pt x="143" y="332"/>
                    </a:lnTo>
                    <a:lnTo>
                      <a:pt x="139" y="337"/>
                    </a:lnTo>
                    <a:lnTo>
                      <a:pt x="135" y="343"/>
                    </a:lnTo>
                    <a:lnTo>
                      <a:pt x="129" y="349"/>
                    </a:lnTo>
                    <a:lnTo>
                      <a:pt x="124" y="353"/>
                    </a:lnTo>
                    <a:lnTo>
                      <a:pt x="117" y="358"/>
                    </a:lnTo>
                    <a:lnTo>
                      <a:pt x="111" y="360"/>
                    </a:lnTo>
                    <a:lnTo>
                      <a:pt x="111" y="360"/>
                    </a:lnTo>
                    <a:lnTo>
                      <a:pt x="101" y="362"/>
                    </a:lnTo>
                    <a:lnTo>
                      <a:pt x="90" y="363"/>
                    </a:lnTo>
                    <a:lnTo>
                      <a:pt x="68" y="363"/>
                    </a:lnTo>
                    <a:lnTo>
                      <a:pt x="17" y="365"/>
                    </a:lnTo>
                    <a:lnTo>
                      <a:pt x="17" y="365"/>
                    </a:lnTo>
                    <a:lnTo>
                      <a:pt x="12" y="367"/>
                    </a:lnTo>
                    <a:lnTo>
                      <a:pt x="7" y="371"/>
                    </a:lnTo>
                    <a:lnTo>
                      <a:pt x="5" y="376"/>
                    </a:lnTo>
                    <a:lnTo>
                      <a:pt x="5" y="376"/>
                    </a:lnTo>
                    <a:lnTo>
                      <a:pt x="3" y="376"/>
                    </a:lnTo>
                    <a:lnTo>
                      <a:pt x="1" y="374"/>
                    </a:lnTo>
                    <a:lnTo>
                      <a:pt x="0" y="369"/>
                    </a:lnTo>
                    <a:lnTo>
                      <a:pt x="0" y="369"/>
                    </a:lnTo>
                    <a:lnTo>
                      <a:pt x="1" y="360"/>
                    </a:lnTo>
                    <a:lnTo>
                      <a:pt x="3" y="352"/>
                    </a:lnTo>
                    <a:lnTo>
                      <a:pt x="6" y="345"/>
                    </a:lnTo>
                    <a:lnTo>
                      <a:pt x="12" y="340"/>
                    </a:lnTo>
                    <a:lnTo>
                      <a:pt x="12" y="340"/>
                    </a:lnTo>
                    <a:lnTo>
                      <a:pt x="15" y="336"/>
                    </a:lnTo>
                    <a:lnTo>
                      <a:pt x="19" y="335"/>
                    </a:lnTo>
                    <a:lnTo>
                      <a:pt x="29" y="333"/>
                    </a:lnTo>
                    <a:lnTo>
                      <a:pt x="102" y="332"/>
                    </a:lnTo>
                    <a:lnTo>
                      <a:pt x="102" y="332"/>
                    </a:lnTo>
                    <a:lnTo>
                      <a:pt x="106" y="331"/>
                    </a:lnTo>
                    <a:lnTo>
                      <a:pt x="108" y="329"/>
                    </a:lnTo>
                    <a:lnTo>
                      <a:pt x="112" y="327"/>
                    </a:lnTo>
                    <a:lnTo>
                      <a:pt x="116" y="321"/>
                    </a:lnTo>
                    <a:lnTo>
                      <a:pt x="116" y="321"/>
                    </a:lnTo>
                    <a:lnTo>
                      <a:pt x="120" y="293"/>
                    </a:lnTo>
                    <a:lnTo>
                      <a:pt x="125" y="266"/>
                    </a:lnTo>
                    <a:lnTo>
                      <a:pt x="128" y="252"/>
                    </a:lnTo>
                    <a:lnTo>
                      <a:pt x="132" y="239"/>
                    </a:lnTo>
                    <a:lnTo>
                      <a:pt x="137" y="226"/>
                    </a:lnTo>
                    <a:lnTo>
                      <a:pt x="143" y="214"/>
                    </a:lnTo>
                    <a:lnTo>
                      <a:pt x="143" y="214"/>
                    </a:lnTo>
                    <a:lnTo>
                      <a:pt x="156" y="200"/>
                    </a:lnTo>
                    <a:lnTo>
                      <a:pt x="171" y="188"/>
                    </a:lnTo>
                    <a:lnTo>
                      <a:pt x="186" y="175"/>
                    </a:lnTo>
                    <a:lnTo>
                      <a:pt x="201" y="163"/>
                    </a:lnTo>
                    <a:lnTo>
                      <a:pt x="201" y="163"/>
                    </a:lnTo>
                    <a:lnTo>
                      <a:pt x="267" y="106"/>
                    </a:lnTo>
                    <a:lnTo>
                      <a:pt x="334" y="50"/>
                    </a:lnTo>
                    <a:lnTo>
                      <a:pt x="334" y="50"/>
                    </a:lnTo>
                    <a:lnTo>
                      <a:pt x="343" y="41"/>
                    </a:lnTo>
                    <a:lnTo>
                      <a:pt x="351" y="29"/>
                    </a:lnTo>
                    <a:lnTo>
                      <a:pt x="358" y="18"/>
                    </a:lnTo>
                    <a:lnTo>
                      <a:pt x="360" y="11"/>
                    </a:lnTo>
                    <a:lnTo>
                      <a:pt x="362" y="4"/>
                    </a:lnTo>
                    <a:lnTo>
                      <a:pt x="364" y="0"/>
                    </a:lnTo>
                    <a:lnTo>
                      <a:pt x="364" y="0"/>
                    </a:lnTo>
                    <a:lnTo>
                      <a:pt x="370" y="3"/>
                    </a:lnTo>
                    <a:lnTo>
                      <a:pt x="376" y="9"/>
                    </a:lnTo>
                    <a:lnTo>
                      <a:pt x="381" y="16"/>
                    </a:lnTo>
                    <a:lnTo>
                      <a:pt x="382" y="20"/>
                    </a:lnTo>
                    <a:lnTo>
                      <a:pt x="383"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4" name="Freeform 28">
                <a:extLst>
                  <a:ext uri="{FF2B5EF4-FFF2-40B4-BE49-F238E27FC236}">
                    <a16:creationId xmlns:a16="http://schemas.microsoft.com/office/drawing/2014/main" id="{93F8BAFE-A500-2C4A-A446-649E50639419}"/>
                  </a:ext>
                </a:extLst>
              </p:cNvPr>
              <p:cNvSpPr>
                <a:spLocks/>
              </p:cNvSpPr>
              <p:nvPr userDrawn="1"/>
            </p:nvSpPr>
            <p:spPr bwMode="auto">
              <a:xfrm>
                <a:off x="8061325" y="236538"/>
                <a:ext cx="303213" cy="298450"/>
              </a:xfrm>
              <a:custGeom>
                <a:avLst/>
                <a:gdLst>
                  <a:gd name="T0" fmla="*/ 383 w 383"/>
                  <a:gd name="T1" fmla="*/ 24 h 376"/>
                  <a:gd name="T2" fmla="*/ 379 w 383"/>
                  <a:gd name="T3" fmla="*/ 39 h 376"/>
                  <a:gd name="T4" fmla="*/ 373 w 383"/>
                  <a:gd name="T5" fmla="*/ 53 h 376"/>
                  <a:gd name="T6" fmla="*/ 350 w 383"/>
                  <a:gd name="T7" fmla="*/ 76 h 376"/>
                  <a:gd name="T8" fmla="*/ 205 w 383"/>
                  <a:gd name="T9" fmla="*/ 199 h 376"/>
                  <a:gd name="T10" fmla="*/ 182 w 383"/>
                  <a:gd name="T11" fmla="*/ 217 h 376"/>
                  <a:gd name="T12" fmla="*/ 172 w 383"/>
                  <a:gd name="T13" fmla="*/ 227 h 376"/>
                  <a:gd name="T14" fmla="*/ 165 w 383"/>
                  <a:gd name="T15" fmla="*/ 240 h 376"/>
                  <a:gd name="T16" fmla="*/ 159 w 383"/>
                  <a:gd name="T17" fmla="*/ 258 h 376"/>
                  <a:gd name="T18" fmla="*/ 147 w 383"/>
                  <a:gd name="T19" fmla="*/ 317 h 376"/>
                  <a:gd name="T20" fmla="*/ 146 w 383"/>
                  <a:gd name="T21" fmla="*/ 325 h 376"/>
                  <a:gd name="T22" fmla="*/ 139 w 383"/>
                  <a:gd name="T23" fmla="*/ 337 h 376"/>
                  <a:gd name="T24" fmla="*/ 129 w 383"/>
                  <a:gd name="T25" fmla="*/ 349 h 376"/>
                  <a:gd name="T26" fmla="*/ 117 w 383"/>
                  <a:gd name="T27" fmla="*/ 358 h 376"/>
                  <a:gd name="T28" fmla="*/ 111 w 383"/>
                  <a:gd name="T29" fmla="*/ 360 h 376"/>
                  <a:gd name="T30" fmla="*/ 90 w 383"/>
                  <a:gd name="T31" fmla="*/ 363 h 376"/>
                  <a:gd name="T32" fmla="*/ 17 w 383"/>
                  <a:gd name="T33" fmla="*/ 365 h 376"/>
                  <a:gd name="T34" fmla="*/ 12 w 383"/>
                  <a:gd name="T35" fmla="*/ 367 h 376"/>
                  <a:gd name="T36" fmla="*/ 5 w 383"/>
                  <a:gd name="T37" fmla="*/ 376 h 376"/>
                  <a:gd name="T38" fmla="*/ 3 w 383"/>
                  <a:gd name="T39" fmla="*/ 376 h 376"/>
                  <a:gd name="T40" fmla="*/ 0 w 383"/>
                  <a:gd name="T41" fmla="*/ 369 h 376"/>
                  <a:gd name="T42" fmla="*/ 1 w 383"/>
                  <a:gd name="T43" fmla="*/ 360 h 376"/>
                  <a:gd name="T44" fmla="*/ 6 w 383"/>
                  <a:gd name="T45" fmla="*/ 345 h 376"/>
                  <a:gd name="T46" fmla="*/ 12 w 383"/>
                  <a:gd name="T47" fmla="*/ 340 h 376"/>
                  <a:gd name="T48" fmla="*/ 19 w 383"/>
                  <a:gd name="T49" fmla="*/ 335 h 376"/>
                  <a:gd name="T50" fmla="*/ 102 w 383"/>
                  <a:gd name="T51" fmla="*/ 332 h 376"/>
                  <a:gd name="T52" fmla="*/ 106 w 383"/>
                  <a:gd name="T53" fmla="*/ 331 h 376"/>
                  <a:gd name="T54" fmla="*/ 112 w 383"/>
                  <a:gd name="T55" fmla="*/ 327 h 376"/>
                  <a:gd name="T56" fmla="*/ 116 w 383"/>
                  <a:gd name="T57" fmla="*/ 321 h 376"/>
                  <a:gd name="T58" fmla="*/ 125 w 383"/>
                  <a:gd name="T59" fmla="*/ 266 h 376"/>
                  <a:gd name="T60" fmla="*/ 132 w 383"/>
                  <a:gd name="T61" fmla="*/ 239 h 376"/>
                  <a:gd name="T62" fmla="*/ 143 w 383"/>
                  <a:gd name="T63" fmla="*/ 214 h 376"/>
                  <a:gd name="T64" fmla="*/ 156 w 383"/>
                  <a:gd name="T65" fmla="*/ 200 h 376"/>
                  <a:gd name="T66" fmla="*/ 186 w 383"/>
                  <a:gd name="T67" fmla="*/ 175 h 376"/>
                  <a:gd name="T68" fmla="*/ 201 w 383"/>
                  <a:gd name="T69" fmla="*/ 163 h 376"/>
                  <a:gd name="T70" fmla="*/ 334 w 383"/>
                  <a:gd name="T71" fmla="*/ 50 h 376"/>
                  <a:gd name="T72" fmla="*/ 343 w 383"/>
                  <a:gd name="T73" fmla="*/ 41 h 376"/>
                  <a:gd name="T74" fmla="*/ 358 w 383"/>
                  <a:gd name="T75" fmla="*/ 18 h 376"/>
                  <a:gd name="T76" fmla="*/ 362 w 383"/>
                  <a:gd name="T77" fmla="*/ 4 h 376"/>
                  <a:gd name="T78" fmla="*/ 364 w 383"/>
                  <a:gd name="T79" fmla="*/ 0 h 376"/>
                  <a:gd name="T80" fmla="*/ 376 w 383"/>
                  <a:gd name="T81" fmla="*/ 9 h 376"/>
                  <a:gd name="T82" fmla="*/ 382 w 383"/>
                  <a:gd name="T83" fmla="*/ 20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3" h="376">
                    <a:moveTo>
                      <a:pt x="383" y="24"/>
                    </a:moveTo>
                    <a:lnTo>
                      <a:pt x="383" y="24"/>
                    </a:lnTo>
                    <a:lnTo>
                      <a:pt x="382" y="33"/>
                    </a:lnTo>
                    <a:lnTo>
                      <a:pt x="379" y="39"/>
                    </a:lnTo>
                    <a:lnTo>
                      <a:pt x="376" y="47"/>
                    </a:lnTo>
                    <a:lnTo>
                      <a:pt x="373" y="53"/>
                    </a:lnTo>
                    <a:lnTo>
                      <a:pt x="361" y="65"/>
                    </a:lnTo>
                    <a:lnTo>
                      <a:pt x="350" y="76"/>
                    </a:lnTo>
                    <a:lnTo>
                      <a:pt x="205" y="199"/>
                    </a:lnTo>
                    <a:lnTo>
                      <a:pt x="205" y="199"/>
                    </a:lnTo>
                    <a:lnTo>
                      <a:pt x="194" y="208"/>
                    </a:lnTo>
                    <a:lnTo>
                      <a:pt x="182" y="217"/>
                    </a:lnTo>
                    <a:lnTo>
                      <a:pt x="178" y="222"/>
                    </a:lnTo>
                    <a:lnTo>
                      <a:pt x="172" y="227"/>
                    </a:lnTo>
                    <a:lnTo>
                      <a:pt x="169" y="233"/>
                    </a:lnTo>
                    <a:lnTo>
                      <a:pt x="165" y="240"/>
                    </a:lnTo>
                    <a:lnTo>
                      <a:pt x="165" y="240"/>
                    </a:lnTo>
                    <a:lnTo>
                      <a:pt x="159" y="258"/>
                    </a:lnTo>
                    <a:lnTo>
                      <a:pt x="154" y="277"/>
                    </a:lnTo>
                    <a:lnTo>
                      <a:pt x="147" y="317"/>
                    </a:lnTo>
                    <a:lnTo>
                      <a:pt x="147" y="317"/>
                    </a:lnTo>
                    <a:lnTo>
                      <a:pt x="146" y="325"/>
                    </a:lnTo>
                    <a:lnTo>
                      <a:pt x="143" y="332"/>
                    </a:lnTo>
                    <a:lnTo>
                      <a:pt x="139" y="337"/>
                    </a:lnTo>
                    <a:lnTo>
                      <a:pt x="135" y="343"/>
                    </a:lnTo>
                    <a:lnTo>
                      <a:pt x="129" y="349"/>
                    </a:lnTo>
                    <a:lnTo>
                      <a:pt x="124" y="353"/>
                    </a:lnTo>
                    <a:lnTo>
                      <a:pt x="117" y="358"/>
                    </a:lnTo>
                    <a:lnTo>
                      <a:pt x="111" y="360"/>
                    </a:lnTo>
                    <a:lnTo>
                      <a:pt x="111" y="360"/>
                    </a:lnTo>
                    <a:lnTo>
                      <a:pt x="101" y="362"/>
                    </a:lnTo>
                    <a:lnTo>
                      <a:pt x="90" y="363"/>
                    </a:lnTo>
                    <a:lnTo>
                      <a:pt x="68" y="363"/>
                    </a:lnTo>
                    <a:lnTo>
                      <a:pt x="17" y="365"/>
                    </a:lnTo>
                    <a:lnTo>
                      <a:pt x="17" y="365"/>
                    </a:lnTo>
                    <a:lnTo>
                      <a:pt x="12" y="367"/>
                    </a:lnTo>
                    <a:lnTo>
                      <a:pt x="7" y="371"/>
                    </a:lnTo>
                    <a:lnTo>
                      <a:pt x="5" y="376"/>
                    </a:lnTo>
                    <a:lnTo>
                      <a:pt x="5" y="376"/>
                    </a:lnTo>
                    <a:lnTo>
                      <a:pt x="3" y="376"/>
                    </a:lnTo>
                    <a:lnTo>
                      <a:pt x="1" y="374"/>
                    </a:lnTo>
                    <a:lnTo>
                      <a:pt x="0" y="369"/>
                    </a:lnTo>
                    <a:lnTo>
                      <a:pt x="0" y="369"/>
                    </a:lnTo>
                    <a:lnTo>
                      <a:pt x="1" y="360"/>
                    </a:lnTo>
                    <a:lnTo>
                      <a:pt x="3" y="352"/>
                    </a:lnTo>
                    <a:lnTo>
                      <a:pt x="6" y="345"/>
                    </a:lnTo>
                    <a:lnTo>
                      <a:pt x="12" y="340"/>
                    </a:lnTo>
                    <a:lnTo>
                      <a:pt x="12" y="340"/>
                    </a:lnTo>
                    <a:lnTo>
                      <a:pt x="15" y="336"/>
                    </a:lnTo>
                    <a:lnTo>
                      <a:pt x="19" y="335"/>
                    </a:lnTo>
                    <a:lnTo>
                      <a:pt x="29" y="333"/>
                    </a:lnTo>
                    <a:lnTo>
                      <a:pt x="102" y="332"/>
                    </a:lnTo>
                    <a:lnTo>
                      <a:pt x="102" y="332"/>
                    </a:lnTo>
                    <a:lnTo>
                      <a:pt x="106" y="331"/>
                    </a:lnTo>
                    <a:lnTo>
                      <a:pt x="108" y="329"/>
                    </a:lnTo>
                    <a:lnTo>
                      <a:pt x="112" y="327"/>
                    </a:lnTo>
                    <a:lnTo>
                      <a:pt x="116" y="321"/>
                    </a:lnTo>
                    <a:lnTo>
                      <a:pt x="116" y="321"/>
                    </a:lnTo>
                    <a:lnTo>
                      <a:pt x="120" y="293"/>
                    </a:lnTo>
                    <a:lnTo>
                      <a:pt x="125" y="266"/>
                    </a:lnTo>
                    <a:lnTo>
                      <a:pt x="128" y="252"/>
                    </a:lnTo>
                    <a:lnTo>
                      <a:pt x="132" y="239"/>
                    </a:lnTo>
                    <a:lnTo>
                      <a:pt x="137" y="226"/>
                    </a:lnTo>
                    <a:lnTo>
                      <a:pt x="143" y="214"/>
                    </a:lnTo>
                    <a:lnTo>
                      <a:pt x="143" y="214"/>
                    </a:lnTo>
                    <a:lnTo>
                      <a:pt x="156" y="200"/>
                    </a:lnTo>
                    <a:lnTo>
                      <a:pt x="171" y="188"/>
                    </a:lnTo>
                    <a:lnTo>
                      <a:pt x="186" y="175"/>
                    </a:lnTo>
                    <a:lnTo>
                      <a:pt x="201" y="163"/>
                    </a:lnTo>
                    <a:lnTo>
                      <a:pt x="201" y="163"/>
                    </a:lnTo>
                    <a:lnTo>
                      <a:pt x="267" y="106"/>
                    </a:lnTo>
                    <a:lnTo>
                      <a:pt x="334" y="50"/>
                    </a:lnTo>
                    <a:lnTo>
                      <a:pt x="334" y="50"/>
                    </a:lnTo>
                    <a:lnTo>
                      <a:pt x="343" y="41"/>
                    </a:lnTo>
                    <a:lnTo>
                      <a:pt x="351" y="29"/>
                    </a:lnTo>
                    <a:lnTo>
                      <a:pt x="358" y="18"/>
                    </a:lnTo>
                    <a:lnTo>
                      <a:pt x="360" y="11"/>
                    </a:lnTo>
                    <a:lnTo>
                      <a:pt x="362" y="4"/>
                    </a:lnTo>
                    <a:lnTo>
                      <a:pt x="364" y="0"/>
                    </a:lnTo>
                    <a:lnTo>
                      <a:pt x="364" y="0"/>
                    </a:lnTo>
                    <a:lnTo>
                      <a:pt x="370" y="3"/>
                    </a:lnTo>
                    <a:lnTo>
                      <a:pt x="376" y="9"/>
                    </a:lnTo>
                    <a:lnTo>
                      <a:pt x="381" y="16"/>
                    </a:lnTo>
                    <a:lnTo>
                      <a:pt x="382" y="20"/>
                    </a:lnTo>
                    <a:lnTo>
                      <a:pt x="383" y="2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5" name="Freeform 29">
                <a:extLst>
                  <a:ext uri="{FF2B5EF4-FFF2-40B4-BE49-F238E27FC236}">
                    <a16:creationId xmlns:a16="http://schemas.microsoft.com/office/drawing/2014/main" id="{D3A6CEA1-F890-654E-AFEF-8E67E05E2777}"/>
                  </a:ext>
                </a:extLst>
              </p:cNvPr>
              <p:cNvSpPr>
                <a:spLocks/>
              </p:cNvSpPr>
              <p:nvPr userDrawn="1"/>
            </p:nvSpPr>
            <p:spPr bwMode="auto">
              <a:xfrm>
                <a:off x="8193088" y="271463"/>
                <a:ext cx="204788" cy="406400"/>
              </a:xfrm>
              <a:custGeom>
                <a:avLst/>
                <a:gdLst>
                  <a:gd name="T0" fmla="*/ 257 w 258"/>
                  <a:gd name="T1" fmla="*/ 36 h 511"/>
                  <a:gd name="T2" fmla="*/ 228 w 258"/>
                  <a:gd name="T3" fmla="*/ 70 h 511"/>
                  <a:gd name="T4" fmla="*/ 57 w 258"/>
                  <a:gd name="T5" fmla="*/ 217 h 511"/>
                  <a:gd name="T6" fmla="*/ 46 w 258"/>
                  <a:gd name="T7" fmla="*/ 257 h 511"/>
                  <a:gd name="T8" fmla="*/ 47 w 258"/>
                  <a:gd name="T9" fmla="*/ 282 h 511"/>
                  <a:gd name="T10" fmla="*/ 35 w 258"/>
                  <a:gd name="T11" fmla="*/ 317 h 511"/>
                  <a:gd name="T12" fmla="*/ 39 w 258"/>
                  <a:gd name="T13" fmla="*/ 324 h 511"/>
                  <a:gd name="T14" fmla="*/ 53 w 258"/>
                  <a:gd name="T15" fmla="*/ 328 h 511"/>
                  <a:gd name="T16" fmla="*/ 53 w 258"/>
                  <a:gd name="T17" fmla="*/ 340 h 511"/>
                  <a:gd name="T18" fmla="*/ 58 w 258"/>
                  <a:gd name="T19" fmla="*/ 341 h 511"/>
                  <a:gd name="T20" fmla="*/ 58 w 258"/>
                  <a:gd name="T21" fmla="*/ 347 h 511"/>
                  <a:gd name="T22" fmla="*/ 63 w 258"/>
                  <a:gd name="T23" fmla="*/ 353 h 511"/>
                  <a:gd name="T24" fmla="*/ 63 w 258"/>
                  <a:gd name="T25" fmla="*/ 362 h 511"/>
                  <a:gd name="T26" fmla="*/ 69 w 258"/>
                  <a:gd name="T27" fmla="*/ 373 h 511"/>
                  <a:gd name="T28" fmla="*/ 90 w 258"/>
                  <a:gd name="T29" fmla="*/ 378 h 511"/>
                  <a:gd name="T30" fmla="*/ 123 w 258"/>
                  <a:gd name="T31" fmla="*/ 377 h 511"/>
                  <a:gd name="T32" fmla="*/ 134 w 258"/>
                  <a:gd name="T33" fmla="*/ 384 h 511"/>
                  <a:gd name="T34" fmla="*/ 138 w 258"/>
                  <a:gd name="T35" fmla="*/ 402 h 511"/>
                  <a:gd name="T36" fmla="*/ 128 w 258"/>
                  <a:gd name="T37" fmla="*/ 416 h 511"/>
                  <a:gd name="T38" fmla="*/ 91 w 258"/>
                  <a:gd name="T39" fmla="*/ 442 h 511"/>
                  <a:gd name="T40" fmla="*/ 83 w 258"/>
                  <a:gd name="T41" fmla="*/ 462 h 511"/>
                  <a:gd name="T42" fmla="*/ 91 w 258"/>
                  <a:gd name="T43" fmla="*/ 481 h 511"/>
                  <a:gd name="T44" fmla="*/ 107 w 258"/>
                  <a:gd name="T45" fmla="*/ 488 h 511"/>
                  <a:gd name="T46" fmla="*/ 125 w 258"/>
                  <a:gd name="T47" fmla="*/ 485 h 511"/>
                  <a:gd name="T48" fmla="*/ 128 w 258"/>
                  <a:gd name="T49" fmla="*/ 489 h 511"/>
                  <a:gd name="T50" fmla="*/ 90 w 258"/>
                  <a:gd name="T51" fmla="*/ 510 h 511"/>
                  <a:gd name="T52" fmla="*/ 64 w 258"/>
                  <a:gd name="T53" fmla="*/ 506 h 511"/>
                  <a:gd name="T54" fmla="*/ 52 w 258"/>
                  <a:gd name="T55" fmla="*/ 490 h 511"/>
                  <a:gd name="T56" fmla="*/ 49 w 258"/>
                  <a:gd name="T57" fmla="*/ 469 h 511"/>
                  <a:gd name="T58" fmla="*/ 64 w 258"/>
                  <a:gd name="T59" fmla="*/ 449 h 511"/>
                  <a:gd name="T60" fmla="*/ 97 w 258"/>
                  <a:gd name="T61" fmla="*/ 420 h 511"/>
                  <a:gd name="T62" fmla="*/ 99 w 258"/>
                  <a:gd name="T63" fmla="*/ 405 h 511"/>
                  <a:gd name="T64" fmla="*/ 92 w 258"/>
                  <a:gd name="T65" fmla="*/ 396 h 511"/>
                  <a:gd name="T66" fmla="*/ 73 w 258"/>
                  <a:gd name="T67" fmla="*/ 390 h 511"/>
                  <a:gd name="T68" fmla="*/ 38 w 258"/>
                  <a:gd name="T69" fmla="*/ 390 h 511"/>
                  <a:gd name="T70" fmla="*/ 30 w 258"/>
                  <a:gd name="T71" fmla="*/ 376 h 511"/>
                  <a:gd name="T72" fmla="*/ 28 w 258"/>
                  <a:gd name="T73" fmla="*/ 362 h 511"/>
                  <a:gd name="T74" fmla="*/ 21 w 258"/>
                  <a:gd name="T75" fmla="*/ 358 h 511"/>
                  <a:gd name="T76" fmla="*/ 25 w 258"/>
                  <a:gd name="T77" fmla="*/ 352 h 511"/>
                  <a:gd name="T78" fmla="*/ 19 w 258"/>
                  <a:gd name="T79" fmla="*/ 350 h 511"/>
                  <a:gd name="T80" fmla="*/ 17 w 258"/>
                  <a:gd name="T81" fmla="*/ 344 h 511"/>
                  <a:gd name="T82" fmla="*/ 20 w 258"/>
                  <a:gd name="T83" fmla="*/ 333 h 511"/>
                  <a:gd name="T84" fmla="*/ 8 w 258"/>
                  <a:gd name="T85" fmla="*/ 332 h 511"/>
                  <a:gd name="T86" fmla="*/ 0 w 258"/>
                  <a:gd name="T87" fmla="*/ 328 h 511"/>
                  <a:gd name="T88" fmla="*/ 5 w 258"/>
                  <a:gd name="T89" fmla="*/ 314 h 511"/>
                  <a:gd name="T90" fmla="*/ 17 w 258"/>
                  <a:gd name="T91" fmla="*/ 292 h 511"/>
                  <a:gd name="T92" fmla="*/ 13 w 258"/>
                  <a:gd name="T93" fmla="*/ 264 h 511"/>
                  <a:gd name="T94" fmla="*/ 22 w 258"/>
                  <a:gd name="T95" fmla="*/ 217 h 511"/>
                  <a:gd name="T96" fmla="*/ 41 w 258"/>
                  <a:gd name="T97" fmla="*/ 189 h 511"/>
                  <a:gd name="T98" fmla="*/ 219 w 258"/>
                  <a:gd name="T99" fmla="*/ 36 h 511"/>
                  <a:gd name="T100" fmla="*/ 235 w 258"/>
                  <a:gd name="T101" fmla="*/ 15 h 511"/>
                  <a:gd name="T102" fmla="*/ 238 w 258"/>
                  <a:gd name="T103" fmla="*/ 0 h 511"/>
                  <a:gd name="T104" fmla="*/ 247 w 258"/>
                  <a:gd name="T105" fmla="*/ 3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8" h="511">
                    <a:moveTo>
                      <a:pt x="258" y="21"/>
                    </a:moveTo>
                    <a:lnTo>
                      <a:pt x="258" y="21"/>
                    </a:lnTo>
                    <a:lnTo>
                      <a:pt x="258" y="29"/>
                    </a:lnTo>
                    <a:lnTo>
                      <a:pt x="257" y="36"/>
                    </a:lnTo>
                    <a:lnTo>
                      <a:pt x="253" y="43"/>
                    </a:lnTo>
                    <a:lnTo>
                      <a:pt x="250" y="49"/>
                    </a:lnTo>
                    <a:lnTo>
                      <a:pt x="240" y="59"/>
                    </a:lnTo>
                    <a:lnTo>
                      <a:pt x="228" y="70"/>
                    </a:lnTo>
                    <a:lnTo>
                      <a:pt x="168" y="121"/>
                    </a:lnTo>
                    <a:lnTo>
                      <a:pt x="63" y="211"/>
                    </a:lnTo>
                    <a:lnTo>
                      <a:pt x="63" y="211"/>
                    </a:lnTo>
                    <a:lnTo>
                      <a:pt x="57" y="217"/>
                    </a:lnTo>
                    <a:lnTo>
                      <a:pt x="54" y="224"/>
                    </a:lnTo>
                    <a:lnTo>
                      <a:pt x="51" y="232"/>
                    </a:lnTo>
                    <a:lnTo>
                      <a:pt x="48" y="240"/>
                    </a:lnTo>
                    <a:lnTo>
                      <a:pt x="46" y="257"/>
                    </a:lnTo>
                    <a:lnTo>
                      <a:pt x="43" y="273"/>
                    </a:lnTo>
                    <a:lnTo>
                      <a:pt x="43" y="273"/>
                    </a:lnTo>
                    <a:lnTo>
                      <a:pt x="45" y="277"/>
                    </a:lnTo>
                    <a:lnTo>
                      <a:pt x="47" y="282"/>
                    </a:lnTo>
                    <a:lnTo>
                      <a:pt x="49" y="285"/>
                    </a:lnTo>
                    <a:lnTo>
                      <a:pt x="49" y="288"/>
                    </a:lnTo>
                    <a:lnTo>
                      <a:pt x="49" y="291"/>
                    </a:lnTo>
                    <a:lnTo>
                      <a:pt x="35" y="317"/>
                    </a:lnTo>
                    <a:lnTo>
                      <a:pt x="35" y="317"/>
                    </a:lnTo>
                    <a:lnTo>
                      <a:pt x="36" y="321"/>
                    </a:lnTo>
                    <a:lnTo>
                      <a:pt x="37" y="323"/>
                    </a:lnTo>
                    <a:lnTo>
                      <a:pt x="39" y="324"/>
                    </a:lnTo>
                    <a:lnTo>
                      <a:pt x="43" y="324"/>
                    </a:lnTo>
                    <a:lnTo>
                      <a:pt x="48" y="325"/>
                    </a:lnTo>
                    <a:lnTo>
                      <a:pt x="51" y="326"/>
                    </a:lnTo>
                    <a:lnTo>
                      <a:pt x="53" y="328"/>
                    </a:lnTo>
                    <a:lnTo>
                      <a:pt x="53" y="328"/>
                    </a:lnTo>
                    <a:lnTo>
                      <a:pt x="52" y="334"/>
                    </a:lnTo>
                    <a:lnTo>
                      <a:pt x="52" y="338"/>
                    </a:lnTo>
                    <a:lnTo>
                      <a:pt x="53" y="340"/>
                    </a:lnTo>
                    <a:lnTo>
                      <a:pt x="53" y="340"/>
                    </a:lnTo>
                    <a:lnTo>
                      <a:pt x="54" y="341"/>
                    </a:lnTo>
                    <a:lnTo>
                      <a:pt x="55" y="341"/>
                    </a:lnTo>
                    <a:lnTo>
                      <a:pt x="58" y="341"/>
                    </a:lnTo>
                    <a:lnTo>
                      <a:pt x="61" y="342"/>
                    </a:lnTo>
                    <a:lnTo>
                      <a:pt x="60" y="344"/>
                    </a:lnTo>
                    <a:lnTo>
                      <a:pt x="60" y="344"/>
                    </a:lnTo>
                    <a:lnTo>
                      <a:pt x="58" y="347"/>
                    </a:lnTo>
                    <a:lnTo>
                      <a:pt x="58" y="349"/>
                    </a:lnTo>
                    <a:lnTo>
                      <a:pt x="58" y="349"/>
                    </a:lnTo>
                    <a:lnTo>
                      <a:pt x="62" y="351"/>
                    </a:lnTo>
                    <a:lnTo>
                      <a:pt x="63" y="353"/>
                    </a:lnTo>
                    <a:lnTo>
                      <a:pt x="64" y="355"/>
                    </a:lnTo>
                    <a:lnTo>
                      <a:pt x="64" y="355"/>
                    </a:lnTo>
                    <a:lnTo>
                      <a:pt x="63" y="359"/>
                    </a:lnTo>
                    <a:lnTo>
                      <a:pt x="63" y="362"/>
                    </a:lnTo>
                    <a:lnTo>
                      <a:pt x="64" y="366"/>
                    </a:lnTo>
                    <a:lnTo>
                      <a:pt x="65" y="369"/>
                    </a:lnTo>
                    <a:lnTo>
                      <a:pt x="65" y="369"/>
                    </a:lnTo>
                    <a:lnTo>
                      <a:pt x="69" y="373"/>
                    </a:lnTo>
                    <a:lnTo>
                      <a:pt x="73" y="375"/>
                    </a:lnTo>
                    <a:lnTo>
                      <a:pt x="77" y="377"/>
                    </a:lnTo>
                    <a:lnTo>
                      <a:pt x="81" y="377"/>
                    </a:lnTo>
                    <a:lnTo>
                      <a:pt x="90" y="378"/>
                    </a:lnTo>
                    <a:lnTo>
                      <a:pt x="99" y="377"/>
                    </a:lnTo>
                    <a:lnTo>
                      <a:pt x="109" y="376"/>
                    </a:lnTo>
                    <a:lnTo>
                      <a:pt x="118" y="376"/>
                    </a:lnTo>
                    <a:lnTo>
                      <a:pt x="123" y="377"/>
                    </a:lnTo>
                    <a:lnTo>
                      <a:pt x="126" y="378"/>
                    </a:lnTo>
                    <a:lnTo>
                      <a:pt x="131" y="381"/>
                    </a:lnTo>
                    <a:lnTo>
                      <a:pt x="134" y="384"/>
                    </a:lnTo>
                    <a:lnTo>
                      <a:pt x="134" y="384"/>
                    </a:lnTo>
                    <a:lnTo>
                      <a:pt x="137" y="387"/>
                    </a:lnTo>
                    <a:lnTo>
                      <a:pt x="139" y="392"/>
                    </a:lnTo>
                    <a:lnTo>
                      <a:pt x="139" y="396"/>
                    </a:lnTo>
                    <a:lnTo>
                      <a:pt x="138" y="402"/>
                    </a:lnTo>
                    <a:lnTo>
                      <a:pt x="138" y="402"/>
                    </a:lnTo>
                    <a:lnTo>
                      <a:pt x="135" y="407"/>
                    </a:lnTo>
                    <a:lnTo>
                      <a:pt x="132" y="412"/>
                    </a:lnTo>
                    <a:lnTo>
                      <a:pt x="128" y="416"/>
                    </a:lnTo>
                    <a:lnTo>
                      <a:pt x="123" y="420"/>
                    </a:lnTo>
                    <a:lnTo>
                      <a:pt x="112" y="427"/>
                    </a:lnTo>
                    <a:lnTo>
                      <a:pt x="101" y="434"/>
                    </a:lnTo>
                    <a:lnTo>
                      <a:pt x="91" y="442"/>
                    </a:lnTo>
                    <a:lnTo>
                      <a:pt x="88" y="446"/>
                    </a:lnTo>
                    <a:lnTo>
                      <a:pt x="86" y="451"/>
                    </a:lnTo>
                    <a:lnTo>
                      <a:pt x="83" y="456"/>
                    </a:lnTo>
                    <a:lnTo>
                      <a:pt x="83" y="462"/>
                    </a:lnTo>
                    <a:lnTo>
                      <a:pt x="84" y="469"/>
                    </a:lnTo>
                    <a:lnTo>
                      <a:pt x="88" y="477"/>
                    </a:lnTo>
                    <a:lnTo>
                      <a:pt x="88" y="477"/>
                    </a:lnTo>
                    <a:lnTo>
                      <a:pt x="91" y="481"/>
                    </a:lnTo>
                    <a:lnTo>
                      <a:pt x="96" y="485"/>
                    </a:lnTo>
                    <a:lnTo>
                      <a:pt x="101" y="487"/>
                    </a:lnTo>
                    <a:lnTo>
                      <a:pt x="107" y="488"/>
                    </a:lnTo>
                    <a:lnTo>
                      <a:pt x="107" y="488"/>
                    </a:lnTo>
                    <a:lnTo>
                      <a:pt x="113" y="489"/>
                    </a:lnTo>
                    <a:lnTo>
                      <a:pt x="116" y="488"/>
                    </a:lnTo>
                    <a:lnTo>
                      <a:pt x="125" y="485"/>
                    </a:lnTo>
                    <a:lnTo>
                      <a:pt x="125" y="485"/>
                    </a:lnTo>
                    <a:lnTo>
                      <a:pt x="126" y="486"/>
                    </a:lnTo>
                    <a:lnTo>
                      <a:pt x="128" y="488"/>
                    </a:lnTo>
                    <a:lnTo>
                      <a:pt x="128" y="489"/>
                    </a:lnTo>
                    <a:lnTo>
                      <a:pt x="128" y="489"/>
                    </a:lnTo>
                    <a:lnTo>
                      <a:pt x="114" y="498"/>
                    </a:lnTo>
                    <a:lnTo>
                      <a:pt x="106" y="503"/>
                    </a:lnTo>
                    <a:lnTo>
                      <a:pt x="98" y="507"/>
                    </a:lnTo>
                    <a:lnTo>
                      <a:pt x="90" y="510"/>
                    </a:lnTo>
                    <a:lnTo>
                      <a:pt x="82" y="511"/>
                    </a:lnTo>
                    <a:lnTo>
                      <a:pt x="73" y="510"/>
                    </a:lnTo>
                    <a:lnTo>
                      <a:pt x="64" y="506"/>
                    </a:lnTo>
                    <a:lnTo>
                      <a:pt x="64" y="506"/>
                    </a:lnTo>
                    <a:lnTo>
                      <a:pt x="61" y="503"/>
                    </a:lnTo>
                    <a:lnTo>
                      <a:pt x="57" y="500"/>
                    </a:lnTo>
                    <a:lnTo>
                      <a:pt x="54" y="495"/>
                    </a:lnTo>
                    <a:lnTo>
                      <a:pt x="52" y="490"/>
                    </a:lnTo>
                    <a:lnTo>
                      <a:pt x="51" y="486"/>
                    </a:lnTo>
                    <a:lnTo>
                      <a:pt x="49" y="480"/>
                    </a:lnTo>
                    <a:lnTo>
                      <a:pt x="49" y="475"/>
                    </a:lnTo>
                    <a:lnTo>
                      <a:pt x="49" y="469"/>
                    </a:lnTo>
                    <a:lnTo>
                      <a:pt x="49" y="469"/>
                    </a:lnTo>
                    <a:lnTo>
                      <a:pt x="53" y="461"/>
                    </a:lnTo>
                    <a:lnTo>
                      <a:pt x="58" y="454"/>
                    </a:lnTo>
                    <a:lnTo>
                      <a:pt x="64" y="449"/>
                    </a:lnTo>
                    <a:lnTo>
                      <a:pt x="71" y="443"/>
                    </a:lnTo>
                    <a:lnTo>
                      <a:pt x="86" y="433"/>
                    </a:lnTo>
                    <a:lnTo>
                      <a:pt x="92" y="427"/>
                    </a:lnTo>
                    <a:lnTo>
                      <a:pt x="97" y="420"/>
                    </a:lnTo>
                    <a:lnTo>
                      <a:pt x="97" y="420"/>
                    </a:lnTo>
                    <a:lnTo>
                      <a:pt x="99" y="416"/>
                    </a:lnTo>
                    <a:lnTo>
                      <a:pt x="99" y="410"/>
                    </a:lnTo>
                    <a:lnTo>
                      <a:pt x="99" y="405"/>
                    </a:lnTo>
                    <a:lnTo>
                      <a:pt x="97" y="401"/>
                    </a:lnTo>
                    <a:lnTo>
                      <a:pt x="97" y="401"/>
                    </a:lnTo>
                    <a:lnTo>
                      <a:pt x="95" y="399"/>
                    </a:lnTo>
                    <a:lnTo>
                      <a:pt x="92" y="396"/>
                    </a:lnTo>
                    <a:lnTo>
                      <a:pt x="87" y="393"/>
                    </a:lnTo>
                    <a:lnTo>
                      <a:pt x="80" y="391"/>
                    </a:lnTo>
                    <a:lnTo>
                      <a:pt x="73" y="390"/>
                    </a:lnTo>
                    <a:lnTo>
                      <a:pt x="73" y="390"/>
                    </a:lnTo>
                    <a:lnTo>
                      <a:pt x="62" y="391"/>
                    </a:lnTo>
                    <a:lnTo>
                      <a:pt x="49" y="392"/>
                    </a:lnTo>
                    <a:lnTo>
                      <a:pt x="43" y="391"/>
                    </a:lnTo>
                    <a:lnTo>
                      <a:pt x="38" y="390"/>
                    </a:lnTo>
                    <a:lnTo>
                      <a:pt x="34" y="386"/>
                    </a:lnTo>
                    <a:lnTo>
                      <a:pt x="30" y="382"/>
                    </a:lnTo>
                    <a:lnTo>
                      <a:pt x="30" y="382"/>
                    </a:lnTo>
                    <a:lnTo>
                      <a:pt x="30" y="376"/>
                    </a:lnTo>
                    <a:lnTo>
                      <a:pt x="31" y="369"/>
                    </a:lnTo>
                    <a:lnTo>
                      <a:pt x="30" y="367"/>
                    </a:lnTo>
                    <a:lnTo>
                      <a:pt x="30" y="365"/>
                    </a:lnTo>
                    <a:lnTo>
                      <a:pt x="28" y="362"/>
                    </a:lnTo>
                    <a:lnTo>
                      <a:pt x="25" y="361"/>
                    </a:lnTo>
                    <a:lnTo>
                      <a:pt x="25" y="361"/>
                    </a:lnTo>
                    <a:lnTo>
                      <a:pt x="22" y="359"/>
                    </a:lnTo>
                    <a:lnTo>
                      <a:pt x="21" y="358"/>
                    </a:lnTo>
                    <a:lnTo>
                      <a:pt x="22" y="356"/>
                    </a:lnTo>
                    <a:lnTo>
                      <a:pt x="22" y="356"/>
                    </a:lnTo>
                    <a:lnTo>
                      <a:pt x="23" y="353"/>
                    </a:lnTo>
                    <a:lnTo>
                      <a:pt x="25" y="352"/>
                    </a:lnTo>
                    <a:lnTo>
                      <a:pt x="23" y="351"/>
                    </a:lnTo>
                    <a:lnTo>
                      <a:pt x="23" y="351"/>
                    </a:lnTo>
                    <a:lnTo>
                      <a:pt x="20" y="351"/>
                    </a:lnTo>
                    <a:lnTo>
                      <a:pt x="19" y="350"/>
                    </a:lnTo>
                    <a:lnTo>
                      <a:pt x="18" y="349"/>
                    </a:lnTo>
                    <a:lnTo>
                      <a:pt x="18" y="349"/>
                    </a:lnTo>
                    <a:lnTo>
                      <a:pt x="15" y="347"/>
                    </a:lnTo>
                    <a:lnTo>
                      <a:pt x="17" y="344"/>
                    </a:lnTo>
                    <a:lnTo>
                      <a:pt x="19" y="340"/>
                    </a:lnTo>
                    <a:lnTo>
                      <a:pt x="20" y="338"/>
                    </a:lnTo>
                    <a:lnTo>
                      <a:pt x="20" y="335"/>
                    </a:lnTo>
                    <a:lnTo>
                      <a:pt x="20" y="333"/>
                    </a:lnTo>
                    <a:lnTo>
                      <a:pt x="17" y="332"/>
                    </a:lnTo>
                    <a:lnTo>
                      <a:pt x="17" y="332"/>
                    </a:lnTo>
                    <a:lnTo>
                      <a:pt x="12" y="332"/>
                    </a:lnTo>
                    <a:lnTo>
                      <a:pt x="8" y="332"/>
                    </a:lnTo>
                    <a:lnTo>
                      <a:pt x="3" y="332"/>
                    </a:lnTo>
                    <a:lnTo>
                      <a:pt x="2" y="331"/>
                    </a:lnTo>
                    <a:lnTo>
                      <a:pt x="0" y="328"/>
                    </a:lnTo>
                    <a:lnTo>
                      <a:pt x="0" y="328"/>
                    </a:lnTo>
                    <a:lnTo>
                      <a:pt x="0" y="324"/>
                    </a:lnTo>
                    <a:lnTo>
                      <a:pt x="1" y="321"/>
                    </a:lnTo>
                    <a:lnTo>
                      <a:pt x="5" y="314"/>
                    </a:lnTo>
                    <a:lnTo>
                      <a:pt x="5" y="314"/>
                    </a:lnTo>
                    <a:lnTo>
                      <a:pt x="9" y="308"/>
                    </a:lnTo>
                    <a:lnTo>
                      <a:pt x="13" y="302"/>
                    </a:lnTo>
                    <a:lnTo>
                      <a:pt x="17" y="296"/>
                    </a:lnTo>
                    <a:lnTo>
                      <a:pt x="17" y="292"/>
                    </a:lnTo>
                    <a:lnTo>
                      <a:pt x="17" y="289"/>
                    </a:lnTo>
                    <a:lnTo>
                      <a:pt x="11" y="280"/>
                    </a:lnTo>
                    <a:lnTo>
                      <a:pt x="11" y="280"/>
                    </a:lnTo>
                    <a:lnTo>
                      <a:pt x="13" y="264"/>
                    </a:lnTo>
                    <a:lnTo>
                      <a:pt x="15" y="248"/>
                    </a:lnTo>
                    <a:lnTo>
                      <a:pt x="18" y="232"/>
                    </a:lnTo>
                    <a:lnTo>
                      <a:pt x="22" y="217"/>
                    </a:lnTo>
                    <a:lnTo>
                      <a:pt x="22" y="217"/>
                    </a:lnTo>
                    <a:lnTo>
                      <a:pt x="26" y="210"/>
                    </a:lnTo>
                    <a:lnTo>
                      <a:pt x="29" y="202"/>
                    </a:lnTo>
                    <a:lnTo>
                      <a:pt x="35" y="195"/>
                    </a:lnTo>
                    <a:lnTo>
                      <a:pt x="41" y="189"/>
                    </a:lnTo>
                    <a:lnTo>
                      <a:pt x="54" y="178"/>
                    </a:lnTo>
                    <a:lnTo>
                      <a:pt x="68" y="166"/>
                    </a:lnTo>
                    <a:lnTo>
                      <a:pt x="156" y="92"/>
                    </a:lnTo>
                    <a:lnTo>
                      <a:pt x="219" y="36"/>
                    </a:lnTo>
                    <a:lnTo>
                      <a:pt x="219" y="36"/>
                    </a:lnTo>
                    <a:lnTo>
                      <a:pt x="226" y="28"/>
                    </a:lnTo>
                    <a:lnTo>
                      <a:pt x="233" y="20"/>
                    </a:lnTo>
                    <a:lnTo>
                      <a:pt x="235" y="15"/>
                    </a:lnTo>
                    <a:lnTo>
                      <a:pt x="237" y="10"/>
                    </a:lnTo>
                    <a:lnTo>
                      <a:pt x="238" y="4"/>
                    </a:lnTo>
                    <a:lnTo>
                      <a:pt x="238" y="0"/>
                    </a:lnTo>
                    <a:lnTo>
                      <a:pt x="238" y="0"/>
                    </a:lnTo>
                    <a:lnTo>
                      <a:pt x="241" y="0"/>
                    </a:lnTo>
                    <a:lnTo>
                      <a:pt x="243" y="1"/>
                    </a:lnTo>
                    <a:lnTo>
                      <a:pt x="247" y="3"/>
                    </a:lnTo>
                    <a:lnTo>
                      <a:pt x="247" y="3"/>
                    </a:lnTo>
                    <a:lnTo>
                      <a:pt x="254" y="12"/>
                    </a:lnTo>
                    <a:lnTo>
                      <a:pt x="257" y="16"/>
                    </a:lnTo>
                    <a:lnTo>
                      <a:pt x="258"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6" name="Freeform 30">
                <a:extLst>
                  <a:ext uri="{FF2B5EF4-FFF2-40B4-BE49-F238E27FC236}">
                    <a16:creationId xmlns:a16="http://schemas.microsoft.com/office/drawing/2014/main" id="{8EE6304A-5856-0A43-AB6D-F21D6A4F5112}"/>
                  </a:ext>
                </a:extLst>
              </p:cNvPr>
              <p:cNvSpPr>
                <a:spLocks/>
              </p:cNvSpPr>
              <p:nvPr userDrawn="1"/>
            </p:nvSpPr>
            <p:spPr bwMode="auto">
              <a:xfrm>
                <a:off x="8193088" y="271463"/>
                <a:ext cx="204788" cy="406400"/>
              </a:xfrm>
              <a:custGeom>
                <a:avLst/>
                <a:gdLst>
                  <a:gd name="T0" fmla="*/ 257 w 258"/>
                  <a:gd name="T1" fmla="*/ 36 h 511"/>
                  <a:gd name="T2" fmla="*/ 228 w 258"/>
                  <a:gd name="T3" fmla="*/ 70 h 511"/>
                  <a:gd name="T4" fmla="*/ 57 w 258"/>
                  <a:gd name="T5" fmla="*/ 217 h 511"/>
                  <a:gd name="T6" fmla="*/ 46 w 258"/>
                  <a:gd name="T7" fmla="*/ 257 h 511"/>
                  <a:gd name="T8" fmla="*/ 47 w 258"/>
                  <a:gd name="T9" fmla="*/ 282 h 511"/>
                  <a:gd name="T10" fmla="*/ 35 w 258"/>
                  <a:gd name="T11" fmla="*/ 317 h 511"/>
                  <a:gd name="T12" fmla="*/ 39 w 258"/>
                  <a:gd name="T13" fmla="*/ 324 h 511"/>
                  <a:gd name="T14" fmla="*/ 53 w 258"/>
                  <a:gd name="T15" fmla="*/ 328 h 511"/>
                  <a:gd name="T16" fmla="*/ 53 w 258"/>
                  <a:gd name="T17" fmla="*/ 340 h 511"/>
                  <a:gd name="T18" fmla="*/ 58 w 258"/>
                  <a:gd name="T19" fmla="*/ 341 h 511"/>
                  <a:gd name="T20" fmla="*/ 58 w 258"/>
                  <a:gd name="T21" fmla="*/ 347 h 511"/>
                  <a:gd name="T22" fmla="*/ 63 w 258"/>
                  <a:gd name="T23" fmla="*/ 353 h 511"/>
                  <a:gd name="T24" fmla="*/ 63 w 258"/>
                  <a:gd name="T25" fmla="*/ 362 h 511"/>
                  <a:gd name="T26" fmla="*/ 69 w 258"/>
                  <a:gd name="T27" fmla="*/ 373 h 511"/>
                  <a:gd name="T28" fmla="*/ 90 w 258"/>
                  <a:gd name="T29" fmla="*/ 378 h 511"/>
                  <a:gd name="T30" fmla="*/ 123 w 258"/>
                  <a:gd name="T31" fmla="*/ 377 h 511"/>
                  <a:gd name="T32" fmla="*/ 134 w 258"/>
                  <a:gd name="T33" fmla="*/ 384 h 511"/>
                  <a:gd name="T34" fmla="*/ 138 w 258"/>
                  <a:gd name="T35" fmla="*/ 402 h 511"/>
                  <a:gd name="T36" fmla="*/ 128 w 258"/>
                  <a:gd name="T37" fmla="*/ 416 h 511"/>
                  <a:gd name="T38" fmla="*/ 91 w 258"/>
                  <a:gd name="T39" fmla="*/ 442 h 511"/>
                  <a:gd name="T40" fmla="*/ 83 w 258"/>
                  <a:gd name="T41" fmla="*/ 462 h 511"/>
                  <a:gd name="T42" fmla="*/ 91 w 258"/>
                  <a:gd name="T43" fmla="*/ 481 h 511"/>
                  <a:gd name="T44" fmla="*/ 107 w 258"/>
                  <a:gd name="T45" fmla="*/ 488 h 511"/>
                  <a:gd name="T46" fmla="*/ 125 w 258"/>
                  <a:gd name="T47" fmla="*/ 485 h 511"/>
                  <a:gd name="T48" fmla="*/ 128 w 258"/>
                  <a:gd name="T49" fmla="*/ 489 h 511"/>
                  <a:gd name="T50" fmla="*/ 90 w 258"/>
                  <a:gd name="T51" fmla="*/ 510 h 511"/>
                  <a:gd name="T52" fmla="*/ 64 w 258"/>
                  <a:gd name="T53" fmla="*/ 506 h 511"/>
                  <a:gd name="T54" fmla="*/ 52 w 258"/>
                  <a:gd name="T55" fmla="*/ 490 h 511"/>
                  <a:gd name="T56" fmla="*/ 49 w 258"/>
                  <a:gd name="T57" fmla="*/ 469 h 511"/>
                  <a:gd name="T58" fmla="*/ 64 w 258"/>
                  <a:gd name="T59" fmla="*/ 449 h 511"/>
                  <a:gd name="T60" fmla="*/ 97 w 258"/>
                  <a:gd name="T61" fmla="*/ 420 h 511"/>
                  <a:gd name="T62" fmla="*/ 99 w 258"/>
                  <a:gd name="T63" fmla="*/ 405 h 511"/>
                  <a:gd name="T64" fmla="*/ 92 w 258"/>
                  <a:gd name="T65" fmla="*/ 396 h 511"/>
                  <a:gd name="T66" fmla="*/ 73 w 258"/>
                  <a:gd name="T67" fmla="*/ 390 h 511"/>
                  <a:gd name="T68" fmla="*/ 38 w 258"/>
                  <a:gd name="T69" fmla="*/ 390 h 511"/>
                  <a:gd name="T70" fmla="*/ 30 w 258"/>
                  <a:gd name="T71" fmla="*/ 376 h 511"/>
                  <a:gd name="T72" fmla="*/ 28 w 258"/>
                  <a:gd name="T73" fmla="*/ 362 h 511"/>
                  <a:gd name="T74" fmla="*/ 21 w 258"/>
                  <a:gd name="T75" fmla="*/ 358 h 511"/>
                  <a:gd name="T76" fmla="*/ 25 w 258"/>
                  <a:gd name="T77" fmla="*/ 352 h 511"/>
                  <a:gd name="T78" fmla="*/ 19 w 258"/>
                  <a:gd name="T79" fmla="*/ 350 h 511"/>
                  <a:gd name="T80" fmla="*/ 17 w 258"/>
                  <a:gd name="T81" fmla="*/ 344 h 511"/>
                  <a:gd name="T82" fmla="*/ 20 w 258"/>
                  <a:gd name="T83" fmla="*/ 333 h 511"/>
                  <a:gd name="T84" fmla="*/ 8 w 258"/>
                  <a:gd name="T85" fmla="*/ 332 h 511"/>
                  <a:gd name="T86" fmla="*/ 0 w 258"/>
                  <a:gd name="T87" fmla="*/ 328 h 511"/>
                  <a:gd name="T88" fmla="*/ 5 w 258"/>
                  <a:gd name="T89" fmla="*/ 314 h 511"/>
                  <a:gd name="T90" fmla="*/ 17 w 258"/>
                  <a:gd name="T91" fmla="*/ 292 h 511"/>
                  <a:gd name="T92" fmla="*/ 13 w 258"/>
                  <a:gd name="T93" fmla="*/ 264 h 511"/>
                  <a:gd name="T94" fmla="*/ 22 w 258"/>
                  <a:gd name="T95" fmla="*/ 217 h 511"/>
                  <a:gd name="T96" fmla="*/ 41 w 258"/>
                  <a:gd name="T97" fmla="*/ 189 h 511"/>
                  <a:gd name="T98" fmla="*/ 219 w 258"/>
                  <a:gd name="T99" fmla="*/ 36 h 511"/>
                  <a:gd name="T100" fmla="*/ 235 w 258"/>
                  <a:gd name="T101" fmla="*/ 15 h 511"/>
                  <a:gd name="T102" fmla="*/ 238 w 258"/>
                  <a:gd name="T103" fmla="*/ 0 h 511"/>
                  <a:gd name="T104" fmla="*/ 247 w 258"/>
                  <a:gd name="T105" fmla="*/ 3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8" h="511">
                    <a:moveTo>
                      <a:pt x="258" y="21"/>
                    </a:moveTo>
                    <a:lnTo>
                      <a:pt x="258" y="21"/>
                    </a:lnTo>
                    <a:lnTo>
                      <a:pt x="258" y="29"/>
                    </a:lnTo>
                    <a:lnTo>
                      <a:pt x="257" y="36"/>
                    </a:lnTo>
                    <a:lnTo>
                      <a:pt x="253" y="43"/>
                    </a:lnTo>
                    <a:lnTo>
                      <a:pt x="250" y="49"/>
                    </a:lnTo>
                    <a:lnTo>
                      <a:pt x="240" y="59"/>
                    </a:lnTo>
                    <a:lnTo>
                      <a:pt x="228" y="70"/>
                    </a:lnTo>
                    <a:lnTo>
                      <a:pt x="168" y="121"/>
                    </a:lnTo>
                    <a:lnTo>
                      <a:pt x="63" y="211"/>
                    </a:lnTo>
                    <a:lnTo>
                      <a:pt x="63" y="211"/>
                    </a:lnTo>
                    <a:lnTo>
                      <a:pt x="57" y="217"/>
                    </a:lnTo>
                    <a:lnTo>
                      <a:pt x="54" y="224"/>
                    </a:lnTo>
                    <a:lnTo>
                      <a:pt x="51" y="232"/>
                    </a:lnTo>
                    <a:lnTo>
                      <a:pt x="48" y="240"/>
                    </a:lnTo>
                    <a:lnTo>
                      <a:pt x="46" y="257"/>
                    </a:lnTo>
                    <a:lnTo>
                      <a:pt x="43" y="273"/>
                    </a:lnTo>
                    <a:lnTo>
                      <a:pt x="43" y="273"/>
                    </a:lnTo>
                    <a:lnTo>
                      <a:pt x="45" y="277"/>
                    </a:lnTo>
                    <a:lnTo>
                      <a:pt x="47" y="282"/>
                    </a:lnTo>
                    <a:lnTo>
                      <a:pt x="49" y="285"/>
                    </a:lnTo>
                    <a:lnTo>
                      <a:pt x="49" y="288"/>
                    </a:lnTo>
                    <a:lnTo>
                      <a:pt x="49" y="291"/>
                    </a:lnTo>
                    <a:lnTo>
                      <a:pt x="35" y="317"/>
                    </a:lnTo>
                    <a:lnTo>
                      <a:pt x="35" y="317"/>
                    </a:lnTo>
                    <a:lnTo>
                      <a:pt x="36" y="321"/>
                    </a:lnTo>
                    <a:lnTo>
                      <a:pt x="37" y="323"/>
                    </a:lnTo>
                    <a:lnTo>
                      <a:pt x="39" y="324"/>
                    </a:lnTo>
                    <a:lnTo>
                      <a:pt x="43" y="324"/>
                    </a:lnTo>
                    <a:lnTo>
                      <a:pt x="48" y="325"/>
                    </a:lnTo>
                    <a:lnTo>
                      <a:pt x="51" y="326"/>
                    </a:lnTo>
                    <a:lnTo>
                      <a:pt x="53" y="328"/>
                    </a:lnTo>
                    <a:lnTo>
                      <a:pt x="53" y="328"/>
                    </a:lnTo>
                    <a:lnTo>
                      <a:pt x="52" y="334"/>
                    </a:lnTo>
                    <a:lnTo>
                      <a:pt x="52" y="338"/>
                    </a:lnTo>
                    <a:lnTo>
                      <a:pt x="53" y="340"/>
                    </a:lnTo>
                    <a:lnTo>
                      <a:pt x="53" y="340"/>
                    </a:lnTo>
                    <a:lnTo>
                      <a:pt x="54" y="341"/>
                    </a:lnTo>
                    <a:lnTo>
                      <a:pt x="55" y="341"/>
                    </a:lnTo>
                    <a:lnTo>
                      <a:pt x="58" y="341"/>
                    </a:lnTo>
                    <a:lnTo>
                      <a:pt x="61" y="342"/>
                    </a:lnTo>
                    <a:lnTo>
                      <a:pt x="60" y="344"/>
                    </a:lnTo>
                    <a:lnTo>
                      <a:pt x="60" y="344"/>
                    </a:lnTo>
                    <a:lnTo>
                      <a:pt x="58" y="347"/>
                    </a:lnTo>
                    <a:lnTo>
                      <a:pt x="58" y="349"/>
                    </a:lnTo>
                    <a:lnTo>
                      <a:pt x="58" y="349"/>
                    </a:lnTo>
                    <a:lnTo>
                      <a:pt x="62" y="351"/>
                    </a:lnTo>
                    <a:lnTo>
                      <a:pt x="63" y="353"/>
                    </a:lnTo>
                    <a:lnTo>
                      <a:pt x="64" y="355"/>
                    </a:lnTo>
                    <a:lnTo>
                      <a:pt x="64" y="355"/>
                    </a:lnTo>
                    <a:lnTo>
                      <a:pt x="63" y="359"/>
                    </a:lnTo>
                    <a:lnTo>
                      <a:pt x="63" y="362"/>
                    </a:lnTo>
                    <a:lnTo>
                      <a:pt x="64" y="366"/>
                    </a:lnTo>
                    <a:lnTo>
                      <a:pt x="65" y="369"/>
                    </a:lnTo>
                    <a:lnTo>
                      <a:pt x="65" y="369"/>
                    </a:lnTo>
                    <a:lnTo>
                      <a:pt x="69" y="373"/>
                    </a:lnTo>
                    <a:lnTo>
                      <a:pt x="73" y="375"/>
                    </a:lnTo>
                    <a:lnTo>
                      <a:pt x="77" y="377"/>
                    </a:lnTo>
                    <a:lnTo>
                      <a:pt x="81" y="377"/>
                    </a:lnTo>
                    <a:lnTo>
                      <a:pt x="90" y="378"/>
                    </a:lnTo>
                    <a:lnTo>
                      <a:pt x="99" y="377"/>
                    </a:lnTo>
                    <a:lnTo>
                      <a:pt x="109" y="376"/>
                    </a:lnTo>
                    <a:lnTo>
                      <a:pt x="118" y="376"/>
                    </a:lnTo>
                    <a:lnTo>
                      <a:pt x="123" y="377"/>
                    </a:lnTo>
                    <a:lnTo>
                      <a:pt x="126" y="378"/>
                    </a:lnTo>
                    <a:lnTo>
                      <a:pt x="131" y="381"/>
                    </a:lnTo>
                    <a:lnTo>
                      <a:pt x="134" y="384"/>
                    </a:lnTo>
                    <a:lnTo>
                      <a:pt x="134" y="384"/>
                    </a:lnTo>
                    <a:lnTo>
                      <a:pt x="137" y="387"/>
                    </a:lnTo>
                    <a:lnTo>
                      <a:pt x="139" y="392"/>
                    </a:lnTo>
                    <a:lnTo>
                      <a:pt x="139" y="396"/>
                    </a:lnTo>
                    <a:lnTo>
                      <a:pt x="138" y="402"/>
                    </a:lnTo>
                    <a:lnTo>
                      <a:pt x="138" y="402"/>
                    </a:lnTo>
                    <a:lnTo>
                      <a:pt x="135" y="407"/>
                    </a:lnTo>
                    <a:lnTo>
                      <a:pt x="132" y="412"/>
                    </a:lnTo>
                    <a:lnTo>
                      <a:pt x="128" y="416"/>
                    </a:lnTo>
                    <a:lnTo>
                      <a:pt x="123" y="420"/>
                    </a:lnTo>
                    <a:lnTo>
                      <a:pt x="112" y="427"/>
                    </a:lnTo>
                    <a:lnTo>
                      <a:pt x="101" y="434"/>
                    </a:lnTo>
                    <a:lnTo>
                      <a:pt x="91" y="442"/>
                    </a:lnTo>
                    <a:lnTo>
                      <a:pt x="88" y="446"/>
                    </a:lnTo>
                    <a:lnTo>
                      <a:pt x="86" y="451"/>
                    </a:lnTo>
                    <a:lnTo>
                      <a:pt x="83" y="456"/>
                    </a:lnTo>
                    <a:lnTo>
                      <a:pt x="83" y="462"/>
                    </a:lnTo>
                    <a:lnTo>
                      <a:pt x="84" y="469"/>
                    </a:lnTo>
                    <a:lnTo>
                      <a:pt x="88" y="477"/>
                    </a:lnTo>
                    <a:lnTo>
                      <a:pt x="88" y="477"/>
                    </a:lnTo>
                    <a:lnTo>
                      <a:pt x="91" y="481"/>
                    </a:lnTo>
                    <a:lnTo>
                      <a:pt x="96" y="485"/>
                    </a:lnTo>
                    <a:lnTo>
                      <a:pt x="101" y="487"/>
                    </a:lnTo>
                    <a:lnTo>
                      <a:pt x="107" y="488"/>
                    </a:lnTo>
                    <a:lnTo>
                      <a:pt x="107" y="488"/>
                    </a:lnTo>
                    <a:lnTo>
                      <a:pt x="113" y="489"/>
                    </a:lnTo>
                    <a:lnTo>
                      <a:pt x="116" y="488"/>
                    </a:lnTo>
                    <a:lnTo>
                      <a:pt x="125" y="485"/>
                    </a:lnTo>
                    <a:lnTo>
                      <a:pt x="125" y="485"/>
                    </a:lnTo>
                    <a:lnTo>
                      <a:pt x="126" y="486"/>
                    </a:lnTo>
                    <a:lnTo>
                      <a:pt x="128" y="488"/>
                    </a:lnTo>
                    <a:lnTo>
                      <a:pt x="128" y="489"/>
                    </a:lnTo>
                    <a:lnTo>
                      <a:pt x="128" y="489"/>
                    </a:lnTo>
                    <a:lnTo>
                      <a:pt x="114" y="498"/>
                    </a:lnTo>
                    <a:lnTo>
                      <a:pt x="106" y="503"/>
                    </a:lnTo>
                    <a:lnTo>
                      <a:pt x="98" y="507"/>
                    </a:lnTo>
                    <a:lnTo>
                      <a:pt x="90" y="510"/>
                    </a:lnTo>
                    <a:lnTo>
                      <a:pt x="82" y="511"/>
                    </a:lnTo>
                    <a:lnTo>
                      <a:pt x="73" y="510"/>
                    </a:lnTo>
                    <a:lnTo>
                      <a:pt x="64" y="506"/>
                    </a:lnTo>
                    <a:lnTo>
                      <a:pt x="64" y="506"/>
                    </a:lnTo>
                    <a:lnTo>
                      <a:pt x="61" y="503"/>
                    </a:lnTo>
                    <a:lnTo>
                      <a:pt x="57" y="500"/>
                    </a:lnTo>
                    <a:lnTo>
                      <a:pt x="54" y="495"/>
                    </a:lnTo>
                    <a:lnTo>
                      <a:pt x="52" y="490"/>
                    </a:lnTo>
                    <a:lnTo>
                      <a:pt x="51" y="486"/>
                    </a:lnTo>
                    <a:lnTo>
                      <a:pt x="49" y="480"/>
                    </a:lnTo>
                    <a:lnTo>
                      <a:pt x="49" y="475"/>
                    </a:lnTo>
                    <a:lnTo>
                      <a:pt x="49" y="469"/>
                    </a:lnTo>
                    <a:lnTo>
                      <a:pt x="49" y="469"/>
                    </a:lnTo>
                    <a:lnTo>
                      <a:pt x="53" y="461"/>
                    </a:lnTo>
                    <a:lnTo>
                      <a:pt x="58" y="454"/>
                    </a:lnTo>
                    <a:lnTo>
                      <a:pt x="64" y="449"/>
                    </a:lnTo>
                    <a:lnTo>
                      <a:pt x="71" y="443"/>
                    </a:lnTo>
                    <a:lnTo>
                      <a:pt x="86" y="433"/>
                    </a:lnTo>
                    <a:lnTo>
                      <a:pt x="92" y="427"/>
                    </a:lnTo>
                    <a:lnTo>
                      <a:pt x="97" y="420"/>
                    </a:lnTo>
                    <a:lnTo>
                      <a:pt x="97" y="420"/>
                    </a:lnTo>
                    <a:lnTo>
                      <a:pt x="99" y="416"/>
                    </a:lnTo>
                    <a:lnTo>
                      <a:pt x="99" y="410"/>
                    </a:lnTo>
                    <a:lnTo>
                      <a:pt x="99" y="405"/>
                    </a:lnTo>
                    <a:lnTo>
                      <a:pt x="97" y="401"/>
                    </a:lnTo>
                    <a:lnTo>
                      <a:pt x="97" y="401"/>
                    </a:lnTo>
                    <a:lnTo>
                      <a:pt x="95" y="399"/>
                    </a:lnTo>
                    <a:lnTo>
                      <a:pt x="92" y="396"/>
                    </a:lnTo>
                    <a:lnTo>
                      <a:pt x="87" y="393"/>
                    </a:lnTo>
                    <a:lnTo>
                      <a:pt x="80" y="391"/>
                    </a:lnTo>
                    <a:lnTo>
                      <a:pt x="73" y="390"/>
                    </a:lnTo>
                    <a:lnTo>
                      <a:pt x="73" y="390"/>
                    </a:lnTo>
                    <a:lnTo>
                      <a:pt x="62" y="391"/>
                    </a:lnTo>
                    <a:lnTo>
                      <a:pt x="49" y="392"/>
                    </a:lnTo>
                    <a:lnTo>
                      <a:pt x="43" y="391"/>
                    </a:lnTo>
                    <a:lnTo>
                      <a:pt x="38" y="390"/>
                    </a:lnTo>
                    <a:lnTo>
                      <a:pt x="34" y="386"/>
                    </a:lnTo>
                    <a:lnTo>
                      <a:pt x="30" y="382"/>
                    </a:lnTo>
                    <a:lnTo>
                      <a:pt x="30" y="382"/>
                    </a:lnTo>
                    <a:lnTo>
                      <a:pt x="30" y="376"/>
                    </a:lnTo>
                    <a:lnTo>
                      <a:pt x="31" y="369"/>
                    </a:lnTo>
                    <a:lnTo>
                      <a:pt x="30" y="367"/>
                    </a:lnTo>
                    <a:lnTo>
                      <a:pt x="30" y="365"/>
                    </a:lnTo>
                    <a:lnTo>
                      <a:pt x="28" y="362"/>
                    </a:lnTo>
                    <a:lnTo>
                      <a:pt x="25" y="361"/>
                    </a:lnTo>
                    <a:lnTo>
                      <a:pt x="25" y="361"/>
                    </a:lnTo>
                    <a:lnTo>
                      <a:pt x="22" y="359"/>
                    </a:lnTo>
                    <a:lnTo>
                      <a:pt x="21" y="358"/>
                    </a:lnTo>
                    <a:lnTo>
                      <a:pt x="22" y="356"/>
                    </a:lnTo>
                    <a:lnTo>
                      <a:pt x="22" y="356"/>
                    </a:lnTo>
                    <a:lnTo>
                      <a:pt x="23" y="353"/>
                    </a:lnTo>
                    <a:lnTo>
                      <a:pt x="25" y="352"/>
                    </a:lnTo>
                    <a:lnTo>
                      <a:pt x="23" y="351"/>
                    </a:lnTo>
                    <a:lnTo>
                      <a:pt x="23" y="351"/>
                    </a:lnTo>
                    <a:lnTo>
                      <a:pt x="20" y="351"/>
                    </a:lnTo>
                    <a:lnTo>
                      <a:pt x="19" y="350"/>
                    </a:lnTo>
                    <a:lnTo>
                      <a:pt x="18" y="349"/>
                    </a:lnTo>
                    <a:lnTo>
                      <a:pt x="18" y="349"/>
                    </a:lnTo>
                    <a:lnTo>
                      <a:pt x="15" y="347"/>
                    </a:lnTo>
                    <a:lnTo>
                      <a:pt x="17" y="344"/>
                    </a:lnTo>
                    <a:lnTo>
                      <a:pt x="19" y="340"/>
                    </a:lnTo>
                    <a:lnTo>
                      <a:pt x="20" y="338"/>
                    </a:lnTo>
                    <a:lnTo>
                      <a:pt x="20" y="335"/>
                    </a:lnTo>
                    <a:lnTo>
                      <a:pt x="20" y="333"/>
                    </a:lnTo>
                    <a:lnTo>
                      <a:pt x="17" y="332"/>
                    </a:lnTo>
                    <a:lnTo>
                      <a:pt x="17" y="332"/>
                    </a:lnTo>
                    <a:lnTo>
                      <a:pt x="12" y="332"/>
                    </a:lnTo>
                    <a:lnTo>
                      <a:pt x="8" y="332"/>
                    </a:lnTo>
                    <a:lnTo>
                      <a:pt x="3" y="332"/>
                    </a:lnTo>
                    <a:lnTo>
                      <a:pt x="2" y="331"/>
                    </a:lnTo>
                    <a:lnTo>
                      <a:pt x="0" y="328"/>
                    </a:lnTo>
                    <a:lnTo>
                      <a:pt x="0" y="328"/>
                    </a:lnTo>
                    <a:lnTo>
                      <a:pt x="0" y="324"/>
                    </a:lnTo>
                    <a:lnTo>
                      <a:pt x="1" y="321"/>
                    </a:lnTo>
                    <a:lnTo>
                      <a:pt x="5" y="314"/>
                    </a:lnTo>
                    <a:lnTo>
                      <a:pt x="5" y="314"/>
                    </a:lnTo>
                    <a:lnTo>
                      <a:pt x="9" y="308"/>
                    </a:lnTo>
                    <a:lnTo>
                      <a:pt x="13" y="302"/>
                    </a:lnTo>
                    <a:lnTo>
                      <a:pt x="17" y="296"/>
                    </a:lnTo>
                    <a:lnTo>
                      <a:pt x="17" y="292"/>
                    </a:lnTo>
                    <a:lnTo>
                      <a:pt x="17" y="289"/>
                    </a:lnTo>
                    <a:lnTo>
                      <a:pt x="11" y="280"/>
                    </a:lnTo>
                    <a:lnTo>
                      <a:pt x="11" y="280"/>
                    </a:lnTo>
                    <a:lnTo>
                      <a:pt x="13" y="264"/>
                    </a:lnTo>
                    <a:lnTo>
                      <a:pt x="15" y="248"/>
                    </a:lnTo>
                    <a:lnTo>
                      <a:pt x="18" y="232"/>
                    </a:lnTo>
                    <a:lnTo>
                      <a:pt x="22" y="217"/>
                    </a:lnTo>
                    <a:lnTo>
                      <a:pt x="22" y="217"/>
                    </a:lnTo>
                    <a:lnTo>
                      <a:pt x="26" y="210"/>
                    </a:lnTo>
                    <a:lnTo>
                      <a:pt x="29" y="202"/>
                    </a:lnTo>
                    <a:lnTo>
                      <a:pt x="35" y="195"/>
                    </a:lnTo>
                    <a:lnTo>
                      <a:pt x="41" y="189"/>
                    </a:lnTo>
                    <a:lnTo>
                      <a:pt x="54" y="178"/>
                    </a:lnTo>
                    <a:lnTo>
                      <a:pt x="68" y="166"/>
                    </a:lnTo>
                    <a:lnTo>
                      <a:pt x="156" y="92"/>
                    </a:lnTo>
                    <a:lnTo>
                      <a:pt x="219" y="36"/>
                    </a:lnTo>
                    <a:lnTo>
                      <a:pt x="219" y="36"/>
                    </a:lnTo>
                    <a:lnTo>
                      <a:pt x="226" y="28"/>
                    </a:lnTo>
                    <a:lnTo>
                      <a:pt x="233" y="20"/>
                    </a:lnTo>
                    <a:lnTo>
                      <a:pt x="235" y="15"/>
                    </a:lnTo>
                    <a:lnTo>
                      <a:pt x="237" y="10"/>
                    </a:lnTo>
                    <a:lnTo>
                      <a:pt x="238" y="4"/>
                    </a:lnTo>
                    <a:lnTo>
                      <a:pt x="238" y="0"/>
                    </a:lnTo>
                    <a:lnTo>
                      <a:pt x="238" y="0"/>
                    </a:lnTo>
                    <a:lnTo>
                      <a:pt x="241" y="0"/>
                    </a:lnTo>
                    <a:lnTo>
                      <a:pt x="243" y="1"/>
                    </a:lnTo>
                    <a:lnTo>
                      <a:pt x="247" y="3"/>
                    </a:lnTo>
                    <a:lnTo>
                      <a:pt x="247" y="3"/>
                    </a:lnTo>
                    <a:lnTo>
                      <a:pt x="254" y="12"/>
                    </a:lnTo>
                    <a:lnTo>
                      <a:pt x="257" y="16"/>
                    </a:lnTo>
                    <a:lnTo>
                      <a:pt x="258" y="2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7" name="Freeform 31">
                <a:extLst>
                  <a:ext uri="{FF2B5EF4-FFF2-40B4-BE49-F238E27FC236}">
                    <a16:creationId xmlns:a16="http://schemas.microsoft.com/office/drawing/2014/main" id="{A93FF28D-8CA2-2140-9B52-A2C46EAD797C}"/>
                  </a:ext>
                </a:extLst>
              </p:cNvPr>
              <p:cNvSpPr>
                <a:spLocks/>
              </p:cNvSpPr>
              <p:nvPr userDrawn="1"/>
            </p:nvSpPr>
            <p:spPr bwMode="auto">
              <a:xfrm>
                <a:off x="8247063" y="350838"/>
                <a:ext cx="176213" cy="220662"/>
              </a:xfrm>
              <a:custGeom>
                <a:avLst/>
                <a:gdLst>
                  <a:gd name="T0" fmla="*/ 163 w 222"/>
                  <a:gd name="T1" fmla="*/ 41 h 277"/>
                  <a:gd name="T2" fmla="*/ 119 w 222"/>
                  <a:gd name="T3" fmla="*/ 82 h 277"/>
                  <a:gd name="T4" fmla="*/ 47 w 222"/>
                  <a:gd name="T5" fmla="*/ 143 h 277"/>
                  <a:gd name="T6" fmla="*/ 40 w 222"/>
                  <a:gd name="T7" fmla="*/ 160 h 277"/>
                  <a:gd name="T8" fmla="*/ 40 w 222"/>
                  <a:gd name="T9" fmla="*/ 180 h 277"/>
                  <a:gd name="T10" fmla="*/ 41 w 222"/>
                  <a:gd name="T11" fmla="*/ 191 h 277"/>
                  <a:gd name="T12" fmla="*/ 34 w 222"/>
                  <a:gd name="T13" fmla="*/ 205 h 277"/>
                  <a:gd name="T14" fmla="*/ 35 w 222"/>
                  <a:gd name="T15" fmla="*/ 209 h 277"/>
                  <a:gd name="T16" fmla="*/ 41 w 222"/>
                  <a:gd name="T17" fmla="*/ 210 h 277"/>
                  <a:gd name="T18" fmla="*/ 46 w 222"/>
                  <a:gd name="T19" fmla="*/ 214 h 277"/>
                  <a:gd name="T20" fmla="*/ 49 w 222"/>
                  <a:gd name="T21" fmla="*/ 223 h 277"/>
                  <a:gd name="T22" fmla="*/ 51 w 222"/>
                  <a:gd name="T23" fmla="*/ 223 h 277"/>
                  <a:gd name="T24" fmla="*/ 54 w 222"/>
                  <a:gd name="T25" fmla="*/ 224 h 277"/>
                  <a:gd name="T26" fmla="*/ 51 w 222"/>
                  <a:gd name="T27" fmla="*/ 229 h 277"/>
                  <a:gd name="T28" fmla="*/ 59 w 222"/>
                  <a:gd name="T29" fmla="*/ 233 h 277"/>
                  <a:gd name="T30" fmla="*/ 62 w 222"/>
                  <a:gd name="T31" fmla="*/ 242 h 277"/>
                  <a:gd name="T32" fmla="*/ 67 w 222"/>
                  <a:gd name="T33" fmla="*/ 248 h 277"/>
                  <a:gd name="T34" fmla="*/ 85 w 222"/>
                  <a:gd name="T35" fmla="*/ 245 h 277"/>
                  <a:gd name="T36" fmla="*/ 114 w 222"/>
                  <a:gd name="T37" fmla="*/ 235 h 277"/>
                  <a:gd name="T38" fmla="*/ 133 w 222"/>
                  <a:gd name="T39" fmla="*/ 232 h 277"/>
                  <a:gd name="T40" fmla="*/ 169 w 222"/>
                  <a:gd name="T41" fmla="*/ 239 h 277"/>
                  <a:gd name="T42" fmla="*/ 195 w 222"/>
                  <a:gd name="T43" fmla="*/ 244 h 277"/>
                  <a:gd name="T44" fmla="*/ 222 w 222"/>
                  <a:gd name="T45" fmla="*/ 244 h 277"/>
                  <a:gd name="T46" fmla="*/ 204 w 222"/>
                  <a:gd name="T47" fmla="*/ 263 h 277"/>
                  <a:gd name="T48" fmla="*/ 181 w 222"/>
                  <a:gd name="T49" fmla="*/ 275 h 277"/>
                  <a:gd name="T50" fmla="*/ 164 w 222"/>
                  <a:gd name="T51" fmla="*/ 277 h 277"/>
                  <a:gd name="T52" fmla="*/ 129 w 222"/>
                  <a:gd name="T53" fmla="*/ 265 h 277"/>
                  <a:gd name="T54" fmla="*/ 103 w 222"/>
                  <a:gd name="T55" fmla="*/ 256 h 277"/>
                  <a:gd name="T56" fmla="*/ 78 w 222"/>
                  <a:gd name="T57" fmla="*/ 260 h 277"/>
                  <a:gd name="T58" fmla="*/ 49 w 222"/>
                  <a:gd name="T59" fmla="*/ 267 h 277"/>
                  <a:gd name="T60" fmla="*/ 34 w 222"/>
                  <a:gd name="T61" fmla="*/ 263 h 277"/>
                  <a:gd name="T62" fmla="*/ 28 w 222"/>
                  <a:gd name="T63" fmla="*/ 250 h 277"/>
                  <a:gd name="T64" fmla="*/ 28 w 222"/>
                  <a:gd name="T65" fmla="*/ 243 h 277"/>
                  <a:gd name="T66" fmla="*/ 22 w 222"/>
                  <a:gd name="T67" fmla="*/ 239 h 277"/>
                  <a:gd name="T68" fmla="*/ 24 w 222"/>
                  <a:gd name="T69" fmla="*/ 233 h 277"/>
                  <a:gd name="T70" fmla="*/ 18 w 222"/>
                  <a:gd name="T71" fmla="*/ 232 h 277"/>
                  <a:gd name="T72" fmla="*/ 16 w 222"/>
                  <a:gd name="T73" fmla="*/ 227 h 277"/>
                  <a:gd name="T74" fmla="*/ 16 w 222"/>
                  <a:gd name="T75" fmla="*/ 219 h 277"/>
                  <a:gd name="T76" fmla="*/ 8 w 222"/>
                  <a:gd name="T77" fmla="*/ 218 h 277"/>
                  <a:gd name="T78" fmla="*/ 2 w 222"/>
                  <a:gd name="T79" fmla="*/ 217 h 277"/>
                  <a:gd name="T80" fmla="*/ 2 w 222"/>
                  <a:gd name="T81" fmla="*/ 209 h 277"/>
                  <a:gd name="T82" fmla="*/ 8 w 222"/>
                  <a:gd name="T83" fmla="*/ 199 h 277"/>
                  <a:gd name="T84" fmla="*/ 11 w 222"/>
                  <a:gd name="T85" fmla="*/ 188 h 277"/>
                  <a:gd name="T86" fmla="*/ 7 w 222"/>
                  <a:gd name="T87" fmla="*/ 177 h 277"/>
                  <a:gd name="T88" fmla="*/ 9 w 222"/>
                  <a:gd name="T89" fmla="*/ 154 h 277"/>
                  <a:gd name="T90" fmla="*/ 18 w 222"/>
                  <a:gd name="T91" fmla="*/ 130 h 277"/>
                  <a:gd name="T92" fmla="*/ 111 w 222"/>
                  <a:gd name="T93" fmla="*/ 49 h 277"/>
                  <a:gd name="T94" fmla="*/ 140 w 222"/>
                  <a:gd name="T95" fmla="*/ 27 h 277"/>
                  <a:gd name="T96" fmla="*/ 159 w 222"/>
                  <a:gd name="T97" fmla="*/ 7 h 277"/>
                  <a:gd name="T98" fmla="*/ 168 w 222"/>
                  <a:gd name="T99" fmla="*/ 7 h 277"/>
                  <a:gd name="T100" fmla="*/ 170 w 222"/>
                  <a:gd name="T101" fmla="*/ 3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2" h="277">
                    <a:moveTo>
                      <a:pt x="168" y="35"/>
                    </a:moveTo>
                    <a:lnTo>
                      <a:pt x="168" y="35"/>
                    </a:lnTo>
                    <a:lnTo>
                      <a:pt x="163" y="41"/>
                    </a:lnTo>
                    <a:lnTo>
                      <a:pt x="158" y="47"/>
                    </a:lnTo>
                    <a:lnTo>
                      <a:pt x="146" y="60"/>
                    </a:lnTo>
                    <a:lnTo>
                      <a:pt x="119" y="82"/>
                    </a:lnTo>
                    <a:lnTo>
                      <a:pt x="51" y="139"/>
                    </a:lnTo>
                    <a:lnTo>
                      <a:pt x="51" y="139"/>
                    </a:lnTo>
                    <a:lnTo>
                      <a:pt x="47" y="143"/>
                    </a:lnTo>
                    <a:lnTo>
                      <a:pt x="43" y="149"/>
                    </a:lnTo>
                    <a:lnTo>
                      <a:pt x="41" y="155"/>
                    </a:lnTo>
                    <a:lnTo>
                      <a:pt x="40" y="160"/>
                    </a:lnTo>
                    <a:lnTo>
                      <a:pt x="39" y="167"/>
                    </a:lnTo>
                    <a:lnTo>
                      <a:pt x="39" y="173"/>
                    </a:lnTo>
                    <a:lnTo>
                      <a:pt x="40" y="180"/>
                    </a:lnTo>
                    <a:lnTo>
                      <a:pt x="41" y="185"/>
                    </a:lnTo>
                    <a:lnTo>
                      <a:pt x="41" y="185"/>
                    </a:lnTo>
                    <a:lnTo>
                      <a:pt x="41" y="191"/>
                    </a:lnTo>
                    <a:lnTo>
                      <a:pt x="39" y="195"/>
                    </a:lnTo>
                    <a:lnTo>
                      <a:pt x="37" y="200"/>
                    </a:lnTo>
                    <a:lnTo>
                      <a:pt x="34" y="205"/>
                    </a:lnTo>
                    <a:lnTo>
                      <a:pt x="34" y="205"/>
                    </a:lnTo>
                    <a:lnTo>
                      <a:pt x="34" y="208"/>
                    </a:lnTo>
                    <a:lnTo>
                      <a:pt x="35" y="209"/>
                    </a:lnTo>
                    <a:lnTo>
                      <a:pt x="37" y="210"/>
                    </a:lnTo>
                    <a:lnTo>
                      <a:pt x="37" y="210"/>
                    </a:lnTo>
                    <a:lnTo>
                      <a:pt x="41" y="210"/>
                    </a:lnTo>
                    <a:lnTo>
                      <a:pt x="43" y="211"/>
                    </a:lnTo>
                    <a:lnTo>
                      <a:pt x="46" y="214"/>
                    </a:lnTo>
                    <a:lnTo>
                      <a:pt x="46" y="214"/>
                    </a:lnTo>
                    <a:lnTo>
                      <a:pt x="46" y="219"/>
                    </a:lnTo>
                    <a:lnTo>
                      <a:pt x="47" y="222"/>
                    </a:lnTo>
                    <a:lnTo>
                      <a:pt x="49" y="223"/>
                    </a:lnTo>
                    <a:lnTo>
                      <a:pt x="49" y="223"/>
                    </a:lnTo>
                    <a:lnTo>
                      <a:pt x="50" y="223"/>
                    </a:lnTo>
                    <a:lnTo>
                      <a:pt x="51" y="223"/>
                    </a:lnTo>
                    <a:lnTo>
                      <a:pt x="52" y="223"/>
                    </a:lnTo>
                    <a:lnTo>
                      <a:pt x="54" y="224"/>
                    </a:lnTo>
                    <a:lnTo>
                      <a:pt x="54" y="224"/>
                    </a:lnTo>
                    <a:lnTo>
                      <a:pt x="51" y="227"/>
                    </a:lnTo>
                    <a:lnTo>
                      <a:pt x="51" y="229"/>
                    </a:lnTo>
                    <a:lnTo>
                      <a:pt x="51" y="229"/>
                    </a:lnTo>
                    <a:lnTo>
                      <a:pt x="54" y="232"/>
                    </a:lnTo>
                    <a:lnTo>
                      <a:pt x="56" y="233"/>
                    </a:lnTo>
                    <a:lnTo>
                      <a:pt x="59" y="233"/>
                    </a:lnTo>
                    <a:lnTo>
                      <a:pt x="60" y="235"/>
                    </a:lnTo>
                    <a:lnTo>
                      <a:pt x="60" y="235"/>
                    </a:lnTo>
                    <a:lnTo>
                      <a:pt x="62" y="242"/>
                    </a:lnTo>
                    <a:lnTo>
                      <a:pt x="64" y="245"/>
                    </a:lnTo>
                    <a:lnTo>
                      <a:pt x="67" y="248"/>
                    </a:lnTo>
                    <a:lnTo>
                      <a:pt x="67" y="248"/>
                    </a:lnTo>
                    <a:lnTo>
                      <a:pt x="73" y="248"/>
                    </a:lnTo>
                    <a:lnTo>
                      <a:pt x="80" y="248"/>
                    </a:lnTo>
                    <a:lnTo>
                      <a:pt x="85" y="245"/>
                    </a:lnTo>
                    <a:lnTo>
                      <a:pt x="91" y="243"/>
                    </a:lnTo>
                    <a:lnTo>
                      <a:pt x="102" y="239"/>
                    </a:lnTo>
                    <a:lnTo>
                      <a:pt x="114" y="235"/>
                    </a:lnTo>
                    <a:lnTo>
                      <a:pt x="114" y="235"/>
                    </a:lnTo>
                    <a:lnTo>
                      <a:pt x="123" y="233"/>
                    </a:lnTo>
                    <a:lnTo>
                      <a:pt x="133" y="232"/>
                    </a:lnTo>
                    <a:lnTo>
                      <a:pt x="142" y="233"/>
                    </a:lnTo>
                    <a:lnTo>
                      <a:pt x="151" y="234"/>
                    </a:lnTo>
                    <a:lnTo>
                      <a:pt x="169" y="239"/>
                    </a:lnTo>
                    <a:lnTo>
                      <a:pt x="186" y="244"/>
                    </a:lnTo>
                    <a:lnTo>
                      <a:pt x="186" y="244"/>
                    </a:lnTo>
                    <a:lnTo>
                      <a:pt x="195" y="244"/>
                    </a:lnTo>
                    <a:lnTo>
                      <a:pt x="203" y="245"/>
                    </a:lnTo>
                    <a:lnTo>
                      <a:pt x="221" y="244"/>
                    </a:lnTo>
                    <a:lnTo>
                      <a:pt x="222" y="244"/>
                    </a:lnTo>
                    <a:lnTo>
                      <a:pt x="222" y="244"/>
                    </a:lnTo>
                    <a:lnTo>
                      <a:pt x="210" y="257"/>
                    </a:lnTo>
                    <a:lnTo>
                      <a:pt x="204" y="263"/>
                    </a:lnTo>
                    <a:lnTo>
                      <a:pt x="197" y="268"/>
                    </a:lnTo>
                    <a:lnTo>
                      <a:pt x="189" y="273"/>
                    </a:lnTo>
                    <a:lnTo>
                      <a:pt x="181" y="275"/>
                    </a:lnTo>
                    <a:lnTo>
                      <a:pt x="174" y="277"/>
                    </a:lnTo>
                    <a:lnTo>
                      <a:pt x="164" y="277"/>
                    </a:lnTo>
                    <a:lnTo>
                      <a:pt x="164" y="277"/>
                    </a:lnTo>
                    <a:lnTo>
                      <a:pt x="155" y="276"/>
                    </a:lnTo>
                    <a:lnTo>
                      <a:pt x="146" y="273"/>
                    </a:lnTo>
                    <a:lnTo>
                      <a:pt x="129" y="265"/>
                    </a:lnTo>
                    <a:lnTo>
                      <a:pt x="121" y="261"/>
                    </a:lnTo>
                    <a:lnTo>
                      <a:pt x="112" y="258"/>
                    </a:lnTo>
                    <a:lnTo>
                      <a:pt x="103" y="256"/>
                    </a:lnTo>
                    <a:lnTo>
                      <a:pt x="93" y="257"/>
                    </a:lnTo>
                    <a:lnTo>
                      <a:pt x="93" y="257"/>
                    </a:lnTo>
                    <a:lnTo>
                      <a:pt x="78" y="260"/>
                    </a:lnTo>
                    <a:lnTo>
                      <a:pt x="64" y="265"/>
                    </a:lnTo>
                    <a:lnTo>
                      <a:pt x="57" y="266"/>
                    </a:lnTo>
                    <a:lnTo>
                      <a:pt x="49" y="267"/>
                    </a:lnTo>
                    <a:lnTo>
                      <a:pt x="42" y="266"/>
                    </a:lnTo>
                    <a:lnTo>
                      <a:pt x="34" y="263"/>
                    </a:lnTo>
                    <a:lnTo>
                      <a:pt x="34" y="263"/>
                    </a:lnTo>
                    <a:lnTo>
                      <a:pt x="31" y="260"/>
                    </a:lnTo>
                    <a:lnTo>
                      <a:pt x="29" y="256"/>
                    </a:lnTo>
                    <a:lnTo>
                      <a:pt x="28" y="250"/>
                    </a:lnTo>
                    <a:lnTo>
                      <a:pt x="29" y="244"/>
                    </a:lnTo>
                    <a:lnTo>
                      <a:pt x="29" y="244"/>
                    </a:lnTo>
                    <a:lnTo>
                      <a:pt x="28" y="243"/>
                    </a:lnTo>
                    <a:lnTo>
                      <a:pt x="26" y="242"/>
                    </a:lnTo>
                    <a:lnTo>
                      <a:pt x="23" y="240"/>
                    </a:lnTo>
                    <a:lnTo>
                      <a:pt x="22" y="239"/>
                    </a:lnTo>
                    <a:lnTo>
                      <a:pt x="22" y="236"/>
                    </a:lnTo>
                    <a:lnTo>
                      <a:pt x="22" y="235"/>
                    </a:lnTo>
                    <a:lnTo>
                      <a:pt x="24" y="233"/>
                    </a:lnTo>
                    <a:lnTo>
                      <a:pt x="24" y="233"/>
                    </a:lnTo>
                    <a:lnTo>
                      <a:pt x="20" y="232"/>
                    </a:lnTo>
                    <a:lnTo>
                      <a:pt x="18" y="232"/>
                    </a:lnTo>
                    <a:lnTo>
                      <a:pt x="17" y="229"/>
                    </a:lnTo>
                    <a:lnTo>
                      <a:pt x="17" y="229"/>
                    </a:lnTo>
                    <a:lnTo>
                      <a:pt x="16" y="227"/>
                    </a:lnTo>
                    <a:lnTo>
                      <a:pt x="17" y="224"/>
                    </a:lnTo>
                    <a:lnTo>
                      <a:pt x="17" y="220"/>
                    </a:lnTo>
                    <a:lnTo>
                      <a:pt x="16" y="219"/>
                    </a:lnTo>
                    <a:lnTo>
                      <a:pt x="15" y="218"/>
                    </a:lnTo>
                    <a:lnTo>
                      <a:pt x="15" y="218"/>
                    </a:lnTo>
                    <a:lnTo>
                      <a:pt x="8" y="218"/>
                    </a:lnTo>
                    <a:lnTo>
                      <a:pt x="5" y="218"/>
                    </a:lnTo>
                    <a:lnTo>
                      <a:pt x="2" y="217"/>
                    </a:lnTo>
                    <a:lnTo>
                      <a:pt x="2" y="217"/>
                    </a:lnTo>
                    <a:lnTo>
                      <a:pt x="2" y="215"/>
                    </a:lnTo>
                    <a:lnTo>
                      <a:pt x="0" y="212"/>
                    </a:lnTo>
                    <a:lnTo>
                      <a:pt x="2" y="209"/>
                    </a:lnTo>
                    <a:lnTo>
                      <a:pt x="2" y="209"/>
                    </a:lnTo>
                    <a:lnTo>
                      <a:pt x="4" y="203"/>
                    </a:lnTo>
                    <a:lnTo>
                      <a:pt x="8" y="199"/>
                    </a:lnTo>
                    <a:lnTo>
                      <a:pt x="11" y="193"/>
                    </a:lnTo>
                    <a:lnTo>
                      <a:pt x="11" y="190"/>
                    </a:lnTo>
                    <a:lnTo>
                      <a:pt x="11" y="188"/>
                    </a:lnTo>
                    <a:lnTo>
                      <a:pt x="11" y="188"/>
                    </a:lnTo>
                    <a:lnTo>
                      <a:pt x="8" y="183"/>
                    </a:lnTo>
                    <a:lnTo>
                      <a:pt x="7" y="177"/>
                    </a:lnTo>
                    <a:lnTo>
                      <a:pt x="7" y="166"/>
                    </a:lnTo>
                    <a:lnTo>
                      <a:pt x="7" y="166"/>
                    </a:lnTo>
                    <a:lnTo>
                      <a:pt x="9" y="154"/>
                    </a:lnTo>
                    <a:lnTo>
                      <a:pt x="13" y="141"/>
                    </a:lnTo>
                    <a:lnTo>
                      <a:pt x="15" y="135"/>
                    </a:lnTo>
                    <a:lnTo>
                      <a:pt x="18" y="130"/>
                    </a:lnTo>
                    <a:lnTo>
                      <a:pt x="23" y="125"/>
                    </a:lnTo>
                    <a:lnTo>
                      <a:pt x="28" y="121"/>
                    </a:lnTo>
                    <a:lnTo>
                      <a:pt x="111" y="49"/>
                    </a:lnTo>
                    <a:lnTo>
                      <a:pt x="111" y="49"/>
                    </a:lnTo>
                    <a:lnTo>
                      <a:pt x="125" y="38"/>
                    </a:lnTo>
                    <a:lnTo>
                      <a:pt x="140" y="27"/>
                    </a:lnTo>
                    <a:lnTo>
                      <a:pt x="146" y="21"/>
                    </a:lnTo>
                    <a:lnTo>
                      <a:pt x="153" y="14"/>
                    </a:lnTo>
                    <a:lnTo>
                      <a:pt x="159" y="7"/>
                    </a:lnTo>
                    <a:lnTo>
                      <a:pt x="163" y="0"/>
                    </a:lnTo>
                    <a:lnTo>
                      <a:pt x="163" y="0"/>
                    </a:lnTo>
                    <a:lnTo>
                      <a:pt x="168" y="7"/>
                    </a:lnTo>
                    <a:lnTo>
                      <a:pt x="170" y="17"/>
                    </a:lnTo>
                    <a:lnTo>
                      <a:pt x="171" y="26"/>
                    </a:lnTo>
                    <a:lnTo>
                      <a:pt x="170" y="30"/>
                    </a:lnTo>
                    <a:lnTo>
                      <a:pt x="168"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8" name="Freeform 32">
                <a:extLst>
                  <a:ext uri="{FF2B5EF4-FFF2-40B4-BE49-F238E27FC236}">
                    <a16:creationId xmlns:a16="http://schemas.microsoft.com/office/drawing/2014/main" id="{C30E5B46-619A-B44A-8B68-2B2B58914531}"/>
                  </a:ext>
                </a:extLst>
              </p:cNvPr>
              <p:cNvSpPr>
                <a:spLocks/>
              </p:cNvSpPr>
              <p:nvPr userDrawn="1"/>
            </p:nvSpPr>
            <p:spPr bwMode="auto">
              <a:xfrm>
                <a:off x="8247063" y="350838"/>
                <a:ext cx="176213" cy="220662"/>
              </a:xfrm>
              <a:custGeom>
                <a:avLst/>
                <a:gdLst>
                  <a:gd name="T0" fmla="*/ 163 w 222"/>
                  <a:gd name="T1" fmla="*/ 41 h 277"/>
                  <a:gd name="T2" fmla="*/ 119 w 222"/>
                  <a:gd name="T3" fmla="*/ 82 h 277"/>
                  <a:gd name="T4" fmla="*/ 47 w 222"/>
                  <a:gd name="T5" fmla="*/ 143 h 277"/>
                  <a:gd name="T6" fmla="*/ 40 w 222"/>
                  <a:gd name="T7" fmla="*/ 160 h 277"/>
                  <a:gd name="T8" fmla="*/ 40 w 222"/>
                  <a:gd name="T9" fmla="*/ 180 h 277"/>
                  <a:gd name="T10" fmla="*/ 41 w 222"/>
                  <a:gd name="T11" fmla="*/ 191 h 277"/>
                  <a:gd name="T12" fmla="*/ 34 w 222"/>
                  <a:gd name="T13" fmla="*/ 205 h 277"/>
                  <a:gd name="T14" fmla="*/ 35 w 222"/>
                  <a:gd name="T15" fmla="*/ 209 h 277"/>
                  <a:gd name="T16" fmla="*/ 41 w 222"/>
                  <a:gd name="T17" fmla="*/ 210 h 277"/>
                  <a:gd name="T18" fmla="*/ 46 w 222"/>
                  <a:gd name="T19" fmla="*/ 214 h 277"/>
                  <a:gd name="T20" fmla="*/ 49 w 222"/>
                  <a:gd name="T21" fmla="*/ 223 h 277"/>
                  <a:gd name="T22" fmla="*/ 51 w 222"/>
                  <a:gd name="T23" fmla="*/ 223 h 277"/>
                  <a:gd name="T24" fmla="*/ 54 w 222"/>
                  <a:gd name="T25" fmla="*/ 224 h 277"/>
                  <a:gd name="T26" fmla="*/ 51 w 222"/>
                  <a:gd name="T27" fmla="*/ 229 h 277"/>
                  <a:gd name="T28" fmla="*/ 59 w 222"/>
                  <a:gd name="T29" fmla="*/ 233 h 277"/>
                  <a:gd name="T30" fmla="*/ 62 w 222"/>
                  <a:gd name="T31" fmla="*/ 242 h 277"/>
                  <a:gd name="T32" fmla="*/ 67 w 222"/>
                  <a:gd name="T33" fmla="*/ 248 h 277"/>
                  <a:gd name="T34" fmla="*/ 85 w 222"/>
                  <a:gd name="T35" fmla="*/ 245 h 277"/>
                  <a:gd name="T36" fmla="*/ 114 w 222"/>
                  <a:gd name="T37" fmla="*/ 235 h 277"/>
                  <a:gd name="T38" fmla="*/ 133 w 222"/>
                  <a:gd name="T39" fmla="*/ 232 h 277"/>
                  <a:gd name="T40" fmla="*/ 169 w 222"/>
                  <a:gd name="T41" fmla="*/ 239 h 277"/>
                  <a:gd name="T42" fmla="*/ 195 w 222"/>
                  <a:gd name="T43" fmla="*/ 244 h 277"/>
                  <a:gd name="T44" fmla="*/ 222 w 222"/>
                  <a:gd name="T45" fmla="*/ 244 h 277"/>
                  <a:gd name="T46" fmla="*/ 204 w 222"/>
                  <a:gd name="T47" fmla="*/ 263 h 277"/>
                  <a:gd name="T48" fmla="*/ 181 w 222"/>
                  <a:gd name="T49" fmla="*/ 275 h 277"/>
                  <a:gd name="T50" fmla="*/ 164 w 222"/>
                  <a:gd name="T51" fmla="*/ 277 h 277"/>
                  <a:gd name="T52" fmla="*/ 129 w 222"/>
                  <a:gd name="T53" fmla="*/ 265 h 277"/>
                  <a:gd name="T54" fmla="*/ 103 w 222"/>
                  <a:gd name="T55" fmla="*/ 256 h 277"/>
                  <a:gd name="T56" fmla="*/ 78 w 222"/>
                  <a:gd name="T57" fmla="*/ 260 h 277"/>
                  <a:gd name="T58" fmla="*/ 49 w 222"/>
                  <a:gd name="T59" fmla="*/ 267 h 277"/>
                  <a:gd name="T60" fmla="*/ 34 w 222"/>
                  <a:gd name="T61" fmla="*/ 263 h 277"/>
                  <a:gd name="T62" fmla="*/ 28 w 222"/>
                  <a:gd name="T63" fmla="*/ 250 h 277"/>
                  <a:gd name="T64" fmla="*/ 28 w 222"/>
                  <a:gd name="T65" fmla="*/ 243 h 277"/>
                  <a:gd name="T66" fmla="*/ 22 w 222"/>
                  <a:gd name="T67" fmla="*/ 239 h 277"/>
                  <a:gd name="T68" fmla="*/ 24 w 222"/>
                  <a:gd name="T69" fmla="*/ 233 h 277"/>
                  <a:gd name="T70" fmla="*/ 18 w 222"/>
                  <a:gd name="T71" fmla="*/ 232 h 277"/>
                  <a:gd name="T72" fmla="*/ 16 w 222"/>
                  <a:gd name="T73" fmla="*/ 227 h 277"/>
                  <a:gd name="T74" fmla="*/ 16 w 222"/>
                  <a:gd name="T75" fmla="*/ 219 h 277"/>
                  <a:gd name="T76" fmla="*/ 8 w 222"/>
                  <a:gd name="T77" fmla="*/ 218 h 277"/>
                  <a:gd name="T78" fmla="*/ 2 w 222"/>
                  <a:gd name="T79" fmla="*/ 217 h 277"/>
                  <a:gd name="T80" fmla="*/ 2 w 222"/>
                  <a:gd name="T81" fmla="*/ 209 h 277"/>
                  <a:gd name="T82" fmla="*/ 8 w 222"/>
                  <a:gd name="T83" fmla="*/ 199 h 277"/>
                  <a:gd name="T84" fmla="*/ 11 w 222"/>
                  <a:gd name="T85" fmla="*/ 188 h 277"/>
                  <a:gd name="T86" fmla="*/ 7 w 222"/>
                  <a:gd name="T87" fmla="*/ 177 h 277"/>
                  <a:gd name="T88" fmla="*/ 9 w 222"/>
                  <a:gd name="T89" fmla="*/ 154 h 277"/>
                  <a:gd name="T90" fmla="*/ 18 w 222"/>
                  <a:gd name="T91" fmla="*/ 130 h 277"/>
                  <a:gd name="T92" fmla="*/ 111 w 222"/>
                  <a:gd name="T93" fmla="*/ 49 h 277"/>
                  <a:gd name="T94" fmla="*/ 140 w 222"/>
                  <a:gd name="T95" fmla="*/ 27 h 277"/>
                  <a:gd name="T96" fmla="*/ 159 w 222"/>
                  <a:gd name="T97" fmla="*/ 7 h 277"/>
                  <a:gd name="T98" fmla="*/ 168 w 222"/>
                  <a:gd name="T99" fmla="*/ 7 h 277"/>
                  <a:gd name="T100" fmla="*/ 170 w 222"/>
                  <a:gd name="T101" fmla="*/ 3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2" h="277">
                    <a:moveTo>
                      <a:pt x="168" y="35"/>
                    </a:moveTo>
                    <a:lnTo>
                      <a:pt x="168" y="35"/>
                    </a:lnTo>
                    <a:lnTo>
                      <a:pt x="163" y="41"/>
                    </a:lnTo>
                    <a:lnTo>
                      <a:pt x="158" y="47"/>
                    </a:lnTo>
                    <a:lnTo>
                      <a:pt x="146" y="60"/>
                    </a:lnTo>
                    <a:lnTo>
                      <a:pt x="119" y="82"/>
                    </a:lnTo>
                    <a:lnTo>
                      <a:pt x="51" y="139"/>
                    </a:lnTo>
                    <a:lnTo>
                      <a:pt x="51" y="139"/>
                    </a:lnTo>
                    <a:lnTo>
                      <a:pt x="47" y="143"/>
                    </a:lnTo>
                    <a:lnTo>
                      <a:pt x="43" y="149"/>
                    </a:lnTo>
                    <a:lnTo>
                      <a:pt x="41" y="155"/>
                    </a:lnTo>
                    <a:lnTo>
                      <a:pt x="40" y="160"/>
                    </a:lnTo>
                    <a:lnTo>
                      <a:pt x="39" y="167"/>
                    </a:lnTo>
                    <a:lnTo>
                      <a:pt x="39" y="173"/>
                    </a:lnTo>
                    <a:lnTo>
                      <a:pt x="40" y="180"/>
                    </a:lnTo>
                    <a:lnTo>
                      <a:pt x="41" y="185"/>
                    </a:lnTo>
                    <a:lnTo>
                      <a:pt x="41" y="185"/>
                    </a:lnTo>
                    <a:lnTo>
                      <a:pt x="41" y="191"/>
                    </a:lnTo>
                    <a:lnTo>
                      <a:pt x="39" y="195"/>
                    </a:lnTo>
                    <a:lnTo>
                      <a:pt x="37" y="200"/>
                    </a:lnTo>
                    <a:lnTo>
                      <a:pt x="34" y="205"/>
                    </a:lnTo>
                    <a:lnTo>
                      <a:pt x="34" y="205"/>
                    </a:lnTo>
                    <a:lnTo>
                      <a:pt x="34" y="208"/>
                    </a:lnTo>
                    <a:lnTo>
                      <a:pt x="35" y="209"/>
                    </a:lnTo>
                    <a:lnTo>
                      <a:pt x="37" y="210"/>
                    </a:lnTo>
                    <a:lnTo>
                      <a:pt x="37" y="210"/>
                    </a:lnTo>
                    <a:lnTo>
                      <a:pt x="41" y="210"/>
                    </a:lnTo>
                    <a:lnTo>
                      <a:pt x="43" y="211"/>
                    </a:lnTo>
                    <a:lnTo>
                      <a:pt x="46" y="214"/>
                    </a:lnTo>
                    <a:lnTo>
                      <a:pt x="46" y="214"/>
                    </a:lnTo>
                    <a:lnTo>
                      <a:pt x="46" y="219"/>
                    </a:lnTo>
                    <a:lnTo>
                      <a:pt x="47" y="222"/>
                    </a:lnTo>
                    <a:lnTo>
                      <a:pt x="49" y="223"/>
                    </a:lnTo>
                    <a:lnTo>
                      <a:pt x="49" y="223"/>
                    </a:lnTo>
                    <a:lnTo>
                      <a:pt x="50" y="223"/>
                    </a:lnTo>
                    <a:lnTo>
                      <a:pt x="51" y="223"/>
                    </a:lnTo>
                    <a:lnTo>
                      <a:pt x="52" y="223"/>
                    </a:lnTo>
                    <a:lnTo>
                      <a:pt x="54" y="224"/>
                    </a:lnTo>
                    <a:lnTo>
                      <a:pt x="54" y="224"/>
                    </a:lnTo>
                    <a:lnTo>
                      <a:pt x="51" y="227"/>
                    </a:lnTo>
                    <a:lnTo>
                      <a:pt x="51" y="229"/>
                    </a:lnTo>
                    <a:lnTo>
                      <a:pt x="51" y="229"/>
                    </a:lnTo>
                    <a:lnTo>
                      <a:pt x="54" y="232"/>
                    </a:lnTo>
                    <a:lnTo>
                      <a:pt x="56" y="233"/>
                    </a:lnTo>
                    <a:lnTo>
                      <a:pt x="59" y="233"/>
                    </a:lnTo>
                    <a:lnTo>
                      <a:pt x="60" y="235"/>
                    </a:lnTo>
                    <a:lnTo>
                      <a:pt x="60" y="235"/>
                    </a:lnTo>
                    <a:lnTo>
                      <a:pt x="62" y="242"/>
                    </a:lnTo>
                    <a:lnTo>
                      <a:pt x="64" y="245"/>
                    </a:lnTo>
                    <a:lnTo>
                      <a:pt x="67" y="248"/>
                    </a:lnTo>
                    <a:lnTo>
                      <a:pt x="67" y="248"/>
                    </a:lnTo>
                    <a:lnTo>
                      <a:pt x="73" y="248"/>
                    </a:lnTo>
                    <a:lnTo>
                      <a:pt x="80" y="248"/>
                    </a:lnTo>
                    <a:lnTo>
                      <a:pt x="85" y="245"/>
                    </a:lnTo>
                    <a:lnTo>
                      <a:pt x="91" y="243"/>
                    </a:lnTo>
                    <a:lnTo>
                      <a:pt x="102" y="239"/>
                    </a:lnTo>
                    <a:lnTo>
                      <a:pt x="114" y="235"/>
                    </a:lnTo>
                    <a:lnTo>
                      <a:pt x="114" y="235"/>
                    </a:lnTo>
                    <a:lnTo>
                      <a:pt x="123" y="233"/>
                    </a:lnTo>
                    <a:lnTo>
                      <a:pt x="133" y="232"/>
                    </a:lnTo>
                    <a:lnTo>
                      <a:pt x="142" y="233"/>
                    </a:lnTo>
                    <a:lnTo>
                      <a:pt x="151" y="234"/>
                    </a:lnTo>
                    <a:lnTo>
                      <a:pt x="169" y="239"/>
                    </a:lnTo>
                    <a:lnTo>
                      <a:pt x="186" y="244"/>
                    </a:lnTo>
                    <a:lnTo>
                      <a:pt x="186" y="244"/>
                    </a:lnTo>
                    <a:lnTo>
                      <a:pt x="195" y="244"/>
                    </a:lnTo>
                    <a:lnTo>
                      <a:pt x="203" y="245"/>
                    </a:lnTo>
                    <a:lnTo>
                      <a:pt x="221" y="244"/>
                    </a:lnTo>
                    <a:lnTo>
                      <a:pt x="222" y="244"/>
                    </a:lnTo>
                    <a:lnTo>
                      <a:pt x="222" y="244"/>
                    </a:lnTo>
                    <a:lnTo>
                      <a:pt x="210" y="257"/>
                    </a:lnTo>
                    <a:lnTo>
                      <a:pt x="204" y="263"/>
                    </a:lnTo>
                    <a:lnTo>
                      <a:pt x="197" y="268"/>
                    </a:lnTo>
                    <a:lnTo>
                      <a:pt x="189" y="273"/>
                    </a:lnTo>
                    <a:lnTo>
                      <a:pt x="181" y="275"/>
                    </a:lnTo>
                    <a:lnTo>
                      <a:pt x="174" y="277"/>
                    </a:lnTo>
                    <a:lnTo>
                      <a:pt x="164" y="277"/>
                    </a:lnTo>
                    <a:lnTo>
                      <a:pt x="164" y="277"/>
                    </a:lnTo>
                    <a:lnTo>
                      <a:pt x="155" y="276"/>
                    </a:lnTo>
                    <a:lnTo>
                      <a:pt x="146" y="273"/>
                    </a:lnTo>
                    <a:lnTo>
                      <a:pt x="129" y="265"/>
                    </a:lnTo>
                    <a:lnTo>
                      <a:pt x="121" y="261"/>
                    </a:lnTo>
                    <a:lnTo>
                      <a:pt x="112" y="258"/>
                    </a:lnTo>
                    <a:lnTo>
                      <a:pt x="103" y="256"/>
                    </a:lnTo>
                    <a:lnTo>
                      <a:pt x="93" y="257"/>
                    </a:lnTo>
                    <a:lnTo>
                      <a:pt x="93" y="257"/>
                    </a:lnTo>
                    <a:lnTo>
                      <a:pt x="78" y="260"/>
                    </a:lnTo>
                    <a:lnTo>
                      <a:pt x="64" y="265"/>
                    </a:lnTo>
                    <a:lnTo>
                      <a:pt x="57" y="266"/>
                    </a:lnTo>
                    <a:lnTo>
                      <a:pt x="49" y="267"/>
                    </a:lnTo>
                    <a:lnTo>
                      <a:pt x="42" y="266"/>
                    </a:lnTo>
                    <a:lnTo>
                      <a:pt x="34" y="263"/>
                    </a:lnTo>
                    <a:lnTo>
                      <a:pt x="34" y="263"/>
                    </a:lnTo>
                    <a:lnTo>
                      <a:pt x="31" y="260"/>
                    </a:lnTo>
                    <a:lnTo>
                      <a:pt x="29" y="256"/>
                    </a:lnTo>
                    <a:lnTo>
                      <a:pt x="28" y="250"/>
                    </a:lnTo>
                    <a:lnTo>
                      <a:pt x="29" y="244"/>
                    </a:lnTo>
                    <a:lnTo>
                      <a:pt x="29" y="244"/>
                    </a:lnTo>
                    <a:lnTo>
                      <a:pt x="28" y="243"/>
                    </a:lnTo>
                    <a:lnTo>
                      <a:pt x="26" y="242"/>
                    </a:lnTo>
                    <a:lnTo>
                      <a:pt x="23" y="240"/>
                    </a:lnTo>
                    <a:lnTo>
                      <a:pt x="22" y="239"/>
                    </a:lnTo>
                    <a:lnTo>
                      <a:pt x="22" y="236"/>
                    </a:lnTo>
                    <a:lnTo>
                      <a:pt x="22" y="235"/>
                    </a:lnTo>
                    <a:lnTo>
                      <a:pt x="24" y="233"/>
                    </a:lnTo>
                    <a:lnTo>
                      <a:pt x="24" y="233"/>
                    </a:lnTo>
                    <a:lnTo>
                      <a:pt x="20" y="232"/>
                    </a:lnTo>
                    <a:lnTo>
                      <a:pt x="18" y="232"/>
                    </a:lnTo>
                    <a:lnTo>
                      <a:pt x="17" y="229"/>
                    </a:lnTo>
                    <a:lnTo>
                      <a:pt x="17" y="229"/>
                    </a:lnTo>
                    <a:lnTo>
                      <a:pt x="16" y="227"/>
                    </a:lnTo>
                    <a:lnTo>
                      <a:pt x="17" y="224"/>
                    </a:lnTo>
                    <a:lnTo>
                      <a:pt x="17" y="220"/>
                    </a:lnTo>
                    <a:lnTo>
                      <a:pt x="16" y="219"/>
                    </a:lnTo>
                    <a:lnTo>
                      <a:pt x="15" y="218"/>
                    </a:lnTo>
                    <a:lnTo>
                      <a:pt x="15" y="218"/>
                    </a:lnTo>
                    <a:lnTo>
                      <a:pt x="8" y="218"/>
                    </a:lnTo>
                    <a:lnTo>
                      <a:pt x="5" y="218"/>
                    </a:lnTo>
                    <a:lnTo>
                      <a:pt x="2" y="217"/>
                    </a:lnTo>
                    <a:lnTo>
                      <a:pt x="2" y="217"/>
                    </a:lnTo>
                    <a:lnTo>
                      <a:pt x="2" y="215"/>
                    </a:lnTo>
                    <a:lnTo>
                      <a:pt x="0" y="212"/>
                    </a:lnTo>
                    <a:lnTo>
                      <a:pt x="2" y="209"/>
                    </a:lnTo>
                    <a:lnTo>
                      <a:pt x="2" y="209"/>
                    </a:lnTo>
                    <a:lnTo>
                      <a:pt x="4" y="203"/>
                    </a:lnTo>
                    <a:lnTo>
                      <a:pt x="8" y="199"/>
                    </a:lnTo>
                    <a:lnTo>
                      <a:pt x="11" y="193"/>
                    </a:lnTo>
                    <a:lnTo>
                      <a:pt x="11" y="190"/>
                    </a:lnTo>
                    <a:lnTo>
                      <a:pt x="11" y="188"/>
                    </a:lnTo>
                    <a:lnTo>
                      <a:pt x="11" y="188"/>
                    </a:lnTo>
                    <a:lnTo>
                      <a:pt x="8" y="183"/>
                    </a:lnTo>
                    <a:lnTo>
                      <a:pt x="7" y="177"/>
                    </a:lnTo>
                    <a:lnTo>
                      <a:pt x="7" y="166"/>
                    </a:lnTo>
                    <a:lnTo>
                      <a:pt x="7" y="166"/>
                    </a:lnTo>
                    <a:lnTo>
                      <a:pt x="9" y="154"/>
                    </a:lnTo>
                    <a:lnTo>
                      <a:pt x="13" y="141"/>
                    </a:lnTo>
                    <a:lnTo>
                      <a:pt x="15" y="135"/>
                    </a:lnTo>
                    <a:lnTo>
                      <a:pt x="18" y="130"/>
                    </a:lnTo>
                    <a:lnTo>
                      <a:pt x="23" y="125"/>
                    </a:lnTo>
                    <a:lnTo>
                      <a:pt x="28" y="121"/>
                    </a:lnTo>
                    <a:lnTo>
                      <a:pt x="111" y="49"/>
                    </a:lnTo>
                    <a:lnTo>
                      <a:pt x="111" y="49"/>
                    </a:lnTo>
                    <a:lnTo>
                      <a:pt x="125" y="38"/>
                    </a:lnTo>
                    <a:lnTo>
                      <a:pt x="140" y="27"/>
                    </a:lnTo>
                    <a:lnTo>
                      <a:pt x="146" y="21"/>
                    </a:lnTo>
                    <a:lnTo>
                      <a:pt x="153" y="14"/>
                    </a:lnTo>
                    <a:lnTo>
                      <a:pt x="159" y="7"/>
                    </a:lnTo>
                    <a:lnTo>
                      <a:pt x="163" y="0"/>
                    </a:lnTo>
                    <a:lnTo>
                      <a:pt x="163" y="0"/>
                    </a:lnTo>
                    <a:lnTo>
                      <a:pt x="168" y="7"/>
                    </a:lnTo>
                    <a:lnTo>
                      <a:pt x="170" y="17"/>
                    </a:lnTo>
                    <a:lnTo>
                      <a:pt x="171" y="26"/>
                    </a:lnTo>
                    <a:lnTo>
                      <a:pt x="170" y="30"/>
                    </a:lnTo>
                    <a:lnTo>
                      <a:pt x="168" y="3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9" name="Freeform 33">
                <a:extLst>
                  <a:ext uri="{FF2B5EF4-FFF2-40B4-BE49-F238E27FC236}">
                    <a16:creationId xmlns:a16="http://schemas.microsoft.com/office/drawing/2014/main" id="{5BDFE68E-8360-E445-B426-F4CA12A11840}"/>
                  </a:ext>
                </a:extLst>
              </p:cNvPr>
              <p:cNvSpPr>
                <a:spLocks/>
              </p:cNvSpPr>
              <p:nvPr userDrawn="1"/>
            </p:nvSpPr>
            <p:spPr bwMode="auto">
              <a:xfrm>
                <a:off x="8027988" y="538162"/>
                <a:ext cx="212725" cy="174625"/>
              </a:xfrm>
              <a:custGeom>
                <a:avLst/>
                <a:gdLst>
                  <a:gd name="T0" fmla="*/ 188 w 270"/>
                  <a:gd name="T1" fmla="*/ 47 h 220"/>
                  <a:gd name="T2" fmla="*/ 241 w 270"/>
                  <a:gd name="T3" fmla="*/ 70 h 220"/>
                  <a:gd name="T4" fmla="*/ 258 w 270"/>
                  <a:gd name="T5" fmla="*/ 81 h 220"/>
                  <a:gd name="T6" fmla="*/ 265 w 270"/>
                  <a:gd name="T7" fmla="*/ 89 h 220"/>
                  <a:gd name="T8" fmla="*/ 267 w 270"/>
                  <a:gd name="T9" fmla="*/ 99 h 220"/>
                  <a:gd name="T10" fmla="*/ 265 w 270"/>
                  <a:gd name="T11" fmla="*/ 104 h 220"/>
                  <a:gd name="T12" fmla="*/ 256 w 270"/>
                  <a:gd name="T13" fmla="*/ 118 h 220"/>
                  <a:gd name="T14" fmla="*/ 240 w 270"/>
                  <a:gd name="T15" fmla="*/ 132 h 220"/>
                  <a:gd name="T16" fmla="*/ 227 w 270"/>
                  <a:gd name="T17" fmla="*/ 146 h 220"/>
                  <a:gd name="T18" fmla="*/ 223 w 270"/>
                  <a:gd name="T19" fmla="*/ 157 h 220"/>
                  <a:gd name="T20" fmla="*/ 224 w 270"/>
                  <a:gd name="T21" fmla="*/ 168 h 220"/>
                  <a:gd name="T22" fmla="*/ 227 w 270"/>
                  <a:gd name="T23" fmla="*/ 178 h 220"/>
                  <a:gd name="T24" fmla="*/ 235 w 270"/>
                  <a:gd name="T25" fmla="*/ 189 h 220"/>
                  <a:gd name="T26" fmla="*/ 242 w 270"/>
                  <a:gd name="T27" fmla="*/ 195 h 220"/>
                  <a:gd name="T28" fmla="*/ 247 w 270"/>
                  <a:gd name="T29" fmla="*/ 196 h 220"/>
                  <a:gd name="T30" fmla="*/ 257 w 270"/>
                  <a:gd name="T31" fmla="*/ 199 h 220"/>
                  <a:gd name="T32" fmla="*/ 267 w 270"/>
                  <a:gd name="T33" fmla="*/ 196 h 220"/>
                  <a:gd name="T34" fmla="*/ 270 w 270"/>
                  <a:gd name="T35" fmla="*/ 200 h 220"/>
                  <a:gd name="T36" fmla="*/ 267 w 270"/>
                  <a:gd name="T37" fmla="*/ 203 h 220"/>
                  <a:gd name="T38" fmla="*/ 254 w 270"/>
                  <a:gd name="T39" fmla="*/ 211 h 220"/>
                  <a:gd name="T40" fmla="*/ 239 w 270"/>
                  <a:gd name="T41" fmla="*/ 218 h 220"/>
                  <a:gd name="T42" fmla="*/ 223 w 270"/>
                  <a:gd name="T43" fmla="*/ 220 h 220"/>
                  <a:gd name="T44" fmla="*/ 207 w 270"/>
                  <a:gd name="T45" fmla="*/ 215 h 220"/>
                  <a:gd name="T46" fmla="*/ 201 w 270"/>
                  <a:gd name="T47" fmla="*/ 211 h 220"/>
                  <a:gd name="T48" fmla="*/ 190 w 270"/>
                  <a:gd name="T49" fmla="*/ 197 h 220"/>
                  <a:gd name="T50" fmla="*/ 188 w 270"/>
                  <a:gd name="T51" fmla="*/ 189 h 220"/>
                  <a:gd name="T52" fmla="*/ 188 w 270"/>
                  <a:gd name="T53" fmla="*/ 178 h 220"/>
                  <a:gd name="T54" fmla="*/ 190 w 270"/>
                  <a:gd name="T55" fmla="*/ 169 h 220"/>
                  <a:gd name="T56" fmla="*/ 202 w 270"/>
                  <a:gd name="T57" fmla="*/ 153 h 220"/>
                  <a:gd name="T58" fmla="*/ 223 w 270"/>
                  <a:gd name="T59" fmla="*/ 133 h 220"/>
                  <a:gd name="T60" fmla="*/ 229 w 270"/>
                  <a:gd name="T61" fmla="*/ 125 h 220"/>
                  <a:gd name="T62" fmla="*/ 232 w 270"/>
                  <a:gd name="T63" fmla="*/ 115 h 220"/>
                  <a:gd name="T64" fmla="*/ 231 w 270"/>
                  <a:gd name="T65" fmla="*/ 111 h 220"/>
                  <a:gd name="T66" fmla="*/ 225 w 270"/>
                  <a:gd name="T67" fmla="*/ 103 h 220"/>
                  <a:gd name="T68" fmla="*/ 219 w 270"/>
                  <a:gd name="T69" fmla="*/ 98 h 220"/>
                  <a:gd name="T70" fmla="*/ 176 w 270"/>
                  <a:gd name="T71" fmla="*/ 75 h 220"/>
                  <a:gd name="T72" fmla="*/ 130 w 270"/>
                  <a:gd name="T73" fmla="*/ 57 h 220"/>
                  <a:gd name="T74" fmla="*/ 84 w 270"/>
                  <a:gd name="T75" fmla="*/ 41 h 220"/>
                  <a:gd name="T76" fmla="*/ 38 w 270"/>
                  <a:gd name="T77" fmla="*/ 27 h 220"/>
                  <a:gd name="T78" fmla="*/ 19 w 270"/>
                  <a:gd name="T79" fmla="*/ 25 h 220"/>
                  <a:gd name="T80" fmla="*/ 10 w 270"/>
                  <a:gd name="T81" fmla="*/ 27 h 220"/>
                  <a:gd name="T82" fmla="*/ 4 w 270"/>
                  <a:gd name="T83" fmla="*/ 33 h 220"/>
                  <a:gd name="T84" fmla="*/ 4 w 270"/>
                  <a:gd name="T85" fmla="*/ 33 h 220"/>
                  <a:gd name="T86" fmla="*/ 1 w 270"/>
                  <a:gd name="T87" fmla="*/ 33 h 220"/>
                  <a:gd name="T88" fmla="*/ 0 w 270"/>
                  <a:gd name="T89" fmla="*/ 25 h 220"/>
                  <a:gd name="T90" fmla="*/ 3 w 270"/>
                  <a:gd name="T91" fmla="*/ 17 h 220"/>
                  <a:gd name="T92" fmla="*/ 12 w 270"/>
                  <a:gd name="T93" fmla="*/ 6 h 220"/>
                  <a:gd name="T94" fmla="*/ 17 w 270"/>
                  <a:gd name="T95" fmla="*/ 3 h 220"/>
                  <a:gd name="T96" fmla="*/ 30 w 270"/>
                  <a:gd name="T97" fmla="*/ 0 h 220"/>
                  <a:gd name="T98" fmla="*/ 67 w 270"/>
                  <a:gd name="T99" fmla="*/ 6 h 220"/>
                  <a:gd name="T100" fmla="*/ 98 w 270"/>
                  <a:gd name="T101" fmla="*/ 15 h 220"/>
                  <a:gd name="T102" fmla="*/ 159 w 270"/>
                  <a:gd name="T103" fmla="*/ 35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70" h="220">
                    <a:moveTo>
                      <a:pt x="188" y="47"/>
                    </a:moveTo>
                    <a:lnTo>
                      <a:pt x="188" y="47"/>
                    </a:lnTo>
                    <a:lnTo>
                      <a:pt x="224" y="63"/>
                    </a:lnTo>
                    <a:lnTo>
                      <a:pt x="241" y="70"/>
                    </a:lnTo>
                    <a:lnTo>
                      <a:pt x="258" y="81"/>
                    </a:lnTo>
                    <a:lnTo>
                      <a:pt x="258" y="81"/>
                    </a:lnTo>
                    <a:lnTo>
                      <a:pt x="262" y="84"/>
                    </a:lnTo>
                    <a:lnTo>
                      <a:pt x="265" y="89"/>
                    </a:lnTo>
                    <a:lnTo>
                      <a:pt x="266" y="94"/>
                    </a:lnTo>
                    <a:lnTo>
                      <a:pt x="267" y="99"/>
                    </a:lnTo>
                    <a:lnTo>
                      <a:pt x="267" y="99"/>
                    </a:lnTo>
                    <a:lnTo>
                      <a:pt x="265" y="104"/>
                    </a:lnTo>
                    <a:lnTo>
                      <a:pt x="263" y="109"/>
                    </a:lnTo>
                    <a:lnTo>
                      <a:pt x="256" y="118"/>
                    </a:lnTo>
                    <a:lnTo>
                      <a:pt x="248" y="125"/>
                    </a:lnTo>
                    <a:lnTo>
                      <a:pt x="240" y="132"/>
                    </a:lnTo>
                    <a:lnTo>
                      <a:pt x="233" y="138"/>
                    </a:lnTo>
                    <a:lnTo>
                      <a:pt x="227" y="146"/>
                    </a:lnTo>
                    <a:lnTo>
                      <a:pt x="225" y="151"/>
                    </a:lnTo>
                    <a:lnTo>
                      <a:pt x="223" y="157"/>
                    </a:lnTo>
                    <a:lnTo>
                      <a:pt x="223" y="162"/>
                    </a:lnTo>
                    <a:lnTo>
                      <a:pt x="224" y="168"/>
                    </a:lnTo>
                    <a:lnTo>
                      <a:pt x="224" y="168"/>
                    </a:lnTo>
                    <a:lnTo>
                      <a:pt x="227" y="178"/>
                    </a:lnTo>
                    <a:lnTo>
                      <a:pt x="231" y="186"/>
                    </a:lnTo>
                    <a:lnTo>
                      <a:pt x="235" y="189"/>
                    </a:lnTo>
                    <a:lnTo>
                      <a:pt x="239" y="193"/>
                    </a:lnTo>
                    <a:lnTo>
                      <a:pt x="242" y="195"/>
                    </a:lnTo>
                    <a:lnTo>
                      <a:pt x="247" y="196"/>
                    </a:lnTo>
                    <a:lnTo>
                      <a:pt x="247" y="196"/>
                    </a:lnTo>
                    <a:lnTo>
                      <a:pt x="253" y="197"/>
                    </a:lnTo>
                    <a:lnTo>
                      <a:pt x="257" y="199"/>
                    </a:lnTo>
                    <a:lnTo>
                      <a:pt x="262" y="197"/>
                    </a:lnTo>
                    <a:lnTo>
                      <a:pt x="267" y="196"/>
                    </a:lnTo>
                    <a:lnTo>
                      <a:pt x="267" y="196"/>
                    </a:lnTo>
                    <a:lnTo>
                      <a:pt x="270" y="200"/>
                    </a:lnTo>
                    <a:lnTo>
                      <a:pt x="270" y="202"/>
                    </a:lnTo>
                    <a:lnTo>
                      <a:pt x="267" y="203"/>
                    </a:lnTo>
                    <a:lnTo>
                      <a:pt x="267" y="203"/>
                    </a:lnTo>
                    <a:lnTo>
                      <a:pt x="254" y="211"/>
                    </a:lnTo>
                    <a:lnTo>
                      <a:pt x="246" y="214"/>
                    </a:lnTo>
                    <a:lnTo>
                      <a:pt x="239" y="218"/>
                    </a:lnTo>
                    <a:lnTo>
                      <a:pt x="231" y="219"/>
                    </a:lnTo>
                    <a:lnTo>
                      <a:pt x="223" y="220"/>
                    </a:lnTo>
                    <a:lnTo>
                      <a:pt x="215" y="219"/>
                    </a:lnTo>
                    <a:lnTo>
                      <a:pt x="207" y="215"/>
                    </a:lnTo>
                    <a:lnTo>
                      <a:pt x="207" y="215"/>
                    </a:lnTo>
                    <a:lnTo>
                      <a:pt x="201" y="211"/>
                    </a:lnTo>
                    <a:lnTo>
                      <a:pt x="195" y="204"/>
                    </a:lnTo>
                    <a:lnTo>
                      <a:pt x="190" y="197"/>
                    </a:lnTo>
                    <a:lnTo>
                      <a:pt x="188" y="189"/>
                    </a:lnTo>
                    <a:lnTo>
                      <a:pt x="188" y="189"/>
                    </a:lnTo>
                    <a:lnTo>
                      <a:pt x="188" y="184"/>
                    </a:lnTo>
                    <a:lnTo>
                      <a:pt x="188" y="178"/>
                    </a:lnTo>
                    <a:lnTo>
                      <a:pt x="189" y="174"/>
                    </a:lnTo>
                    <a:lnTo>
                      <a:pt x="190" y="169"/>
                    </a:lnTo>
                    <a:lnTo>
                      <a:pt x="195" y="160"/>
                    </a:lnTo>
                    <a:lnTo>
                      <a:pt x="202" y="153"/>
                    </a:lnTo>
                    <a:lnTo>
                      <a:pt x="215" y="140"/>
                    </a:lnTo>
                    <a:lnTo>
                      <a:pt x="223" y="133"/>
                    </a:lnTo>
                    <a:lnTo>
                      <a:pt x="229" y="125"/>
                    </a:lnTo>
                    <a:lnTo>
                      <a:pt x="229" y="125"/>
                    </a:lnTo>
                    <a:lnTo>
                      <a:pt x="231" y="118"/>
                    </a:lnTo>
                    <a:lnTo>
                      <a:pt x="232" y="115"/>
                    </a:lnTo>
                    <a:lnTo>
                      <a:pt x="231" y="111"/>
                    </a:lnTo>
                    <a:lnTo>
                      <a:pt x="231" y="111"/>
                    </a:lnTo>
                    <a:lnTo>
                      <a:pt x="229" y="107"/>
                    </a:lnTo>
                    <a:lnTo>
                      <a:pt x="225" y="103"/>
                    </a:lnTo>
                    <a:lnTo>
                      <a:pt x="219" y="98"/>
                    </a:lnTo>
                    <a:lnTo>
                      <a:pt x="219" y="98"/>
                    </a:lnTo>
                    <a:lnTo>
                      <a:pt x="197" y="86"/>
                    </a:lnTo>
                    <a:lnTo>
                      <a:pt x="176" y="75"/>
                    </a:lnTo>
                    <a:lnTo>
                      <a:pt x="153" y="66"/>
                    </a:lnTo>
                    <a:lnTo>
                      <a:pt x="130" y="57"/>
                    </a:lnTo>
                    <a:lnTo>
                      <a:pt x="108" y="49"/>
                    </a:lnTo>
                    <a:lnTo>
                      <a:pt x="84" y="41"/>
                    </a:lnTo>
                    <a:lnTo>
                      <a:pt x="38" y="27"/>
                    </a:lnTo>
                    <a:lnTo>
                      <a:pt x="38" y="27"/>
                    </a:lnTo>
                    <a:lnTo>
                      <a:pt x="29" y="26"/>
                    </a:lnTo>
                    <a:lnTo>
                      <a:pt x="19" y="25"/>
                    </a:lnTo>
                    <a:lnTo>
                      <a:pt x="15" y="26"/>
                    </a:lnTo>
                    <a:lnTo>
                      <a:pt x="10" y="27"/>
                    </a:lnTo>
                    <a:lnTo>
                      <a:pt x="7" y="30"/>
                    </a:lnTo>
                    <a:lnTo>
                      <a:pt x="4" y="33"/>
                    </a:lnTo>
                    <a:lnTo>
                      <a:pt x="4" y="33"/>
                    </a:lnTo>
                    <a:lnTo>
                      <a:pt x="4" y="33"/>
                    </a:lnTo>
                    <a:lnTo>
                      <a:pt x="3" y="34"/>
                    </a:lnTo>
                    <a:lnTo>
                      <a:pt x="1" y="33"/>
                    </a:lnTo>
                    <a:lnTo>
                      <a:pt x="0" y="31"/>
                    </a:lnTo>
                    <a:lnTo>
                      <a:pt x="0" y="25"/>
                    </a:lnTo>
                    <a:lnTo>
                      <a:pt x="0" y="25"/>
                    </a:lnTo>
                    <a:lnTo>
                      <a:pt x="3" y="17"/>
                    </a:lnTo>
                    <a:lnTo>
                      <a:pt x="6" y="12"/>
                    </a:lnTo>
                    <a:lnTo>
                      <a:pt x="12" y="6"/>
                    </a:lnTo>
                    <a:lnTo>
                      <a:pt x="17" y="3"/>
                    </a:lnTo>
                    <a:lnTo>
                      <a:pt x="17" y="3"/>
                    </a:lnTo>
                    <a:lnTo>
                      <a:pt x="24" y="1"/>
                    </a:lnTo>
                    <a:lnTo>
                      <a:pt x="30" y="0"/>
                    </a:lnTo>
                    <a:lnTo>
                      <a:pt x="43" y="1"/>
                    </a:lnTo>
                    <a:lnTo>
                      <a:pt x="67" y="6"/>
                    </a:lnTo>
                    <a:lnTo>
                      <a:pt x="67" y="6"/>
                    </a:lnTo>
                    <a:lnTo>
                      <a:pt x="98" y="15"/>
                    </a:lnTo>
                    <a:lnTo>
                      <a:pt x="128" y="24"/>
                    </a:lnTo>
                    <a:lnTo>
                      <a:pt x="159" y="35"/>
                    </a:lnTo>
                    <a:lnTo>
                      <a:pt x="188" y="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0" name="Freeform 34">
                <a:extLst>
                  <a:ext uri="{FF2B5EF4-FFF2-40B4-BE49-F238E27FC236}">
                    <a16:creationId xmlns:a16="http://schemas.microsoft.com/office/drawing/2014/main" id="{4DE12E9C-C1A6-8949-99FE-821B3558E717}"/>
                  </a:ext>
                </a:extLst>
              </p:cNvPr>
              <p:cNvSpPr>
                <a:spLocks/>
              </p:cNvSpPr>
              <p:nvPr userDrawn="1"/>
            </p:nvSpPr>
            <p:spPr bwMode="auto">
              <a:xfrm>
                <a:off x="8027988" y="538162"/>
                <a:ext cx="212725" cy="174625"/>
              </a:xfrm>
              <a:custGeom>
                <a:avLst/>
                <a:gdLst>
                  <a:gd name="T0" fmla="*/ 188 w 270"/>
                  <a:gd name="T1" fmla="*/ 47 h 220"/>
                  <a:gd name="T2" fmla="*/ 241 w 270"/>
                  <a:gd name="T3" fmla="*/ 70 h 220"/>
                  <a:gd name="T4" fmla="*/ 258 w 270"/>
                  <a:gd name="T5" fmla="*/ 81 h 220"/>
                  <a:gd name="T6" fmla="*/ 265 w 270"/>
                  <a:gd name="T7" fmla="*/ 89 h 220"/>
                  <a:gd name="T8" fmla="*/ 267 w 270"/>
                  <a:gd name="T9" fmla="*/ 99 h 220"/>
                  <a:gd name="T10" fmla="*/ 265 w 270"/>
                  <a:gd name="T11" fmla="*/ 104 h 220"/>
                  <a:gd name="T12" fmla="*/ 256 w 270"/>
                  <a:gd name="T13" fmla="*/ 118 h 220"/>
                  <a:gd name="T14" fmla="*/ 240 w 270"/>
                  <a:gd name="T15" fmla="*/ 132 h 220"/>
                  <a:gd name="T16" fmla="*/ 227 w 270"/>
                  <a:gd name="T17" fmla="*/ 146 h 220"/>
                  <a:gd name="T18" fmla="*/ 223 w 270"/>
                  <a:gd name="T19" fmla="*/ 157 h 220"/>
                  <a:gd name="T20" fmla="*/ 224 w 270"/>
                  <a:gd name="T21" fmla="*/ 168 h 220"/>
                  <a:gd name="T22" fmla="*/ 227 w 270"/>
                  <a:gd name="T23" fmla="*/ 178 h 220"/>
                  <a:gd name="T24" fmla="*/ 235 w 270"/>
                  <a:gd name="T25" fmla="*/ 189 h 220"/>
                  <a:gd name="T26" fmla="*/ 242 w 270"/>
                  <a:gd name="T27" fmla="*/ 195 h 220"/>
                  <a:gd name="T28" fmla="*/ 247 w 270"/>
                  <a:gd name="T29" fmla="*/ 196 h 220"/>
                  <a:gd name="T30" fmla="*/ 257 w 270"/>
                  <a:gd name="T31" fmla="*/ 199 h 220"/>
                  <a:gd name="T32" fmla="*/ 267 w 270"/>
                  <a:gd name="T33" fmla="*/ 196 h 220"/>
                  <a:gd name="T34" fmla="*/ 270 w 270"/>
                  <a:gd name="T35" fmla="*/ 200 h 220"/>
                  <a:gd name="T36" fmla="*/ 267 w 270"/>
                  <a:gd name="T37" fmla="*/ 203 h 220"/>
                  <a:gd name="T38" fmla="*/ 254 w 270"/>
                  <a:gd name="T39" fmla="*/ 211 h 220"/>
                  <a:gd name="T40" fmla="*/ 239 w 270"/>
                  <a:gd name="T41" fmla="*/ 218 h 220"/>
                  <a:gd name="T42" fmla="*/ 223 w 270"/>
                  <a:gd name="T43" fmla="*/ 220 h 220"/>
                  <a:gd name="T44" fmla="*/ 207 w 270"/>
                  <a:gd name="T45" fmla="*/ 215 h 220"/>
                  <a:gd name="T46" fmla="*/ 201 w 270"/>
                  <a:gd name="T47" fmla="*/ 211 h 220"/>
                  <a:gd name="T48" fmla="*/ 190 w 270"/>
                  <a:gd name="T49" fmla="*/ 197 h 220"/>
                  <a:gd name="T50" fmla="*/ 188 w 270"/>
                  <a:gd name="T51" fmla="*/ 189 h 220"/>
                  <a:gd name="T52" fmla="*/ 188 w 270"/>
                  <a:gd name="T53" fmla="*/ 178 h 220"/>
                  <a:gd name="T54" fmla="*/ 190 w 270"/>
                  <a:gd name="T55" fmla="*/ 169 h 220"/>
                  <a:gd name="T56" fmla="*/ 202 w 270"/>
                  <a:gd name="T57" fmla="*/ 153 h 220"/>
                  <a:gd name="T58" fmla="*/ 223 w 270"/>
                  <a:gd name="T59" fmla="*/ 133 h 220"/>
                  <a:gd name="T60" fmla="*/ 229 w 270"/>
                  <a:gd name="T61" fmla="*/ 125 h 220"/>
                  <a:gd name="T62" fmla="*/ 232 w 270"/>
                  <a:gd name="T63" fmla="*/ 115 h 220"/>
                  <a:gd name="T64" fmla="*/ 231 w 270"/>
                  <a:gd name="T65" fmla="*/ 111 h 220"/>
                  <a:gd name="T66" fmla="*/ 225 w 270"/>
                  <a:gd name="T67" fmla="*/ 103 h 220"/>
                  <a:gd name="T68" fmla="*/ 219 w 270"/>
                  <a:gd name="T69" fmla="*/ 98 h 220"/>
                  <a:gd name="T70" fmla="*/ 176 w 270"/>
                  <a:gd name="T71" fmla="*/ 75 h 220"/>
                  <a:gd name="T72" fmla="*/ 130 w 270"/>
                  <a:gd name="T73" fmla="*/ 57 h 220"/>
                  <a:gd name="T74" fmla="*/ 84 w 270"/>
                  <a:gd name="T75" fmla="*/ 41 h 220"/>
                  <a:gd name="T76" fmla="*/ 38 w 270"/>
                  <a:gd name="T77" fmla="*/ 27 h 220"/>
                  <a:gd name="T78" fmla="*/ 19 w 270"/>
                  <a:gd name="T79" fmla="*/ 25 h 220"/>
                  <a:gd name="T80" fmla="*/ 10 w 270"/>
                  <a:gd name="T81" fmla="*/ 27 h 220"/>
                  <a:gd name="T82" fmla="*/ 4 w 270"/>
                  <a:gd name="T83" fmla="*/ 33 h 220"/>
                  <a:gd name="T84" fmla="*/ 4 w 270"/>
                  <a:gd name="T85" fmla="*/ 33 h 220"/>
                  <a:gd name="T86" fmla="*/ 1 w 270"/>
                  <a:gd name="T87" fmla="*/ 33 h 220"/>
                  <a:gd name="T88" fmla="*/ 0 w 270"/>
                  <a:gd name="T89" fmla="*/ 25 h 220"/>
                  <a:gd name="T90" fmla="*/ 3 w 270"/>
                  <a:gd name="T91" fmla="*/ 17 h 220"/>
                  <a:gd name="T92" fmla="*/ 12 w 270"/>
                  <a:gd name="T93" fmla="*/ 6 h 220"/>
                  <a:gd name="T94" fmla="*/ 17 w 270"/>
                  <a:gd name="T95" fmla="*/ 3 h 220"/>
                  <a:gd name="T96" fmla="*/ 30 w 270"/>
                  <a:gd name="T97" fmla="*/ 0 h 220"/>
                  <a:gd name="T98" fmla="*/ 67 w 270"/>
                  <a:gd name="T99" fmla="*/ 6 h 220"/>
                  <a:gd name="T100" fmla="*/ 98 w 270"/>
                  <a:gd name="T101" fmla="*/ 15 h 220"/>
                  <a:gd name="T102" fmla="*/ 159 w 270"/>
                  <a:gd name="T103" fmla="*/ 35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70" h="220">
                    <a:moveTo>
                      <a:pt x="188" y="47"/>
                    </a:moveTo>
                    <a:lnTo>
                      <a:pt x="188" y="47"/>
                    </a:lnTo>
                    <a:lnTo>
                      <a:pt x="224" y="63"/>
                    </a:lnTo>
                    <a:lnTo>
                      <a:pt x="241" y="70"/>
                    </a:lnTo>
                    <a:lnTo>
                      <a:pt x="258" y="81"/>
                    </a:lnTo>
                    <a:lnTo>
                      <a:pt x="258" y="81"/>
                    </a:lnTo>
                    <a:lnTo>
                      <a:pt x="262" y="84"/>
                    </a:lnTo>
                    <a:lnTo>
                      <a:pt x="265" y="89"/>
                    </a:lnTo>
                    <a:lnTo>
                      <a:pt x="266" y="94"/>
                    </a:lnTo>
                    <a:lnTo>
                      <a:pt x="267" y="99"/>
                    </a:lnTo>
                    <a:lnTo>
                      <a:pt x="267" y="99"/>
                    </a:lnTo>
                    <a:lnTo>
                      <a:pt x="265" y="104"/>
                    </a:lnTo>
                    <a:lnTo>
                      <a:pt x="263" y="109"/>
                    </a:lnTo>
                    <a:lnTo>
                      <a:pt x="256" y="118"/>
                    </a:lnTo>
                    <a:lnTo>
                      <a:pt x="248" y="125"/>
                    </a:lnTo>
                    <a:lnTo>
                      <a:pt x="240" y="132"/>
                    </a:lnTo>
                    <a:lnTo>
                      <a:pt x="233" y="138"/>
                    </a:lnTo>
                    <a:lnTo>
                      <a:pt x="227" y="146"/>
                    </a:lnTo>
                    <a:lnTo>
                      <a:pt x="225" y="151"/>
                    </a:lnTo>
                    <a:lnTo>
                      <a:pt x="223" y="157"/>
                    </a:lnTo>
                    <a:lnTo>
                      <a:pt x="223" y="162"/>
                    </a:lnTo>
                    <a:lnTo>
                      <a:pt x="224" y="168"/>
                    </a:lnTo>
                    <a:lnTo>
                      <a:pt x="224" y="168"/>
                    </a:lnTo>
                    <a:lnTo>
                      <a:pt x="227" y="178"/>
                    </a:lnTo>
                    <a:lnTo>
                      <a:pt x="231" y="186"/>
                    </a:lnTo>
                    <a:lnTo>
                      <a:pt x="235" y="189"/>
                    </a:lnTo>
                    <a:lnTo>
                      <a:pt x="239" y="193"/>
                    </a:lnTo>
                    <a:lnTo>
                      <a:pt x="242" y="195"/>
                    </a:lnTo>
                    <a:lnTo>
                      <a:pt x="247" y="196"/>
                    </a:lnTo>
                    <a:lnTo>
                      <a:pt x="247" y="196"/>
                    </a:lnTo>
                    <a:lnTo>
                      <a:pt x="253" y="197"/>
                    </a:lnTo>
                    <a:lnTo>
                      <a:pt x="257" y="199"/>
                    </a:lnTo>
                    <a:lnTo>
                      <a:pt x="262" y="197"/>
                    </a:lnTo>
                    <a:lnTo>
                      <a:pt x="267" y="196"/>
                    </a:lnTo>
                    <a:lnTo>
                      <a:pt x="267" y="196"/>
                    </a:lnTo>
                    <a:lnTo>
                      <a:pt x="270" y="200"/>
                    </a:lnTo>
                    <a:lnTo>
                      <a:pt x="270" y="202"/>
                    </a:lnTo>
                    <a:lnTo>
                      <a:pt x="267" y="203"/>
                    </a:lnTo>
                    <a:lnTo>
                      <a:pt x="267" y="203"/>
                    </a:lnTo>
                    <a:lnTo>
                      <a:pt x="254" y="211"/>
                    </a:lnTo>
                    <a:lnTo>
                      <a:pt x="246" y="214"/>
                    </a:lnTo>
                    <a:lnTo>
                      <a:pt x="239" y="218"/>
                    </a:lnTo>
                    <a:lnTo>
                      <a:pt x="231" y="219"/>
                    </a:lnTo>
                    <a:lnTo>
                      <a:pt x="223" y="220"/>
                    </a:lnTo>
                    <a:lnTo>
                      <a:pt x="215" y="219"/>
                    </a:lnTo>
                    <a:lnTo>
                      <a:pt x="207" y="215"/>
                    </a:lnTo>
                    <a:lnTo>
                      <a:pt x="207" y="215"/>
                    </a:lnTo>
                    <a:lnTo>
                      <a:pt x="201" y="211"/>
                    </a:lnTo>
                    <a:lnTo>
                      <a:pt x="195" y="204"/>
                    </a:lnTo>
                    <a:lnTo>
                      <a:pt x="190" y="197"/>
                    </a:lnTo>
                    <a:lnTo>
                      <a:pt x="188" y="189"/>
                    </a:lnTo>
                    <a:lnTo>
                      <a:pt x="188" y="189"/>
                    </a:lnTo>
                    <a:lnTo>
                      <a:pt x="188" y="184"/>
                    </a:lnTo>
                    <a:lnTo>
                      <a:pt x="188" y="178"/>
                    </a:lnTo>
                    <a:lnTo>
                      <a:pt x="189" y="174"/>
                    </a:lnTo>
                    <a:lnTo>
                      <a:pt x="190" y="169"/>
                    </a:lnTo>
                    <a:lnTo>
                      <a:pt x="195" y="160"/>
                    </a:lnTo>
                    <a:lnTo>
                      <a:pt x="202" y="153"/>
                    </a:lnTo>
                    <a:lnTo>
                      <a:pt x="215" y="140"/>
                    </a:lnTo>
                    <a:lnTo>
                      <a:pt x="223" y="133"/>
                    </a:lnTo>
                    <a:lnTo>
                      <a:pt x="229" y="125"/>
                    </a:lnTo>
                    <a:lnTo>
                      <a:pt x="229" y="125"/>
                    </a:lnTo>
                    <a:lnTo>
                      <a:pt x="231" y="118"/>
                    </a:lnTo>
                    <a:lnTo>
                      <a:pt x="232" y="115"/>
                    </a:lnTo>
                    <a:lnTo>
                      <a:pt x="231" y="111"/>
                    </a:lnTo>
                    <a:lnTo>
                      <a:pt x="231" y="111"/>
                    </a:lnTo>
                    <a:lnTo>
                      <a:pt x="229" y="107"/>
                    </a:lnTo>
                    <a:lnTo>
                      <a:pt x="225" y="103"/>
                    </a:lnTo>
                    <a:lnTo>
                      <a:pt x="219" y="98"/>
                    </a:lnTo>
                    <a:lnTo>
                      <a:pt x="219" y="98"/>
                    </a:lnTo>
                    <a:lnTo>
                      <a:pt x="197" y="86"/>
                    </a:lnTo>
                    <a:lnTo>
                      <a:pt x="176" y="75"/>
                    </a:lnTo>
                    <a:lnTo>
                      <a:pt x="153" y="66"/>
                    </a:lnTo>
                    <a:lnTo>
                      <a:pt x="130" y="57"/>
                    </a:lnTo>
                    <a:lnTo>
                      <a:pt x="108" y="49"/>
                    </a:lnTo>
                    <a:lnTo>
                      <a:pt x="84" y="41"/>
                    </a:lnTo>
                    <a:lnTo>
                      <a:pt x="38" y="27"/>
                    </a:lnTo>
                    <a:lnTo>
                      <a:pt x="38" y="27"/>
                    </a:lnTo>
                    <a:lnTo>
                      <a:pt x="29" y="26"/>
                    </a:lnTo>
                    <a:lnTo>
                      <a:pt x="19" y="25"/>
                    </a:lnTo>
                    <a:lnTo>
                      <a:pt x="15" y="26"/>
                    </a:lnTo>
                    <a:lnTo>
                      <a:pt x="10" y="27"/>
                    </a:lnTo>
                    <a:lnTo>
                      <a:pt x="7" y="30"/>
                    </a:lnTo>
                    <a:lnTo>
                      <a:pt x="4" y="33"/>
                    </a:lnTo>
                    <a:lnTo>
                      <a:pt x="4" y="33"/>
                    </a:lnTo>
                    <a:lnTo>
                      <a:pt x="4" y="33"/>
                    </a:lnTo>
                    <a:lnTo>
                      <a:pt x="3" y="34"/>
                    </a:lnTo>
                    <a:lnTo>
                      <a:pt x="1" y="33"/>
                    </a:lnTo>
                    <a:lnTo>
                      <a:pt x="0" y="31"/>
                    </a:lnTo>
                    <a:lnTo>
                      <a:pt x="0" y="25"/>
                    </a:lnTo>
                    <a:lnTo>
                      <a:pt x="0" y="25"/>
                    </a:lnTo>
                    <a:lnTo>
                      <a:pt x="3" y="17"/>
                    </a:lnTo>
                    <a:lnTo>
                      <a:pt x="6" y="12"/>
                    </a:lnTo>
                    <a:lnTo>
                      <a:pt x="12" y="6"/>
                    </a:lnTo>
                    <a:lnTo>
                      <a:pt x="17" y="3"/>
                    </a:lnTo>
                    <a:lnTo>
                      <a:pt x="17" y="3"/>
                    </a:lnTo>
                    <a:lnTo>
                      <a:pt x="24" y="1"/>
                    </a:lnTo>
                    <a:lnTo>
                      <a:pt x="30" y="0"/>
                    </a:lnTo>
                    <a:lnTo>
                      <a:pt x="43" y="1"/>
                    </a:lnTo>
                    <a:lnTo>
                      <a:pt x="67" y="6"/>
                    </a:lnTo>
                    <a:lnTo>
                      <a:pt x="67" y="6"/>
                    </a:lnTo>
                    <a:lnTo>
                      <a:pt x="98" y="15"/>
                    </a:lnTo>
                    <a:lnTo>
                      <a:pt x="128" y="24"/>
                    </a:lnTo>
                    <a:lnTo>
                      <a:pt x="159" y="35"/>
                    </a:lnTo>
                    <a:lnTo>
                      <a:pt x="188" y="4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1" name="Freeform 35">
                <a:extLst>
                  <a:ext uri="{FF2B5EF4-FFF2-40B4-BE49-F238E27FC236}">
                    <a16:creationId xmlns:a16="http://schemas.microsoft.com/office/drawing/2014/main" id="{DF788E1D-2834-CE4D-89E6-332A85A3D482}"/>
                  </a:ext>
                </a:extLst>
              </p:cNvPr>
              <p:cNvSpPr>
                <a:spLocks noEditPoints="1"/>
              </p:cNvSpPr>
              <p:nvPr userDrawn="1"/>
            </p:nvSpPr>
            <p:spPr bwMode="auto">
              <a:xfrm>
                <a:off x="8139113" y="677862"/>
                <a:ext cx="26988" cy="26987"/>
              </a:xfrm>
              <a:custGeom>
                <a:avLst/>
                <a:gdLst>
                  <a:gd name="T0" fmla="*/ 21 w 33"/>
                  <a:gd name="T1" fmla="*/ 5 h 33"/>
                  <a:gd name="T2" fmla="*/ 21 w 33"/>
                  <a:gd name="T3" fmla="*/ 5 h 33"/>
                  <a:gd name="T4" fmla="*/ 21 w 33"/>
                  <a:gd name="T5" fmla="*/ 2 h 33"/>
                  <a:gd name="T6" fmla="*/ 18 w 33"/>
                  <a:gd name="T7" fmla="*/ 2 h 33"/>
                  <a:gd name="T8" fmla="*/ 18 w 33"/>
                  <a:gd name="T9" fmla="*/ 2 h 33"/>
                  <a:gd name="T10" fmla="*/ 12 w 33"/>
                  <a:gd name="T11" fmla="*/ 3 h 33"/>
                  <a:gd name="T12" fmla="*/ 9 w 33"/>
                  <a:gd name="T13" fmla="*/ 6 h 33"/>
                  <a:gd name="T14" fmla="*/ 7 w 33"/>
                  <a:gd name="T15" fmla="*/ 10 h 33"/>
                  <a:gd name="T16" fmla="*/ 5 w 33"/>
                  <a:gd name="T17" fmla="*/ 17 h 33"/>
                  <a:gd name="T18" fmla="*/ 5 w 33"/>
                  <a:gd name="T19" fmla="*/ 17 h 33"/>
                  <a:gd name="T20" fmla="*/ 7 w 33"/>
                  <a:gd name="T21" fmla="*/ 23 h 33"/>
                  <a:gd name="T22" fmla="*/ 9 w 33"/>
                  <a:gd name="T23" fmla="*/ 27 h 33"/>
                  <a:gd name="T24" fmla="*/ 12 w 33"/>
                  <a:gd name="T25" fmla="*/ 29 h 33"/>
                  <a:gd name="T26" fmla="*/ 19 w 33"/>
                  <a:gd name="T27" fmla="*/ 31 h 33"/>
                  <a:gd name="T28" fmla="*/ 19 w 33"/>
                  <a:gd name="T29" fmla="*/ 31 h 33"/>
                  <a:gd name="T30" fmla="*/ 21 w 33"/>
                  <a:gd name="T31" fmla="*/ 31 h 33"/>
                  <a:gd name="T32" fmla="*/ 22 w 33"/>
                  <a:gd name="T33" fmla="*/ 29 h 33"/>
                  <a:gd name="T34" fmla="*/ 21 w 33"/>
                  <a:gd name="T35" fmla="*/ 5 h 33"/>
                  <a:gd name="T36" fmla="*/ 33 w 33"/>
                  <a:gd name="T37" fmla="*/ 1 h 33"/>
                  <a:gd name="T38" fmla="*/ 33 w 33"/>
                  <a:gd name="T39" fmla="*/ 1 h 33"/>
                  <a:gd name="T40" fmla="*/ 28 w 33"/>
                  <a:gd name="T41" fmla="*/ 2 h 33"/>
                  <a:gd name="T42" fmla="*/ 27 w 33"/>
                  <a:gd name="T43" fmla="*/ 3 h 33"/>
                  <a:gd name="T44" fmla="*/ 27 w 33"/>
                  <a:gd name="T45" fmla="*/ 3 h 33"/>
                  <a:gd name="T46" fmla="*/ 27 w 33"/>
                  <a:gd name="T47" fmla="*/ 16 h 33"/>
                  <a:gd name="T48" fmla="*/ 27 w 33"/>
                  <a:gd name="T49" fmla="*/ 16 h 33"/>
                  <a:gd name="T50" fmla="*/ 27 w 33"/>
                  <a:gd name="T51" fmla="*/ 28 h 33"/>
                  <a:gd name="T52" fmla="*/ 27 w 33"/>
                  <a:gd name="T53" fmla="*/ 28 h 33"/>
                  <a:gd name="T54" fmla="*/ 28 w 33"/>
                  <a:gd name="T55" fmla="*/ 29 h 33"/>
                  <a:gd name="T56" fmla="*/ 33 w 33"/>
                  <a:gd name="T57" fmla="*/ 31 h 33"/>
                  <a:gd name="T58" fmla="*/ 33 w 33"/>
                  <a:gd name="T59" fmla="*/ 32 h 33"/>
                  <a:gd name="T60" fmla="*/ 17 w 33"/>
                  <a:gd name="T61" fmla="*/ 33 h 33"/>
                  <a:gd name="T62" fmla="*/ 17 w 33"/>
                  <a:gd name="T63" fmla="*/ 33 h 33"/>
                  <a:gd name="T64" fmla="*/ 12 w 33"/>
                  <a:gd name="T65" fmla="*/ 33 h 33"/>
                  <a:gd name="T66" fmla="*/ 9 w 33"/>
                  <a:gd name="T67" fmla="*/ 32 h 33"/>
                  <a:gd name="T68" fmla="*/ 7 w 33"/>
                  <a:gd name="T69" fmla="*/ 31 h 33"/>
                  <a:gd name="T70" fmla="*/ 4 w 33"/>
                  <a:gd name="T71" fmla="*/ 28 h 33"/>
                  <a:gd name="T72" fmla="*/ 4 w 33"/>
                  <a:gd name="T73" fmla="*/ 28 h 33"/>
                  <a:gd name="T74" fmla="*/ 1 w 33"/>
                  <a:gd name="T75" fmla="*/ 24 h 33"/>
                  <a:gd name="T76" fmla="*/ 0 w 33"/>
                  <a:gd name="T77" fmla="*/ 20 h 33"/>
                  <a:gd name="T78" fmla="*/ 0 w 33"/>
                  <a:gd name="T79" fmla="*/ 17 h 33"/>
                  <a:gd name="T80" fmla="*/ 0 w 33"/>
                  <a:gd name="T81" fmla="*/ 17 h 33"/>
                  <a:gd name="T82" fmla="*/ 1 w 33"/>
                  <a:gd name="T83" fmla="*/ 10 h 33"/>
                  <a:gd name="T84" fmla="*/ 3 w 33"/>
                  <a:gd name="T85" fmla="*/ 6 h 33"/>
                  <a:gd name="T86" fmla="*/ 5 w 33"/>
                  <a:gd name="T87" fmla="*/ 3 h 33"/>
                  <a:gd name="T88" fmla="*/ 9 w 33"/>
                  <a:gd name="T89" fmla="*/ 1 h 33"/>
                  <a:gd name="T90" fmla="*/ 12 w 33"/>
                  <a:gd name="T91" fmla="*/ 0 h 33"/>
                  <a:gd name="T92" fmla="*/ 17 w 33"/>
                  <a:gd name="T93" fmla="*/ 0 h 33"/>
                  <a:gd name="T94" fmla="*/ 33 w 33"/>
                  <a:gd name="T95" fmla="*/ 0 h 33"/>
                  <a:gd name="T96" fmla="*/ 33 w 33"/>
                  <a:gd name="T97"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3" h="33">
                    <a:moveTo>
                      <a:pt x="21" y="5"/>
                    </a:moveTo>
                    <a:lnTo>
                      <a:pt x="21" y="5"/>
                    </a:lnTo>
                    <a:lnTo>
                      <a:pt x="21" y="2"/>
                    </a:lnTo>
                    <a:lnTo>
                      <a:pt x="18" y="2"/>
                    </a:lnTo>
                    <a:lnTo>
                      <a:pt x="18" y="2"/>
                    </a:lnTo>
                    <a:lnTo>
                      <a:pt x="12" y="3"/>
                    </a:lnTo>
                    <a:lnTo>
                      <a:pt x="9" y="6"/>
                    </a:lnTo>
                    <a:lnTo>
                      <a:pt x="7" y="10"/>
                    </a:lnTo>
                    <a:lnTo>
                      <a:pt x="5" y="17"/>
                    </a:lnTo>
                    <a:lnTo>
                      <a:pt x="5" y="17"/>
                    </a:lnTo>
                    <a:lnTo>
                      <a:pt x="7" y="23"/>
                    </a:lnTo>
                    <a:lnTo>
                      <a:pt x="9" y="27"/>
                    </a:lnTo>
                    <a:lnTo>
                      <a:pt x="12" y="29"/>
                    </a:lnTo>
                    <a:lnTo>
                      <a:pt x="19" y="31"/>
                    </a:lnTo>
                    <a:lnTo>
                      <a:pt x="19" y="31"/>
                    </a:lnTo>
                    <a:lnTo>
                      <a:pt x="21" y="31"/>
                    </a:lnTo>
                    <a:lnTo>
                      <a:pt x="22" y="29"/>
                    </a:lnTo>
                    <a:lnTo>
                      <a:pt x="21" y="5"/>
                    </a:lnTo>
                    <a:close/>
                    <a:moveTo>
                      <a:pt x="33" y="1"/>
                    </a:moveTo>
                    <a:lnTo>
                      <a:pt x="33" y="1"/>
                    </a:lnTo>
                    <a:lnTo>
                      <a:pt x="28" y="2"/>
                    </a:lnTo>
                    <a:lnTo>
                      <a:pt x="27" y="3"/>
                    </a:lnTo>
                    <a:lnTo>
                      <a:pt x="27" y="3"/>
                    </a:lnTo>
                    <a:lnTo>
                      <a:pt x="27" y="16"/>
                    </a:lnTo>
                    <a:lnTo>
                      <a:pt x="27" y="16"/>
                    </a:lnTo>
                    <a:lnTo>
                      <a:pt x="27" y="28"/>
                    </a:lnTo>
                    <a:lnTo>
                      <a:pt x="27" y="28"/>
                    </a:lnTo>
                    <a:lnTo>
                      <a:pt x="28" y="29"/>
                    </a:lnTo>
                    <a:lnTo>
                      <a:pt x="33" y="31"/>
                    </a:lnTo>
                    <a:lnTo>
                      <a:pt x="33" y="32"/>
                    </a:lnTo>
                    <a:lnTo>
                      <a:pt x="17" y="33"/>
                    </a:lnTo>
                    <a:lnTo>
                      <a:pt x="17" y="33"/>
                    </a:lnTo>
                    <a:lnTo>
                      <a:pt x="12" y="33"/>
                    </a:lnTo>
                    <a:lnTo>
                      <a:pt x="9" y="32"/>
                    </a:lnTo>
                    <a:lnTo>
                      <a:pt x="7" y="31"/>
                    </a:lnTo>
                    <a:lnTo>
                      <a:pt x="4" y="28"/>
                    </a:lnTo>
                    <a:lnTo>
                      <a:pt x="4" y="28"/>
                    </a:lnTo>
                    <a:lnTo>
                      <a:pt x="1" y="24"/>
                    </a:lnTo>
                    <a:lnTo>
                      <a:pt x="0" y="20"/>
                    </a:lnTo>
                    <a:lnTo>
                      <a:pt x="0" y="17"/>
                    </a:lnTo>
                    <a:lnTo>
                      <a:pt x="0" y="17"/>
                    </a:lnTo>
                    <a:lnTo>
                      <a:pt x="1" y="10"/>
                    </a:lnTo>
                    <a:lnTo>
                      <a:pt x="3" y="6"/>
                    </a:lnTo>
                    <a:lnTo>
                      <a:pt x="5" y="3"/>
                    </a:lnTo>
                    <a:lnTo>
                      <a:pt x="9" y="1"/>
                    </a:lnTo>
                    <a:lnTo>
                      <a:pt x="12" y="0"/>
                    </a:lnTo>
                    <a:lnTo>
                      <a:pt x="17" y="0"/>
                    </a:lnTo>
                    <a:lnTo>
                      <a:pt x="33" y="0"/>
                    </a:lnTo>
                    <a:lnTo>
                      <a:pt x="33"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2" name="Freeform 36">
                <a:extLst>
                  <a:ext uri="{FF2B5EF4-FFF2-40B4-BE49-F238E27FC236}">
                    <a16:creationId xmlns:a16="http://schemas.microsoft.com/office/drawing/2014/main" id="{3A3B7173-EFB8-3148-9CDD-12A283F7DAD1}"/>
                  </a:ext>
                </a:extLst>
              </p:cNvPr>
              <p:cNvSpPr>
                <a:spLocks/>
              </p:cNvSpPr>
              <p:nvPr userDrawn="1"/>
            </p:nvSpPr>
            <p:spPr bwMode="auto">
              <a:xfrm>
                <a:off x="8115300" y="676275"/>
                <a:ext cx="22225" cy="28575"/>
              </a:xfrm>
              <a:custGeom>
                <a:avLst/>
                <a:gdLst>
                  <a:gd name="T0" fmla="*/ 28 w 28"/>
                  <a:gd name="T1" fmla="*/ 4 h 35"/>
                  <a:gd name="T2" fmla="*/ 28 w 28"/>
                  <a:gd name="T3" fmla="*/ 4 h 35"/>
                  <a:gd name="T4" fmla="*/ 25 w 28"/>
                  <a:gd name="T5" fmla="*/ 4 h 35"/>
                  <a:gd name="T6" fmla="*/ 24 w 28"/>
                  <a:gd name="T7" fmla="*/ 5 h 35"/>
                  <a:gd name="T8" fmla="*/ 24 w 28"/>
                  <a:gd name="T9" fmla="*/ 5 h 35"/>
                  <a:gd name="T10" fmla="*/ 23 w 28"/>
                  <a:gd name="T11" fmla="*/ 18 h 35"/>
                  <a:gd name="T12" fmla="*/ 23 w 28"/>
                  <a:gd name="T13" fmla="*/ 18 h 35"/>
                  <a:gd name="T14" fmla="*/ 22 w 28"/>
                  <a:gd name="T15" fmla="*/ 30 h 35"/>
                  <a:gd name="T16" fmla="*/ 22 w 28"/>
                  <a:gd name="T17" fmla="*/ 30 h 35"/>
                  <a:gd name="T18" fmla="*/ 23 w 28"/>
                  <a:gd name="T19" fmla="*/ 31 h 35"/>
                  <a:gd name="T20" fmla="*/ 26 w 28"/>
                  <a:gd name="T21" fmla="*/ 33 h 35"/>
                  <a:gd name="T22" fmla="*/ 26 w 28"/>
                  <a:gd name="T23" fmla="*/ 35 h 35"/>
                  <a:gd name="T24" fmla="*/ 8 w 28"/>
                  <a:gd name="T25" fmla="*/ 34 h 35"/>
                  <a:gd name="T26" fmla="*/ 8 w 28"/>
                  <a:gd name="T27" fmla="*/ 34 h 35"/>
                  <a:gd name="T28" fmla="*/ 1 w 28"/>
                  <a:gd name="T29" fmla="*/ 33 h 35"/>
                  <a:gd name="T30" fmla="*/ 1 w 28"/>
                  <a:gd name="T31" fmla="*/ 33 h 35"/>
                  <a:gd name="T32" fmla="*/ 1 w 28"/>
                  <a:gd name="T33" fmla="*/ 25 h 35"/>
                  <a:gd name="T34" fmla="*/ 3 w 28"/>
                  <a:gd name="T35" fmla="*/ 24 h 35"/>
                  <a:gd name="T36" fmla="*/ 3 w 28"/>
                  <a:gd name="T37" fmla="*/ 24 h 35"/>
                  <a:gd name="T38" fmla="*/ 3 w 28"/>
                  <a:gd name="T39" fmla="*/ 28 h 35"/>
                  <a:gd name="T40" fmla="*/ 5 w 28"/>
                  <a:gd name="T41" fmla="*/ 30 h 35"/>
                  <a:gd name="T42" fmla="*/ 7 w 28"/>
                  <a:gd name="T43" fmla="*/ 31 h 35"/>
                  <a:gd name="T44" fmla="*/ 11 w 28"/>
                  <a:gd name="T45" fmla="*/ 31 h 35"/>
                  <a:gd name="T46" fmla="*/ 16 w 28"/>
                  <a:gd name="T47" fmla="*/ 31 h 35"/>
                  <a:gd name="T48" fmla="*/ 16 w 28"/>
                  <a:gd name="T49" fmla="*/ 31 h 35"/>
                  <a:gd name="T50" fmla="*/ 16 w 28"/>
                  <a:gd name="T51" fmla="*/ 31 h 35"/>
                  <a:gd name="T52" fmla="*/ 17 w 28"/>
                  <a:gd name="T53" fmla="*/ 20 h 35"/>
                  <a:gd name="T54" fmla="*/ 17 w 28"/>
                  <a:gd name="T55" fmla="*/ 20 h 35"/>
                  <a:gd name="T56" fmla="*/ 17 w 28"/>
                  <a:gd name="T57" fmla="*/ 20 h 35"/>
                  <a:gd name="T58" fmla="*/ 16 w 28"/>
                  <a:gd name="T59" fmla="*/ 19 h 35"/>
                  <a:gd name="T60" fmla="*/ 15 w 28"/>
                  <a:gd name="T61" fmla="*/ 19 h 35"/>
                  <a:gd name="T62" fmla="*/ 15 w 28"/>
                  <a:gd name="T63" fmla="*/ 19 h 35"/>
                  <a:gd name="T64" fmla="*/ 11 w 28"/>
                  <a:gd name="T65" fmla="*/ 19 h 35"/>
                  <a:gd name="T66" fmla="*/ 10 w 28"/>
                  <a:gd name="T67" fmla="*/ 20 h 35"/>
                  <a:gd name="T68" fmla="*/ 9 w 28"/>
                  <a:gd name="T69" fmla="*/ 21 h 35"/>
                  <a:gd name="T70" fmla="*/ 8 w 28"/>
                  <a:gd name="T71" fmla="*/ 22 h 35"/>
                  <a:gd name="T72" fmla="*/ 7 w 28"/>
                  <a:gd name="T73" fmla="*/ 22 h 35"/>
                  <a:gd name="T74" fmla="*/ 7 w 28"/>
                  <a:gd name="T75" fmla="*/ 22 h 35"/>
                  <a:gd name="T76" fmla="*/ 7 w 28"/>
                  <a:gd name="T77" fmla="*/ 18 h 35"/>
                  <a:gd name="T78" fmla="*/ 7 w 28"/>
                  <a:gd name="T79" fmla="*/ 18 h 35"/>
                  <a:gd name="T80" fmla="*/ 7 w 28"/>
                  <a:gd name="T81" fmla="*/ 12 h 35"/>
                  <a:gd name="T82" fmla="*/ 9 w 28"/>
                  <a:gd name="T83" fmla="*/ 12 h 35"/>
                  <a:gd name="T84" fmla="*/ 9 w 28"/>
                  <a:gd name="T85" fmla="*/ 12 h 35"/>
                  <a:gd name="T86" fmla="*/ 10 w 28"/>
                  <a:gd name="T87" fmla="*/ 16 h 35"/>
                  <a:gd name="T88" fmla="*/ 11 w 28"/>
                  <a:gd name="T89" fmla="*/ 17 h 35"/>
                  <a:gd name="T90" fmla="*/ 14 w 28"/>
                  <a:gd name="T91" fmla="*/ 17 h 35"/>
                  <a:gd name="T92" fmla="*/ 17 w 28"/>
                  <a:gd name="T93" fmla="*/ 17 h 35"/>
                  <a:gd name="T94" fmla="*/ 17 w 28"/>
                  <a:gd name="T95" fmla="*/ 17 h 35"/>
                  <a:gd name="T96" fmla="*/ 18 w 28"/>
                  <a:gd name="T97" fmla="*/ 17 h 35"/>
                  <a:gd name="T98" fmla="*/ 18 w 28"/>
                  <a:gd name="T99" fmla="*/ 4 h 35"/>
                  <a:gd name="T100" fmla="*/ 18 w 28"/>
                  <a:gd name="T101" fmla="*/ 4 h 35"/>
                  <a:gd name="T102" fmla="*/ 18 w 28"/>
                  <a:gd name="T103" fmla="*/ 4 h 35"/>
                  <a:gd name="T104" fmla="*/ 18 w 28"/>
                  <a:gd name="T105" fmla="*/ 3 h 35"/>
                  <a:gd name="T106" fmla="*/ 10 w 28"/>
                  <a:gd name="T107" fmla="*/ 3 h 35"/>
                  <a:gd name="T108" fmla="*/ 10 w 28"/>
                  <a:gd name="T109" fmla="*/ 3 h 35"/>
                  <a:gd name="T110" fmla="*/ 6 w 28"/>
                  <a:gd name="T111" fmla="*/ 3 h 35"/>
                  <a:gd name="T112" fmla="*/ 3 w 28"/>
                  <a:gd name="T113" fmla="*/ 7 h 35"/>
                  <a:gd name="T114" fmla="*/ 2 w 28"/>
                  <a:gd name="T115" fmla="*/ 10 h 35"/>
                  <a:gd name="T116" fmla="*/ 0 w 28"/>
                  <a:gd name="T117" fmla="*/ 9 h 35"/>
                  <a:gd name="T118" fmla="*/ 0 w 28"/>
                  <a:gd name="T119" fmla="*/ 9 h 35"/>
                  <a:gd name="T120" fmla="*/ 2 w 28"/>
                  <a:gd name="T121" fmla="*/ 0 h 35"/>
                  <a:gd name="T122" fmla="*/ 28 w 28"/>
                  <a:gd name="T123" fmla="*/ 2 h 35"/>
                  <a:gd name="T124" fmla="*/ 28 w 28"/>
                  <a:gd name="T125" fmla="*/ 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 h="35">
                    <a:moveTo>
                      <a:pt x="28" y="4"/>
                    </a:moveTo>
                    <a:lnTo>
                      <a:pt x="28" y="4"/>
                    </a:lnTo>
                    <a:lnTo>
                      <a:pt x="25" y="4"/>
                    </a:lnTo>
                    <a:lnTo>
                      <a:pt x="24" y="5"/>
                    </a:lnTo>
                    <a:lnTo>
                      <a:pt x="24" y="5"/>
                    </a:lnTo>
                    <a:lnTo>
                      <a:pt x="23" y="18"/>
                    </a:lnTo>
                    <a:lnTo>
                      <a:pt x="23" y="18"/>
                    </a:lnTo>
                    <a:lnTo>
                      <a:pt x="22" y="30"/>
                    </a:lnTo>
                    <a:lnTo>
                      <a:pt x="22" y="30"/>
                    </a:lnTo>
                    <a:lnTo>
                      <a:pt x="23" y="31"/>
                    </a:lnTo>
                    <a:lnTo>
                      <a:pt x="26" y="33"/>
                    </a:lnTo>
                    <a:lnTo>
                      <a:pt x="26" y="35"/>
                    </a:lnTo>
                    <a:lnTo>
                      <a:pt x="8" y="34"/>
                    </a:lnTo>
                    <a:lnTo>
                      <a:pt x="8" y="34"/>
                    </a:lnTo>
                    <a:lnTo>
                      <a:pt x="1" y="33"/>
                    </a:lnTo>
                    <a:lnTo>
                      <a:pt x="1" y="33"/>
                    </a:lnTo>
                    <a:lnTo>
                      <a:pt x="1" y="25"/>
                    </a:lnTo>
                    <a:lnTo>
                      <a:pt x="3" y="24"/>
                    </a:lnTo>
                    <a:lnTo>
                      <a:pt x="3" y="24"/>
                    </a:lnTo>
                    <a:lnTo>
                      <a:pt x="3" y="28"/>
                    </a:lnTo>
                    <a:lnTo>
                      <a:pt x="5" y="30"/>
                    </a:lnTo>
                    <a:lnTo>
                      <a:pt x="7" y="31"/>
                    </a:lnTo>
                    <a:lnTo>
                      <a:pt x="11" y="31"/>
                    </a:lnTo>
                    <a:lnTo>
                      <a:pt x="16" y="31"/>
                    </a:lnTo>
                    <a:lnTo>
                      <a:pt x="16" y="31"/>
                    </a:lnTo>
                    <a:lnTo>
                      <a:pt x="16" y="31"/>
                    </a:lnTo>
                    <a:lnTo>
                      <a:pt x="17" y="20"/>
                    </a:lnTo>
                    <a:lnTo>
                      <a:pt x="17" y="20"/>
                    </a:lnTo>
                    <a:lnTo>
                      <a:pt x="17" y="20"/>
                    </a:lnTo>
                    <a:lnTo>
                      <a:pt x="16" y="19"/>
                    </a:lnTo>
                    <a:lnTo>
                      <a:pt x="15" y="19"/>
                    </a:lnTo>
                    <a:lnTo>
                      <a:pt x="15" y="19"/>
                    </a:lnTo>
                    <a:lnTo>
                      <a:pt x="11" y="19"/>
                    </a:lnTo>
                    <a:lnTo>
                      <a:pt x="10" y="20"/>
                    </a:lnTo>
                    <a:lnTo>
                      <a:pt x="9" y="21"/>
                    </a:lnTo>
                    <a:lnTo>
                      <a:pt x="8" y="22"/>
                    </a:lnTo>
                    <a:lnTo>
                      <a:pt x="7" y="22"/>
                    </a:lnTo>
                    <a:lnTo>
                      <a:pt x="7" y="22"/>
                    </a:lnTo>
                    <a:lnTo>
                      <a:pt x="7" y="18"/>
                    </a:lnTo>
                    <a:lnTo>
                      <a:pt x="7" y="18"/>
                    </a:lnTo>
                    <a:lnTo>
                      <a:pt x="7" y="12"/>
                    </a:lnTo>
                    <a:lnTo>
                      <a:pt x="9" y="12"/>
                    </a:lnTo>
                    <a:lnTo>
                      <a:pt x="9" y="12"/>
                    </a:lnTo>
                    <a:lnTo>
                      <a:pt x="10" y="16"/>
                    </a:lnTo>
                    <a:lnTo>
                      <a:pt x="11" y="17"/>
                    </a:lnTo>
                    <a:lnTo>
                      <a:pt x="14" y="17"/>
                    </a:lnTo>
                    <a:lnTo>
                      <a:pt x="17" y="17"/>
                    </a:lnTo>
                    <a:lnTo>
                      <a:pt x="17" y="17"/>
                    </a:lnTo>
                    <a:lnTo>
                      <a:pt x="18" y="17"/>
                    </a:lnTo>
                    <a:lnTo>
                      <a:pt x="18" y="4"/>
                    </a:lnTo>
                    <a:lnTo>
                      <a:pt x="18" y="4"/>
                    </a:lnTo>
                    <a:lnTo>
                      <a:pt x="18" y="4"/>
                    </a:lnTo>
                    <a:lnTo>
                      <a:pt x="18" y="3"/>
                    </a:lnTo>
                    <a:lnTo>
                      <a:pt x="10" y="3"/>
                    </a:lnTo>
                    <a:lnTo>
                      <a:pt x="10" y="3"/>
                    </a:lnTo>
                    <a:lnTo>
                      <a:pt x="6" y="3"/>
                    </a:lnTo>
                    <a:lnTo>
                      <a:pt x="3" y="7"/>
                    </a:lnTo>
                    <a:lnTo>
                      <a:pt x="2" y="10"/>
                    </a:lnTo>
                    <a:lnTo>
                      <a:pt x="0" y="9"/>
                    </a:lnTo>
                    <a:lnTo>
                      <a:pt x="0" y="9"/>
                    </a:lnTo>
                    <a:lnTo>
                      <a:pt x="2" y="0"/>
                    </a:lnTo>
                    <a:lnTo>
                      <a:pt x="28" y="2"/>
                    </a:lnTo>
                    <a:lnTo>
                      <a:pt x="28"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3" name="Freeform 37">
                <a:extLst>
                  <a:ext uri="{FF2B5EF4-FFF2-40B4-BE49-F238E27FC236}">
                    <a16:creationId xmlns:a16="http://schemas.microsoft.com/office/drawing/2014/main" id="{B4BEDC59-3009-4C45-BDEE-391023DBB005}"/>
                  </a:ext>
                </a:extLst>
              </p:cNvPr>
              <p:cNvSpPr>
                <a:spLocks noEditPoints="1"/>
              </p:cNvSpPr>
              <p:nvPr userDrawn="1"/>
            </p:nvSpPr>
            <p:spPr bwMode="auto">
              <a:xfrm>
                <a:off x="8088313" y="674687"/>
                <a:ext cx="25400" cy="26987"/>
              </a:xfrm>
              <a:custGeom>
                <a:avLst/>
                <a:gdLst>
                  <a:gd name="T0" fmla="*/ 18 w 32"/>
                  <a:gd name="T1" fmla="*/ 18 h 35"/>
                  <a:gd name="T2" fmla="*/ 18 w 32"/>
                  <a:gd name="T3" fmla="*/ 18 h 35"/>
                  <a:gd name="T4" fmla="*/ 16 w 32"/>
                  <a:gd name="T5" fmla="*/ 18 h 35"/>
                  <a:gd name="T6" fmla="*/ 16 w 32"/>
                  <a:gd name="T7" fmla="*/ 18 h 35"/>
                  <a:gd name="T8" fmla="*/ 13 w 32"/>
                  <a:gd name="T9" fmla="*/ 17 h 35"/>
                  <a:gd name="T10" fmla="*/ 9 w 32"/>
                  <a:gd name="T11" fmla="*/ 18 h 35"/>
                  <a:gd name="T12" fmla="*/ 7 w 32"/>
                  <a:gd name="T13" fmla="*/ 20 h 35"/>
                  <a:gd name="T14" fmla="*/ 6 w 32"/>
                  <a:gd name="T15" fmla="*/ 23 h 35"/>
                  <a:gd name="T16" fmla="*/ 6 w 32"/>
                  <a:gd name="T17" fmla="*/ 23 h 35"/>
                  <a:gd name="T18" fmla="*/ 6 w 32"/>
                  <a:gd name="T19" fmla="*/ 26 h 35"/>
                  <a:gd name="T20" fmla="*/ 7 w 32"/>
                  <a:gd name="T21" fmla="*/ 30 h 35"/>
                  <a:gd name="T22" fmla="*/ 10 w 32"/>
                  <a:gd name="T23" fmla="*/ 31 h 35"/>
                  <a:gd name="T24" fmla="*/ 14 w 32"/>
                  <a:gd name="T25" fmla="*/ 32 h 35"/>
                  <a:gd name="T26" fmla="*/ 14 w 32"/>
                  <a:gd name="T27" fmla="*/ 32 h 35"/>
                  <a:gd name="T28" fmla="*/ 15 w 32"/>
                  <a:gd name="T29" fmla="*/ 32 h 35"/>
                  <a:gd name="T30" fmla="*/ 16 w 32"/>
                  <a:gd name="T31" fmla="*/ 31 h 35"/>
                  <a:gd name="T32" fmla="*/ 18 w 32"/>
                  <a:gd name="T33" fmla="*/ 18 h 35"/>
                  <a:gd name="T34" fmla="*/ 32 w 32"/>
                  <a:gd name="T35" fmla="*/ 6 h 35"/>
                  <a:gd name="T36" fmla="*/ 32 w 32"/>
                  <a:gd name="T37" fmla="*/ 6 h 35"/>
                  <a:gd name="T38" fmla="*/ 27 w 32"/>
                  <a:gd name="T39" fmla="*/ 5 h 35"/>
                  <a:gd name="T40" fmla="*/ 26 w 32"/>
                  <a:gd name="T41" fmla="*/ 6 h 35"/>
                  <a:gd name="T42" fmla="*/ 26 w 32"/>
                  <a:gd name="T43" fmla="*/ 6 h 35"/>
                  <a:gd name="T44" fmla="*/ 24 w 32"/>
                  <a:gd name="T45" fmla="*/ 18 h 35"/>
                  <a:gd name="T46" fmla="*/ 24 w 32"/>
                  <a:gd name="T47" fmla="*/ 18 h 35"/>
                  <a:gd name="T48" fmla="*/ 22 w 32"/>
                  <a:gd name="T49" fmla="*/ 31 h 35"/>
                  <a:gd name="T50" fmla="*/ 22 w 32"/>
                  <a:gd name="T51" fmla="*/ 31 h 35"/>
                  <a:gd name="T52" fmla="*/ 22 w 32"/>
                  <a:gd name="T53" fmla="*/ 32 h 35"/>
                  <a:gd name="T54" fmla="*/ 26 w 32"/>
                  <a:gd name="T55" fmla="*/ 33 h 35"/>
                  <a:gd name="T56" fmla="*/ 26 w 32"/>
                  <a:gd name="T57" fmla="*/ 35 h 35"/>
                  <a:gd name="T58" fmla="*/ 9 w 32"/>
                  <a:gd name="T59" fmla="*/ 32 h 35"/>
                  <a:gd name="T60" fmla="*/ 9 w 32"/>
                  <a:gd name="T61" fmla="*/ 32 h 35"/>
                  <a:gd name="T62" fmla="*/ 5 w 32"/>
                  <a:gd name="T63" fmla="*/ 31 h 35"/>
                  <a:gd name="T64" fmla="*/ 1 w 32"/>
                  <a:gd name="T65" fmla="*/ 29 h 35"/>
                  <a:gd name="T66" fmla="*/ 1 w 32"/>
                  <a:gd name="T67" fmla="*/ 29 h 35"/>
                  <a:gd name="T68" fmla="*/ 0 w 32"/>
                  <a:gd name="T69" fmla="*/ 25 h 35"/>
                  <a:gd name="T70" fmla="*/ 0 w 32"/>
                  <a:gd name="T71" fmla="*/ 22 h 35"/>
                  <a:gd name="T72" fmla="*/ 0 w 32"/>
                  <a:gd name="T73" fmla="*/ 22 h 35"/>
                  <a:gd name="T74" fmla="*/ 1 w 32"/>
                  <a:gd name="T75" fmla="*/ 18 h 35"/>
                  <a:gd name="T76" fmla="*/ 5 w 32"/>
                  <a:gd name="T77" fmla="*/ 16 h 35"/>
                  <a:gd name="T78" fmla="*/ 9 w 32"/>
                  <a:gd name="T79" fmla="*/ 15 h 35"/>
                  <a:gd name="T80" fmla="*/ 15 w 32"/>
                  <a:gd name="T81" fmla="*/ 15 h 35"/>
                  <a:gd name="T82" fmla="*/ 15 w 32"/>
                  <a:gd name="T83" fmla="*/ 15 h 35"/>
                  <a:gd name="T84" fmla="*/ 18 w 32"/>
                  <a:gd name="T85" fmla="*/ 16 h 35"/>
                  <a:gd name="T86" fmla="*/ 21 w 32"/>
                  <a:gd name="T87" fmla="*/ 5 h 35"/>
                  <a:gd name="T88" fmla="*/ 21 w 32"/>
                  <a:gd name="T89" fmla="*/ 5 h 35"/>
                  <a:gd name="T90" fmla="*/ 21 w 32"/>
                  <a:gd name="T91" fmla="*/ 5 h 35"/>
                  <a:gd name="T92" fmla="*/ 19 w 32"/>
                  <a:gd name="T93" fmla="*/ 4 h 35"/>
                  <a:gd name="T94" fmla="*/ 15 w 32"/>
                  <a:gd name="T95" fmla="*/ 3 h 35"/>
                  <a:gd name="T96" fmla="*/ 15 w 32"/>
                  <a:gd name="T97" fmla="*/ 0 h 35"/>
                  <a:gd name="T98" fmla="*/ 32 w 32"/>
                  <a:gd name="T99" fmla="*/ 4 h 35"/>
                  <a:gd name="T100" fmla="*/ 32 w 32"/>
                  <a:gd name="T101" fmla="*/ 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 h="35">
                    <a:moveTo>
                      <a:pt x="18" y="18"/>
                    </a:moveTo>
                    <a:lnTo>
                      <a:pt x="18" y="18"/>
                    </a:lnTo>
                    <a:lnTo>
                      <a:pt x="16" y="18"/>
                    </a:lnTo>
                    <a:lnTo>
                      <a:pt x="16" y="18"/>
                    </a:lnTo>
                    <a:lnTo>
                      <a:pt x="13" y="17"/>
                    </a:lnTo>
                    <a:lnTo>
                      <a:pt x="9" y="18"/>
                    </a:lnTo>
                    <a:lnTo>
                      <a:pt x="7" y="20"/>
                    </a:lnTo>
                    <a:lnTo>
                      <a:pt x="6" y="23"/>
                    </a:lnTo>
                    <a:lnTo>
                      <a:pt x="6" y="23"/>
                    </a:lnTo>
                    <a:lnTo>
                      <a:pt x="6" y="26"/>
                    </a:lnTo>
                    <a:lnTo>
                      <a:pt x="7" y="30"/>
                    </a:lnTo>
                    <a:lnTo>
                      <a:pt x="10" y="31"/>
                    </a:lnTo>
                    <a:lnTo>
                      <a:pt x="14" y="32"/>
                    </a:lnTo>
                    <a:lnTo>
                      <a:pt x="14" y="32"/>
                    </a:lnTo>
                    <a:lnTo>
                      <a:pt x="15" y="32"/>
                    </a:lnTo>
                    <a:lnTo>
                      <a:pt x="16" y="31"/>
                    </a:lnTo>
                    <a:lnTo>
                      <a:pt x="18" y="18"/>
                    </a:lnTo>
                    <a:close/>
                    <a:moveTo>
                      <a:pt x="32" y="6"/>
                    </a:moveTo>
                    <a:lnTo>
                      <a:pt x="32" y="6"/>
                    </a:lnTo>
                    <a:lnTo>
                      <a:pt x="27" y="5"/>
                    </a:lnTo>
                    <a:lnTo>
                      <a:pt x="26" y="6"/>
                    </a:lnTo>
                    <a:lnTo>
                      <a:pt x="26" y="6"/>
                    </a:lnTo>
                    <a:lnTo>
                      <a:pt x="24" y="18"/>
                    </a:lnTo>
                    <a:lnTo>
                      <a:pt x="24" y="18"/>
                    </a:lnTo>
                    <a:lnTo>
                      <a:pt x="22" y="31"/>
                    </a:lnTo>
                    <a:lnTo>
                      <a:pt x="22" y="31"/>
                    </a:lnTo>
                    <a:lnTo>
                      <a:pt x="22" y="32"/>
                    </a:lnTo>
                    <a:lnTo>
                      <a:pt x="26" y="33"/>
                    </a:lnTo>
                    <a:lnTo>
                      <a:pt x="26" y="35"/>
                    </a:lnTo>
                    <a:lnTo>
                      <a:pt x="9" y="32"/>
                    </a:lnTo>
                    <a:lnTo>
                      <a:pt x="9" y="32"/>
                    </a:lnTo>
                    <a:lnTo>
                      <a:pt x="5" y="31"/>
                    </a:lnTo>
                    <a:lnTo>
                      <a:pt x="1" y="29"/>
                    </a:lnTo>
                    <a:lnTo>
                      <a:pt x="1" y="29"/>
                    </a:lnTo>
                    <a:lnTo>
                      <a:pt x="0" y="25"/>
                    </a:lnTo>
                    <a:lnTo>
                      <a:pt x="0" y="22"/>
                    </a:lnTo>
                    <a:lnTo>
                      <a:pt x="0" y="22"/>
                    </a:lnTo>
                    <a:lnTo>
                      <a:pt x="1" y="18"/>
                    </a:lnTo>
                    <a:lnTo>
                      <a:pt x="5" y="16"/>
                    </a:lnTo>
                    <a:lnTo>
                      <a:pt x="9" y="15"/>
                    </a:lnTo>
                    <a:lnTo>
                      <a:pt x="15" y="15"/>
                    </a:lnTo>
                    <a:lnTo>
                      <a:pt x="15" y="15"/>
                    </a:lnTo>
                    <a:lnTo>
                      <a:pt x="18" y="16"/>
                    </a:lnTo>
                    <a:lnTo>
                      <a:pt x="21" y="5"/>
                    </a:lnTo>
                    <a:lnTo>
                      <a:pt x="21" y="5"/>
                    </a:lnTo>
                    <a:lnTo>
                      <a:pt x="21" y="5"/>
                    </a:lnTo>
                    <a:lnTo>
                      <a:pt x="19" y="4"/>
                    </a:lnTo>
                    <a:lnTo>
                      <a:pt x="15" y="3"/>
                    </a:lnTo>
                    <a:lnTo>
                      <a:pt x="15" y="0"/>
                    </a:lnTo>
                    <a:lnTo>
                      <a:pt x="32" y="4"/>
                    </a:lnTo>
                    <a:lnTo>
                      <a:pt x="32"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4" name="Freeform 38">
                <a:extLst>
                  <a:ext uri="{FF2B5EF4-FFF2-40B4-BE49-F238E27FC236}">
                    <a16:creationId xmlns:a16="http://schemas.microsoft.com/office/drawing/2014/main" id="{7387D17C-3595-D94B-A1A8-3E57A286B946}"/>
                  </a:ext>
                </a:extLst>
              </p:cNvPr>
              <p:cNvSpPr>
                <a:spLocks noEditPoints="1"/>
              </p:cNvSpPr>
              <p:nvPr userDrawn="1"/>
            </p:nvSpPr>
            <p:spPr bwMode="auto">
              <a:xfrm>
                <a:off x="8067675" y="666750"/>
                <a:ext cx="25400" cy="28575"/>
              </a:xfrm>
              <a:custGeom>
                <a:avLst/>
                <a:gdLst>
                  <a:gd name="T0" fmla="*/ 11 w 34"/>
                  <a:gd name="T1" fmla="*/ 17 h 38"/>
                  <a:gd name="T2" fmla="*/ 11 w 34"/>
                  <a:gd name="T3" fmla="*/ 17 h 38"/>
                  <a:gd name="T4" fmla="*/ 10 w 34"/>
                  <a:gd name="T5" fmla="*/ 17 h 38"/>
                  <a:gd name="T6" fmla="*/ 10 w 34"/>
                  <a:gd name="T7" fmla="*/ 17 h 38"/>
                  <a:gd name="T8" fmla="*/ 10 w 34"/>
                  <a:gd name="T9" fmla="*/ 18 h 38"/>
                  <a:gd name="T10" fmla="*/ 11 w 34"/>
                  <a:gd name="T11" fmla="*/ 31 h 38"/>
                  <a:gd name="T12" fmla="*/ 19 w 34"/>
                  <a:gd name="T13" fmla="*/ 21 h 38"/>
                  <a:gd name="T14" fmla="*/ 19 w 34"/>
                  <a:gd name="T15" fmla="*/ 21 h 38"/>
                  <a:gd name="T16" fmla="*/ 19 w 34"/>
                  <a:gd name="T17" fmla="*/ 19 h 38"/>
                  <a:gd name="T18" fmla="*/ 19 w 34"/>
                  <a:gd name="T19" fmla="*/ 19 h 38"/>
                  <a:gd name="T20" fmla="*/ 19 w 34"/>
                  <a:gd name="T21" fmla="*/ 19 h 38"/>
                  <a:gd name="T22" fmla="*/ 11 w 34"/>
                  <a:gd name="T23" fmla="*/ 17 h 38"/>
                  <a:gd name="T24" fmla="*/ 34 w 34"/>
                  <a:gd name="T25" fmla="*/ 11 h 38"/>
                  <a:gd name="T26" fmla="*/ 34 w 34"/>
                  <a:gd name="T27" fmla="*/ 11 h 38"/>
                  <a:gd name="T28" fmla="*/ 32 w 34"/>
                  <a:gd name="T29" fmla="*/ 11 h 38"/>
                  <a:gd name="T30" fmla="*/ 29 w 34"/>
                  <a:gd name="T31" fmla="*/ 11 h 38"/>
                  <a:gd name="T32" fmla="*/ 26 w 34"/>
                  <a:gd name="T33" fmla="*/ 15 h 38"/>
                  <a:gd name="T34" fmla="*/ 14 w 34"/>
                  <a:gd name="T35" fmla="*/ 32 h 38"/>
                  <a:gd name="T36" fmla="*/ 14 w 34"/>
                  <a:gd name="T37" fmla="*/ 32 h 38"/>
                  <a:gd name="T38" fmla="*/ 9 w 34"/>
                  <a:gd name="T39" fmla="*/ 38 h 38"/>
                  <a:gd name="T40" fmla="*/ 7 w 34"/>
                  <a:gd name="T41" fmla="*/ 36 h 38"/>
                  <a:gd name="T42" fmla="*/ 7 w 34"/>
                  <a:gd name="T43" fmla="*/ 36 h 38"/>
                  <a:gd name="T44" fmla="*/ 7 w 34"/>
                  <a:gd name="T45" fmla="*/ 31 h 38"/>
                  <a:gd name="T46" fmla="*/ 5 w 34"/>
                  <a:gd name="T47" fmla="*/ 7 h 38"/>
                  <a:gd name="T48" fmla="*/ 5 w 34"/>
                  <a:gd name="T49" fmla="*/ 7 h 38"/>
                  <a:gd name="T50" fmla="*/ 3 w 34"/>
                  <a:gd name="T51" fmla="*/ 4 h 38"/>
                  <a:gd name="T52" fmla="*/ 0 w 34"/>
                  <a:gd name="T53" fmla="*/ 1 h 38"/>
                  <a:gd name="T54" fmla="*/ 0 w 34"/>
                  <a:gd name="T55" fmla="*/ 0 h 38"/>
                  <a:gd name="T56" fmla="*/ 16 w 34"/>
                  <a:gd name="T57" fmla="*/ 5 h 38"/>
                  <a:gd name="T58" fmla="*/ 15 w 34"/>
                  <a:gd name="T59" fmla="*/ 6 h 38"/>
                  <a:gd name="T60" fmla="*/ 15 w 34"/>
                  <a:gd name="T61" fmla="*/ 6 h 38"/>
                  <a:gd name="T62" fmla="*/ 11 w 34"/>
                  <a:gd name="T63" fmla="*/ 6 h 38"/>
                  <a:gd name="T64" fmla="*/ 10 w 34"/>
                  <a:gd name="T65" fmla="*/ 7 h 38"/>
                  <a:gd name="T66" fmla="*/ 10 w 34"/>
                  <a:gd name="T67" fmla="*/ 7 h 38"/>
                  <a:gd name="T68" fmla="*/ 10 w 34"/>
                  <a:gd name="T69" fmla="*/ 14 h 38"/>
                  <a:gd name="T70" fmla="*/ 10 w 34"/>
                  <a:gd name="T71" fmla="*/ 14 h 38"/>
                  <a:gd name="T72" fmla="*/ 10 w 34"/>
                  <a:gd name="T73" fmla="*/ 14 h 38"/>
                  <a:gd name="T74" fmla="*/ 10 w 34"/>
                  <a:gd name="T75" fmla="*/ 14 h 38"/>
                  <a:gd name="T76" fmla="*/ 18 w 34"/>
                  <a:gd name="T77" fmla="*/ 16 h 38"/>
                  <a:gd name="T78" fmla="*/ 18 w 34"/>
                  <a:gd name="T79" fmla="*/ 16 h 38"/>
                  <a:gd name="T80" fmla="*/ 22 w 34"/>
                  <a:gd name="T81" fmla="*/ 17 h 38"/>
                  <a:gd name="T82" fmla="*/ 23 w 34"/>
                  <a:gd name="T83" fmla="*/ 16 h 38"/>
                  <a:gd name="T84" fmla="*/ 23 w 34"/>
                  <a:gd name="T85" fmla="*/ 16 h 38"/>
                  <a:gd name="T86" fmla="*/ 26 w 34"/>
                  <a:gd name="T87" fmla="*/ 11 h 38"/>
                  <a:gd name="T88" fmla="*/ 26 w 34"/>
                  <a:gd name="T89" fmla="*/ 11 h 38"/>
                  <a:gd name="T90" fmla="*/ 26 w 34"/>
                  <a:gd name="T91" fmla="*/ 10 h 38"/>
                  <a:gd name="T92" fmla="*/ 25 w 34"/>
                  <a:gd name="T93" fmla="*/ 9 h 38"/>
                  <a:gd name="T94" fmla="*/ 22 w 34"/>
                  <a:gd name="T95" fmla="*/ 8 h 38"/>
                  <a:gd name="T96" fmla="*/ 22 w 34"/>
                  <a:gd name="T97" fmla="*/ 6 h 38"/>
                  <a:gd name="T98" fmla="*/ 34 w 34"/>
                  <a:gd name="T99" fmla="*/ 9 h 38"/>
                  <a:gd name="T100" fmla="*/ 34 w 34"/>
                  <a:gd name="T101" fmla="*/ 1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4" h="38">
                    <a:moveTo>
                      <a:pt x="11" y="17"/>
                    </a:moveTo>
                    <a:lnTo>
                      <a:pt x="11" y="17"/>
                    </a:lnTo>
                    <a:lnTo>
                      <a:pt x="10" y="17"/>
                    </a:lnTo>
                    <a:lnTo>
                      <a:pt x="10" y="17"/>
                    </a:lnTo>
                    <a:lnTo>
                      <a:pt x="10" y="18"/>
                    </a:lnTo>
                    <a:lnTo>
                      <a:pt x="11" y="31"/>
                    </a:lnTo>
                    <a:lnTo>
                      <a:pt x="19" y="21"/>
                    </a:lnTo>
                    <a:lnTo>
                      <a:pt x="19" y="21"/>
                    </a:lnTo>
                    <a:lnTo>
                      <a:pt x="19" y="19"/>
                    </a:lnTo>
                    <a:lnTo>
                      <a:pt x="19" y="19"/>
                    </a:lnTo>
                    <a:lnTo>
                      <a:pt x="19" y="19"/>
                    </a:lnTo>
                    <a:lnTo>
                      <a:pt x="11" y="17"/>
                    </a:lnTo>
                    <a:close/>
                    <a:moveTo>
                      <a:pt x="34" y="11"/>
                    </a:moveTo>
                    <a:lnTo>
                      <a:pt x="34" y="11"/>
                    </a:lnTo>
                    <a:lnTo>
                      <a:pt x="32" y="11"/>
                    </a:lnTo>
                    <a:lnTo>
                      <a:pt x="29" y="11"/>
                    </a:lnTo>
                    <a:lnTo>
                      <a:pt x="26" y="15"/>
                    </a:lnTo>
                    <a:lnTo>
                      <a:pt x="14" y="32"/>
                    </a:lnTo>
                    <a:lnTo>
                      <a:pt x="14" y="32"/>
                    </a:lnTo>
                    <a:lnTo>
                      <a:pt x="9" y="38"/>
                    </a:lnTo>
                    <a:lnTo>
                      <a:pt x="7" y="36"/>
                    </a:lnTo>
                    <a:lnTo>
                      <a:pt x="7" y="36"/>
                    </a:lnTo>
                    <a:lnTo>
                      <a:pt x="7" y="31"/>
                    </a:lnTo>
                    <a:lnTo>
                      <a:pt x="5" y="7"/>
                    </a:lnTo>
                    <a:lnTo>
                      <a:pt x="5" y="7"/>
                    </a:lnTo>
                    <a:lnTo>
                      <a:pt x="3" y="4"/>
                    </a:lnTo>
                    <a:lnTo>
                      <a:pt x="0" y="1"/>
                    </a:lnTo>
                    <a:lnTo>
                      <a:pt x="0" y="0"/>
                    </a:lnTo>
                    <a:lnTo>
                      <a:pt x="16" y="5"/>
                    </a:lnTo>
                    <a:lnTo>
                      <a:pt x="15" y="6"/>
                    </a:lnTo>
                    <a:lnTo>
                      <a:pt x="15" y="6"/>
                    </a:lnTo>
                    <a:lnTo>
                      <a:pt x="11" y="6"/>
                    </a:lnTo>
                    <a:lnTo>
                      <a:pt x="10" y="7"/>
                    </a:lnTo>
                    <a:lnTo>
                      <a:pt x="10" y="7"/>
                    </a:lnTo>
                    <a:lnTo>
                      <a:pt x="10" y="14"/>
                    </a:lnTo>
                    <a:lnTo>
                      <a:pt x="10" y="14"/>
                    </a:lnTo>
                    <a:lnTo>
                      <a:pt x="10" y="14"/>
                    </a:lnTo>
                    <a:lnTo>
                      <a:pt x="10" y="14"/>
                    </a:lnTo>
                    <a:lnTo>
                      <a:pt x="18" y="16"/>
                    </a:lnTo>
                    <a:lnTo>
                      <a:pt x="18" y="16"/>
                    </a:lnTo>
                    <a:lnTo>
                      <a:pt x="22" y="17"/>
                    </a:lnTo>
                    <a:lnTo>
                      <a:pt x="23" y="16"/>
                    </a:lnTo>
                    <a:lnTo>
                      <a:pt x="23" y="16"/>
                    </a:lnTo>
                    <a:lnTo>
                      <a:pt x="26" y="11"/>
                    </a:lnTo>
                    <a:lnTo>
                      <a:pt x="26" y="11"/>
                    </a:lnTo>
                    <a:lnTo>
                      <a:pt x="26" y="10"/>
                    </a:lnTo>
                    <a:lnTo>
                      <a:pt x="25" y="9"/>
                    </a:lnTo>
                    <a:lnTo>
                      <a:pt x="22" y="8"/>
                    </a:lnTo>
                    <a:lnTo>
                      <a:pt x="22" y="6"/>
                    </a:lnTo>
                    <a:lnTo>
                      <a:pt x="34" y="9"/>
                    </a:lnTo>
                    <a:lnTo>
                      <a:pt x="34"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5" name="Freeform 39">
                <a:extLst>
                  <a:ext uri="{FF2B5EF4-FFF2-40B4-BE49-F238E27FC236}">
                    <a16:creationId xmlns:a16="http://schemas.microsoft.com/office/drawing/2014/main" id="{20CDD075-7F63-2843-85A4-8059ADE38A88}"/>
                  </a:ext>
                </a:extLst>
              </p:cNvPr>
              <p:cNvSpPr>
                <a:spLocks noEditPoints="1"/>
              </p:cNvSpPr>
              <p:nvPr userDrawn="1"/>
            </p:nvSpPr>
            <p:spPr bwMode="auto">
              <a:xfrm>
                <a:off x="8037513" y="655637"/>
                <a:ext cx="30163" cy="33337"/>
              </a:xfrm>
              <a:custGeom>
                <a:avLst/>
                <a:gdLst>
                  <a:gd name="T0" fmla="*/ 19 w 36"/>
                  <a:gd name="T1" fmla="*/ 26 h 43"/>
                  <a:gd name="T2" fmla="*/ 17 w 36"/>
                  <a:gd name="T3" fmla="*/ 23 h 43"/>
                  <a:gd name="T4" fmla="*/ 12 w 36"/>
                  <a:gd name="T5" fmla="*/ 22 h 43"/>
                  <a:gd name="T6" fmla="*/ 8 w 36"/>
                  <a:gd name="T7" fmla="*/ 24 h 43"/>
                  <a:gd name="T8" fmla="*/ 7 w 36"/>
                  <a:gd name="T9" fmla="*/ 27 h 43"/>
                  <a:gd name="T10" fmla="*/ 7 w 36"/>
                  <a:gd name="T11" fmla="*/ 31 h 43"/>
                  <a:gd name="T12" fmla="*/ 11 w 36"/>
                  <a:gd name="T13" fmla="*/ 36 h 43"/>
                  <a:gd name="T14" fmla="*/ 13 w 36"/>
                  <a:gd name="T15" fmla="*/ 37 h 43"/>
                  <a:gd name="T16" fmla="*/ 19 w 36"/>
                  <a:gd name="T17" fmla="*/ 26 h 43"/>
                  <a:gd name="T18" fmla="*/ 35 w 36"/>
                  <a:gd name="T19" fmla="*/ 14 h 43"/>
                  <a:gd name="T20" fmla="*/ 29 w 36"/>
                  <a:gd name="T21" fmla="*/ 14 h 43"/>
                  <a:gd name="T22" fmla="*/ 25 w 36"/>
                  <a:gd name="T23" fmla="*/ 26 h 43"/>
                  <a:gd name="T24" fmla="*/ 20 w 36"/>
                  <a:gd name="T25" fmla="*/ 37 h 43"/>
                  <a:gd name="T26" fmla="*/ 20 w 36"/>
                  <a:gd name="T27" fmla="*/ 39 h 43"/>
                  <a:gd name="T28" fmla="*/ 24 w 36"/>
                  <a:gd name="T29" fmla="*/ 43 h 43"/>
                  <a:gd name="T30" fmla="*/ 7 w 36"/>
                  <a:gd name="T31" fmla="*/ 36 h 43"/>
                  <a:gd name="T32" fmla="*/ 1 w 36"/>
                  <a:gd name="T33" fmla="*/ 31 h 43"/>
                  <a:gd name="T34" fmla="*/ 0 w 36"/>
                  <a:gd name="T35" fmla="*/ 29 h 43"/>
                  <a:gd name="T36" fmla="*/ 1 w 36"/>
                  <a:gd name="T37" fmla="*/ 24 h 43"/>
                  <a:gd name="T38" fmla="*/ 3 w 36"/>
                  <a:gd name="T39" fmla="*/ 21 h 43"/>
                  <a:gd name="T40" fmla="*/ 11 w 36"/>
                  <a:gd name="T41" fmla="*/ 20 h 43"/>
                  <a:gd name="T42" fmla="*/ 11 w 36"/>
                  <a:gd name="T43" fmla="*/ 19 h 43"/>
                  <a:gd name="T44" fmla="*/ 8 w 36"/>
                  <a:gd name="T45" fmla="*/ 6 h 43"/>
                  <a:gd name="T46" fmla="*/ 4 w 36"/>
                  <a:gd name="T47" fmla="*/ 2 h 43"/>
                  <a:gd name="T48" fmla="*/ 12 w 36"/>
                  <a:gd name="T49" fmla="*/ 3 h 43"/>
                  <a:gd name="T50" fmla="*/ 16 w 36"/>
                  <a:gd name="T51" fmla="*/ 20 h 43"/>
                  <a:gd name="T52" fmla="*/ 18 w 36"/>
                  <a:gd name="T53" fmla="*/ 22 h 43"/>
                  <a:gd name="T54" fmla="*/ 20 w 36"/>
                  <a:gd name="T55" fmla="*/ 22 h 43"/>
                  <a:gd name="T56" fmla="*/ 25 w 36"/>
                  <a:gd name="T57" fmla="*/ 12 h 43"/>
                  <a:gd name="T58" fmla="*/ 24 w 36"/>
                  <a:gd name="T59" fmla="*/ 11 h 43"/>
                  <a:gd name="T60" fmla="*/ 21 w 36"/>
                  <a:gd name="T61" fmla="*/ 6 h 43"/>
                  <a:gd name="T62" fmla="*/ 35 w 36"/>
                  <a:gd name="T63" fmla="*/ 1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 h="43">
                    <a:moveTo>
                      <a:pt x="19" y="26"/>
                    </a:moveTo>
                    <a:lnTo>
                      <a:pt x="19" y="26"/>
                    </a:lnTo>
                    <a:lnTo>
                      <a:pt x="19" y="24"/>
                    </a:lnTo>
                    <a:lnTo>
                      <a:pt x="17" y="23"/>
                    </a:lnTo>
                    <a:lnTo>
                      <a:pt x="17" y="23"/>
                    </a:lnTo>
                    <a:lnTo>
                      <a:pt x="12" y="22"/>
                    </a:lnTo>
                    <a:lnTo>
                      <a:pt x="9" y="23"/>
                    </a:lnTo>
                    <a:lnTo>
                      <a:pt x="8" y="24"/>
                    </a:lnTo>
                    <a:lnTo>
                      <a:pt x="7" y="27"/>
                    </a:lnTo>
                    <a:lnTo>
                      <a:pt x="7" y="27"/>
                    </a:lnTo>
                    <a:lnTo>
                      <a:pt x="5" y="29"/>
                    </a:lnTo>
                    <a:lnTo>
                      <a:pt x="7" y="31"/>
                    </a:lnTo>
                    <a:lnTo>
                      <a:pt x="8" y="34"/>
                    </a:lnTo>
                    <a:lnTo>
                      <a:pt x="11" y="36"/>
                    </a:lnTo>
                    <a:lnTo>
                      <a:pt x="11" y="36"/>
                    </a:lnTo>
                    <a:lnTo>
                      <a:pt x="13" y="37"/>
                    </a:lnTo>
                    <a:lnTo>
                      <a:pt x="15" y="36"/>
                    </a:lnTo>
                    <a:lnTo>
                      <a:pt x="19" y="26"/>
                    </a:lnTo>
                    <a:close/>
                    <a:moveTo>
                      <a:pt x="35" y="14"/>
                    </a:moveTo>
                    <a:lnTo>
                      <a:pt x="35" y="14"/>
                    </a:lnTo>
                    <a:lnTo>
                      <a:pt x="30" y="13"/>
                    </a:lnTo>
                    <a:lnTo>
                      <a:pt x="29" y="14"/>
                    </a:lnTo>
                    <a:lnTo>
                      <a:pt x="29" y="14"/>
                    </a:lnTo>
                    <a:lnTo>
                      <a:pt x="25" y="26"/>
                    </a:lnTo>
                    <a:lnTo>
                      <a:pt x="25" y="26"/>
                    </a:lnTo>
                    <a:lnTo>
                      <a:pt x="20" y="37"/>
                    </a:lnTo>
                    <a:lnTo>
                      <a:pt x="20" y="37"/>
                    </a:lnTo>
                    <a:lnTo>
                      <a:pt x="20" y="39"/>
                    </a:lnTo>
                    <a:lnTo>
                      <a:pt x="24" y="40"/>
                    </a:lnTo>
                    <a:lnTo>
                      <a:pt x="24" y="43"/>
                    </a:lnTo>
                    <a:lnTo>
                      <a:pt x="7" y="36"/>
                    </a:lnTo>
                    <a:lnTo>
                      <a:pt x="7" y="36"/>
                    </a:lnTo>
                    <a:lnTo>
                      <a:pt x="3" y="34"/>
                    </a:lnTo>
                    <a:lnTo>
                      <a:pt x="1" y="31"/>
                    </a:lnTo>
                    <a:lnTo>
                      <a:pt x="1" y="31"/>
                    </a:lnTo>
                    <a:lnTo>
                      <a:pt x="0" y="29"/>
                    </a:lnTo>
                    <a:lnTo>
                      <a:pt x="1" y="24"/>
                    </a:lnTo>
                    <a:lnTo>
                      <a:pt x="1" y="24"/>
                    </a:lnTo>
                    <a:lnTo>
                      <a:pt x="2" y="23"/>
                    </a:lnTo>
                    <a:lnTo>
                      <a:pt x="3" y="21"/>
                    </a:lnTo>
                    <a:lnTo>
                      <a:pt x="7" y="20"/>
                    </a:lnTo>
                    <a:lnTo>
                      <a:pt x="11" y="20"/>
                    </a:lnTo>
                    <a:lnTo>
                      <a:pt x="11" y="20"/>
                    </a:lnTo>
                    <a:lnTo>
                      <a:pt x="11" y="19"/>
                    </a:lnTo>
                    <a:lnTo>
                      <a:pt x="8" y="6"/>
                    </a:lnTo>
                    <a:lnTo>
                      <a:pt x="8" y="6"/>
                    </a:lnTo>
                    <a:lnTo>
                      <a:pt x="7" y="3"/>
                    </a:lnTo>
                    <a:lnTo>
                      <a:pt x="4" y="2"/>
                    </a:lnTo>
                    <a:lnTo>
                      <a:pt x="5" y="0"/>
                    </a:lnTo>
                    <a:lnTo>
                      <a:pt x="12" y="3"/>
                    </a:lnTo>
                    <a:lnTo>
                      <a:pt x="16" y="20"/>
                    </a:lnTo>
                    <a:lnTo>
                      <a:pt x="16" y="20"/>
                    </a:lnTo>
                    <a:lnTo>
                      <a:pt x="18" y="22"/>
                    </a:lnTo>
                    <a:lnTo>
                      <a:pt x="18" y="22"/>
                    </a:lnTo>
                    <a:lnTo>
                      <a:pt x="20" y="22"/>
                    </a:lnTo>
                    <a:lnTo>
                      <a:pt x="20" y="22"/>
                    </a:lnTo>
                    <a:lnTo>
                      <a:pt x="20" y="22"/>
                    </a:lnTo>
                    <a:lnTo>
                      <a:pt x="25" y="12"/>
                    </a:lnTo>
                    <a:lnTo>
                      <a:pt x="25" y="12"/>
                    </a:lnTo>
                    <a:lnTo>
                      <a:pt x="24" y="11"/>
                    </a:lnTo>
                    <a:lnTo>
                      <a:pt x="20" y="9"/>
                    </a:lnTo>
                    <a:lnTo>
                      <a:pt x="21" y="6"/>
                    </a:lnTo>
                    <a:lnTo>
                      <a:pt x="36" y="12"/>
                    </a:lnTo>
                    <a:lnTo>
                      <a:pt x="35"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6" name="Freeform 40">
                <a:extLst>
                  <a:ext uri="{FF2B5EF4-FFF2-40B4-BE49-F238E27FC236}">
                    <a16:creationId xmlns:a16="http://schemas.microsoft.com/office/drawing/2014/main" id="{40696305-29FF-0441-91CA-2F2ABAC030FF}"/>
                  </a:ext>
                </a:extLst>
              </p:cNvPr>
              <p:cNvSpPr>
                <a:spLocks/>
              </p:cNvSpPr>
              <p:nvPr userDrawn="1"/>
            </p:nvSpPr>
            <p:spPr bwMode="auto">
              <a:xfrm>
                <a:off x="8013700" y="647700"/>
                <a:ext cx="26988" cy="31750"/>
              </a:xfrm>
              <a:custGeom>
                <a:avLst/>
                <a:gdLst>
                  <a:gd name="T0" fmla="*/ 34 w 35"/>
                  <a:gd name="T1" fmla="*/ 11 h 40"/>
                  <a:gd name="T2" fmla="*/ 34 w 35"/>
                  <a:gd name="T3" fmla="*/ 11 h 40"/>
                  <a:gd name="T4" fmla="*/ 30 w 35"/>
                  <a:gd name="T5" fmla="*/ 8 h 40"/>
                  <a:gd name="T6" fmla="*/ 28 w 35"/>
                  <a:gd name="T7" fmla="*/ 10 h 40"/>
                  <a:gd name="T8" fmla="*/ 28 w 35"/>
                  <a:gd name="T9" fmla="*/ 10 h 40"/>
                  <a:gd name="T10" fmla="*/ 25 w 35"/>
                  <a:gd name="T11" fmla="*/ 14 h 40"/>
                  <a:gd name="T12" fmla="*/ 16 w 35"/>
                  <a:gd name="T13" fmla="*/ 33 h 40"/>
                  <a:gd name="T14" fmla="*/ 21 w 35"/>
                  <a:gd name="T15" fmla="*/ 36 h 40"/>
                  <a:gd name="T16" fmla="*/ 21 w 35"/>
                  <a:gd name="T17" fmla="*/ 36 h 40"/>
                  <a:gd name="T18" fmla="*/ 22 w 35"/>
                  <a:gd name="T19" fmla="*/ 36 h 40"/>
                  <a:gd name="T20" fmla="*/ 23 w 35"/>
                  <a:gd name="T21" fmla="*/ 36 h 40"/>
                  <a:gd name="T22" fmla="*/ 27 w 35"/>
                  <a:gd name="T23" fmla="*/ 31 h 40"/>
                  <a:gd name="T24" fmla="*/ 28 w 35"/>
                  <a:gd name="T25" fmla="*/ 33 h 40"/>
                  <a:gd name="T26" fmla="*/ 28 w 35"/>
                  <a:gd name="T27" fmla="*/ 33 h 40"/>
                  <a:gd name="T28" fmla="*/ 24 w 35"/>
                  <a:gd name="T29" fmla="*/ 40 h 40"/>
                  <a:gd name="T30" fmla="*/ 24 w 35"/>
                  <a:gd name="T31" fmla="*/ 40 h 40"/>
                  <a:gd name="T32" fmla="*/ 22 w 35"/>
                  <a:gd name="T33" fmla="*/ 39 h 40"/>
                  <a:gd name="T34" fmla="*/ 22 w 35"/>
                  <a:gd name="T35" fmla="*/ 39 h 40"/>
                  <a:gd name="T36" fmla="*/ 19 w 35"/>
                  <a:gd name="T37" fmla="*/ 37 h 40"/>
                  <a:gd name="T38" fmla="*/ 5 w 35"/>
                  <a:gd name="T39" fmla="*/ 30 h 40"/>
                  <a:gd name="T40" fmla="*/ 5 w 35"/>
                  <a:gd name="T41" fmla="*/ 30 h 40"/>
                  <a:gd name="T42" fmla="*/ 0 w 35"/>
                  <a:gd name="T43" fmla="*/ 28 h 40"/>
                  <a:gd name="T44" fmla="*/ 0 w 35"/>
                  <a:gd name="T45" fmla="*/ 28 h 40"/>
                  <a:gd name="T46" fmla="*/ 4 w 35"/>
                  <a:gd name="T47" fmla="*/ 20 h 40"/>
                  <a:gd name="T48" fmla="*/ 6 w 35"/>
                  <a:gd name="T49" fmla="*/ 20 h 40"/>
                  <a:gd name="T50" fmla="*/ 6 w 35"/>
                  <a:gd name="T51" fmla="*/ 20 h 40"/>
                  <a:gd name="T52" fmla="*/ 5 w 35"/>
                  <a:gd name="T53" fmla="*/ 25 h 40"/>
                  <a:gd name="T54" fmla="*/ 5 w 35"/>
                  <a:gd name="T55" fmla="*/ 28 h 40"/>
                  <a:gd name="T56" fmla="*/ 6 w 35"/>
                  <a:gd name="T57" fmla="*/ 28 h 40"/>
                  <a:gd name="T58" fmla="*/ 10 w 35"/>
                  <a:gd name="T59" fmla="*/ 30 h 40"/>
                  <a:gd name="T60" fmla="*/ 21 w 35"/>
                  <a:gd name="T61" fmla="*/ 12 h 40"/>
                  <a:gd name="T62" fmla="*/ 21 w 35"/>
                  <a:gd name="T63" fmla="*/ 12 h 40"/>
                  <a:gd name="T64" fmla="*/ 23 w 35"/>
                  <a:gd name="T65" fmla="*/ 6 h 40"/>
                  <a:gd name="T66" fmla="*/ 23 w 35"/>
                  <a:gd name="T67" fmla="*/ 6 h 40"/>
                  <a:gd name="T68" fmla="*/ 23 w 35"/>
                  <a:gd name="T69" fmla="*/ 5 h 40"/>
                  <a:gd name="T70" fmla="*/ 19 w 35"/>
                  <a:gd name="T71" fmla="*/ 3 h 40"/>
                  <a:gd name="T72" fmla="*/ 19 w 35"/>
                  <a:gd name="T73" fmla="*/ 0 h 40"/>
                  <a:gd name="T74" fmla="*/ 35 w 35"/>
                  <a:gd name="T75" fmla="*/ 8 h 40"/>
                  <a:gd name="T76" fmla="*/ 34 w 35"/>
                  <a:gd name="T77" fmla="*/ 1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 h="40">
                    <a:moveTo>
                      <a:pt x="34" y="11"/>
                    </a:moveTo>
                    <a:lnTo>
                      <a:pt x="34" y="11"/>
                    </a:lnTo>
                    <a:lnTo>
                      <a:pt x="30" y="8"/>
                    </a:lnTo>
                    <a:lnTo>
                      <a:pt x="28" y="10"/>
                    </a:lnTo>
                    <a:lnTo>
                      <a:pt x="28" y="10"/>
                    </a:lnTo>
                    <a:lnTo>
                      <a:pt x="25" y="14"/>
                    </a:lnTo>
                    <a:lnTo>
                      <a:pt x="16" y="33"/>
                    </a:lnTo>
                    <a:lnTo>
                      <a:pt x="21" y="36"/>
                    </a:lnTo>
                    <a:lnTo>
                      <a:pt x="21" y="36"/>
                    </a:lnTo>
                    <a:lnTo>
                      <a:pt x="22" y="36"/>
                    </a:lnTo>
                    <a:lnTo>
                      <a:pt x="23" y="36"/>
                    </a:lnTo>
                    <a:lnTo>
                      <a:pt x="27" y="31"/>
                    </a:lnTo>
                    <a:lnTo>
                      <a:pt x="28" y="33"/>
                    </a:lnTo>
                    <a:lnTo>
                      <a:pt x="28" y="33"/>
                    </a:lnTo>
                    <a:lnTo>
                      <a:pt x="24" y="40"/>
                    </a:lnTo>
                    <a:lnTo>
                      <a:pt x="24" y="40"/>
                    </a:lnTo>
                    <a:lnTo>
                      <a:pt x="22" y="39"/>
                    </a:lnTo>
                    <a:lnTo>
                      <a:pt x="22" y="39"/>
                    </a:lnTo>
                    <a:lnTo>
                      <a:pt x="19" y="37"/>
                    </a:lnTo>
                    <a:lnTo>
                      <a:pt x="5" y="30"/>
                    </a:lnTo>
                    <a:lnTo>
                      <a:pt x="5" y="30"/>
                    </a:lnTo>
                    <a:lnTo>
                      <a:pt x="0" y="28"/>
                    </a:lnTo>
                    <a:lnTo>
                      <a:pt x="0" y="28"/>
                    </a:lnTo>
                    <a:lnTo>
                      <a:pt x="4" y="20"/>
                    </a:lnTo>
                    <a:lnTo>
                      <a:pt x="6" y="20"/>
                    </a:lnTo>
                    <a:lnTo>
                      <a:pt x="6" y="20"/>
                    </a:lnTo>
                    <a:lnTo>
                      <a:pt x="5" y="25"/>
                    </a:lnTo>
                    <a:lnTo>
                      <a:pt x="5" y="28"/>
                    </a:lnTo>
                    <a:lnTo>
                      <a:pt x="6" y="28"/>
                    </a:lnTo>
                    <a:lnTo>
                      <a:pt x="10" y="30"/>
                    </a:lnTo>
                    <a:lnTo>
                      <a:pt x="21" y="12"/>
                    </a:lnTo>
                    <a:lnTo>
                      <a:pt x="21" y="12"/>
                    </a:lnTo>
                    <a:lnTo>
                      <a:pt x="23" y="6"/>
                    </a:lnTo>
                    <a:lnTo>
                      <a:pt x="23" y="6"/>
                    </a:lnTo>
                    <a:lnTo>
                      <a:pt x="23" y="5"/>
                    </a:lnTo>
                    <a:lnTo>
                      <a:pt x="19" y="3"/>
                    </a:lnTo>
                    <a:lnTo>
                      <a:pt x="19" y="0"/>
                    </a:lnTo>
                    <a:lnTo>
                      <a:pt x="35" y="8"/>
                    </a:lnTo>
                    <a:lnTo>
                      <a:pt x="34"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7" name="Freeform 41">
                <a:extLst>
                  <a:ext uri="{FF2B5EF4-FFF2-40B4-BE49-F238E27FC236}">
                    <a16:creationId xmlns:a16="http://schemas.microsoft.com/office/drawing/2014/main" id="{E1DA45BC-4DEB-B049-B1F3-017574C26C6B}"/>
                  </a:ext>
                </a:extLst>
              </p:cNvPr>
              <p:cNvSpPr>
                <a:spLocks/>
              </p:cNvSpPr>
              <p:nvPr userDrawn="1"/>
            </p:nvSpPr>
            <p:spPr bwMode="auto">
              <a:xfrm>
                <a:off x="7980363" y="627062"/>
                <a:ext cx="42863" cy="39687"/>
              </a:xfrm>
              <a:custGeom>
                <a:avLst/>
                <a:gdLst>
                  <a:gd name="T0" fmla="*/ 54 w 55"/>
                  <a:gd name="T1" fmla="*/ 26 h 51"/>
                  <a:gd name="T2" fmla="*/ 54 w 55"/>
                  <a:gd name="T3" fmla="*/ 26 h 51"/>
                  <a:gd name="T4" fmla="*/ 49 w 55"/>
                  <a:gd name="T5" fmla="*/ 24 h 51"/>
                  <a:gd name="T6" fmla="*/ 48 w 55"/>
                  <a:gd name="T7" fmla="*/ 25 h 51"/>
                  <a:gd name="T8" fmla="*/ 48 w 55"/>
                  <a:gd name="T9" fmla="*/ 25 h 51"/>
                  <a:gd name="T10" fmla="*/ 41 w 55"/>
                  <a:gd name="T11" fmla="*/ 35 h 51"/>
                  <a:gd name="T12" fmla="*/ 41 w 55"/>
                  <a:gd name="T13" fmla="*/ 35 h 51"/>
                  <a:gd name="T14" fmla="*/ 33 w 55"/>
                  <a:gd name="T15" fmla="*/ 46 h 51"/>
                  <a:gd name="T16" fmla="*/ 33 w 55"/>
                  <a:gd name="T17" fmla="*/ 46 h 51"/>
                  <a:gd name="T18" fmla="*/ 34 w 55"/>
                  <a:gd name="T19" fmla="*/ 47 h 51"/>
                  <a:gd name="T20" fmla="*/ 38 w 55"/>
                  <a:gd name="T21" fmla="*/ 50 h 51"/>
                  <a:gd name="T22" fmla="*/ 37 w 55"/>
                  <a:gd name="T23" fmla="*/ 51 h 51"/>
                  <a:gd name="T24" fmla="*/ 25 w 55"/>
                  <a:gd name="T25" fmla="*/ 44 h 51"/>
                  <a:gd name="T26" fmla="*/ 25 w 55"/>
                  <a:gd name="T27" fmla="*/ 44 h 51"/>
                  <a:gd name="T28" fmla="*/ 26 w 55"/>
                  <a:gd name="T29" fmla="*/ 43 h 51"/>
                  <a:gd name="T30" fmla="*/ 33 w 55"/>
                  <a:gd name="T31" fmla="*/ 18 h 51"/>
                  <a:gd name="T32" fmla="*/ 33 w 55"/>
                  <a:gd name="T33" fmla="*/ 18 h 51"/>
                  <a:gd name="T34" fmla="*/ 11 w 55"/>
                  <a:gd name="T35" fmla="*/ 34 h 51"/>
                  <a:gd name="T36" fmla="*/ 0 w 55"/>
                  <a:gd name="T37" fmla="*/ 27 h 51"/>
                  <a:gd name="T38" fmla="*/ 2 w 55"/>
                  <a:gd name="T39" fmla="*/ 25 h 51"/>
                  <a:gd name="T40" fmla="*/ 2 w 55"/>
                  <a:gd name="T41" fmla="*/ 25 h 51"/>
                  <a:gd name="T42" fmla="*/ 6 w 55"/>
                  <a:gd name="T43" fmla="*/ 27 h 51"/>
                  <a:gd name="T44" fmla="*/ 7 w 55"/>
                  <a:gd name="T45" fmla="*/ 27 h 51"/>
                  <a:gd name="T46" fmla="*/ 7 w 55"/>
                  <a:gd name="T47" fmla="*/ 27 h 51"/>
                  <a:gd name="T48" fmla="*/ 14 w 55"/>
                  <a:gd name="T49" fmla="*/ 17 h 51"/>
                  <a:gd name="T50" fmla="*/ 14 w 55"/>
                  <a:gd name="T51" fmla="*/ 17 h 51"/>
                  <a:gd name="T52" fmla="*/ 22 w 55"/>
                  <a:gd name="T53" fmla="*/ 7 h 51"/>
                  <a:gd name="T54" fmla="*/ 22 w 55"/>
                  <a:gd name="T55" fmla="*/ 7 h 51"/>
                  <a:gd name="T56" fmla="*/ 22 w 55"/>
                  <a:gd name="T57" fmla="*/ 6 h 51"/>
                  <a:gd name="T58" fmla="*/ 22 w 55"/>
                  <a:gd name="T59" fmla="*/ 5 h 51"/>
                  <a:gd name="T60" fmla="*/ 17 w 55"/>
                  <a:gd name="T61" fmla="*/ 3 h 51"/>
                  <a:gd name="T62" fmla="*/ 19 w 55"/>
                  <a:gd name="T63" fmla="*/ 0 h 51"/>
                  <a:gd name="T64" fmla="*/ 32 w 55"/>
                  <a:gd name="T65" fmla="*/ 9 h 51"/>
                  <a:gd name="T66" fmla="*/ 31 w 55"/>
                  <a:gd name="T67" fmla="*/ 12 h 51"/>
                  <a:gd name="T68" fmla="*/ 31 w 55"/>
                  <a:gd name="T69" fmla="*/ 12 h 51"/>
                  <a:gd name="T70" fmla="*/ 28 w 55"/>
                  <a:gd name="T71" fmla="*/ 9 h 51"/>
                  <a:gd name="T72" fmla="*/ 26 w 55"/>
                  <a:gd name="T73" fmla="*/ 9 h 51"/>
                  <a:gd name="T74" fmla="*/ 12 w 55"/>
                  <a:gd name="T75" fmla="*/ 31 h 51"/>
                  <a:gd name="T76" fmla="*/ 12 w 55"/>
                  <a:gd name="T77" fmla="*/ 31 h 51"/>
                  <a:gd name="T78" fmla="*/ 34 w 55"/>
                  <a:gd name="T79" fmla="*/ 15 h 51"/>
                  <a:gd name="T80" fmla="*/ 34 w 55"/>
                  <a:gd name="T81" fmla="*/ 15 h 51"/>
                  <a:gd name="T82" fmla="*/ 37 w 55"/>
                  <a:gd name="T83" fmla="*/ 13 h 51"/>
                  <a:gd name="T84" fmla="*/ 39 w 55"/>
                  <a:gd name="T85" fmla="*/ 15 h 51"/>
                  <a:gd name="T86" fmla="*/ 39 w 55"/>
                  <a:gd name="T87" fmla="*/ 15 h 51"/>
                  <a:gd name="T88" fmla="*/ 39 w 55"/>
                  <a:gd name="T89" fmla="*/ 17 h 51"/>
                  <a:gd name="T90" fmla="*/ 31 w 55"/>
                  <a:gd name="T91" fmla="*/ 44 h 51"/>
                  <a:gd name="T92" fmla="*/ 31 w 55"/>
                  <a:gd name="T93" fmla="*/ 44 h 51"/>
                  <a:gd name="T94" fmla="*/ 43 w 55"/>
                  <a:gd name="T95" fmla="*/ 26 h 51"/>
                  <a:gd name="T96" fmla="*/ 43 w 55"/>
                  <a:gd name="T97" fmla="*/ 26 h 51"/>
                  <a:gd name="T98" fmla="*/ 46 w 55"/>
                  <a:gd name="T99" fmla="*/ 23 h 51"/>
                  <a:gd name="T100" fmla="*/ 46 w 55"/>
                  <a:gd name="T101" fmla="*/ 23 h 51"/>
                  <a:gd name="T102" fmla="*/ 46 w 55"/>
                  <a:gd name="T103" fmla="*/ 22 h 51"/>
                  <a:gd name="T104" fmla="*/ 42 w 55"/>
                  <a:gd name="T105" fmla="*/ 18 h 51"/>
                  <a:gd name="T106" fmla="*/ 43 w 55"/>
                  <a:gd name="T107" fmla="*/ 17 h 51"/>
                  <a:gd name="T108" fmla="*/ 55 w 55"/>
                  <a:gd name="T109" fmla="*/ 25 h 51"/>
                  <a:gd name="T110" fmla="*/ 54 w 55"/>
                  <a:gd name="T111" fmla="*/ 2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5" h="51">
                    <a:moveTo>
                      <a:pt x="54" y="26"/>
                    </a:moveTo>
                    <a:lnTo>
                      <a:pt x="54" y="26"/>
                    </a:lnTo>
                    <a:lnTo>
                      <a:pt x="49" y="24"/>
                    </a:lnTo>
                    <a:lnTo>
                      <a:pt x="48" y="25"/>
                    </a:lnTo>
                    <a:lnTo>
                      <a:pt x="48" y="25"/>
                    </a:lnTo>
                    <a:lnTo>
                      <a:pt x="41" y="35"/>
                    </a:lnTo>
                    <a:lnTo>
                      <a:pt x="41" y="35"/>
                    </a:lnTo>
                    <a:lnTo>
                      <a:pt x="33" y="46"/>
                    </a:lnTo>
                    <a:lnTo>
                      <a:pt x="33" y="46"/>
                    </a:lnTo>
                    <a:lnTo>
                      <a:pt x="34" y="47"/>
                    </a:lnTo>
                    <a:lnTo>
                      <a:pt x="38" y="50"/>
                    </a:lnTo>
                    <a:lnTo>
                      <a:pt x="37" y="51"/>
                    </a:lnTo>
                    <a:lnTo>
                      <a:pt x="25" y="44"/>
                    </a:lnTo>
                    <a:lnTo>
                      <a:pt x="25" y="44"/>
                    </a:lnTo>
                    <a:lnTo>
                      <a:pt x="26" y="43"/>
                    </a:lnTo>
                    <a:lnTo>
                      <a:pt x="33" y="18"/>
                    </a:lnTo>
                    <a:lnTo>
                      <a:pt x="33" y="18"/>
                    </a:lnTo>
                    <a:lnTo>
                      <a:pt x="11" y="34"/>
                    </a:lnTo>
                    <a:lnTo>
                      <a:pt x="0" y="27"/>
                    </a:lnTo>
                    <a:lnTo>
                      <a:pt x="2" y="25"/>
                    </a:lnTo>
                    <a:lnTo>
                      <a:pt x="2" y="25"/>
                    </a:lnTo>
                    <a:lnTo>
                      <a:pt x="6" y="27"/>
                    </a:lnTo>
                    <a:lnTo>
                      <a:pt x="7" y="27"/>
                    </a:lnTo>
                    <a:lnTo>
                      <a:pt x="7" y="27"/>
                    </a:lnTo>
                    <a:lnTo>
                      <a:pt x="14" y="17"/>
                    </a:lnTo>
                    <a:lnTo>
                      <a:pt x="14" y="17"/>
                    </a:lnTo>
                    <a:lnTo>
                      <a:pt x="22" y="7"/>
                    </a:lnTo>
                    <a:lnTo>
                      <a:pt x="22" y="7"/>
                    </a:lnTo>
                    <a:lnTo>
                      <a:pt x="22" y="6"/>
                    </a:lnTo>
                    <a:lnTo>
                      <a:pt x="22" y="5"/>
                    </a:lnTo>
                    <a:lnTo>
                      <a:pt x="17" y="3"/>
                    </a:lnTo>
                    <a:lnTo>
                      <a:pt x="19" y="0"/>
                    </a:lnTo>
                    <a:lnTo>
                      <a:pt x="32" y="9"/>
                    </a:lnTo>
                    <a:lnTo>
                      <a:pt x="31" y="12"/>
                    </a:lnTo>
                    <a:lnTo>
                      <a:pt x="31" y="12"/>
                    </a:lnTo>
                    <a:lnTo>
                      <a:pt x="28" y="9"/>
                    </a:lnTo>
                    <a:lnTo>
                      <a:pt x="26" y="9"/>
                    </a:lnTo>
                    <a:lnTo>
                      <a:pt x="12" y="31"/>
                    </a:lnTo>
                    <a:lnTo>
                      <a:pt x="12" y="31"/>
                    </a:lnTo>
                    <a:lnTo>
                      <a:pt x="34" y="15"/>
                    </a:lnTo>
                    <a:lnTo>
                      <a:pt x="34" y="15"/>
                    </a:lnTo>
                    <a:lnTo>
                      <a:pt x="37" y="13"/>
                    </a:lnTo>
                    <a:lnTo>
                      <a:pt x="39" y="15"/>
                    </a:lnTo>
                    <a:lnTo>
                      <a:pt x="39" y="15"/>
                    </a:lnTo>
                    <a:lnTo>
                      <a:pt x="39" y="17"/>
                    </a:lnTo>
                    <a:lnTo>
                      <a:pt x="31" y="44"/>
                    </a:lnTo>
                    <a:lnTo>
                      <a:pt x="31" y="44"/>
                    </a:lnTo>
                    <a:lnTo>
                      <a:pt x="43" y="26"/>
                    </a:lnTo>
                    <a:lnTo>
                      <a:pt x="43" y="26"/>
                    </a:lnTo>
                    <a:lnTo>
                      <a:pt x="46" y="23"/>
                    </a:lnTo>
                    <a:lnTo>
                      <a:pt x="46" y="23"/>
                    </a:lnTo>
                    <a:lnTo>
                      <a:pt x="46" y="22"/>
                    </a:lnTo>
                    <a:lnTo>
                      <a:pt x="42" y="18"/>
                    </a:lnTo>
                    <a:lnTo>
                      <a:pt x="43" y="17"/>
                    </a:lnTo>
                    <a:lnTo>
                      <a:pt x="55" y="25"/>
                    </a:lnTo>
                    <a:lnTo>
                      <a:pt x="54"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8" name="Freeform 42">
                <a:extLst>
                  <a:ext uri="{FF2B5EF4-FFF2-40B4-BE49-F238E27FC236}">
                    <a16:creationId xmlns:a16="http://schemas.microsoft.com/office/drawing/2014/main" id="{8911AB54-5E6C-B748-A3C9-106E69690222}"/>
                  </a:ext>
                </a:extLst>
              </p:cNvPr>
              <p:cNvSpPr>
                <a:spLocks/>
              </p:cNvSpPr>
              <p:nvPr userDrawn="1"/>
            </p:nvSpPr>
            <p:spPr bwMode="auto">
              <a:xfrm>
                <a:off x="7962900" y="612775"/>
                <a:ext cx="31750" cy="33337"/>
              </a:xfrm>
              <a:custGeom>
                <a:avLst/>
                <a:gdLst>
                  <a:gd name="T0" fmla="*/ 39 w 41"/>
                  <a:gd name="T1" fmla="*/ 19 h 42"/>
                  <a:gd name="T2" fmla="*/ 35 w 41"/>
                  <a:gd name="T3" fmla="*/ 17 h 42"/>
                  <a:gd name="T4" fmla="*/ 26 w 41"/>
                  <a:gd name="T5" fmla="*/ 26 h 42"/>
                  <a:gd name="T6" fmla="*/ 18 w 41"/>
                  <a:gd name="T7" fmla="*/ 36 h 42"/>
                  <a:gd name="T8" fmla="*/ 18 w 41"/>
                  <a:gd name="T9" fmla="*/ 38 h 42"/>
                  <a:gd name="T10" fmla="*/ 19 w 41"/>
                  <a:gd name="T11" fmla="*/ 42 h 42"/>
                  <a:gd name="T12" fmla="*/ 7 w 41"/>
                  <a:gd name="T13" fmla="*/ 31 h 42"/>
                  <a:gd name="T14" fmla="*/ 0 w 41"/>
                  <a:gd name="T15" fmla="*/ 26 h 42"/>
                  <a:gd name="T16" fmla="*/ 7 w 41"/>
                  <a:gd name="T17" fmla="*/ 21 h 42"/>
                  <a:gd name="T18" fmla="*/ 5 w 41"/>
                  <a:gd name="T19" fmla="*/ 24 h 42"/>
                  <a:gd name="T20" fmla="*/ 7 w 41"/>
                  <a:gd name="T21" fmla="*/ 28 h 42"/>
                  <a:gd name="T22" fmla="*/ 12 w 41"/>
                  <a:gd name="T23" fmla="*/ 34 h 42"/>
                  <a:gd name="T24" fmla="*/ 13 w 41"/>
                  <a:gd name="T25" fmla="*/ 34 h 42"/>
                  <a:gd name="T26" fmla="*/ 21 w 41"/>
                  <a:gd name="T27" fmla="*/ 25 h 42"/>
                  <a:gd name="T28" fmla="*/ 20 w 41"/>
                  <a:gd name="T29" fmla="*/ 24 h 42"/>
                  <a:gd name="T30" fmla="*/ 19 w 41"/>
                  <a:gd name="T31" fmla="*/ 23 h 42"/>
                  <a:gd name="T32" fmla="*/ 16 w 41"/>
                  <a:gd name="T33" fmla="*/ 21 h 42"/>
                  <a:gd name="T34" fmla="*/ 12 w 41"/>
                  <a:gd name="T35" fmla="*/ 23 h 42"/>
                  <a:gd name="T36" fmla="*/ 11 w 41"/>
                  <a:gd name="T37" fmla="*/ 21 h 42"/>
                  <a:gd name="T38" fmla="*/ 14 w 41"/>
                  <a:gd name="T39" fmla="*/ 17 h 42"/>
                  <a:gd name="T40" fmla="*/ 19 w 41"/>
                  <a:gd name="T41" fmla="*/ 15 h 42"/>
                  <a:gd name="T42" fmla="*/ 18 w 41"/>
                  <a:gd name="T43" fmla="*/ 17 h 42"/>
                  <a:gd name="T44" fmla="*/ 20 w 41"/>
                  <a:gd name="T45" fmla="*/ 21 h 42"/>
                  <a:gd name="T46" fmla="*/ 22 w 41"/>
                  <a:gd name="T47" fmla="*/ 23 h 42"/>
                  <a:gd name="T48" fmla="*/ 24 w 41"/>
                  <a:gd name="T49" fmla="*/ 23 h 42"/>
                  <a:gd name="T50" fmla="*/ 31 w 41"/>
                  <a:gd name="T51" fmla="*/ 14 h 42"/>
                  <a:gd name="T52" fmla="*/ 31 w 41"/>
                  <a:gd name="T53" fmla="*/ 13 h 42"/>
                  <a:gd name="T54" fmla="*/ 25 w 41"/>
                  <a:gd name="T55" fmla="*/ 7 h 42"/>
                  <a:gd name="T56" fmla="*/ 18 w 41"/>
                  <a:gd name="T57" fmla="*/ 7 h 42"/>
                  <a:gd name="T58" fmla="*/ 14 w 41"/>
                  <a:gd name="T59" fmla="*/ 6 h 42"/>
                  <a:gd name="T60" fmla="*/ 21 w 41"/>
                  <a:gd name="T61" fmla="*/ 0 h 42"/>
                  <a:gd name="T62" fmla="*/ 39 w 41"/>
                  <a:gd name="T63" fmla="*/ 1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 h="42">
                    <a:moveTo>
                      <a:pt x="39" y="19"/>
                    </a:moveTo>
                    <a:lnTo>
                      <a:pt x="39" y="19"/>
                    </a:lnTo>
                    <a:lnTo>
                      <a:pt x="36" y="17"/>
                    </a:lnTo>
                    <a:lnTo>
                      <a:pt x="35" y="17"/>
                    </a:lnTo>
                    <a:lnTo>
                      <a:pt x="35" y="17"/>
                    </a:lnTo>
                    <a:lnTo>
                      <a:pt x="26" y="26"/>
                    </a:lnTo>
                    <a:lnTo>
                      <a:pt x="26" y="26"/>
                    </a:lnTo>
                    <a:lnTo>
                      <a:pt x="18" y="36"/>
                    </a:lnTo>
                    <a:lnTo>
                      <a:pt x="18" y="36"/>
                    </a:lnTo>
                    <a:lnTo>
                      <a:pt x="18" y="38"/>
                    </a:lnTo>
                    <a:lnTo>
                      <a:pt x="20" y="41"/>
                    </a:lnTo>
                    <a:lnTo>
                      <a:pt x="19" y="42"/>
                    </a:lnTo>
                    <a:lnTo>
                      <a:pt x="7" y="31"/>
                    </a:lnTo>
                    <a:lnTo>
                      <a:pt x="7" y="31"/>
                    </a:lnTo>
                    <a:lnTo>
                      <a:pt x="0" y="26"/>
                    </a:lnTo>
                    <a:lnTo>
                      <a:pt x="0" y="26"/>
                    </a:lnTo>
                    <a:lnTo>
                      <a:pt x="5" y="19"/>
                    </a:lnTo>
                    <a:lnTo>
                      <a:pt x="7" y="21"/>
                    </a:lnTo>
                    <a:lnTo>
                      <a:pt x="7" y="21"/>
                    </a:lnTo>
                    <a:lnTo>
                      <a:pt x="5" y="24"/>
                    </a:lnTo>
                    <a:lnTo>
                      <a:pt x="5" y="26"/>
                    </a:lnTo>
                    <a:lnTo>
                      <a:pt x="7" y="28"/>
                    </a:lnTo>
                    <a:lnTo>
                      <a:pt x="9" y="31"/>
                    </a:lnTo>
                    <a:lnTo>
                      <a:pt x="12" y="34"/>
                    </a:lnTo>
                    <a:lnTo>
                      <a:pt x="12" y="34"/>
                    </a:lnTo>
                    <a:lnTo>
                      <a:pt x="13" y="34"/>
                    </a:lnTo>
                    <a:lnTo>
                      <a:pt x="21" y="25"/>
                    </a:lnTo>
                    <a:lnTo>
                      <a:pt x="21" y="25"/>
                    </a:lnTo>
                    <a:lnTo>
                      <a:pt x="21" y="25"/>
                    </a:lnTo>
                    <a:lnTo>
                      <a:pt x="20" y="24"/>
                    </a:lnTo>
                    <a:lnTo>
                      <a:pt x="19" y="23"/>
                    </a:lnTo>
                    <a:lnTo>
                      <a:pt x="19" y="23"/>
                    </a:lnTo>
                    <a:lnTo>
                      <a:pt x="17" y="22"/>
                    </a:lnTo>
                    <a:lnTo>
                      <a:pt x="16" y="21"/>
                    </a:lnTo>
                    <a:lnTo>
                      <a:pt x="13" y="21"/>
                    </a:lnTo>
                    <a:lnTo>
                      <a:pt x="12" y="23"/>
                    </a:lnTo>
                    <a:lnTo>
                      <a:pt x="11" y="21"/>
                    </a:lnTo>
                    <a:lnTo>
                      <a:pt x="11" y="21"/>
                    </a:lnTo>
                    <a:lnTo>
                      <a:pt x="14" y="17"/>
                    </a:lnTo>
                    <a:lnTo>
                      <a:pt x="14" y="17"/>
                    </a:lnTo>
                    <a:lnTo>
                      <a:pt x="18" y="13"/>
                    </a:lnTo>
                    <a:lnTo>
                      <a:pt x="19" y="15"/>
                    </a:lnTo>
                    <a:lnTo>
                      <a:pt x="19" y="15"/>
                    </a:lnTo>
                    <a:lnTo>
                      <a:pt x="18" y="17"/>
                    </a:lnTo>
                    <a:lnTo>
                      <a:pt x="18" y="19"/>
                    </a:lnTo>
                    <a:lnTo>
                      <a:pt x="20" y="21"/>
                    </a:lnTo>
                    <a:lnTo>
                      <a:pt x="22" y="23"/>
                    </a:lnTo>
                    <a:lnTo>
                      <a:pt x="22" y="23"/>
                    </a:lnTo>
                    <a:lnTo>
                      <a:pt x="22" y="23"/>
                    </a:lnTo>
                    <a:lnTo>
                      <a:pt x="24" y="23"/>
                    </a:lnTo>
                    <a:lnTo>
                      <a:pt x="31" y="14"/>
                    </a:lnTo>
                    <a:lnTo>
                      <a:pt x="31" y="14"/>
                    </a:lnTo>
                    <a:lnTo>
                      <a:pt x="31" y="13"/>
                    </a:lnTo>
                    <a:lnTo>
                      <a:pt x="31" y="13"/>
                    </a:lnTo>
                    <a:lnTo>
                      <a:pt x="25" y="7"/>
                    </a:lnTo>
                    <a:lnTo>
                      <a:pt x="25" y="7"/>
                    </a:lnTo>
                    <a:lnTo>
                      <a:pt x="21" y="5"/>
                    </a:lnTo>
                    <a:lnTo>
                      <a:pt x="18" y="7"/>
                    </a:lnTo>
                    <a:lnTo>
                      <a:pt x="16" y="8"/>
                    </a:lnTo>
                    <a:lnTo>
                      <a:pt x="14" y="6"/>
                    </a:lnTo>
                    <a:lnTo>
                      <a:pt x="14" y="6"/>
                    </a:lnTo>
                    <a:lnTo>
                      <a:pt x="21" y="0"/>
                    </a:lnTo>
                    <a:lnTo>
                      <a:pt x="41" y="17"/>
                    </a:lnTo>
                    <a:lnTo>
                      <a:pt x="39"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9" name="Freeform 43">
                <a:extLst>
                  <a:ext uri="{FF2B5EF4-FFF2-40B4-BE49-F238E27FC236}">
                    <a16:creationId xmlns:a16="http://schemas.microsoft.com/office/drawing/2014/main" id="{05170689-B2B7-0A41-9C09-B99AE17389CA}"/>
                  </a:ext>
                </a:extLst>
              </p:cNvPr>
              <p:cNvSpPr>
                <a:spLocks/>
              </p:cNvSpPr>
              <p:nvPr userDrawn="1"/>
            </p:nvSpPr>
            <p:spPr bwMode="auto">
              <a:xfrm>
                <a:off x="7940675" y="593725"/>
                <a:ext cx="36513" cy="34925"/>
              </a:xfrm>
              <a:custGeom>
                <a:avLst/>
                <a:gdLst>
                  <a:gd name="T0" fmla="*/ 46 w 48"/>
                  <a:gd name="T1" fmla="*/ 23 h 44"/>
                  <a:gd name="T2" fmla="*/ 46 w 48"/>
                  <a:gd name="T3" fmla="*/ 23 h 44"/>
                  <a:gd name="T4" fmla="*/ 42 w 48"/>
                  <a:gd name="T5" fmla="*/ 20 h 44"/>
                  <a:gd name="T6" fmla="*/ 41 w 48"/>
                  <a:gd name="T7" fmla="*/ 20 h 44"/>
                  <a:gd name="T8" fmla="*/ 41 w 48"/>
                  <a:gd name="T9" fmla="*/ 20 h 44"/>
                  <a:gd name="T10" fmla="*/ 32 w 48"/>
                  <a:gd name="T11" fmla="*/ 29 h 44"/>
                  <a:gd name="T12" fmla="*/ 32 w 48"/>
                  <a:gd name="T13" fmla="*/ 29 h 44"/>
                  <a:gd name="T14" fmla="*/ 23 w 48"/>
                  <a:gd name="T15" fmla="*/ 38 h 44"/>
                  <a:gd name="T16" fmla="*/ 23 w 48"/>
                  <a:gd name="T17" fmla="*/ 38 h 44"/>
                  <a:gd name="T18" fmla="*/ 23 w 48"/>
                  <a:gd name="T19" fmla="*/ 39 h 44"/>
                  <a:gd name="T20" fmla="*/ 25 w 48"/>
                  <a:gd name="T21" fmla="*/ 42 h 44"/>
                  <a:gd name="T22" fmla="*/ 23 w 48"/>
                  <a:gd name="T23" fmla="*/ 44 h 44"/>
                  <a:gd name="T24" fmla="*/ 17 w 48"/>
                  <a:gd name="T25" fmla="*/ 37 h 44"/>
                  <a:gd name="T26" fmla="*/ 17 w 48"/>
                  <a:gd name="T27" fmla="*/ 37 h 44"/>
                  <a:gd name="T28" fmla="*/ 17 w 48"/>
                  <a:gd name="T29" fmla="*/ 34 h 44"/>
                  <a:gd name="T30" fmla="*/ 23 w 48"/>
                  <a:gd name="T31" fmla="*/ 8 h 44"/>
                  <a:gd name="T32" fmla="*/ 23 w 48"/>
                  <a:gd name="T33" fmla="*/ 8 h 44"/>
                  <a:gd name="T34" fmla="*/ 17 w 48"/>
                  <a:gd name="T35" fmla="*/ 14 h 44"/>
                  <a:gd name="T36" fmla="*/ 17 w 48"/>
                  <a:gd name="T37" fmla="*/ 14 h 44"/>
                  <a:gd name="T38" fmla="*/ 8 w 48"/>
                  <a:gd name="T39" fmla="*/ 22 h 44"/>
                  <a:gd name="T40" fmla="*/ 8 w 48"/>
                  <a:gd name="T41" fmla="*/ 22 h 44"/>
                  <a:gd name="T42" fmla="*/ 8 w 48"/>
                  <a:gd name="T43" fmla="*/ 24 h 44"/>
                  <a:gd name="T44" fmla="*/ 12 w 48"/>
                  <a:gd name="T45" fmla="*/ 28 h 44"/>
                  <a:gd name="T46" fmla="*/ 10 w 48"/>
                  <a:gd name="T47" fmla="*/ 29 h 44"/>
                  <a:gd name="T48" fmla="*/ 0 w 48"/>
                  <a:gd name="T49" fmla="*/ 19 h 44"/>
                  <a:gd name="T50" fmla="*/ 3 w 48"/>
                  <a:gd name="T51" fmla="*/ 17 h 44"/>
                  <a:gd name="T52" fmla="*/ 3 w 48"/>
                  <a:gd name="T53" fmla="*/ 17 h 44"/>
                  <a:gd name="T54" fmla="*/ 5 w 48"/>
                  <a:gd name="T55" fmla="*/ 21 h 44"/>
                  <a:gd name="T56" fmla="*/ 6 w 48"/>
                  <a:gd name="T57" fmla="*/ 21 h 44"/>
                  <a:gd name="T58" fmla="*/ 7 w 48"/>
                  <a:gd name="T59" fmla="*/ 20 h 44"/>
                  <a:gd name="T60" fmla="*/ 7 w 48"/>
                  <a:gd name="T61" fmla="*/ 20 h 44"/>
                  <a:gd name="T62" fmla="*/ 14 w 48"/>
                  <a:gd name="T63" fmla="*/ 14 h 44"/>
                  <a:gd name="T64" fmla="*/ 14 w 48"/>
                  <a:gd name="T65" fmla="*/ 14 h 44"/>
                  <a:gd name="T66" fmla="*/ 29 w 48"/>
                  <a:gd name="T67" fmla="*/ 0 h 44"/>
                  <a:gd name="T68" fmla="*/ 31 w 48"/>
                  <a:gd name="T69" fmla="*/ 3 h 44"/>
                  <a:gd name="T70" fmla="*/ 31 w 48"/>
                  <a:gd name="T71" fmla="*/ 3 h 44"/>
                  <a:gd name="T72" fmla="*/ 28 w 48"/>
                  <a:gd name="T73" fmla="*/ 14 h 44"/>
                  <a:gd name="T74" fmla="*/ 23 w 48"/>
                  <a:gd name="T75" fmla="*/ 33 h 44"/>
                  <a:gd name="T76" fmla="*/ 23 w 48"/>
                  <a:gd name="T77" fmla="*/ 33 h 44"/>
                  <a:gd name="T78" fmla="*/ 30 w 48"/>
                  <a:gd name="T79" fmla="*/ 27 h 44"/>
                  <a:gd name="T80" fmla="*/ 30 w 48"/>
                  <a:gd name="T81" fmla="*/ 27 h 44"/>
                  <a:gd name="T82" fmla="*/ 39 w 48"/>
                  <a:gd name="T83" fmla="*/ 19 h 44"/>
                  <a:gd name="T84" fmla="*/ 39 w 48"/>
                  <a:gd name="T85" fmla="*/ 19 h 44"/>
                  <a:gd name="T86" fmla="*/ 40 w 48"/>
                  <a:gd name="T87" fmla="*/ 17 h 44"/>
                  <a:gd name="T88" fmla="*/ 40 w 48"/>
                  <a:gd name="T89" fmla="*/ 16 h 44"/>
                  <a:gd name="T90" fmla="*/ 37 w 48"/>
                  <a:gd name="T91" fmla="*/ 13 h 44"/>
                  <a:gd name="T92" fmla="*/ 38 w 48"/>
                  <a:gd name="T93" fmla="*/ 11 h 44"/>
                  <a:gd name="T94" fmla="*/ 48 w 48"/>
                  <a:gd name="T95" fmla="*/ 21 h 44"/>
                  <a:gd name="T96" fmla="*/ 46 w 48"/>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8" h="44">
                    <a:moveTo>
                      <a:pt x="46" y="23"/>
                    </a:moveTo>
                    <a:lnTo>
                      <a:pt x="46" y="23"/>
                    </a:lnTo>
                    <a:lnTo>
                      <a:pt x="42" y="20"/>
                    </a:lnTo>
                    <a:lnTo>
                      <a:pt x="41" y="20"/>
                    </a:lnTo>
                    <a:lnTo>
                      <a:pt x="41" y="20"/>
                    </a:lnTo>
                    <a:lnTo>
                      <a:pt x="32" y="29"/>
                    </a:lnTo>
                    <a:lnTo>
                      <a:pt x="32" y="29"/>
                    </a:lnTo>
                    <a:lnTo>
                      <a:pt x="23" y="38"/>
                    </a:lnTo>
                    <a:lnTo>
                      <a:pt x="23" y="38"/>
                    </a:lnTo>
                    <a:lnTo>
                      <a:pt x="23" y="39"/>
                    </a:lnTo>
                    <a:lnTo>
                      <a:pt x="25" y="42"/>
                    </a:lnTo>
                    <a:lnTo>
                      <a:pt x="23" y="44"/>
                    </a:lnTo>
                    <a:lnTo>
                      <a:pt x="17" y="37"/>
                    </a:lnTo>
                    <a:lnTo>
                      <a:pt x="17" y="37"/>
                    </a:lnTo>
                    <a:lnTo>
                      <a:pt x="17" y="34"/>
                    </a:lnTo>
                    <a:lnTo>
                      <a:pt x="23" y="8"/>
                    </a:lnTo>
                    <a:lnTo>
                      <a:pt x="23" y="8"/>
                    </a:lnTo>
                    <a:lnTo>
                      <a:pt x="17" y="14"/>
                    </a:lnTo>
                    <a:lnTo>
                      <a:pt x="17" y="14"/>
                    </a:lnTo>
                    <a:lnTo>
                      <a:pt x="8" y="22"/>
                    </a:lnTo>
                    <a:lnTo>
                      <a:pt x="8" y="22"/>
                    </a:lnTo>
                    <a:lnTo>
                      <a:pt x="8" y="24"/>
                    </a:lnTo>
                    <a:lnTo>
                      <a:pt x="12" y="28"/>
                    </a:lnTo>
                    <a:lnTo>
                      <a:pt x="10" y="29"/>
                    </a:lnTo>
                    <a:lnTo>
                      <a:pt x="0" y="19"/>
                    </a:lnTo>
                    <a:lnTo>
                      <a:pt x="3" y="17"/>
                    </a:lnTo>
                    <a:lnTo>
                      <a:pt x="3" y="17"/>
                    </a:lnTo>
                    <a:lnTo>
                      <a:pt x="5" y="21"/>
                    </a:lnTo>
                    <a:lnTo>
                      <a:pt x="6" y="21"/>
                    </a:lnTo>
                    <a:lnTo>
                      <a:pt x="7" y="20"/>
                    </a:lnTo>
                    <a:lnTo>
                      <a:pt x="7" y="20"/>
                    </a:lnTo>
                    <a:lnTo>
                      <a:pt x="14" y="14"/>
                    </a:lnTo>
                    <a:lnTo>
                      <a:pt x="14" y="14"/>
                    </a:lnTo>
                    <a:lnTo>
                      <a:pt x="29" y="0"/>
                    </a:lnTo>
                    <a:lnTo>
                      <a:pt x="31" y="3"/>
                    </a:lnTo>
                    <a:lnTo>
                      <a:pt x="31" y="3"/>
                    </a:lnTo>
                    <a:lnTo>
                      <a:pt x="28" y="14"/>
                    </a:lnTo>
                    <a:lnTo>
                      <a:pt x="23" y="33"/>
                    </a:lnTo>
                    <a:lnTo>
                      <a:pt x="23" y="33"/>
                    </a:lnTo>
                    <a:lnTo>
                      <a:pt x="30" y="27"/>
                    </a:lnTo>
                    <a:lnTo>
                      <a:pt x="30" y="27"/>
                    </a:lnTo>
                    <a:lnTo>
                      <a:pt x="39" y="19"/>
                    </a:lnTo>
                    <a:lnTo>
                      <a:pt x="39" y="19"/>
                    </a:lnTo>
                    <a:lnTo>
                      <a:pt x="40" y="17"/>
                    </a:lnTo>
                    <a:lnTo>
                      <a:pt x="40" y="16"/>
                    </a:lnTo>
                    <a:lnTo>
                      <a:pt x="37" y="13"/>
                    </a:lnTo>
                    <a:lnTo>
                      <a:pt x="38" y="11"/>
                    </a:lnTo>
                    <a:lnTo>
                      <a:pt x="48" y="21"/>
                    </a:lnTo>
                    <a:lnTo>
                      <a:pt x="46"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0" name="Freeform 44">
                <a:extLst>
                  <a:ext uri="{FF2B5EF4-FFF2-40B4-BE49-F238E27FC236}">
                    <a16:creationId xmlns:a16="http://schemas.microsoft.com/office/drawing/2014/main" id="{CD21A1FF-CB74-1145-9D2D-72AED00BD5F5}"/>
                  </a:ext>
                </a:extLst>
              </p:cNvPr>
              <p:cNvSpPr>
                <a:spLocks/>
              </p:cNvSpPr>
              <p:nvPr userDrawn="1"/>
            </p:nvSpPr>
            <p:spPr bwMode="auto">
              <a:xfrm>
                <a:off x="7924800" y="574675"/>
                <a:ext cx="30163" cy="30162"/>
              </a:xfrm>
              <a:custGeom>
                <a:avLst/>
                <a:gdLst>
                  <a:gd name="T0" fmla="*/ 39 w 40"/>
                  <a:gd name="T1" fmla="*/ 14 h 37"/>
                  <a:gd name="T2" fmla="*/ 39 w 40"/>
                  <a:gd name="T3" fmla="*/ 14 h 37"/>
                  <a:gd name="T4" fmla="*/ 35 w 40"/>
                  <a:gd name="T5" fmla="*/ 11 h 37"/>
                  <a:gd name="T6" fmla="*/ 34 w 40"/>
                  <a:gd name="T7" fmla="*/ 11 h 37"/>
                  <a:gd name="T8" fmla="*/ 34 w 40"/>
                  <a:gd name="T9" fmla="*/ 11 h 37"/>
                  <a:gd name="T10" fmla="*/ 30 w 40"/>
                  <a:gd name="T11" fmla="*/ 14 h 37"/>
                  <a:gd name="T12" fmla="*/ 13 w 40"/>
                  <a:gd name="T13" fmla="*/ 27 h 37"/>
                  <a:gd name="T14" fmla="*/ 16 w 40"/>
                  <a:gd name="T15" fmla="*/ 31 h 37"/>
                  <a:gd name="T16" fmla="*/ 16 w 40"/>
                  <a:gd name="T17" fmla="*/ 31 h 37"/>
                  <a:gd name="T18" fmla="*/ 16 w 40"/>
                  <a:gd name="T19" fmla="*/ 33 h 37"/>
                  <a:gd name="T20" fmla="*/ 17 w 40"/>
                  <a:gd name="T21" fmla="*/ 33 h 37"/>
                  <a:gd name="T22" fmla="*/ 24 w 40"/>
                  <a:gd name="T23" fmla="*/ 31 h 37"/>
                  <a:gd name="T24" fmla="*/ 24 w 40"/>
                  <a:gd name="T25" fmla="*/ 33 h 37"/>
                  <a:gd name="T26" fmla="*/ 24 w 40"/>
                  <a:gd name="T27" fmla="*/ 33 h 37"/>
                  <a:gd name="T28" fmla="*/ 17 w 40"/>
                  <a:gd name="T29" fmla="*/ 37 h 37"/>
                  <a:gd name="T30" fmla="*/ 17 w 40"/>
                  <a:gd name="T31" fmla="*/ 37 h 37"/>
                  <a:gd name="T32" fmla="*/ 15 w 40"/>
                  <a:gd name="T33" fmla="*/ 35 h 37"/>
                  <a:gd name="T34" fmla="*/ 15 w 40"/>
                  <a:gd name="T35" fmla="*/ 35 h 37"/>
                  <a:gd name="T36" fmla="*/ 14 w 40"/>
                  <a:gd name="T37" fmla="*/ 33 h 37"/>
                  <a:gd name="T38" fmla="*/ 5 w 40"/>
                  <a:gd name="T39" fmla="*/ 20 h 37"/>
                  <a:gd name="T40" fmla="*/ 5 w 40"/>
                  <a:gd name="T41" fmla="*/ 20 h 37"/>
                  <a:gd name="T42" fmla="*/ 0 w 40"/>
                  <a:gd name="T43" fmla="*/ 16 h 37"/>
                  <a:gd name="T44" fmla="*/ 0 w 40"/>
                  <a:gd name="T45" fmla="*/ 16 h 37"/>
                  <a:gd name="T46" fmla="*/ 7 w 40"/>
                  <a:gd name="T47" fmla="*/ 10 h 37"/>
                  <a:gd name="T48" fmla="*/ 9 w 40"/>
                  <a:gd name="T49" fmla="*/ 11 h 37"/>
                  <a:gd name="T50" fmla="*/ 9 w 40"/>
                  <a:gd name="T51" fmla="*/ 11 h 37"/>
                  <a:gd name="T52" fmla="*/ 6 w 40"/>
                  <a:gd name="T53" fmla="*/ 17 h 37"/>
                  <a:gd name="T54" fmla="*/ 6 w 40"/>
                  <a:gd name="T55" fmla="*/ 18 h 37"/>
                  <a:gd name="T56" fmla="*/ 6 w 40"/>
                  <a:gd name="T57" fmla="*/ 19 h 37"/>
                  <a:gd name="T58" fmla="*/ 9 w 40"/>
                  <a:gd name="T59" fmla="*/ 23 h 37"/>
                  <a:gd name="T60" fmla="*/ 26 w 40"/>
                  <a:gd name="T61" fmla="*/ 10 h 37"/>
                  <a:gd name="T62" fmla="*/ 26 w 40"/>
                  <a:gd name="T63" fmla="*/ 10 h 37"/>
                  <a:gd name="T64" fmla="*/ 31 w 40"/>
                  <a:gd name="T65" fmla="*/ 7 h 37"/>
                  <a:gd name="T66" fmla="*/ 31 w 40"/>
                  <a:gd name="T67" fmla="*/ 7 h 37"/>
                  <a:gd name="T68" fmla="*/ 31 w 40"/>
                  <a:gd name="T69" fmla="*/ 5 h 37"/>
                  <a:gd name="T70" fmla="*/ 28 w 40"/>
                  <a:gd name="T71" fmla="*/ 1 h 37"/>
                  <a:gd name="T72" fmla="*/ 30 w 40"/>
                  <a:gd name="T73" fmla="*/ 0 h 37"/>
                  <a:gd name="T74" fmla="*/ 40 w 40"/>
                  <a:gd name="T75" fmla="*/ 13 h 37"/>
                  <a:gd name="T76" fmla="*/ 39 w 40"/>
                  <a:gd name="T77" fmla="*/ 1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0" h="37">
                    <a:moveTo>
                      <a:pt x="39" y="14"/>
                    </a:moveTo>
                    <a:lnTo>
                      <a:pt x="39" y="14"/>
                    </a:lnTo>
                    <a:lnTo>
                      <a:pt x="35" y="11"/>
                    </a:lnTo>
                    <a:lnTo>
                      <a:pt x="34" y="11"/>
                    </a:lnTo>
                    <a:lnTo>
                      <a:pt x="34" y="11"/>
                    </a:lnTo>
                    <a:lnTo>
                      <a:pt x="30" y="14"/>
                    </a:lnTo>
                    <a:lnTo>
                      <a:pt x="13" y="27"/>
                    </a:lnTo>
                    <a:lnTo>
                      <a:pt x="16" y="31"/>
                    </a:lnTo>
                    <a:lnTo>
                      <a:pt x="16" y="31"/>
                    </a:lnTo>
                    <a:lnTo>
                      <a:pt x="16" y="33"/>
                    </a:lnTo>
                    <a:lnTo>
                      <a:pt x="17" y="33"/>
                    </a:lnTo>
                    <a:lnTo>
                      <a:pt x="24" y="31"/>
                    </a:lnTo>
                    <a:lnTo>
                      <a:pt x="24" y="33"/>
                    </a:lnTo>
                    <a:lnTo>
                      <a:pt x="24" y="33"/>
                    </a:lnTo>
                    <a:lnTo>
                      <a:pt x="17" y="37"/>
                    </a:lnTo>
                    <a:lnTo>
                      <a:pt x="17" y="37"/>
                    </a:lnTo>
                    <a:lnTo>
                      <a:pt x="15" y="35"/>
                    </a:lnTo>
                    <a:lnTo>
                      <a:pt x="15" y="35"/>
                    </a:lnTo>
                    <a:lnTo>
                      <a:pt x="14" y="33"/>
                    </a:lnTo>
                    <a:lnTo>
                      <a:pt x="5" y="20"/>
                    </a:lnTo>
                    <a:lnTo>
                      <a:pt x="5" y="20"/>
                    </a:lnTo>
                    <a:lnTo>
                      <a:pt x="0" y="16"/>
                    </a:lnTo>
                    <a:lnTo>
                      <a:pt x="0" y="16"/>
                    </a:lnTo>
                    <a:lnTo>
                      <a:pt x="7" y="10"/>
                    </a:lnTo>
                    <a:lnTo>
                      <a:pt x="9" y="11"/>
                    </a:lnTo>
                    <a:lnTo>
                      <a:pt x="9" y="11"/>
                    </a:lnTo>
                    <a:lnTo>
                      <a:pt x="6" y="17"/>
                    </a:lnTo>
                    <a:lnTo>
                      <a:pt x="6" y="18"/>
                    </a:lnTo>
                    <a:lnTo>
                      <a:pt x="6" y="19"/>
                    </a:lnTo>
                    <a:lnTo>
                      <a:pt x="9" y="23"/>
                    </a:lnTo>
                    <a:lnTo>
                      <a:pt x="26" y="10"/>
                    </a:lnTo>
                    <a:lnTo>
                      <a:pt x="26" y="10"/>
                    </a:lnTo>
                    <a:lnTo>
                      <a:pt x="31" y="7"/>
                    </a:lnTo>
                    <a:lnTo>
                      <a:pt x="31" y="7"/>
                    </a:lnTo>
                    <a:lnTo>
                      <a:pt x="31" y="5"/>
                    </a:lnTo>
                    <a:lnTo>
                      <a:pt x="28" y="1"/>
                    </a:lnTo>
                    <a:lnTo>
                      <a:pt x="30" y="0"/>
                    </a:lnTo>
                    <a:lnTo>
                      <a:pt x="40" y="13"/>
                    </a:lnTo>
                    <a:lnTo>
                      <a:pt x="39"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1" name="Freeform 45">
                <a:extLst>
                  <a:ext uri="{FF2B5EF4-FFF2-40B4-BE49-F238E27FC236}">
                    <a16:creationId xmlns:a16="http://schemas.microsoft.com/office/drawing/2014/main" id="{138ED558-63A8-5F4F-AD16-733AB270D973}"/>
                  </a:ext>
                </a:extLst>
              </p:cNvPr>
              <p:cNvSpPr>
                <a:spLocks noEditPoints="1"/>
              </p:cNvSpPr>
              <p:nvPr userDrawn="1"/>
            </p:nvSpPr>
            <p:spPr bwMode="auto">
              <a:xfrm>
                <a:off x="7907338" y="542925"/>
                <a:ext cx="25400" cy="23812"/>
              </a:xfrm>
              <a:custGeom>
                <a:avLst/>
                <a:gdLst>
                  <a:gd name="T0" fmla="*/ 29 w 32"/>
                  <a:gd name="T1" fmla="*/ 8 h 31"/>
                  <a:gd name="T2" fmla="*/ 29 w 32"/>
                  <a:gd name="T3" fmla="*/ 8 h 31"/>
                  <a:gd name="T4" fmla="*/ 27 w 32"/>
                  <a:gd name="T5" fmla="*/ 6 h 31"/>
                  <a:gd name="T6" fmla="*/ 23 w 32"/>
                  <a:gd name="T7" fmla="*/ 4 h 31"/>
                  <a:gd name="T8" fmla="*/ 18 w 32"/>
                  <a:gd name="T9" fmla="*/ 4 h 31"/>
                  <a:gd name="T10" fmla="*/ 12 w 32"/>
                  <a:gd name="T11" fmla="*/ 7 h 31"/>
                  <a:gd name="T12" fmla="*/ 12 w 32"/>
                  <a:gd name="T13" fmla="*/ 7 h 31"/>
                  <a:gd name="T14" fmla="*/ 6 w 32"/>
                  <a:gd name="T15" fmla="*/ 10 h 31"/>
                  <a:gd name="T16" fmla="*/ 3 w 32"/>
                  <a:gd name="T17" fmla="*/ 15 h 31"/>
                  <a:gd name="T18" fmla="*/ 2 w 32"/>
                  <a:gd name="T19" fmla="*/ 18 h 31"/>
                  <a:gd name="T20" fmla="*/ 3 w 32"/>
                  <a:gd name="T21" fmla="*/ 23 h 31"/>
                  <a:gd name="T22" fmla="*/ 3 w 32"/>
                  <a:gd name="T23" fmla="*/ 23 h 31"/>
                  <a:gd name="T24" fmla="*/ 5 w 32"/>
                  <a:gd name="T25" fmla="*/ 25 h 31"/>
                  <a:gd name="T26" fmla="*/ 10 w 32"/>
                  <a:gd name="T27" fmla="*/ 26 h 31"/>
                  <a:gd name="T28" fmla="*/ 14 w 32"/>
                  <a:gd name="T29" fmla="*/ 26 h 31"/>
                  <a:gd name="T30" fmla="*/ 20 w 32"/>
                  <a:gd name="T31" fmla="*/ 24 h 31"/>
                  <a:gd name="T32" fmla="*/ 20 w 32"/>
                  <a:gd name="T33" fmla="*/ 24 h 31"/>
                  <a:gd name="T34" fmla="*/ 26 w 32"/>
                  <a:gd name="T35" fmla="*/ 19 h 31"/>
                  <a:gd name="T36" fmla="*/ 29 w 32"/>
                  <a:gd name="T37" fmla="*/ 16 h 31"/>
                  <a:gd name="T38" fmla="*/ 30 w 32"/>
                  <a:gd name="T39" fmla="*/ 11 h 31"/>
                  <a:gd name="T40" fmla="*/ 29 w 32"/>
                  <a:gd name="T41" fmla="*/ 8 h 31"/>
                  <a:gd name="T42" fmla="*/ 1 w 32"/>
                  <a:gd name="T43" fmla="*/ 23 h 31"/>
                  <a:gd name="T44" fmla="*/ 1 w 32"/>
                  <a:gd name="T45" fmla="*/ 23 h 31"/>
                  <a:gd name="T46" fmla="*/ 0 w 32"/>
                  <a:gd name="T47" fmla="*/ 17 h 31"/>
                  <a:gd name="T48" fmla="*/ 0 w 32"/>
                  <a:gd name="T49" fmla="*/ 11 h 31"/>
                  <a:gd name="T50" fmla="*/ 3 w 32"/>
                  <a:gd name="T51" fmla="*/ 6 h 31"/>
                  <a:gd name="T52" fmla="*/ 9 w 32"/>
                  <a:gd name="T53" fmla="*/ 2 h 31"/>
                  <a:gd name="T54" fmla="*/ 9 w 32"/>
                  <a:gd name="T55" fmla="*/ 2 h 31"/>
                  <a:gd name="T56" fmla="*/ 15 w 32"/>
                  <a:gd name="T57" fmla="*/ 0 h 31"/>
                  <a:gd name="T58" fmla="*/ 22 w 32"/>
                  <a:gd name="T59" fmla="*/ 0 h 31"/>
                  <a:gd name="T60" fmla="*/ 27 w 32"/>
                  <a:gd name="T61" fmla="*/ 2 h 31"/>
                  <a:gd name="T62" fmla="*/ 31 w 32"/>
                  <a:gd name="T63" fmla="*/ 7 h 31"/>
                  <a:gd name="T64" fmla="*/ 31 w 32"/>
                  <a:gd name="T65" fmla="*/ 7 h 31"/>
                  <a:gd name="T66" fmla="*/ 32 w 32"/>
                  <a:gd name="T67" fmla="*/ 14 h 31"/>
                  <a:gd name="T68" fmla="*/ 32 w 32"/>
                  <a:gd name="T69" fmla="*/ 19 h 31"/>
                  <a:gd name="T70" fmla="*/ 29 w 32"/>
                  <a:gd name="T71" fmla="*/ 25 h 31"/>
                  <a:gd name="T72" fmla="*/ 23 w 32"/>
                  <a:gd name="T73" fmla="*/ 28 h 31"/>
                  <a:gd name="T74" fmla="*/ 23 w 32"/>
                  <a:gd name="T75" fmla="*/ 28 h 31"/>
                  <a:gd name="T76" fmla="*/ 17 w 32"/>
                  <a:gd name="T77" fmla="*/ 31 h 31"/>
                  <a:gd name="T78" fmla="*/ 10 w 32"/>
                  <a:gd name="T79" fmla="*/ 31 h 31"/>
                  <a:gd name="T80" fmla="*/ 5 w 32"/>
                  <a:gd name="T81" fmla="*/ 28 h 31"/>
                  <a:gd name="T82" fmla="*/ 1 w 32"/>
                  <a:gd name="T83" fmla="*/ 2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2" h="31">
                    <a:moveTo>
                      <a:pt x="29" y="8"/>
                    </a:moveTo>
                    <a:lnTo>
                      <a:pt x="29" y="8"/>
                    </a:lnTo>
                    <a:lnTo>
                      <a:pt x="27" y="6"/>
                    </a:lnTo>
                    <a:lnTo>
                      <a:pt x="23" y="4"/>
                    </a:lnTo>
                    <a:lnTo>
                      <a:pt x="18" y="4"/>
                    </a:lnTo>
                    <a:lnTo>
                      <a:pt x="12" y="7"/>
                    </a:lnTo>
                    <a:lnTo>
                      <a:pt x="12" y="7"/>
                    </a:lnTo>
                    <a:lnTo>
                      <a:pt x="6" y="10"/>
                    </a:lnTo>
                    <a:lnTo>
                      <a:pt x="3" y="15"/>
                    </a:lnTo>
                    <a:lnTo>
                      <a:pt x="2" y="18"/>
                    </a:lnTo>
                    <a:lnTo>
                      <a:pt x="3" y="23"/>
                    </a:lnTo>
                    <a:lnTo>
                      <a:pt x="3" y="23"/>
                    </a:lnTo>
                    <a:lnTo>
                      <a:pt x="5" y="25"/>
                    </a:lnTo>
                    <a:lnTo>
                      <a:pt x="10" y="26"/>
                    </a:lnTo>
                    <a:lnTo>
                      <a:pt x="14" y="26"/>
                    </a:lnTo>
                    <a:lnTo>
                      <a:pt x="20" y="24"/>
                    </a:lnTo>
                    <a:lnTo>
                      <a:pt x="20" y="24"/>
                    </a:lnTo>
                    <a:lnTo>
                      <a:pt x="26" y="19"/>
                    </a:lnTo>
                    <a:lnTo>
                      <a:pt x="29" y="16"/>
                    </a:lnTo>
                    <a:lnTo>
                      <a:pt x="30" y="11"/>
                    </a:lnTo>
                    <a:lnTo>
                      <a:pt x="29" y="8"/>
                    </a:lnTo>
                    <a:close/>
                    <a:moveTo>
                      <a:pt x="1" y="23"/>
                    </a:moveTo>
                    <a:lnTo>
                      <a:pt x="1" y="23"/>
                    </a:lnTo>
                    <a:lnTo>
                      <a:pt x="0" y="17"/>
                    </a:lnTo>
                    <a:lnTo>
                      <a:pt x="0" y="11"/>
                    </a:lnTo>
                    <a:lnTo>
                      <a:pt x="3" y="6"/>
                    </a:lnTo>
                    <a:lnTo>
                      <a:pt x="9" y="2"/>
                    </a:lnTo>
                    <a:lnTo>
                      <a:pt x="9" y="2"/>
                    </a:lnTo>
                    <a:lnTo>
                      <a:pt x="15" y="0"/>
                    </a:lnTo>
                    <a:lnTo>
                      <a:pt x="22" y="0"/>
                    </a:lnTo>
                    <a:lnTo>
                      <a:pt x="27" y="2"/>
                    </a:lnTo>
                    <a:lnTo>
                      <a:pt x="31" y="7"/>
                    </a:lnTo>
                    <a:lnTo>
                      <a:pt x="31" y="7"/>
                    </a:lnTo>
                    <a:lnTo>
                      <a:pt x="32" y="14"/>
                    </a:lnTo>
                    <a:lnTo>
                      <a:pt x="32" y="19"/>
                    </a:lnTo>
                    <a:lnTo>
                      <a:pt x="29" y="25"/>
                    </a:lnTo>
                    <a:lnTo>
                      <a:pt x="23" y="28"/>
                    </a:lnTo>
                    <a:lnTo>
                      <a:pt x="23" y="28"/>
                    </a:lnTo>
                    <a:lnTo>
                      <a:pt x="17" y="31"/>
                    </a:lnTo>
                    <a:lnTo>
                      <a:pt x="10" y="31"/>
                    </a:lnTo>
                    <a:lnTo>
                      <a:pt x="5" y="28"/>
                    </a:lnTo>
                    <a:lnTo>
                      <a:pt x="1"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2" name="Freeform 46">
                <a:extLst>
                  <a:ext uri="{FF2B5EF4-FFF2-40B4-BE49-F238E27FC236}">
                    <a16:creationId xmlns:a16="http://schemas.microsoft.com/office/drawing/2014/main" id="{6C18EF88-B876-9C44-8D64-1C2D20692A7A}"/>
                  </a:ext>
                </a:extLst>
              </p:cNvPr>
              <p:cNvSpPr>
                <a:spLocks/>
              </p:cNvSpPr>
              <p:nvPr userDrawn="1"/>
            </p:nvSpPr>
            <p:spPr bwMode="auto">
              <a:xfrm>
                <a:off x="7908925" y="546100"/>
                <a:ext cx="22225" cy="17462"/>
              </a:xfrm>
              <a:custGeom>
                <a:avLst/>
                <a:gdLst>
                  <a:gd name="T0" fmla="*/ 27 w 28"/>
                  <a:gd name="T1" fmla="*/ 4 h 22"/>
                  <a:gd name="T2" fmla="*/ 27 w 28"/>
                  <a:gd name="T3" fmla="*/ 4 h 22"/>
                  <a:gd name="T4" fmla="*/ 25 w 28"/>
                  <a:gd name="T5" fmla="*/ 2 h 22"/>
                  <a:gd name="T6" fmla="*/ 21 w 28"/>
                  <a:gd name="T7" fmla="*/ 0 h 22"/>
                  <a:gd name="T8" fmla="*/ 16 w 28"/>
                  <a:gd name="T9" fmla="*/ 0 h 22"/>
                  <a:gd name="T10" fmla="*/ 10 w 28"/>
                  <a:gd name="T11" fmla="*/ 3 h 22"/>
                  <a:gd name="T12" fmla="*/ 10 w 28"/>
                  <a:gd name="T13" fmla="*/ 3 h 22"/>
                  <a:gd name="T14" fmla="*/ 4 w 28"/>
                  <a:gd name="T15" fmla="*/ 6 h 22"/>
                  <a:gd name="T16" fmla="*/ 1 w 28"/>
                  <a:gd name="T17" fmla="*/ 11 h 22"/>
                  <a:gd name="T18" fmla="*/ 0 w 28"/>
                  <a:gd name="T19" fmla="*/ 14 h 22"/>
                  <a:gd name="T20" fmla="*/ 1 w 28"/>
                  <a:gd name="T21" fmla="*/ 19 h 22"/>
                  <a:gd name="T22" fmla="*/ 1 w 28"/>
                  <a:gd name="T23" fmla="*/ 19 h 22"/>
                  <a:gd name="T24" fmla="*/ 3 w 28"/>
                  <a:gd name="T25" fmla="*/ 21 h 22"/>
                  <a:gd name="T26" fmla="*/ 8 w 28"/>
                  <a:gd name="T27" fmla="*/ 22 h 22"/>
                  <a:gd name="T28" fmla="*/ 12 w 28"/>
                  <a:gd name="T29" fmla="*/ 22 h 22"/>
                  <a:gd name="T30" fmla="*/ 18 w 28"/>
                  <a:gd name="T31" fmla="*/ 20 h 22"/>
                  <a:gd name="T32" fmla="*/ 18 w 28"/>
                  <a:gd name="T33" fmla="*/ 20 h 22"/>
                  <a:gd name="T34" fmla="*/ 24 w 28"/>
                  <a:gd name="T35" fmla="*/ 15 h 22"/>
                  <a:gd name="T36" fmla="*/ 27 w 28"/>
                  <a:gd name="T37" fmla="*/ 12 h 22"/>
                  <a:gd name="T38" fmla="*/ 28 w 28"/>
                  <a:gd name="T39" fmla="*/ 7 h 22"/>
                  <a:gd name="T40" fmla="*/ 27 w 28"/>
                  <a:gd name="T41" fmla="*/ 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22">
                    <a:moveTo>
                      <a:pt x="27" y="4"/>
                    </a:moveTo>
                    <a:lnTo>
                      <a:pt x="27" y="4"/>
                    </a:lnTo>
                    <a:lnTo>
                      <a:pt x="25" y="2"/>
                    </a:lnTo>
                    <a:lnTo>
                      <a:pt x="21" y="0"/>
                    </a:lnTo>
                    <a:lnTo>
                      <a:pt x="16" y="0"/>
                    </a:lnTo>
                    <a:lnTo>
                      <a:pt x="10" y="3"/>
                    </a:lnTo>
                    <a:lnTo>
                      <a:pt x="10" y="3"/>
                    </a:lnTo>
                    <a:lnTo>
                      <a:pt x="4" y="6"/>
                    </a:lnTo>
                    <a:lnTo>
                      <a:pt x="1" y="11"/>
                    </a:lnTo>
                    <a:lnTo>
                      <a:pt x="0" y="14"/>
                    </a:lnTo>
                    <a:lnTo>
                      <a:pt x="1" y="19"/>
                    </a:lnTo>
                    <a:lnTo>
                      <a:pt x="1" y="19"/>
                    </a:lnTo>
                    <a:lnTo>
                      <a:pt x="3" y="21"/>
                    </a:lnTo>
                    <a:lnTo>
                      <a:pt x="8" y="22"/>
                    </a:lnTo>
                    <a:lnTo>
                      <a:pt x="12" y="22"/>
                    </a:lnTo>
                    <a:lnTo>
                      <a:pt x="18" y="20"/>
                    </a:lnTo>
                    <a:lnTo>
                      <a:pt x="18" y="20"/>
                    </a:lnTo>
                    <a:lnTo>
                      <a:pt x="24" y="15"/>
                    </a:lnTo>
                    <a:lnTo>
                      <a:pt x="27" y="12"/>
                    </a:lnTo>
                    <a:lnTo>
                      <a:pt x="28" y="7"/>
                    </a:lnTo>
                    <a:lnTo>
                      <a:pt x="27"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3" name="Freeform 47">
                <a:extLst>
                  <a:ext uri="{FF2B5EF4-FFF2-40B4-BE49-F238E27FC236}">
                    <a16:creationId xmlns:a16="http://schemas.microsoft.com/office/drawing/2014/main" id="{34EE7BEA-8887-D24C-B0FC-184448CC3E1D}"/>
                  </a:ext>
                </a:extLst>
              </p:cNvPr>
              <p:cNvSpPr>
                <a:spLocks/>
              </p:cNvSpPr>
              <p:nvPr userDrawn="1"/>
            </p:nvSpPr>
            <p:spPr bwMode="auto">
              <a:xfrm>
                <a:off x="7907338" y="542925"/>
                <a:ext cx="25400" cy="23812"/>
              </a:xfrm>
              <a:custGeom>
                <a:avLst/>
                <a:gdLst>
                  <a:gd name="T0" fmla="*/ 1 w 32"/>
                  <a:gd name="T1" fmla="*/ 23 h 31"/>
                  <a:gd name="T2" fmla="*/ 1 w 32"/>
                  <a:gd name="T3" fmla="*/ 23 h 31"/>
                  <a:gd name="T4" fmla="*/ 0 w 32"/>
                  <a:gd name="T5" fmla="*/ 17 h 31"/>
                  <a:gd name="T6" fmla="*/ 0 w 32"/>
                  <a:gd name="T7" fmla="*/ 11 h 31"/>
                  <a:gd name="T8" fmla="*/ 3 w 32"/>
                  <a:gd name="T9" fmla="*/ 6 h 31"/>
                  <a:gd name="T10" fmla="*/ 9 w 32"/>
                  <a:gd name="T11" fmla="*/ 2 h 31"/>
                  <a:gd name="T12" fmla="*/ 9 w 32"/>
                  <a:gd name="T13" fmla="*/ 2 h 31"/>
                  <a:gd name="T14" fmla="*/ 15 w 32"/>
                  <a:gd name="T15" fmla="*/ 0 h 31"/>
                  <a:gd name="T16" fmla="*/ 22 w 32"/>
                  <a:gd name="T17" fmla="*/ 0 h 31"/>
                  <a:gd name="T18" fmla="*/ 27 w 32"/>
                  <a:gd name="T19" fmla="*/ 2 h 31"/>
                  <a:gd name="T20" fmla="*/ 31 w 32"/>
                  <a:gd name="T21" fmla="*/ 7 h 31"/>
                  <a:gd name="T22" fmla="*/ 31 w 32"/>
                  <a:gd name="T23" fmla="*/ 7 h 31"/>
                  <a:gd name="T24" fmla="*/ 32 w 32"/>
                  <a:gd name="T25" fmla="*/ 14 h 31"/>
                  <a:gd name="T26" fmla="*/ 32 w 32"/>
                  <a:gd name="T27" fmla="*/ 19 h 31"/>
                  <a:gd name="T28" fmla="*/ 29 w 32"/>
                  <a:gd name="T29" fmla="*/ 25 h 31"/>
                  <a:gd name="T30" fmla="*/ 23 w 32"/>
                  <a:gd name="T31" fmla="*/ 28 h 31"/>
                  <a:gd name="T32" fmla="*/ 23 w 32"/>
                  <a:gd name="T33" fmla="*/ 28 h 31"/>
                  <a:gd name="T34" fmla="*/ 17 w 32"/>
                  <a:gd name="T35" fmla="*/ 31 h 31"/>
                  <a:gd name="T36" fmla="*/ 10 w 32"/>
                  <a:gd name="T37" fmla="*/ 31 h 31"/>
                  <a:gd name="T38" fmla="*/ 5 w 32"/>
                  <a:gd name="T39" fmla="*/ 28 h 31"/>
                  <a:gd name="T40" fmla="*/ 1 w 32"/>
                  <a:gd name="T41" fmla="*/ 2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 h="31">
                    <a:moveTo>
                      <a:pt x="1" y="23"/>
                    </a:moveTo>
                    <a:lnTo>
                      <a:pt x="1" y="23"/>
                    </a:lnTo>
                    <a:lnTo>
                      <a:pt x="0" y="17"/>
                    </a:lnTo>
                    <a:lnTo>
                      <a:pt x="0" y="11"/>
                    </a:lnTo>
                    <a:lnTo>
                      <a:pt x="3" y="6"/>
                    </a:lnTo>
                    <a:lnTo>
                      <a:pt x="9" y="2"/>
                    </a:lnTo>
                    <a:lnTo>
                      <a:pt x="9" y="2"/>
                    </a:lnTo>
                    <a:lnTo>
                      <a:pt x="15" y="0"/>
                    </a:lnTo>
                    <a:lnTo>
                      <a:pt x="22" y="0"/>
                    </a:lnTo>
                    <a:lnTo>
                      <a:pt x="27" y="2"/>
                    </a:lnTo>
                    <a:lnTo>
                      <a:pt x="31" y="7"/>
                    </a:lnTo>
                    <a:lnTo>
                      <a:pt x="31" y="7"/>
                    </a:lnTo>
                    <a:lnTo>
                      <a:pt x="32" y="14"/>
                    </a:lnTo>
                    <a:lnTo>
                      <a:pt x="32" y="19"/>
                    </a:lnTo>
                    <a:lnTo>
                      <a:pt x="29" y="25"/>
                    </a:lnTo>
                    <a:lnTo>
                      <a:pt x="23" y="28"/>
                    </a:lnTo>
                    <a:lnTo>
                      <a:pt x="23" y="28"/>
                    </a:lnTo>
                    <a:lnTo>
                      <a:pt x="17" y="31"/>
                    </a:lnTo>
                    <a:lnTo>
                      <a:pt x="10" y="31"/>
                    </a:lnTo>
                    <a:lnTo>
                      <a:pt x="5" y="28"/>
                    </a:lnTo>
                    <a:lnTo>
                      <a:pt x="1" y="2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4" name="Freeform 48">
                <a:extLst>
                  <a:ext uri="{FF2B5EF4-FFF2-40B4-BE49-F238E27FC236}">
                    <a16:creationId xmlns:a16="http://schemas.microsoft.com/office/drawing/2014/main" id="{ABC67318-0D1A-6747-B80C-CE50AE44A1F5}"/>
                  </a:ext>
                </a:extLst>
              </p:cNvPr>
              <p:cNvSpPr>
                <a:spLocks/>
              </p:cNvSpPr>
              <p:nvPr userDrawn="1"/>
            </p:nvSpPr>
            <p:spPr bwMode="auto">
              <a:xfrm>
                <a:off x="7893050" y="523875"/>
                <a:ext cx="31750" cy="22225"/>
              </a:xfrm>
              <a:custGeom>
                <a:avLst/>
                <a:gdLst>
                  <a:gd name="T0" fmla="*/ 37 w 39"/>
                  <a:gd name="T1" fmla="*/ 16 h 27"/>
                  <a:gd name="T2" fmla="*/ 37 w 39"/>
                  <a:gd name="T3" fmla="*/ 16 h 27"/>
                  <a:gd name="T4" fmla="*/ 36 w 39"/>
                  <a:gd name="T5" fmla="*/ 13 h 27"/>
                  <a:gd name="T6" fmla="*/ 34 w 39"/>
                  <a:gd name="T7" fmla="*/ 13 h 27"/>
                  <a:gd name="T8" fmla="*/ 34 w 39"/>
                  <a:gd name="T9" fmla="*/ 13 h 27"/>
                  <a:gd name="T10" fmla="*/ 22 w 39"/>
                  <a:gd name="T11" fmla="*/ 17 h 27"/>
                  <a:gd name="T12" fmla="*/ 22 w 39"/>
                  <a:gd name="T13" fmla="*/ 17 h 27"/>
                  <a:gd name="T14" fmla="*/ 11 w 39"/>
                  <a:gd name="T15" fmla="*/ 22 h 27"/>
                  <a:gd name="T16" fmla="*/ 11 w 39"/>
                  <a:gd name="T17" fmla="*/ 22 h 27"/>
                  <a:gd name="T18" fmla="*/ 10 w 39"/>
                  <a:gd name="T19" fmla="*/ 23 h 27"/>
                  <a:gd name="T20" fmla="*/ 11 w 39"/>
                  <a:gd name="T21" fmla="*/ 26 h 27"/>
                  <a:gd name="T22" fmla="*/ 9 w 39"/>
                  <a:gd name="T23" fmla="*/ 27 h 27"/>
                  <a:gd name="T24" fmla="*/ 2 w 39"/>
                  <a:gd name="T25" fmla="*/ 11 h 27"/>
                  <a:gd name="T26" fmla="*/ 2 w 39"/>
                  <a:gd name="T27" fmla="*/ 11 h 27"/>
                  <a:gd name="T28" fmla="*/ 0 w 39"/>
                  <a:gd name="T29" fmla="*/ 5 h 27"/>
                  <a:gd name="T30" fmla="*/ 0 w 39"/>
                  <a:gd name="T31" fmla="*/ 5 h 27"/>
                  <a:gd name="T32" fmla="*/ 8 w 39"/>
                  <a:gd name="T33" fmla="*/ 0 h 27"/>
                  <a:gd name="T34" fmla="*/ 9 w 39"/>
                  <a:gd name="T35" fmla="*/ 2 h 27"/>
                  <a:gd name="T36" fmla="*/ 9 w 39"/>
                  <a:gd name="T37" fmla="*/ 2 h 27"/>
                  <a:gd name="T38" fmla="*/ 5 w 39"/>
                  <a:gd name="T39" fmla="*/ 5 h 27"/>
                  <a:gd name="T40" fmla="*/ 4 w 39"/>
                  <a:gd name="T41" fmla="*/ 7 h 27"/>
                  <a:gd name="T42" fmla="*/ 4 w 39"/>
                  <a:gd name="T43" fmla="*/ 9 h 27"/>
                  <a:gd name="T44" fmla="*/ 5 w 39"/>
                  <a:gd name="T45" fmla="*/ 13 h 27"/>
                  <a:gd name="T46" fmla="*/ 6 w 39"/>
                  <a:gd name="T47" fmla="*/ 17 h 27"/>
                  <a:gd name="T48" fmla="*/ 6 w 39"/>
                  <a:gd name="T49" fmla="*/ 17 h 27"/>
                  <a:gd name="T50" fmla="*/ 8 w 39"/>
                  <a:gd name="T51" fmla="*/ 17 h 27"/>
                  <a:gd name="T52" fmla="*/ 18 w 39"/>
                  <a:gd name="T53" fmla="*/ 14 h 27"/>
                  <a:gd name="T54" fmla="*/ 18 w 39"/>
                  <a:gd name="T55" fmla="*/ 14 h 27"/>
                  <a:gd name="T56" fmla="*/ 19 w 39"/>
                  <a:gd name="T57" fmla="*/ 13 h 27"/>
                  <a:gd name="T58" fmla="*/ 18 w 39"/>
                  <a:gd name="T59" fmla="*/ 11 h 27"/>
                  <a:gd name="T60" fmla="*/ 18 w 39"/>
                  <a:gd name="T61" fmla="*/ 10 h 27"/>
                  <a:gd name="T62" fmla="*/ 18 w 39"/>
                  <a:gd name="T63" fmla="*/ 10 h 27"/>
                  <a:gd name="T64" fmla="*/ 17 w 39"/>
                  <a:gd name="T65" fmla="*/ 8 h 27"/>
                  <a:gd name="T66" fmla="*/ 15 w 39"/>
                  <a:gd name="T67" fmla="*/ 6 h 27"/>
                  <a:gd name="T68" fmla="*/ 13 w 39"/>
                  <a:gd name="T69" fmla="*/ 6 h 27"/>
                  <a:gd name="T70" fmla="*/ 12 w 39"/>
                  <a:gd name="T71" fmla="*/ 6 h 27"/>
                  <a:gd name="T72" fmla="*/ 11 w 39"/>
                  <a:gd name="T73" fmla="*/ 5 h 27"/>
                  <a:gd name="T74" fmla="*/ 11 w 39"/>
                  <a:gd name="T75" fmla="*/ 5 h 27"/>
                  <a:gd name="T76" fmla="*/ 15 w 39"/>
                  <a:gd name="T77" fmla="*/ 2 h 27"/>
                  <a:gd name="T78" fmla="*/ 15 w 39"/>
                  <a:gd name="T79" fmla="*/ 2 h 27"/>
                  <a:gd name="T80" fmla="*/ 21 w 39"/>
                  <a:gd name="T81" fmla="*/ 0 h 27"/>
                  <a:gd name="T82" fmla="*/ 21 w 39"/>
                  <a:gd name="T83" fmla="*/ 2 h 27"/>
                  <a:gd name="T84" fmla="*/ 21 w 39"/>
                  <a:gd name="T85" fmla="*/ 2 h 27"/>
                  <a:gd name="T86" fmla="*/ 19 w 39"/>
                  <a:gd name="T87" fmla="*/ 5 h 27"/>
                  <a:gd name="T88" fmla="*/ 19 w 39"/>
                  <a:gd name="T89" fmla="*/ 8 h 27"/>
                  <a:gd name="T90" fmla="*/ 20 w 39"/>
                  <a:gd name="T91" fmla="*/ 11 h 27"/>
                  <a:gd name="T92" fmla="*/ 20 w 39"/>
                  <a:gd name="T93" fmla="*/ 11 h 27"/>
                  <a:gd name="T94" fmla="*/ 21 w 39"/>
                  <a:gd name="T95" fmla="*/ 11 h 27"/>
                  <a:gd name="T96" fmla="*/ 21 w 39"/>
                  <a:gd name="T97" fmla="*/ 11 h 27"/>
                  <a:gd name="T98" fmla="*/ 32 w 39"/>
                  <a:gd name="T99" fmla="*/ 7 h 27"/>
                  <a:gd name="T100" fmla="*/ 32 w 39"/>
                  <a:gd name="T101" fmla="*/ 7 h 27"/>
                  <a:gd name="T102" fmla="*/ 32 w 39"/>
                  <a:gd name="T103" fmla="*/ 7 h 27"/>
                  <a:gd name="T104" fmla="*/ 32 w 39"/>
                  <a:gd name="T105" fmla="*/ 6 h 27"/>
                  <a:gd name="T106" fmla="*/ 31 w 39"/>
                  <a:gd name="T107" fmla="*/ 1 h 27"/>
                  <a:gd name="T108" fmla="*/ 34 w 39"/>
                  <a:gd name="T109" fmla="*/ 1 h 27"/>
                  <a:gd name="T110" fmla="*/ 39 w 39"/>
                  <a:gd name="T111" fmla="*/ 15 h 27"/>
                  <a:gd name="T112" fmla="*/ 37 w 39"/>
                  <a:gd name="T113" fmla="*/ 1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9" h="27">
                    <a:moveTo>
                      <a:pt x="37" y="16"/>
                    </a:moveTo>
                    <a:lnTo>
                      <a:pt x="37" y="16"/>
                    </a:lnTo>
                    <a:lnTo>
                      <a:pt x="36" y="13"/>
                    </a:lnTo>
                    <a:lnTo>
                      <a:pt x="34" y="13"/>
                    </a:lnTo>
                    <a:lnTo>
                      <a:pt x="34" y="13"/>
                    </a:lnTo>
                    <a:lnTo>
                      <a:pt x="22" y="17"/>
                    </a:lnTo>
                    <a:lnTo>
                      <a:pt x="22" y="17"/>
                    </a:lnTo>
                    <a:lnTo>
                      <a:pt x="11" y="22"/>
                    </a:lnTo>
                    <a:lnTo>
                      <a:pt x="11" y="22"/>
                    </a:lnTo>
                    <a:lnTo>
                      <a:pt x="10" y="23"/>
                    </a:lnTo>
                    <a:lnTo>
                      <a:pt x="11" y="26"/>
                    </a:lnTo>
                    <a:lnTo>
                      <a:pt x="9" y="27"/>
                    </a:lnTo>
                    <a:lnTo>
                      <a:pt x="2" y="11"/>
                    </a:lnTo>
                    <a:lnTo>
                      <a:pt x="2" y="11"/>
                    </a:lnTo>
                    <a:lnTo>
                      <a:pt x="0" y="5"/>
                    </a:lnTo>
                    <a:lnTo>
                      <a:pt x="0" y="5"/>
                    </a:lnTo>
                    <a:lnTo>
                      <a:pt x="8" y="0"/>
                    </a:lnTo>
                    <a:lnTo>
                      <a:pt x="9" y="2"/>
                    </a:lnTo>
                    <a:lnTo>
                      <a:pt x="9" y="2"/>
                    </a:lnTo>
                    <a:lnTo>
                      <a:pt x="5" y="5"/>
                    </a:lnTo>
                    <a:lnTo>
                      <a:pt x="4" y="7"/>
                    </a:lnTo>
                    <a:lnTo>
                      <a:pt x="4" y="9"/>
                    </a:lnTo>
                    <a:lnTo>
                      <a:pt x="5" y="13"/>
                    </a:lnTo>
                    <a:lnTo>
                      <a:pt x="6" y="17"/>
                    </a:lnTo>
                    <a:lnTo>
                      <a:pt x="6" y="17"/>
                    </a:lnTo>
                    <a:lnTo>
                      <a:pt x="8" y="17"/>
                    </a:lnTo>
                    <a:lnTo>
                      <a:pt x="18" y="14"/>
                    </a:lnTo>
                    <a:lnTo>
                      <a:pt x="18" y="14"/>
                    </a:lnTo>
                    <a:lnTo>
                      <a:pt x="19" y="13"/>
                    </a:lnTo>
                    <a:lnTo>
                      <a:pt x="18" y="11"/>
                    </a:lnTo>
                    <a:lnTo>
                      <a:pt x="18" y="10"/>
                    </a:lnTo>
                    <a:lnTo>
                      <a:pt x="18" y="10"/>
                    </a:lnTo>
                    <a:lnTo>
                      <a:pt x="17" y="8"/>
                    </a:lnTo>
                    <a:lnTo>
                      <a:pt x="15" y="6"/>
                    </a:lnTo>
                    <a:lnTo>
                      <a:pt x="13" y="6"/>
                    </a:lnTo>
                    <a:lnTo>
                      <a:pt x="12" y="6"/>
                    </a:lnTo>
                    <a:lnTo>
                      <a:pt x="11" y="5"/>
                    </a:lnTo>
                    <a:lnTo>
                      <a:pt x="11" y="5"/>
                    </a:lnTo>
                    <a:lnTo>
                      <a:pt x="15" y="2"/>
                    </a:lnTo>
                    <a:lnTo>
                      <a:pt x="15" y="2"/>
                    </a:lnTo>
                    <a:lnTo>
                      <a:pt x="21" y="0"/>
                    </a:lnTo>
                    <a:lnTo>
                      <a:pt x="21" y="2"/>
                    </a:lnTo>
                    <a:lnTo>
                      <a:pt x="21" y="2"/>
                    </a:lnTo>
                    <a:lnTo>
                      <a:pt x="19" y="5"/>
                    </a:lnTo>
                    <a:lnTo>
                      <a:pt x="19" y="8"/>
                    </a:lnTo>
                    <a:lnTo>
                      <a:pt x="20" y="11"/>
                    </a:lnTo>
                    <a:lnTo>
                      <a:pt x="20" y="11"/>
                    </a:lnTo>
                    <a:lnTo>
                      <a:pt x="21" y="11"/>
                    </a:lnTo>
                    <a:lnTo>
                      <a:pt x="21" y="11"/>
                    </a:lnTo>
                    <a:lnTo>
                      <a:pt x="32" y="7"/>
                    </a:lnTo>
                    <a:lnTo>
                      <a:pt x="32" y="7"/>
                    </a:lnTo>
                    <a:lnTo>
                      <a:pt x="32" y="7"/>
                    </a:lnTo>
                    <a:lnTo>
                      <a:pt x="32" y="6"/>
                    </a:lnTo>
                    <a:lnTo>
                      <a:pt x="31" y="1"/>
                    </a:lnTo>
                    <a:lnTo>
                      <a:pt x="34" y="1"/>
                    </a:lnTo>
                    <a:lnTo>
                      <a:pt x="39" y="15"/>
                    </a:lnTo>
                    <a:lnTo>
                      <a:pt x="37"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5" name="Freeform 49">
                <a:extLst>
                  <a:ext uri="{FF2B5EF4-FFF2-40B4-BE49-F238E27FC236}">
                    <a16:creationId xmlns:a16="http://schemas.microsoft.com/office/drawing/2014/main" id="{D4F44B84-7F3B-B647-934D-D846A3672254}"/>
                  </a:ext>
                </a:extLst>
              </p:cNvPr>
              <p:cNvSpPr>
                <a:spLocks/>
              </p:cNvSpPr>
              <p:nvPr userDrawn="1"/>
            </p:nvSpPr>
            <p:spPr bwMode="auto">
              <a:xfrm>
                <a:off x="7880350" y="476250"/>
                <a:ext cx="33338" cy="34925"/>
              </a:xfrm>
              <a:custGeom>
                <a:avLst/>
                <a:gdLst>
                  <a:gd name="T0" fmla="*/ 38 w 41"/>
                  <a:gd name="T1" fmla="*/ 36 h 43"/>
                  <a:gd name="T2" fmla="*/ 36 w 41"/>
                  <a:gd name="T3" fmla="*/ 32 h 43"/>
                  <a:gd name="T4" fmla="*/ 24 w 41"/>
                  <a:gd name="T5" fmla="*/ 35 h 43"/>
                  <a:gd name="T6" fmla="*/ 11 w 41"/>
                  <a:gd name="T7" fmla="*/ 37 h 43"/>
                  <a:gd name="T8" fmla="*/ 10 w 41"/>
                  <a:gd name="T9" fmla="*/ 39 h 43"/>
                  <a:gd name="T10" fmla="*/ 9 w 41"/>
                  <a:gd name="T11" fmla="*/ 43 h 43"/>
                  <a:gd name="T12" fmla="*/ 7 w 41"/>
                  <a:gd name="T13" fmla="*/ 27 h 43"/>
                  <a:gd name="T14" fmla="*/ 9 w 41"/>
                  <a:gd name="T15" fmla="*/ 32 h 43"/>
                  <a:gd name="T16" fmla="*/ 10 w 41"/>
                  <a:gd name="T17" fmla="*/ 32 h 43"/>
                  <a:gd name="T18" fmla="*/ 19 w 41"/>
                  <a:gd name="T19" fmla="*/ 31 h 43"/>
                  <a:gd name="T20" fmla="*/ 20 w 41"/>
                  <a:gd name="T21" fmla="*/ 30 h 43"/>
                  <a:gd name="T22" fmla="*/ 17 w 41"/>
                  <a:gd name="T23" fmla="*/ 17 h 43"/>
                  <a:gd name="T24" fmla="*/ 17 w 41"/>
                  <a:gd name="T25" fmla="*/ 16 h 43"/>
                  <a:gd name="T26" fmla="*/ 12 w 41"/>
                  <a:gd name="T27" fmla="*/ 16 h 43"/>
                  <a:gd name="T28" fmla="*/ 7 w 41"/>
                  <a:gd name="T29" fmla="*/ 18 h 43"/>
                  <a:gd name="T30" fmla="*/ 5 w 41"/>
                  <a:gd name="T31" fmla="*/ 19 h 43"/>
                  <a:gd name="T32" fmla="*/ 4 w 41"/>
                  <a:gd name="T33" fmla="*/ 24 h 43"/>
                  <a:gd name="T34" fmla="*/ 2 w 41"/>
                  <a:gd name="T35" fmla="*/ 8 h 43"/>
                  <a:gd name="T36" fmla="*/ 3 w 41"/>
                  <a:gd name="T37" fmla="*/ 11 h 43"/>
                  <a:gd name="T38" fmla="*/ 5 w 41"/>
                  <a:gd name="T39" fmla="*/ 13 h 43"/>
                  <a:gd name="T40" fmla="*/ 18 w 41"/>
                  <a:gd name="T41" fmla="*/ 9 h 43"/>
                  <a:gd name="T42" fmla="*/ 29 w 41"/>
                  <a:gd name="T43" fmla="*/ 7 h 43"/>
                  <a:gd name="T44" fmla="*/ 30 w 41"/>
                  <a:gd name="T45" fmla="*/ 1 h 43"/>
                  <a:gd name="T46" fmla="*/ 36 w 41"/>
                  <a:gd name="T47" fmla="*/ 16 h 43"/>
                  <a:gd name="T48" fmla="*/ 34 w 41"/>
                  <a:gd name="T49" fmla="*/ 17 h 43"/>
                  <a:gd name="T50" fmla="*/ 31 w 41"/>
                  <a:gd name="T51" fmla="*/ 13 h 43"/>
                  <a:gd name="T52" fmla="*/ 20 w 41"/>
                  <a:gd name="T53" fmla="*/ 15 h 43"/>
                  <a:gd name="T54" fmla="*/ 19 w 41"/>
                  <a:gd name="T55" fmla="*/ 15 h 43"/>
                  <a:gd name="T56" fmla="*/ 22 w 41"/>
                  <a:gd name="T57" fmla="*/ 28 h 43"/>
                  <a:gd name="T58" fmla="*/ 22 w 41"/>
                  <a:gd name="T59" fmla="*/ 30 h 43"/>
                  <a:gd name="T60" fmla="*/ 24 w 41"/>
                  <a:gd name="T61" fmla="*/ 30 h 43"/>
                  <a:gd name="T62" fmla="*/ 34 w 41"/>
                  <a:gd name="T63" fmla="*/ 26 h 43"/>
                  <a:gd name="T64" fmla="*/ 35 w 41"/>
                  <a:gd name="T65" fmla="*/ 20 h 43"/>
                  <a:gd name="T66" fmla="*/ 41 w 41"/>
                  <a:gd name="T67" fmla="*/ 3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 h="43">
                    <a:moveTo>
                      <a:pt x="38" y="36"/>
                    </a:moveTo>
                    <a:lnTo>
                      <a:pt x="38" y="36"/>
                    </a:lnTo>
                    <a:lnTo>
                      <a:pt x="37" y="33"/>
                    </a:lnTo>
                    <a:lnTo>
                      <a:pt x="36" y="32"/>
                    </a:lnTo>
                    <a:lnTo>
                      <a:pt x="36" y="32"/>
                    </a:lnTo>
                    <a:lnTo>
                      <a:pt x="24" y="35"/>
                    </a:lnTo>
                    <a:lnTo>
                      <a:pt x="24" y="35"/>
                    </a:lnTo>
                    <a:lnTo>
                      <a:pt x="11" y="37"/>
                    </a:lnTo>
                    <a:lnTo>
                      <a:pt x="11" y="37"/>
                    </a:lnTo>
                    <a:lnTo>
                      <a:pt x="10" y="39"/>
                    </a:lnTo>
                    <a:lnTo>
                      <a:pt x="11" y="43"/>
                    </a:lnTo>
                    <a:lnTo>
                      <a:pt x="9" y="43"/>
                    </a:lnTo>
                    <a:lnTo>
                      <a:pt x="5" y="28"/>
                    </a:lnTo>
                    <a:lnTo>
                      <a:pt x="7" y="27"/>
                    </a:lnTo>
                    <a:lnTo>
                      <a:pt x="7" y="27"/>
                    </a:lnTo>
                    <a:lnTo>
                      <a:pt x="9" y="32"/>
                    </a:lnTo>
                    <a:lnTo>
                      <a:pt x="10" y="32"/>
                    </a:lnTo>
                    <a:lnTo>
                      <a:pt x="10" y="32"/>
                    </a:lnTo>
                    <a:lnTo>
                      <a:pt x="16" y="31"/>
                    </a:lnTo>
                    <a:lnTo>
                      <a:pt x="19" y="31"/>
                    </a:lnTo>
                    <a:lnTo>
                      <a:pt x="19" y="31"/>
                    </a:lnTo>
                    <a:lnTo>
                      <a:pt x="20" y="30"/>
                    </a:lnTo>
                    <a:lnTo>
                      <a:pt x="20" y="28"/>
                    </a:lnTo>
                    <a:lnTo>
                      <a:pt x="17" y="17"/>
                    </a:lnTo>
                    <a:lnTo>
                      <a:pt x="17" y="17"/>
                    </a:lnTo>
                    <a:lnTo>
                      <a:pt x="17" y="16"/>
                    </a:lnTo>
                    <a:lnTo>
                      <a:pt x="16" y="16"/>
                    </a:lnTo>
                    <a:lnTo>
                      <a:pt x="12" y="16"/>
                    </a:lnTo>
                    <a:lnTo>
                      <a:pt x="12" y="16"/>
                    </a:lnTo>
                    <a:lnTo>
                      <a:pt x="7" y="18"/>
                    </a:lnTo>
                    <a:lnTo>
                      <a:pt x="7" y="18"/>
                    </a:lnTo>
                    <a:lnTo>
                      <a:pt x="5" y="19"/>
                    </a:lnTo>
                    <a:lnTo>
                      <a:pt x="5" y="24"/>
                    </a:lnTo>
                    <a:lnTo>
                      <a:pt x="4" y="24"/>
                    </a:lnTo>
                    <a:lnTo>
                      <a:pt x="0" y="8"/>
                    </a:lnTo>
                    <a:lnTo>
                      <a:pt x="2" y="8"/>
                    </a:lnTo>
                    <a:lnTo>
                      <a:pt x="2" y="8"/>
                    </a:lnTo>
                    <a:lnTo>
                      <a:pt x="3" y="11"/>
                    </a:lnTo>
                    <a:lnTo>
                      <a:pt x="5" y="13"/>
                    </a:lnTo>
                    <a:lnTo>
                      <a:pt x="5" y="13"/>
                    </a:lnTo>
                    <a:lnTo>
                      <a:pt x="18" y="9"/>
                    </a:lnTo>
                    <a:lnTo>
                      <a:pt x="18" y="9"/>
                    </a:lnTo>
                    <a:lnTo>
                      <a:pt x="29" y="7"/>
                    </a:lnTo>
                    <a:lnTo>
                      <a:pt x="29" y="7"/>
                    </a:lnTo>
                    <a:lnTo>
                      <a:pt x="30" y="6"/>
                    </a:lnTo>
                    <a:lnTo>
                      <a:pt x="30" y="1"/>
                    </a:lnTo>
                    <a:lnTo>
                      <a:pt x="31" y="0"/>
                    </a:lnTo>
                    <a:lnTo>
                      <a:pt x="36" y="16"/>
                    </a:lnTo>
                    <a:lnTo>
                      <a:pt x="34" y="17"/>
                    </a:lnTo>
                    <a:lnTo>
                      <a:pt x="34" y="17"/>
                    </a:lnTo>
                    <a:lnTo>
                      <a:pt x="33" y="13"/>
                    </a:lnTo>
                    <a:lnTo>
                      <a:pt x="31" y="13"/>
                    </a:lnTo>
                    <a:lnTo>
                      <a:pt x="31" y="13"/>
                    </a:lnTo>
                    <a:lnTo>
                      <a:pt x="20" y="15"/>
                    </a:lnTo>
                    <a:lnTo>
                      <a:pt x="20" y="15"/>
                    </a:lnTo>
                    <a:lnTo>
                      <a:pt x="19" y="15"/>
                    </a:lnTo>
                    <a:lnTo>
                      <a:pt x="19" y="16"/>
                    </a:lnTo>
                    <a:lnTo>
                      <a:pt x="22" y="28"/>
                    </a:lnTo>
                    <a:lnTo>
                      <a:pt x="22" y="28"/>
                    </a:lnTo>
                    <a:lnTo>
                      <a:pt x="22" y="30"/>
                    </a:lnTo>
                    <a:lnTo>
                      <a:pt x="24" y="30"/>
                    </a:lnTo>
                    <a:lnTo>
                      <a:pt x="24" y="30"/>
                    </a:lnTo>
                    <a:lnTo>
                      <a:pt x="34" y="26"/>
                    </a:lnTo>
                    <a:lnTo>
                      <a:pt x="34" y="26"/>
                    </a:lnTo>
                    <a:lnTo>
                      <a:pt x="35" y="25"/>
                    </a:lnTo>
                    <a:lnTo>
                      <a:pt x="35" y="20"/>
                    </a:lnTo>
                    <a:lnTo>
                      <a:pt x="37" y="20"/>
                    </a:lnTo>
                    <a:lnTo>
                      <a:pt x="41" y="36"/>
                    </a:lnTo>
                    <a:lnTo>
                      <a:pt x="38"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6" name="Freeform 50">
                <a:extLst>
                  <a:ext uri="{FF2B5EF4-FFF2-40B4-BE49-F238E27FC236}">
                    <a16:creationId xmlns:a16="http://schemas.microsoft.com/office/drawing/2014/main" id="{A4021103-F914-C841-A40E-F57BB395B519}"/>
                  </a:ext>
                </a:extLst>
              </p:cNvPr>
              <p:cNvSpPr>
                <a:spLocks/>
              </p:cNvSpPr>
              <p:nvPr userDrawn="1"/>
            </p:nvSpPr>
            <p:spPr bwMode="auto">
              <a:xfrm>
                <a:off x="7878763" y="454025"/>
                <a:ext cx="26988" cy="25400"/>
              </a:xfrm>
              <a:custGeom>
                <a:avLst/>
                <a:gdLst>
                  <a:gd name="T0" fmla="*/ 34 w 35"/>
                  <a:gd name="T1" fmla="*/ 26 h 31"/>
                  <a:gd name="T2" fmla="*/ 34 w 35"/>
                  <a:gd name="T3" fmla="*/ 26 h 31"/>
                  <a:gd name="T4" fmla="*/ 33 w 35"/>
                  <a:gd name="T5" fmla="*/ 23 h 31"/>
                  <a:gd name="T6" fmla="*/ 32 w 35"/>
                  <a:gd name="T7" fmla="*/ 23 h 31"/>
                  <a:gd name="T8" fmla="*/ 32 w 35"/>
                  <a:gd name="T9" fmla="*/ 23 h 31"/>
                  <a:gd name="T10" fmla="*/ 20 w 35"/>
                  <a:gd name="T11" fmla="*/ 24 h 31"/>
                  <a:gd name="T12" fmla="*/ 20 w 35"/>
                  <a:gd name="T13" fmla="*/ 24 h 31"/>
                  <a:gd name="T14" fmla="*/ 7 w 35"/>
                  <a:gd name="T15" fmla="*/ 25 h 31"/>
                  <a:gd name="T16" fmla="*/ 7 w 35"/>
                  <a:gd name="T17" fmla="*/ 25 h 31"/>
                  <a:gd name="T18" fmla="*/ 6 w 35"/>
                  <a:gd name="T19" fmla="*/ 26 h 31"/>
                  <a:gd name="T20" fmla="*/ 6 w 35"/>
                  <a:gd name="T21" fmla="*/ 29 h 31"/>
                  <a:gd name="T22" fmla="*/ 4 w 35"/>
                  <a:gd name="T23" fmla="*/ 31 h 31"/>
                  <a:gd name="T24" fmla="*/ 2 w 35"/>
                  <a:gd name="T25" fmla="*/ 12 h 31"/>
                  <a:gd name="T26" fmla="*/ 2 w 35"/>
                  <a:gd name="T27" fmla="*/ 12 h 31"/>
                  <a:gd name="T28" fmla="*/ 0 w 35"/>
                  <a:gd name="T29" fmla="*/ 6 h 31"/>
                  <a:gd name="T30" fmla="*/ 0 w 35"/>
                  <a:gd name="T31" fmla="*/ 6 h 31"/>
                  <a:gd name="T32" fmla="*/ 8 w 35"/>
                  <a:gd name="T33" fmla="*/ 3 h 31"/>
                  <a:gd name="T34" fmla="*/ 9 w 35"/>
                  <a:gd name="T35" fmla="*/ 6 h 31"/>
                  <a:gd name="T36" fmla="*/ 9 w 35"/>
                  <a:gd name="T37" fmla="*/ 6 h 31"/>
                  <a:gd name="T38" fmla="*/ 6 w 35"/>
                  <a:gd name="T39" fmla="*/ 7 h 31"/>
                  <a:gd name="T40" fmla="*/ 4 w 35"/>
                  <a:gd name="T41" fmla="*/ 9 h 31"/>
                  <a:gd name="T42" fmla="*/ 4 w 35"/>
                  <a:gd name="T43" fmla="*/ 11 h 31"/>
                  <a:gd name="T44" fmla="*/ 4 w 35"/>
                  <a:gd name="T45" fmla="*/ 15 h 31"/>
                  <a:gd name="T46" fmla="*/ 4 w 35"/>
                  <a:gd name="T47" fmla="*/ 19 h 31"/>
                  <a:gd name="T48" fmla="*/ 4 w 35"/>
                  <a:gd name="T49" fmla="*/ 19 h 31"/>
                  <a:gd name="T50" fmla="*/ 5 w 35"/>
                  <a:gd name="T51" fmla="*/ 20 h 31"/>
                  <a:gd name="T52" fmla="*/ 16 w 35"/>
                  <a:gd name="T53" fmla="*/ 19 h 31"/>
                  <a:gd name="T54" fmla="*/ 16 w 35"/>
                  <a:gd name="T55" fmla="*/ 19 h 31"/>
                  <a:gd name="T56" fmla="*/ 16 w 35"/>
                  <a:gd name="T57" fmla="*/ 18 h 31"/>
                  <a:gd name="T58" fmla="*/ 16 w 35"/>
                  <a:gd name="T59" fmla="*/ 17 h 31"/>
                  <a:gd name="T60" fmla="*/ 16 w 35"/>
                  <a:gd name="T61" fmla="*/ 16 h 31"/>
                  <a:gd name="T62" fmla="*/ 16 w 35"/>
                  <a:gd name="T63" fmla="*/ 16 h 31"/>
                  <a:gd name="T64" fmla="*/ 16 w 35"/>
                  <a:gd name="T65" fmla="*/ 14 h 31"/>
                  <a:gd name="T66" fmla="*/ 15 w 35"/>
                  <a:gd name="T67" fmla="*/ 11 h 31"/>
                  <a:gd name="T68" fmla="*/ 14 w 35"/>
                  <a:gd name="T69" fmla="*/ 11 h 31"/>
                  <a:gd name="T70" fmla="*/ 12 w 35"/>
                  <a:gd name="T71" fmla="*/ 10 h 31"/>
                  <a:gd name="T72" fmla="*/ 12 w 35"/>
                  <a:gd name="T73" fmla="*/ 9 h 31"/>
                  <a:gd name="T74" fmla="*/ 12 w 35"/>
                  <a:gd name="T75" fmla="*/ 9 h 31"/>
                  <a:gd name="T76" fmla="*/ 16 w 35"/>
                  <a:gd name="T77" fmla="*/ 8 h 31"/>
                  <a:gd name="T78" fmla="*/ 16 w 35"/>
                  <a:gd name="T79" fmla="*/ 8 h 31"/>
                  <a:gd name="T80" fmla="*/ 22 w 35"/>
                  <a:gd name="T81" fmla="*/ 7 h 31"/>
                  <a:gd name="T82" fmla="*/ 22 w 35"/>
                  <a:gd name="T83" fmla="*/ 9 h 31"/>
                  <a:gd name="T84" fmla="*/ 22 w 35"/>
                  <a:gd name="T85" fmla="*/ 9 h 31"/>
                  <a:gd name="T86" fmla="*/ 18 w 35"/>
                  <a:gd name="T87" fmla="*/ 11 h 31"/>
                  <a:gd name="T88" fmla="*/ 18 w 35"/>
                  <a:gd name="T89" fmla="*/ 12 h 31"/>
                  <a:gd name="T90" fmla="*/ 18 w 35"/>
                  <a:gd name="T91" fmla="*/ 15 h 31"/>
                  <a:gd name="T92" fmla="*/ 18 w 35"/>
                  <a:gd name="T93" fmla="*/ 18 h 31"/>
                  <a:gd name="T94" fmla="*/ 18 w 35"/>
                  <a:gd name="T95" fmla="*/ 18 h 31"/>
                  <a:gd name="T96" fmla="*/ 20 w 35"/>
                  <a:gd name="T97" fmla="*/ 18 h 31"/>
                  <a:gd name="T98" fmla="*/ 32 w 35"/>
                  <a:gd name="T99" fmla="*/ 17 h 31"/>
                  <a:gd name="T100" fmla="*/ 32 w 35"/>
                  <a:gd name="T101" fmla="*/ 17 h 31"/>
                  <a:gd name="T102" fmla="*/ 32 w 35"/>
                  <a:gd name="T103" fmla="*/ 16 h 31"/>
                  <a:gd name="T104" fmla="*/ 32 w 35"/>
                  <a:gd name="T105" fmla="*/ 8 h 31"/>
                  <a:gd name="T106" fmla="*/ 32 w 35"/>
                  <a:gd name="T107" fmla="*/ 8 h 31"/>
                  <a:gd name="T108" fmla="*/ 30 w 35"/>
                  <a:gd name="T109" fmla="*/ 4 h 31"/>
                  <a:gd name="T110" fmla="*/ 26 w 35"/>
                  <a:gd name="T111" fmla="*/ 3 h 31"/>
                  <a:gd name="T112" fmla="*/ 23 w 35"/>
                  <a:gd name="T113" fmla="*/ 2 h 31"/>
                  <a:gd name="T114" fmla="*/ 24 w 35"/>
                  <a:gd name="T115" fmla="*/ 0 h 31"/>
                  <a:gd name="T116" fmla="*/ 24 w 35"/>
                  <a:gd name="T117" fmla="*/ 0 h 31"/>
                  <a:gd name="T118" fmla="*/ 33 w 35"/>
                  <a:gd name="T119" fmla="*/ 0 h 31"/>
                  <a:gd name="T120" fmla="*/ 35 w 35"/>
                  <a:gd name="T121" fmla="*/ 26 h 31"/>
                  <a:gd name="T122" fmla="*/ 34 w 35"/>
                  <a:gd name="T123" fmla="*/ 2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 h="31">
                    <a:moveTo>
                      <a:pt x="34" y="26"/>
                    </a:moveTo>
                    <a:lnTo>
                      <a:pt x="34" y="26"/>
                    </a:lnTo>
                    <a:lnTo>
                      <a:pt x="33" y="23"/>
                    </a:lnTo>
                    <a:lnTo>
                      <a:pt x="32" y="23"/>
                    </a:lnTo>
                    <a:lnTo>
                      <a:pt x="32" y="23"/>
                    </a:lnTo>
                    <a:lnTo>
                      <a:pt x="20" y="24"/>
                    </a:lnTo>
                    <a:lnTo>
                      <a:pt x="20" y="24"/>
                    </a:lnTo>
                    <a:lnTo>
                      <a:pt x="7" y="25"/>
                    </a:lnTo>
                    <a:lnTo>
                      <a:pt x="7" y="25"/>
                    </a:lnTo>
                    <a:lnTo>
                      <a:pt x="6" y="26"/>
                    </a:lnTo>
                    <a:lnTo>
                      <a:pt x="6" y="29"/>
                    </a:lnTo>
                    <a:lnTo>
                      <a:pt x="4" y="31"/>
                    </a:lnTo>
                    <a:lnTo>
                      <a:pt x="2" y="12"/>
                    </a:lnTo>
                    <a:lnTo>
                      <a:pt x="2" y="12"/>
                    </a:lnTo>
                    <a:lnTo>
                      <a:pt x="0" y="6"/>
                    </a:lnTo>
                    <a:lnTo>
                      <a:pt x="0" y="6"/>
                    </a:lnTo>
                    <a:lnTo>
                      <a:pt x="8" y="3"/>
                    </a:lnTo>
                    <a:lnTo>
                      <a:pt x="9" y="6"/>
                    </a:lnTo>
                    <a:lnTo>
                      <a:pt x="9" y="6"/>
                    </a:lnTo>
                    <a:lnTo>
                      <a:pt x="6" y="7"/>
                    </a:lnTo>
                    <a:lnTo>
                      <a:pt x="4" y="9"/>
                    </a:lnTo>
                    <a:lnTo>
                      <a:pt x="4" y="11"/>
                    </a:lnTo>
                    <a:lnTo>
                      <a:pt x="4" y="15"/>
                    </a:lnTo>
                    <a:lnTo>
                      <a:pt x="4" y="19"/>
                    </a:lnTo>
                    <a:lnTo>
                      <a:pt x="4" y="19"/>
                    </a:lnTo>
                    <a:lnTo>
                      <a:pt x="5" y="20"/>
                    </a:lnTo>
                    <a:lnTo>
                      <a:pt x="16" y="19"/>
                    </a:lnTo>
                    <a:lnTo>
                      <a:pt x="16" y="19"/>
                    </a:lnTo>
                    <a:lnTo>
                      <a:pt x="16" y="18"/>
                    </a:lnTo>
                    <a:lnTo>
                      <a:pt x="16" y="17"/>
                    </a:lnTo>
                    <a:lnTo>
                      <a:pt x="16" y="16"/>
                    </a:lnTo>
                    <a:lnTo>
                      <a:pt x="16" y="16"/>
                    </a:lnTo>
                    <a:lnTo>
                      <a:pt x="16" y="14"/>
                    </a:lnTo>
                    <a:lnTo>
                      <a:pt x="15" y="11"/>
                    </a:lnTo>
                    <a:lnTo>
                      <a:pt x="14" y="11"/>
                    </a:lnTo>
                    <a:lnTo>
                      <a:pt x="12" y="10"/>
                    </a:lnTo>
                    <a:lnTo>
                      <a:pt x="12" y="9"/>
                    </a:lnTo>
                    <a:lnTo>
                      <a:pt x="12" y="9"/>
                    </a:lnTo>
                    <a:lnTo>
                      <a:pt x="16" y="8"/>
                    </a:lnTo>
                    <a:lnTo>
                      <a:pt x="16" y="8"/>
                    </a:lnTo>
                    <a:lnTo>
                      <a:pt x="22" y="7"/>
                    </a:lnTo>
                    <a:lnTo>
                      <a:pt x="22" y="9"/>
                    </a:lnTo>
                    <a:lnTo>
                      <a:pt x="22" y="9"/>
                    </a:lnTo>
                    <a:lnTo>
                      <a:pt x="18" y="11"/>
                    </a:lnTo>
                    <a:lnTo>
                      <a:pt x="18" y="12"/>
                    </a:lnTo>
                    <a:lnTo>
                      <a:pt x="18" y="15"/>
                    </a:lnTo>
                    <a:lnTo>
                      <a:pt x="18" y="18"/>
                    </a:lnTo>
                    <a:lnTo>
                      <a:pt x="18" y="18"/>
                    </a:lnTo>
                    <a:lnTo>
                      <a:pt x="20" y="18"/>
                    </a:lnTo>
                    <a:lnTo>
                      <a:pt x="32" y="17"/>
                    </a:lnTo>
                    <a:lnTo>
                      <a:pt x="32" y="17"/>
                    </a:lnTo>
                    <a:lnTo>
                      <a:pt x="32" y="16"/>
                    </a:lnTo>
                    <a:lnTo>
                      <a:pt x="32" y="8"/>
                    </a:lnTo>
                    <a:lnTo>
                      <a:pt x="32" y="8"/>
                    </a:lnTo>
                    <a:lnTo>
                      <a:pt x="30" y="4"/>
                    </a:lnTo>
                    <a:lnTo>
                      <a:pt x="26" y="3"/>
                    </a:lnTo>
                    <a:lnTo>
                      <a:pt x="23" y="2"/>
                    </a:lnTo>
                    <a:lnTo>
                      <a:pt x="24" y="0"/>
                    </a:lnTo>
                    <a:lnTo>
                      <a:pt x="24" y="0"/>
                    </a:lnTo>
                    <a:lnTo>
                      <a:pt x="33" y="0"/>
                    </a:lnTo>
                    <a:lnTo>
                      <a:pt x="35" y="26"/>
                    </a:lnTo>
                    <a:lnTo>
                      <a:pt x="34"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7" name="Freeform 51">
                <a:extLst>
                  <a:ext uri="{FF2B5EF4-FFF2-40B4-BE49-F238E27FC236}">
                    <a16:creationId xmlns:a16="http://schemas.microsoft.com/office/drawing/2014/main" id="{C3E6C871-DE57-DC4B-8293-E7904BF76897}"/>
                  </a:ext>
                </a:extLst>
              </p:cNvPr>
              <p:cNvSpPr>
                <a:spLocks noEditPoints="1"/>
              </p:cNvSpPr>
              <p:nvPr userDrawn="1"/>
            </p:nvSpPr>
            <p:spPr bwMode="auto">
              <a:xfrm>
                <a:off x="7877175" y="425450"/>
                <a:ext cx="26988" cy="26987"/>
              </a:xfrm>
              <a:custGeom>
                <a:avLst/>
                <a:gdLst>
                  <a:gd name="T0" fmla="*/ 20 w 34"/>
                  <a:gd name="T1" fmla="*/ 15 h 35"/>
                  <a:gd name="T2" fmla="*/ 20 w 34"/>
                  <a:gd name="T3" fmla="*/ 15 h 35"/>
                  <a:gd name="T4" fmla="*/ 20 w 34"/>
                  <a:gd name="T5" fmla="*/ 14 h 35"/>
                  <a:gd name="T6" fmla="*/ 20 w 34"/>
                  <a:gd name="T7" fmla="*/ 14 h 35"/>
                  <a:gd name="T8" fmla="*/ 19 w 34"/>
                  <a:gd name="T9" fmla="*/ 14 h 35"/>
                  <a:gd name="T10" fmla="*/ 8 w 34"/>
                  <a:gd name="T11" fmla="*/ 20 h 35"/>
                  <a:gd name="T12" fmla="*/ 19 w 34"/>
                  <a:gd name="T13" fmla="*/ 23 h 35"/>
                  <a:gd name="T14" fmla="*/ 19 w 34"/>
                  <a:gd name="T15" fmla="*/ 23 h 35"/>
                  <a:gd name="T16" fmla="*/ 20 w 34"/>
                  <a:gd name="T17" fmla="*/ 24 h 35"/>
                  <a:gd name="T18" fmla="*/ 20 w 34"/>
                  <a:gd name="T19" fmla="*/ 24 h 35"/>
                  <a:gd name="T20" fmla="*/ 20 w 34"/>
                  <a:gd name="T21" fmla="*/ 23 h 35"/>
                  <a:gd name="T22" fmla="*/ 20 w 34"/>
                  <a:gd name="T23" fmla="*/ 15 h 35"/>
                  <a:gd name="T24" fmla="*/ 33 w 34"/>
                  <a:gd name="T25" fmla="*/ 35 h 35"/>
                  <a:gd name="T26" fmla="*/ 33 w 34"/>
                  <a:gd name="T27" fmla="*/ 35 h 35"/>
                  <a:gd name="T28" fmla="*/ 32 w 34"/>
                  <a:gd name="T29" fmla="*/ 32 h 35"/>
                  <a:gd name="T30" fmla="*/ 31 w 34"/>
                  <a:gd name="T31" fmla="*/ 31 h 35"/>
                  <a:gd name="T32" fmla="*/ 27 w 34"/>
                  <a:gd name="T33" fmla="*/ 29 h 35"/>
                  <a:gd name="T34" fmla="*/ 7 w 34"/>
                  <a:gd name="T35" fmla="*/ 21 h 35"/>
                  <a:gd name="T36" fmla="*/ 7 w 34"/>
                  <a:gd name="T37" fmla="*/ 21 h 35"/>
                  <a:gd name="T38" fmla="*/ 0 w 34"/>
                  <a:gd name="T39" fmla="*/ 19 h 35"/>
                  <a:gd name="T40" fmla="*/ 0 w 34"/>
                  <a:gd name="T41" fmla="*/ 17 h 35"/>
                  <a:gd name="T42" fmla="*/ 0 w 34"/>
                  <a:gd name="T43" fmla="*/ 17 h 35"/>
                  <a:gd name="T44" fmla="*/ 6 w 34"/>
                  <a:gd name="T45" fmla="*/ 15 h 35"/>
                  <a:gd name="T46" fmla="*/ 28 w 34"/>
                  <a:gd name="T47" fmla="*/ 5 h 35"/>
                  <a:gd name="T48" fmla="*/ 28 w 34"/>
                  <a:gd name="T49" fmla="*/ 5 h 35"/>
                  <a:gd name="T50" fmla="*/ 32 w 34"/>
                  <a:gd name="T51" fmla="*/ 4 h 35"/>
                  <a:gd name="T52" fmla="*/ 32 w 34"/>
                  <a:gd name="T53" fmla="*/ 0 h 35"/>
                  <a:gd name="T54" fmla="*/ 34 w 34"/>
                  <a:gd name="T55" fmla="*/ 0 h 35"/>
                  <a:gd name="T56" fmla="*/ 34 w 34"/>
                  <a:gd name="T57" fmla="*/ 15 h 35"/>
                  <a:gd name="T58" fmla="*/ 32 w 34"/>
                  <a:gd name="T59" fmla="*/ 15 h 35"/>
                  <a:gd name="T60" fmla="*/ 32 w 34"/>
                  <a:gd name="T61" fmla="*/ 15 h 35"/>
                  <a:gd name="T62" fmla="*/ 32 w 34"/>
                  <a:gd name="T63" fmla="*/ 12 h 35"/>
                  <a:gd name="T64" fmla="*/ 31 w 34"/>
                  <a:gd name="T65" fmla="*/ 11 h 35"/>
                  <a:gd name="T66" fmla="*/ 31 w 34"/>
                  <a:gd name="T67" fmla="*/ 11 h 35"/>
                  <a:gd name="T68" fmla="*/ 24 w 34"/>
                  <a:gd name="T69" fmla="*/ 13 h 35"/>
                  <a:gd name="T70" fmla="*/ 24 w 34"/>
                  <a:gd name="T71" fmla="*/ 13 h 35"/>
                  <a:gd name="T72" fmla="*/ 23 w 34"/>
                  <a:gd name="T73" fmla="*/ 14 h 35"/>
                  <a:gd name="T74" fmla="*/ 23 w 34"/>
                  <a:gd name="T75" fmla="*/ 14 h 35"/>
                  <a:gd name="T76" fmla="*/ 23 w 34"/>
                  <a:gd name="T77" fmla="*/ 22 h 35"/>
                  <a:gd name="T78" fmla="*/ 23 w 34"/>
                  <a:gd name="T79" fmla="*/ 22 h 35"/>
                  <a:gd name="T80" fmla="*/ 24 w 34"/>
                  <a:gd name="T81" fmla="*/ 24 h 35"/>
                  <a:gd name="T82" fmla="*/ 24 w 34"/>
                  <a:gd name="T83" fmla="*/ 26 h 35"/>
                  <a:gd name="T84" fmla="*/ 24 w 34"/>
                  <a:gd name="T85" fmla="*/ 26 h 35"/>
                  <a:gd name="T86" fmla="*/ 31 w 34"/>
                  <a:gd name="T87" fmla="*/ 28 h 35"/>
                  <a:gd name="T88" fmla="*/ 31 w 34"/>
                  <a:gd name="T89" fmla="*/ 28 h 35"/>
                  <a:gd name="T90" fmla="*/ 32 w 34"/>
                  <a:gd name="T91" fmla="*/ 27 h 35"/>
                  <a:gd name="T92" fmla="*/ 32 w 34"/>
                  <a:gd name="T93" fmla="*/ 22 h 35"/>
                  <a:gd name="T94" fmla="*/ 34 w 34"/>
                  <a:gd name="T95" fmla="*/ 22 h 35"/>
                  <a:gd name="T96" fmla="*/ 34 w 34"/>
                  <a:gd name="T97" fmla="*/ 35 h 35"/>
                  <a:gd name="T98" fmla="*/ 33 w 34"/>
                  <a:gd name="T99"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4" h="35">
                    <a:moveTo>
                      <a:pt x="20" y="15"/>
                    </a:moveTo>
                    <a:lnTo>
                      <a:pt x="20" y="15"/>
                    </a:lnTo>
                    <a:lnTo>
                      <a:pt x="20" y="14"/>
                    </a:lnTo>
                    <a:lnTo>
                      <a:pt x="20" y="14"/>
                    </a:lnTo>
                    <a:lnTo>
                      <a:pt x="19" y="14"/>
                    </a:lnTo>
                    <a:lnTo>
                      <a:pt x="8" y="20"/>
                    </a:lnTo>
                    <a:lnTo>
                      <a:pt x="19" y="23"/>
                    </a:lnTo>
                    <a:lnTo>
                      <a:pt x="19" y="23"/>
                    </a:lnTo>
                    <a:lnTo>
                      <a:pt x="20" y="24"/>
                    </a:lnTo>
                    <a:lnTo>
                      <a:pt x="20" y="24"/>
                    </a:lnTo>
                    <a:lnTo>
                      <a:pt x="20" y="23"/>
                    </a:lnTo>
                    <a:lnTo>
                      <a:pt x="20" y="15"/>
                    </a:lnTo>
                    <a:close/>
                    <a:moveTo>
                      <a:pt x="33" y="35"/>
                    </a:moveTo>
                    <a:lnTo>
                      <a:pt x="33" y="35"/>
                    </a:lnTo>
                    <a:lnTo>
                      <a:pt x="32" y="32"/>
                    </a:lnTo>
                    <a:lnTo>
                      <a:pt x="31" y="31"/>
                    </a:lnTo>
                    <a:lnTo>
                      <a:pt x="27" y="29"/>
                    </a:lnTo>
                    <a:lnTo>
                      <a:pt x="7" y="21"/>
                    </a:lnTo>
                    <a:lnTo>
                      <a:pt x="7" y="21"/>
                    </a:lnTo>
                    <a:lnTo>
                      <a:pt x="0" y="19"/>
                    </a:lnTo>
                    <a:lnTo>
                      <a:pt x="0" y="17"/>
                    </a:lnTo>
                    <a:lnTo>
                      <a:pt x="0" y="17"/>
                    </a:lnTo>
                    <a:lnTo>
                      <a:pt x="6" y="15"/>
                    </a:lnTo>
                    <a:lnTo>
                      <a:pt x="28" y="5"/>
                    </a:lnTo>
                    <a:lnTo>
                      <a:pt x="28" y="5"/>
                    </a:lnTo>
                    <a:lnTo>
                      <a:pt x="32" y="4"/>
                    </a:lnTo>
                    <a:lnTo>
                      <a:pt x="32" y="0"/>
                    </a:lnTo>
                    <a:lnTo>
                      <a:pt x="34" y="0"/>
                    </a:lnTo>
                    <a:lnTo>
                      <a:pt x="34" y="15"/>
                    </a:lnTo>
                    <a:lnTo>
                      <a:pt x="32" y="15"/>
                    </a:lnTo>
                    <a:lnTo>
                      <a:pt x="32" y="15"/>
                    </a:lnTo>
                    <a:lnTo>
                      <a:pt x="32" y="12"/>
                    </a:lnTo>
                    <a:lnTo>
                      <a:pt x="31" y="11"/>
                    </a:lnTo>
                    <a:lnTo>
                      <a:pt x="31" y="11"/>
                    </a:lnTo>
                    <a:lnTo>
                      <a:pt x="24" y="13"/>
                    </a:lnTo>
                    <a:lnTo>
                      <a:pt x="24" y="13"/>
                    </a:lnTo>
                    <a:lnTo>
                      <a:pt x="23" y="14"/>
                    </a:lnTo>
                    <a:lnTo>
                      <a:pt x="23" y="14"/>
                    </a:lnTo>
                    <a:lnTo>
                      <a:pt x="23" y="22"/>
                    </a:lnTo>
                    <a:lnTo>
                      <a:pt x="23" y="22"/>
                    </a:lnTo>
                    <a:lnTo>
                      <a:pt x="24" y="24"/>
                    </a:lnTo>
                    <a:lnTo>
                      <a:pt x="24" y="26"/>
                    </a:lnTo>
                    <a:lnTo>
                      <a:pt x="24" y="26"/>
                    </a:lnTo>
                    <a:lnTo>
                      <a:pt x="31" y="28"/>
                    </a:lnTo>
                    <a:lnTo>
                      <a:pt x="31" y="28"/>
                    </a:lnTo>
                    <a:lnTo>
                      <a:pt x="32" y="27"/>
                    </a:lnTo>
                    <a:lnTo>
                      <a:pt x="32" y="22"/>
                    </a:lnTo>
                    <a:lnTo>
                      <a:pt x="34" y="22"/>
                    </a:lnTo>
                    <a:lnTo>
                      <a:pt x="34" y="35"/>
                    </a:lnTo>
                    <a:lnTo>
                      <a:pt x="33"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8" name="Freeform 52">
                <a:extLst>
                  <a:ext uri="{FF2B5EF4-FFF2-40B4-BE49-F238E27FC236}">
                    <a16:creationId xmlns:a16="http://schemas.microsoft.com/office/drawing/2014/main" id="{A65311A5-7D4E-4049-93EB-F8C9576A0471}"/>
                  </a:ext>
                </a:extLst>
              </p:cNvPr>
              <p:cNvSpPr>
                <a:spLocks/>
              </p:cNvSpPr>
              <p:nvPr userDrawn="1"/>
            </p:nvSpPr>
            <p:spPr bwMode="auto">
              <a:xfrm>
                <a:off x="7877175" y="403225"/>
                <a:ext cx="28575" cy="20637"/>
              </a:xfrm>
              <a:custGeom>
                <a:avLst/>
                <a:gdLst>
                  <a:gd name="T0" fmla="*/ 31 w 35"/>
                  <a:gd name="T1" fmla="*/ 27 h 27"/>
                  <a:gd name="T2" fmla="*/ 31 w 35"/>
                  <a:gd name="T3" fmla="*/ 27 h 27"/>
                  <a:gd name="T4" fmla="*/ 31 w 35"/>
                  <a:gd name="T5" fmla="*/ 24 h 27"/>
                  <a:gd name="T6" fmla="*/ 30 w 35"/>
                  <a:gd name="T7" fmla="*/ 23 h 27"/>
                  <a:gd name="T8" fmla="*/ 30 w 35"/>
                  <a:gd name="T9" fmla="*/ 23 h 27"/>
                  <a:gd name="T10" fmla="*/ 17 w 35"/>
                  <a:gd name="T11" fmla="*/ 22 h 27"/>
                  <a:gd name="T12" fmla="*/ 17 w 35"/>
                  <a:gd name="T13" fmla="*/ 22 h 27"/>
                  <a:gd name="T14" fmla="*/ 5 w 35"/>
                  <a:gd name="T15" fmla="*/ 21 h 27"/>
                  <a:gd name="T16" fmla="*/ 5 w 35"/>
                  <a:gd name="T17" fmla="*/ 21 h 27"/>
                  <a:gd name="T18" fmla="*/ 4 w 35"/>
                  <a:gd name="T19" fmla="*/ 22 h 27"/>
                  <a:gd name="T20" fmla="*/ 3 w 35"/>
                  <a:gd name="T21" fmla="*/ 25 h 27"/>
                  <a:gd name="T22" fmla="*/ 0 w 35"/>
                  <a:gd name="T23" fmla="*/ 25 h 27"/>
                  <a:gd name="T24" fmla="*/ 1 w 35"/>
                  <a:gd name="T25" fmla="*/ 10 h 27"/>
                  <a:gd name="T26" fmla="*/ 4 w 35"/>
                  <a:gd name="T27" fmla="*/ 10 h 27"/>
                  <a:gd name="T28" fmla="*/ 4 w 35"/>
                  <a:gd name="T29" fmla="*/ 10 h 27"/>
                  <a:gd name="T30" fmla="*/ 4 w 35"/>
                  <a:gd name="T31" fmla="*/ 14 h 27"/>
                  <a:gd name="T32" fmla="*/ 5 w 35"/>
                  <a:gd name="T33" fmla="*/ 15 h 27"/>
                  <a:gd name="T34" fmla="*/ 5 w 35"/>
                  <a:gd name="T35" fmla="*/ 15 h 27"/>
                  <a:gd name="T36" fmla="*/ 12 w 35"/>
                  <a:gd name="T37" fmla="*/ 16 h 27"/>
                  <a:gd name="T38" fmla="*/ 30 w 35"/>
                  <a:gd name="T39" fmla="*/ 17 h 27"/>
                  <a:gd name="T40" fmla="*/ 30 w 35"/>
                  <a:gd name="T41" fmla="*/ 17 h 27"/>
                  <a:gd name="T42" fmla="*/ 31 w 35"/>
                  <a:gd name="T43" fmla="*/ 17 h 27"/>
                  <a:gd name="T44" fmla="*/ 32 w 35"/>
                  <a:gd name="T45" fmla="*/ 16 h 27"/>
                  <a:gd name="T46" fmla="*/ 32 w 35"/>
                  <a:gd name="T47" fmla="*/ 10 h 27"/>
                  <a:gd name="T48" fmla="*/ 32 w 35"/>
                  <a:gd name="T49" fmla="*/ 10 h 27"/>
                  <a:gd name="T50" fmla="*/ 32 w 35"/>
                  <a:gd name="T51" fmla="*/ 8 h 27"/>
                  <a:gd name="T52" fmla="*/ 31 w 35"/>
                  <a:gd name="T53" fmla="*/ 6 h 27"/>
                  <a:gd name="T54" fmla="*/ 25 w 35"/>
                  <a:gd name="T55" fmla="*/ 2 h 27"/>
                  <a:gd name="T56" fmla="*/ 26 w 35"/>
                  <a:gd name="T57" fmla="*/ 0 h 27"/>
                  <a:gd name="T58" fmla="*/ 26 w 35"/>
                  <a:gd name="T59" fmla="*/ 0 h 27"/>
                  <a:gd name="T60" fmla="*/ 35 w 35"/>
                  <a:gd name="T61" fmla="*/ 2 h 27"/>
                  <a:gd name="T62" fmla="*/ 33 w 35"/>
                  <a:gd name="T63" fmla="*/ 27 h 27"/>
                  <a:gd name="T64" fmla="*/ 31 w 35"/>
                  <a:gd name="T65"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 h="27">
                    <a:moveTo>
                      <a:pt x="31" y="27"/>
                    </a:moveTo>
                    <a:lnTo>
                      <a:pt x="31" y="27"/>
                    </a:lnTo>
                    <a:lnTo>
                      <a:pt x="31" y="24"/>
                    </a:lnTo>
                    <a:lnTo>
                      <a:pt x="30" y="23"/>
                    </a:lnTo>
                    <a:lnTo>
                      <a:pt x="30" y="23"/>
                    </a:lnTo>
                    <a:lnTo>
                      <a:pt x="17" y="22"/>
                    </a:lnTo>
                    <a:lnTo>
                      <a:pt x="17" y="22"/>
                    </a:lnTo>
                    <a:lnTo>
                      <a:pt x="5" y="21"/>
                    </a:lnTo>
                    <a:lnTo>
                      <a:pt x="5" y="21"/>
                    </a:lnTo>
                    <a:lnTo>
                      <a:pt x="4" y="22"/>
                    </a:lnTo>
                    <a:lnTo>
                      <a:pt x="3" y="25"/>
                    </a:lnTo>
                    <a:lnTo>
                      <a:pt x="0" y="25"/>
                    </a:lnTo>
                    <a:lnTo>
                      <a:pt x="1" y="10"/>
                    </a:lnTo>
                    <a:lnTo>
                      <a:pt x="4" y="10"/>
                    </a:lnTo>
                    <a:lnTo>
                      <a:pt x="4" y="10"/>
                    </a:lnTo>
                    <a:lnTo>
                      <a:pt x="4" y="14"/>
                    </a:lnTo>
                    <a:lnTo>
                      <a:pt x="5" y="15"/>
                    </a:lnTo>
                    <a:lnTo>
                      <a:pt x="5" y="15"/>
                    </a:lnTo>
                    <a:lnTo>
                      <a:pt x="12" y="16"/>
                    </a:lnTo>
                    <a:lnTo>
                      <a:pt x="30" y="17"/>
                    </a:lnTo>
                    <a:lnTo>
                      <a:pt x="30" y="17"/>
                    </a:lnTo>
                    <a:lnTo>
                      <a:pt x="31" y="17"/>
                    </a:lnTo>
                    <a:lnTo>
                      <a:pt x="32" y="16"/>
                    </a:lnTo>
                    <a:lnTo>
                      <a:pt x="32" y="10"/>
                    </a:lnTo>
                    <a:lnTo>
                      <a:pt x="32" y="10"/>
                    </a:lnTo>
                    <a:lnTo>
                      <a:pt x="32" y="8"/>
                    </a:lnTo>
                    <a:lnTo>
                      <a:pt x="31" y="6"/>
                    </a:lnTo>
                    <a:lnTo>
                      <a:pt x="25" y="2"/>
                    </a:lnTo>
                    <a:lnTo>
                      <a:pt x="26" y="0"/>
                    </a:lnTo>
                    <a:lnTo>
                      <a:pt x="26" y="0"/>
                    </a:lnTo>
                    <a:lnTo>
                      <a:pt x="35" y="2"/>
                    </a:lnTo>
                    <a:lnTo>
                      <a:pt x="33" y="27"/>
                    </a:lnTo>
                    <a:lnTo>
                      <a:pt x="31"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9" name="Freeform 53">
                <a:extLst>
                  <a:ext uri="{FF2B5EF4-FFF2-40B4-BE49-F238E27FC236}">
                    <a16:creationId xmlns:a16="http://schemas.microsoft.com/office/drawing/2014/main" id="{E4A7D6FD-3A08-5940-B34E-4E494E9C5841}"/>
                  </a:ext>
                </a:extLst>
              </p:cNvPr>
              <p:cNvSpPr>
                <a:spLocks/>
              </p:cNvSpPr>
              <p:nvPr userDrawn="1"/>
            </p:nvSpPr>
            <p:spPr bwMode="auto">
              <a:xfrm>
                <a:off x="7878763" y="377825"/>
                <a:ext cx="28575" cy="23812"/>
              </a:xfrm>
              <a:custGeom>
                <a:avLst/>
                <a:gdLst>
                  <a:gd name="T0" fmla="*/ 31 w 36"/>
                  <a:gd name="T1" fmla="*/ 27 h 29"/>
                  <a:gd name="T2" fmla="*/ 31 w 36"/>
                  <a:gd name="T3" fmla="*/ 27 h 29"/>
                  <a:gd name="T4" fmla="*/ 31 w 36"/>
                  <a:gd name="T5" fmla="*/ 22 h 29"/>
                  <a:gd name="T6" fmla="*/ 30 w 36"/>
                  <a:gd name="T7" fmla="*/ 21 h 29"/>
                  <a:gd name="T8" fmla="*/ 30 w 36"/>
                  <a:gd name="T9" fmla="*/ 21 h 29"/>
                  <a:gd name="T10" fmla="*/ 26 w 36"/>
                  <a:gd name="T11" fmla="*/ 20 h 29"/>
                  <a:gd name="T12" fmla="*/ 4 w 36"/>
                  <a:gd name="T13" fmla="*/ 17 h 29"/>
                  <a:gd name="T14" fmla="*/ 3 w 36"/>
                  <a:gd name="T15" fmla="*/ 22 h 29"/>
                  <a:gd name="T16" fmla="*/ 3 w 36"/>
                  <a:gd name="T17" fmla="*/ 22 h 29"/>
                  <a:gd name="T18" fmla="*/ 3 w 36"/>
                  <a:gd name="T19" fmla="*/ 23 h 29"/>
                  <a:gd name="T20" fmla="*/ 4 w 36"/>
                  <a:gd name="T21" fmla="*/ 23 h 29"/>
                  <a:gd name="T22" fmla="*/ 9 w 36"/>
                  <a:gd name="T23" fmla="*/ 27 h 29"/>
                  <a:gd name="T24" fmla="*/ 9 w 36"/>
                  <a:gd name="T25" fmla="*/ 29 h 29"/>
                  <a:gd name="T26" fmla="*/ 9 w 36"/>
                  <a:gd name="T27" fmla="*/ 29 h 29"/>
                  <a:gd name="T28" fmla="*/ 0 w 36"/>
                  <a:gd name="T29" fmla="*/ 27 h 29"/>
                  <a:gd name="T30" fmla="*/ 0 w 36"/>
                  <a:gd name="T31" fmla="*/ 27 h 29"/>
                  <a:gd name="T32" fmla="*/ 1 w 36"/>
                  <a:gd name="T33" fmla="*/ 25 h 29"/>
                  <a:gd name="T34" fmla="*/ 1 w 36"/>
                  <a:gd name="T35" fmla="*/ 25 h 29"/>
                  <a:gd name="T36" fmla="*/ 1 w 36"/>
                  <a:gd name="T37" fmla="*/ 21 h 29"/>
                  <a:gd name="T38" fmla="*/ 4 w 36"/>
                  <a:gd name="T39" fmla="*/ 5 h 29"/>
                  <a:gd name="T40" fmla="*/ 4 w 36"/>
                  <a:gd name="T41" fmla="*/ 5 h 29"/>
                  <a:gd name="T42" fmla="*/ 4 w 36"/>
                  <a:gd name="T43" fmla="*/ 0 h 29"/>
                  <a:gd name="T44" fmla="*/ 4 w 36"/>
                  <a:gd name="T45" fmla="*/ 0 h 29"/>
                  <a:gd name="T46" fmla="*/ 13 w 36"/>
                  <a:gd name="T47" fmla="*/ 1 h 29"/>
                  <a:gd name="T48" fmla="*/ 13 w 36"/>
                  <a:gd name="T49" fmla="*/ 3 h 29"/>
                  <a:gd name="T50" fmla="*/ 13 w 36"/>
                  <a:gd name="T51" fmla="*/ 3 h 29"/>
                  <a:gd name="T52" fmla="*/ 7 w 36"/>
                  <a:gd name="T53" fmla="*/ 4 h 29"/>
                  <a:gd name="T54" fmla="*/ 6 w 36"/>
                  <a:gd name="T55" fmla="*/ 5 h 29"/>
                  <a:gd name="T56" fmla="*/ 5 w 36"/>
                  <a:gd name="T57" fmla="*/ 5 h 29"/>
                  <a:gd name="T58" fmla="*/ 5 w 36"/>
                  <a:gd name="T59" fmla="*/ 11 h 29"/>
                  <a:gd name="T60" fmla="*/ 26 w 36"/>
                  <a:gd name="T61" fmla="*/ 14 h 29"/>
                  <a:gd name="T62" fmla="*/ 26 w 36"/>
                  <a:gd name="T63" fmla="*/ 14 h 29"/>
                  <a:gd name="T64" fmla="*/ 31 w 36"/>
                  <a:gd name="T65" fmla="*/ 15 h 29"/>
                  <a:gd name="T66" fmla="*/ 31 w 36"/>
                  <a:gd name="T67" fmla="*/ 15 h 29"/>
                  <a:gd name="T68" fmla="*/ 32 w 36"/>
                  <a:gd name="T69" fmla="*/ 14 h 29"/>
                  <a:gd name="T70" fmla="*/ 33 w 36"/>
                  <a:gd name="T71" fmla="*/ 11 h 29"/>
                  <a:gd name="T72" fmla="*/ 36 w 36"/>
                  <a:gd name="T73" fmla="*/ 11 h 29"/>
                  <a:gd name="T74" fmla="*/ 33 w 36"/>
                  <a:gd name="T75" fmla="*/ 27 h 29"/>
                  <a:gd name="T76" fmla="*/ 31 w 36"/>
                  <a:gd name="T77" fmla="*/ 2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6" h="29">
                    <a:moveTo>
                      <a:pt x="31" y="27"/>
                    </a:moveTo>
                    <a:lnTo>
                      <a:pt x="31" y="27"/>
                    </a:lnTo>
                    <a:lnTo>
                      <a:pt x="31" y="22"/>
                    </a:lnTo>
                    <a:lnTo>
                      <a:pt x="30" y="21"/>
                    </a:lnTo>
                    <a:lnTo>
                      <a:pt x="30" y="21"/>
                    </a:lnTo>
                    <a:lnTo>
                      <a:pt x="26" y="20"/>
                    </a:lnTo>
                    <a:lnTo>
                      <a:pt x="4" y="17"/>
                    </a:lnTo>
                    <a:lnTo>
                      <a:pt x="3" y="22"/>
                    </a:lnTo>
                    <a:lnTo>
                      <a:pt x="3" y="22"/>
                    </a:lnTo>
                    <a:lnTo>
                      <a:pt x="3" y="23"/>
                    </a:lnTo>
                    <a:lnTo>
                      <a:pt x="4" y="23"/>
                    </a:lnTo>
                    <a:lnTo>
                      <a:pt x="9" y="27"/>
                    </a:lnTo>
                    <a:lnTo>
                      <a:pt x="9" y="29"/>
                    </a:lnTo>
                    <a:lnTo>
                      <a:pt x="9" y="29"/>
                    </a:lnTo>
                    <a:lnTo>
                      <a:pt x="0" y="27"/>
                    </a:lnTo>
                    <a:lnTo>
                      <a:pt x="0" y="27"/>
                    </a:lnTo>
                    <a:lnTo>
                      <a:pt x="1" y="25"/>
                    </a:lnTo>
                    <a:lnTo>
                      <a:pt x="1" y="25"/>
                    </a:lnTo>
                    <a:lnTo>
                      <a:pt x="1" y="21"/>
                    </a:lnTo>
                    <a:lnTo>
                      <a:pt x="4" y="5"/>
                    </a:lnTo>
                    <a:lnTo>
                      <a:pt x="4" y="5"/>
                    </a:lnTo>
                    <a:lnTo>
                      <a:pt x="4" y="0"/>
                    </a:lnTo>
                    <a:lnTo>
                      <a:pt x="4" y="0"/>
                    </a:lnTo>
                    <a:lnTo>
                      <a:pt x="13" y="1"/>
                    </a:lnTo>
                    <a:lnTo>
                      <a:pt x="13" y="3"/>
                    </a:lnTo>
                    <a:lnTo>
                      <a:pt x="13" y="3"/>
                    </a:lnTo>
                    <a:lnTo>
                      <a:pt x="7" y="4"/>
                    </a:lnTo>
                    <a:lnTo>
                      <a:pt x="6" y="5"/>
                    </a:lnTo>
                    <a:lnTo>
                      <a:pt x="5" y="5"/>
                    </a:lnTo>
                    <a:lnTo>
                      <a:pt x="5" y="11"/>
                    </a:lnTo>
                    <a:lnTo>
                      <a:pt x="26" y="14"/>
                    </a:lnTo>
                    <a:lnTo>
                      <a:pt x="26" y="14"/>
                    </a:lnTo>
                    <a:lnTo>
                      <a:pt x="31" y="15"/>
                    </a:lnTo>
                    <a:lnTo>
                      <a:pt x="31" y="15"/>
                    </a:lnTo>
                    <a:lnTo>
                      <a:pt x="32" y="14"/>
                    </a:lnTo>
                    <a:lnTo>
                      <a:pt x="33" y="11"/>
                    </a:lnTo>
                    <a:lnTo>
                      <a:pt x="36" y="11"/>
                    </a:lnTo>
                    <a:lnTo>
                      <a:pt x="33" y="27"/>
                    </a:lnTo>
                    <a:lnTo>
                      <a:pt x="31"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0" name="Freeform 54">
                <a:extLst>
                  <a:ext uri="{FF2B5EF4-FFF2-40B4-BE49-F238E27FC236}">
                    <a16:creationId xmlns:a16="http://schemas.microsoft.com/office/drawing/2014/main" id="{86B8BFBC-6AD5-7047-97F3-9FF55FB6F656}"/>
                  </a:ext>
                </a:extLst>
              </p:cNvPr>
              <p:cNvSpPr>
                <a:spLocks/>
              </p:cNvSpPr>
              <p:nvPr userDrawn="1"/>
            </p:nvSpPr>
            <p:spPr bwMode="auto">
              <a:xfrm>
                <a:off x="7883525" y="347663"/>
                <a:ext cx="33338" cy="34925"/>
              </a:xfrm>
              <a:custGeom>
                <a:avLst/>
                <a:gdLst>
                  <a:gd name="T0" fmla="*/ 30 w 42"/>
                  <a:gd name="T1" fmla="*/ 43 h 44"/>
                  <a:gd name="T2" fmla="*/ 30 w 42"/>
                  <a:gd name="T3" fmla="*/ 39 h 44"/>
                  <a:gd name="T4" fmla="*/ 17 w 42"/>
                  <a:gd name="T5" fmla="*/ 34 h 44"/>
                  <a:gd name="T6" fmla="*/ 6 w 42"/>
                  <a:gd name="T7" fmla="*/ 31 h 44"/>
                  <a:gd name="T8" fmla="*/ 4 w 42"/>
                  <a:gd name="T9" fmla="*/ 32 h 44"/>
                  <a:gd name="T10" fmla="*/ 0 w 42"/>
                  <a:gd name="T11" fmla="*/ 35 h 44"/>
                  <a:gd name="T12" fmla="*/ 7 w 42"/>
                  <a:gd name="T13" fmla="*/ 21 h 44"/>
                  <a:gd name="T14" fmla="*/ 6 w 42"/>
                  <a:gd name="T15" fmla="*/ 25 h 44"/>
                  <a:gd name="T16" fmla="*/ 7 w 42"/>
                  <a:gd name="T17" fmla="*/ 26 h 44"/>
                  <a:gd name="T18" fmla="*/ 16 w 42"/>
                  <a:gd name="T19" fmla="*/ 28 h 44"/>
                  <a:gd name="T20" fmla="*/ 17 w 42"/>
                  <a:gd name="T21" fmla="*/ 28 h 44"/>
                  <a:gd name="T22" fmla="*/ 21 w 42"/>
                  <a:gd name="T23" fmla="*/ 16 h 44"/>
                  <a:gd name="T24" fmla="*/ 21 w 42"/>
                  <a:gd name="T25" fmla="*/ 15 h 44"/>
                  <a:gd name="T26" fmla="*/ 17 w 42"/>
                  <a:gd name="T27" fmla="*/ 13 h 44"/>
                  <a:gd name="T28" fmla="*/ 10 w 42"/>
                  <a:gd name="T29" fmla="*/ 11 h 44"/>
                  <a:gd name="T30" fmla="*/ 9 w 42"/>
                  <a:gd name="T31" fmla="*/ 13 h 44"/>
                  <a:gd name="T32" fmla="*/ 6 w 42"/>
                  <a:gd name="T33" fmla="*/ 16 h 44"/>
                  <a:gd name="T34" fmla="*/ 13 w 42"/>
                  <a:gd name="T35" fmla="*/ 0 h 44"/>
                  <a:gd name="T36" fmla="*/ 11 w 42"/>
                  <a:gd name="T37" fmla="*/ 5 h 44"/>
                  <a:gd name="T38" fmla="*/ 13 w 42"/>
                  <a:gd name="T39" fmla="*/ 6 h 44"/>
                  <a:gd name="T40" fmla="*/ 25 w 42"/>
                  <a:gd name="T41" fmla="*/ 9 h 44"/>
                  <a:gd name="T42" fmla="*/ 36 w 42"/>
                  <a:gd name="T43" fmla="*/ 13 h 44"/>
                  <a:gd name="T44" fmla="*/ 40 w 42"/>
                  <a:gd name="T45" fmla="*/ 8 h 44"/>
                  <a:gd name="T46" fmla="*/ 38 w 42"/>
                  <a:gd name="T47" fmla="*/ 24 h 44"/>
                  <a:gd name="T48" fmla="*/ 35 w 42"/>
                  <a:gd name="T49" fmla="*/ 24 h 44"/>
                  <a:gd name="T50" fmla="*/ 35 w 42"/>
                  <a:gd name="T51" fmla="*/ 18 h 44"/>
                  <a:gd name="T52" fmla="*/ 25 w 42"/>
                  <a:gd name="T53" fmla="*/ 15 h 44"/>
                  <a:gd name="T54" fmla="*/ 24 w 42"/>
                  <a:gd name="T55" fmla="*/ 15 h 44"/>
                  <a:gd name="T56" fmla="*/ 19 w 42"/>
                  <a:gd name="T57" fmla="*/ 28 h 44"/>
                  <a:gd name="T58" fmla="*/ 19 w 42"/>
                  <a:gd name="T59" fmla="*/ 30 h 44"/>
                  <a:gd name="T60" fmla="*/ 21 w 42"/>
                  <a:gd name="T61" fmla="*/ 30 h 44"/>
                  <a:gd name="T62" fmla="*/ 31 w 42"/>
                  <a:gd name="T63" fmla="*/ 33 h 44"/>
                  <a:gd name="T64" fmla="*/ 34 w 42"/>
                  <a:gd name="T65" fmla="*/ 28 h 44"/>
                  <a:gd name="T66" fmla="*/ 32 w 42"/>
                  <a:gd name="T6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2" h="44">
                    <a:moveTo>
                      <a:pt x="30" y="43"/>
                    </a:moveTo>
                    <a:lnTo>
                      <a:pt x="30" y="43"/>
                    </a:lnTo>
                    <a:lnTo>
                      <a:pt x="31" y="40"/>
                    </a:lnTo>
                    <a:lnTo>
                      <a:pt x="30" y="39"/>
                    </a:lnTo>
                    <a:lnTo>
                      <a:pt x="30" y="39"/>
                    </a:lnTo>
                    <a:lnTo>
                      <a:pt x="17" y="34"/>
                    </a:lnTo>
                    <a:lnTo>
                      <a:pt x="17" y="34"/>
                    </a:lnTo>
                    <a:lnTo>
                      <a:pt x="6" y="31"/>
                    </a:lnTo>
                    <a:lnTo>
                      <a:pt x="6" y="31"/>
                    </a:lnTo>
                    <a:lnTo>
                      <a:pt x="4" y="32"/>
                    </a:lnTo>
                    <a:lnTo>
                      <a:pt x="2" y="35"/>
                    </a:lnTo>
                    <a:lnTo>
                      <a:pt x="0" y="35"/>
                    </a:lnTo>
                    <a:lnTo>
                      <a:pt x="5" y="19"/>
                    </a:lnTo>
                    <a:lnTo>
                      <a:pt x="7" y="21"/>
                    </a:lnTo>
                    <a:lnTo>
                      <a:pt x="7" y="21"/>
                    </a:lnTo>
                    <a:lnTo>
                      <a:pt x="6" y="25"/>
                    </a:lnTo>
                    <a:lnTo>
                      <a:pt x="7" y="26"/>
                    </a:lnTo>
                    <a:lnTo>
                      <a:pt x="7" y="26"/>
                    </a:lnTo>
                    <a:lnTo>
                      <a:pt x="13" y="27"/>
                    </a:lnTo>
                    <a:lnTo>
                      <a:pt x="16" y="28"/>
                    </a:lnTo>
                    <a:lnTo>
                      <a:pt x="16" y="28"/>
                    </a:lnTo>
                    <a:lnTo>
                      <a:pt x="17" y="28"/>
                    </a:lnTo>
                    <a:lnTo>
                      <a:pt x="17" y="27"/>
                    </a:lnTo>
                    <a:lnTo>
                      <a:pt x="21" y="16"/>
                    </a:lnTo>
                    <a:lnTo>
                      <a:pt x="21" y="16"/>
                    </a:lnTo>
                    <a:lnTo>
                      <a:pt x="21" y="15"/>
                    </a:lnTo>
                    <a:lnTo>
                      <a:pt x="19" y="14"/>
                    </a:lnTo>
                    <a:lnTo>
                      <a:pt x="17" y="13"/>
                    </a:lnTo>
                    <a:lnTo>
                      <a:pt x="17" y="13"/>
                    </a:lnTo>
                    <a:lnTo>
                      <a:pt x="10" y="11"/>
                    </a:lnTo>
                    <a:lnTo>
                      <a:pt x="10" y="11"/>
                    </a:lnTo>
                    <a:lnTo>
                      <a:pt x="9" y="13"/>
                    </a:lnTo>
                    <a:lnTo>
                      <a:pt x="8" y="16"/>
                    </a:lnTo>
                    <a:lnTo>
                      <a:pt x="6" y="16"/>
                    </a:lnTo>
                    <a:lnTo>
                      <a:pt x="10" y="0"/>
                    </a:lnTo>
                    <a:lnTo>
                      <a:pt x="13" y="0"/>
                    </a:lnTo>
                    <a:lnTo>
                      <a:pt x="13" y="0"/>
                    </a:lnTo>
                    <a:lnTo>
                      <a:pt x="11" y="5"/>
                    </a:lnTo>
                    <a:lnTo>
                      <a:pt x="13" y="6"/>
                    </a:lnTo>
                    <a:lnTo>
                      <a:pt x="13" y="6"/>
                    </a:lnTo>
                    <a:lnTo>
                      <a:pt x="25" y="9"/>
                    </a:lnTo>
                    <a:lnTo>
                      <a:pt x="25" y="9"/>
                    </a:lnTo>
                    <a:lnTo>
                      <a:pt x="36" y="13"/>
                    </a:lnTo>
                    <a:lnTo>
                      <a:pt x="36" y="13"/>
                    </a:lnTo>
                    <a:lnTo>
                      <a:pt x="38" y="13"/>
                    </a:lnTo>
                    <a:lnTo>
                      <a:pt x="40" y="8"/>
                    </a:lnTo>
                    <a:lnTo>
                      <a:pt x="42" y="9"/>
                    </a:lnTo>
                    <a:lnTo>
                      <a:pt x="38" y="24"/>
                    </a:lnTo>
                    <a:lnTo>
                      <a:pt x="35" y="24"/>
                    </a:lnTo>
                    <a:lnTo>
                      <a:pt x="35" y="24"/>
                    </a:lnTo>
                    <a:lnTo>
                      <a:pt x="36" y="19"/>
                    </a:lnTo>
                    <a:lnTo>
                      <a:pt x="35" y="18"/>
                    </a:lnTo>
                    <a:lnTo>
                      <a:pt x="35" y="18"/>
                    </a:lnTo>
                    <a:lnTo>
                      <a:pt x="25" y="15"/>
                    </a:lnTo>
                    <a:lnTo>
                      <a:pt x="25" y="15"/>
                    </a:lnTo>
                    <a:lnTo>
                      <a:pt x="24" y="15"/>
                    </a:lnTo>
                    <a:lnTo>
                      <a:pt x="23" y="16"/>
                    </a:lnTo>
                    <a:lnTo>
                      <a:pt x="19" y="28"/>
                    </a:lnTo>
                    <a:lnTo>
                      <a:pt x="19" y="28"/>
                    </a:lnTo>
                    <a:lnTo>
                      <a:pt x="19" y="30"/>
                    </a:lnTo>
                    <a:lnTo>
                      <a:pt x="21" y="30"/>
                    </a:lnTo>
                    <a:lnTo>
                      <a:pt x="21" y="30"/>
                    </a:lnTo>
                    <a:lnTo>
                      <a:pt x="31" y="33"/>
                    </a:lnTo>
                    <a:lnTo>
                      <a:pt x="31" y="33"/>
                    </a:lnTo>
                    <a:lnTo>
                      <a:pt x="33" y="32"/>
                    </a:lnTo>
                    <a:lnTo>
                      <a:pt x="34" y="28"/>
                    </a:lnTo>
                    <a:lnTo>
                      <a:pt x="36" y="28"/>
                    </a:lnTo>
                    <a:lnTo>
                      <a:pt x="32" y="44"/>
                    </a:lnTo>
                    <a:lnTo>
                      <a:pt x="30" y="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1" name="Freeform 55">
                <a:extLst>
                  <a:ext uri="{FF2B5EF4-FFF2-40B4-BE49-F238E27FC236}">
                    <a16:creationId xmlns:a16="http://schemas.microsoft.com/office/drawing/2014/main" id="{57989C66-88F7-0840-95CC-9F443D118FCF}"/>
                  </a:ext>
                </a:extLst>
              </p:cNvPr>
              <p:cNvSpPr>
                <a:spLocks noEditPoints="1"/>
              </p:cNvSpPr>
              <p:nvPr userDrawn="1"/>
            </p:nvSpPr>
            <p:spPr bwMode="auto">
              <a:xfrm>
                <a:off x="7900988" y="311150"/>
                <a:ext cx="30163" cy="28575"/>
              </a:xfrm>
              <a:custGeom>
                <a:avLst/>
                <a:gdLst>
                  <a:gd name="T0" fmla="*/ 29 w 38"/>
                  <a:gd name="T1" fmla="*/ 26 h 35"/>
                  <a:gd name="T2" fmla="*/ 29 w 38"/>
                  <a:gd name="T3" fmla="*/ 20 h 35"/>
                  <a:gd name="T4" fmla="*/ 21 w 38"/>
                  <a:gd name="T5" fmla="*/ 21 h 35"/>
                  <a:gd name="T6" fmla="*/ 13 w 38"/>
                  <a:gd name="T7" fmla="*/ 21 h 35"/>
                  <a:gd name="T8" fmla="*/ 16 w 38"/>
                  <a:gd name="T9" fmla="*/ 27 h 35"/>
                  <a:gd name="T10" fmla="*/ 18 w 38"/>
                  <a:gd name="T11" fmla="*/ 29 h 35"/>
                  <a:gd name="T12" fmla="*/ 23 w 38"/>
                  <a:gd name="T13" fmla="*/ 29 h 35"/>
                  <a:gd name="T14" fmla="*/ 29 w 38"/>
                  <a:gd name="T15" fmla="*/ 26 h 35"/>
                  <a:gd name="T16" fmla="*/ 12 w 38"/>
                  <a:gd name="T17" fmla="*/ 17 h 35"/>
                  <a:gd name="T18" fmla="*/ 11 w 38"/>
                  <a:gd name="T19" fmla="*/ 13 h 35"/>
                  <a:gd name="T20" fmla="*/ 9 w 38"/>
                  <a:gd name="T21" fmla="*/ 12 h 35"/>
                  <a:gd name="T22" fmla="*/ 4 w 38"/>
                  <a:gd name="T23" fmla="*/ 12 h 35"/>
                  <a:gd name="T24" fmla="*/ 3 w 38"/>
                  <a:gd name="T25" fmla="*/ 13 h 35"/>
                  <a:gd name="T26" fmla="*/ 5 w 38"/>
                  <a:gd name="T27" fmla="*/ 17 h 35"/>
                  <a:gd name="T28" fmla="*/ 8 w 38"/>
                  <a:gd name="T29" fmla="*/ 18 h 35"/>
                  <a:gd name="T30" fmla="*/ 38 w 38"/>
                  <a:gd name="T31" fmla="*/ 8 h 35"/>
                  <a:gd name="T32" fmla="*/ 38 w 38"/>
                  <a:gd name="T33" fmla="*/ 11 h 35"/>
                  <a:gd name="T34" fmla="*/ 38 w 38"/>
                  <a:gd name="T35" fmla="*/ 15 h 35"/>
                  <a:gd name="T36" fmla="*/ 31 w 38"/>
                  <a:gd name="T37" fmla="*/ 19 h 35"/>
                  <a:gd name="T38" fmla="*/ 32 w 38"/>
                  <a:gd name="T39" fmla="*/ 25 h 35"/>
                  <a:gd name="T40" fmla="*/ 30 w 38"/>
                  <a:gd name="T41" fmla="*/ 29 h 35"/>
                  <a:gd name="T42" fmla="*/ 25 w 38"/>
                  <a:gd name="T43" fmla="*/ 35 h 35"/>
                  <a:gd name="T44" fmla="*/ 18 w 38"/>
                  <a:gd name="T45" fmla="*/ 34 h 35"/>
                  <a:gd name="T46" fmla="*/ 16 w 38"/>
                  <a:gd name="T47" fmla="*/ 33 h 35"/>
                  <a:gd name="T48" fmla="*/ 12 w 38"/>
                  <a:gd name="T49" fmla="*/ 27 h 35"/>
                  <a:gd name="T50" fmla="*/ 12 w 38"/>
                  <a:gd name="T51" fmla="*/ 22 h 35"/>
                  <a:gd name="T52" fmla="*/ 3 w 38"/>
                  <a:gd name="T53" fmla="*/ 21 h 35"/>
                  <a:gd name="T54" fmla="*/ 2 w 38"/>
                  <a:gd name="T55" fmla="*/ 20 h 35"/>
                  <a:gd name="T56" fmla="*/ 0 w 38"/>
                  <a:gd name="T57" fmla="*/ 16 h 35"/>
                  <a:gd name="T58" fmla="*/ 1 w 38"/>
                  <a:gd name="T59" fmla="*/ 12 h 35"/>
                  <a:gd name="T60" fmla="*/ 4 w 38"/>
                  <a:gd name="T61" fmla="*/ 8 h 35"/>
                  <a:gd name="T62" fmla="*/ 10 w 38"/>
                  <a:gd name="T63" fmla="*/ 8 h 35"/>
                  <a:gd name="T64" fmla="*/ 12 w 38"/>
                  <a:gd name="T65" fmla="*/ 10 h 35"/>
                  <a:gd name="T66" fmla="*/ 13 w 38"/>
                  <a:gd name="T67" fmla="*/ 17 h 35"/>
                  <a:gd name="T68" fmla="*/ 28 w 38"/>
                  <a:gd name="T69" fmla="*/ 16 h 35"/>
                  <a:gd name="T70" fmla="*/ 26 w 38"/>
                  <a:gd name="T71" fmla="*/ 11 h 35"/>
                  <a:gd name="T72" fmla="*/ 23 w 38"/>
                  <a:gd name="T73" fmla="*/ 9 h 35"/>
                  <a:gd name="T74" fmla="*/ 20 w 38"/>
                  <a:gd name="T75" fmla="*/ 11 h 35"/>
                  <a:gd name="T76" fmla="*/ 23 w 38"/>
                  <a:gd name="T77" fmla="*/ 0 h 35"/>
                  <a:gd name="T78" fmla="*/ 25 w 38"/>
                  <a:gd name="T79" fmla="*/ 1 h 35"/>
                  <a:gd name="T80" fmla="*/ 26 w 38"/>
                  <a:gd name="T81" fmla="*/ 8 h 35"/>
                  <a:gd name="T82" fmla="*/ 30 w 38"/>
                  <a:gd name="T83" fmla="*/ 15 h 35"/>
                  <a:gd name="T84" fmla="*/ 34 w 38"/>
                  <a:gd name="T85" fmla="*/ 13 h 35"/>
                  <a:gd name="T86" fmla="*/ 36 w 38"/>
                  <a:gd name="T87" fmla="*/ 12 h 35"/>
                  <a:gd name="T88" fmla="*/ 36 w 38"/>
                  <a:gd name="T89" fmla="*/ 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8" h="35">
                    <a:moveTo>
                      <a:pt x="29" y="26"/>
                    </a:moveTo>
                    <a:lnTo>
                      <a:pt x="29" y="26"/>
                    </a:lnTo>
                    <a:lnTo>
                      <a:pt x="29" y="24"/>
                    </a:lnTo>
                    <a:lnTo>
                      <a:pt x="29" y="20"/>
                    </a:lnTo>
                    <a:lnTo>
                      <a:pt x="29" y="20"/>
                    </a:lnTo>
                    <a:lnTo>
                      <a:pt x="21" y="21"/>
                    </a:lnTo>
                    <a:lnTo>
                      <a:pt x="13" y="21"/>
                    </a:lnTo>
                    <a:lnTo>
                      <a:pt x="13" y="21"/>
                    </a:lnTo>
                    <a:lnTo>
                      <a:pt x="14" y="26"/>
                    </a:lnTo>
                    <a:lnTo>
                      <a:pt x="16" y="27"/>
                    </a:lnTo>
                    <a:lnTo>
                      <a:pt x="18" y="29"/>
                    </a:lnTo>
                    <a:lnTo>
                      <a:pt x="18" y="29"/>
                    </a:lnTo>
                    <a:lnTo>
                      <a:pt x="20" y="29"/>
                    </a:lnTo>
                    <a:lnTo>
                      <a:pt x="23" y="29"/>
                    </a:lnTo>
                    <a:lnTo>
                      <a:pt x="27" y="28"/>
                    </a:lnTo>
                    <a:lnTo>
                      <a:pt x="29" y="26"/>
                    </a:lnTo>
                    <a:close/>
                    <a:moveTo>
                      <a:pt x="12" y="17"/>
                    </a:moveTo>
                    <a:lnTo>
                      <a:pt x="12" y="17"/>
                    </a:lnTo>
                    <a:lnTo>
                      <a:pt x="11" y="16"/>
                    </a:lnTo>
                    <a:lnTo>
                      <a:pt x="11" y="13"/>
                    </a:lnTo>
                    <a:lnTo>
                      <a:pt x="9" y="12"/>
                    </a:lnTo>
                    <a:lnTo>
                      <a:pt x="9" y="12"/>
                    </a:lnTo>
                    <a:lnTo>
                      <a:pt x="5" y="11"/>
                    </a:lnTo>
                    <a:lnTo>
                      <a:pt x="4" y="12"/>
                    </a:lnTo>
                    <a:lnTo>
                      <a:pt x="3" y="13"/>
                    </a:lnTo>
                    <a:lnTo>
                      <a:pt x="3" y="13"/>
                    </a:lnTo>
                    <a:lnTo>
                      <a:pt x="3" y="16"/>
                    </a:lnTo>
                    <a:lnTo>
                      <a:pt x="5" y="17"/>
                    </a:lnTo>
                    <a:lnTo>
                      <a:pt x="5" y="17"/>
                    </a:lnTo>
                    <a:lnTo>
                      <a:pt x="8" y="18"/>
                    </a:lnTo>
                    <a:lnTo>
                      <a:pt x="12" y="17"/>
                    </a:lnTo>
                    <a:close/>
                    <a:moveTo>
                      <a:pt x="38" y="8"/>
                    </a:moveTo>
                    <a:lnTo>
                      <a:pt x="38" y="8"/>
                    </a:lnTo>
                    <a:lnTo>
                      <a:pt x="38" y="11"/>
                    </a:lnTo>
                    <a:lnTo>
                      <a:pt x="38" y="15"/>
                    </a:lnTo>
                    <a:lnTo>
                      <a:pt x="38" y="15"/>
                    </a:lnTo>
                    <a:lnTo>
                      <a:pt x="36" y="18"/>
                    </a:lnTo>
                    <a:lnTo>
                      <a:pt x="31" y="19"/>
                    </a:lnTo>
                    <a:lnTo>
                      <a:pt x="31" y="19"/>
                    </a:lnTo>
                    <a:lnTo>
                      <a:pt x="32" y="25"/>
                    </a:lnTo>
                    <a:lnTo>
                      <a:pt x="30" y="29"/>
                    </a:lnTo>
                    <a:lnTo>
                      <a:pt x="30" y="29"/>
                    </a:lnTo>
                    <a:lnTo>
                      <a:pt x="28" y="33"/>
                    </a:lnTo>
                    <a:lnTo>
                      <a:pt x="25" y="35"/>
                    </a:lnTo>
                    <a:lnTo>
                      <a:pt x="21" y="35"/>
                    </a:lnTo>
                    <a:lnTo>
                      <a:pt x="18" y="34"/>
                    </a:lnTo>
                    <a:lnTo>
                      <a:pt x="18" y="34"/>
                    </a:lnTo>
                    <a:lnTo>
                      <a:pt x="16" y="33"/>
                    </a:lnTo>
                    <a:lnTo>
                      <a:pt x="13" y="30"/>
                    </a:lnTo>
                    <a:lnTo>
                      <a:pt x="12" y="27"/>
                    </a:lnTo>
                    <a:lnTo>
                      <a:pt x="12" y="22"/>
                    </a:lnTo>
                    <a:lnTo>
                      <a:pt x="12" y="22"/>
                    </a:lnTo>
                    <a:lnTo>
                      <a:pt x="6" y="22"/>
                    </a:lnTo>
                    <a:lnTo>
                      <a:pt x="3" y="21"/>
                    </a:lnTo>
                    <a:lnTo>
                      <a:pt x="3" y="21"/>
                    </a:lnTo>
                    <a:lnTo>
                      <a:pt x="2" y="20"/>
                    </a:lnTo>
                    <a:lnTo>
                      <a:pt x="1" y="18"/>
                    </a:lnTo>
                    <a:lnTo>
                      <a:pt x="0" y="16"/>
                    </a:lnTo>
                    <a:lnTo>
                      <a:pt x="1" y="12"/>
                    </a:lnTo>
                    <a:lnTo>
                      <a:pt x="1" y="12"/>
                    </a:lnTo>
                    <a:lnTo>
                      <a:pt x="3" y="10"/>
                    </a:lnTo>
                    <a:lnTo>
                      <a:pt x="4" y="8"/>
                    </a:lnTo>
                    <a:lnTo>
                      <a:pt x="6" y="8"/>
                    </a:lnTo>
                    <a:lnTo>
                      <a:pt x="10" y="8"/>
                    </a:lnTo>
                    <a:lnTo>
                      <a:pt x="10" y="8"/>
                    </a:lnTo>
                    <a:lnTo>
                      <a:pt x="12" y="10"/>
                    </a:lnTo>
                    <a:lnTo>
                      <a:pt x="13" y="12"/>
                    </a:lnTo>
                    <a:lnTo>
                      <a:pt x="13" y="17"/>
                    </a:lnTo>
                    <a:lnTo>
                      <a:pt x="13" y="17"/>
                    </a:lnTo>
                    <a:lnTo>
                      <a:pt x="28" y="16"/>
                    </a:lnTo>
                    <a:lnTo>
                      <a:pt x="28" y="16"/>
                    </a:lnTo>
                    <a:lnTo>
                      <a:pt x="26" y="11"/>
                    </a:lnTo>
                    <a:lnTo>
                      <a:pt x="23" y="9"/>
                    </a:lnTo>
                    <a:lnTo>
                      <a:pt x="23" y="9"/>
                    </a:lnTo>
                    <a:lnTo>
                      <a:pt x="22" y="9"/>
                    </a:lnTo>
                    <a:lnTo>
                      <a:pt x="20" y="11"/>
                    </a:lnTo>
                    <a:lnTo>
                      <a:pt x="19" y="10"/>
                    </a:lnTo>
                    <a:lnTo>
                      <a:pt x="23" y="0"/>
                    </a:lnTo>
                    <a:lnTo>
                      <a:pt x="25" y="1"/>
                    </a:lnTo>
                    <a:lnTo>
                      <a:pt x="25" y="1"/>
                    </a:lnTo>
                    <a:lnTo>
                      <a:pt x="25" y="4"/>
                    </a:lnTo>
                    <a:lnTo>
                      <a:pt x="26" y="8"/>
                    </a:lnTo>
                    <a:lnTo>
                      <a:pt x="26" y="8"/>
                    </a:lnTo>
                    <a:lnTo>
                      <a:pt x="30" y="15"/>
                    </a:lnTo>
                    <a:lnTo>
                      <a:pt x="30" y="15"/>
                    </a:lnTo>
                    <a:lnTo>
                      <a:pt x="34" y="13"/>
                    </a:lnTo>
                    <a:lnTo>
                      <a:pt x="36" y="12"/>
                    </a:lnTo>
                    <a:lnTo>
                      <a:pt x="36" y="12"/>
                    </a:lnTo>
                    <a:lnTo>
                      <a:pt x="37" y="9"/>
                    </a:lnTo>
                    <a:lnTo>
                      <a:pt x="36" y="7"/>
                    </a:lnTo>
                    <a:lnTo>
                      <a:pt x="38"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2" name="Freeform 56">
                <a:extLst>
                  <a:ext uri="{FF2B5EF4-FFF2-40B4-BE49-F238E27FC236}">
                    <a16:creationId xmlns:a16="http://schemas.microsoft.com/office/drawing/2014/main" id="{6340FDC7-C474-F142-89F2-38CB2B01948B}"/>
                  </a:ext>
                </a:extLst>
              </p:cNvPr>
              <p:cNvSpPr>
                <a:spLocks/>
              </p:cNvSpPr>
              <p:nvPr userDrawn="1"/>
            </p:nvSpPr>
            <p:spPr bwMode="auto">
              <a:xfrm>
                <a:off x="7912100" y="328613"/>
                <a:ext cx="12700" cy="6350"/>
              </a:xfrm>
              <a:custGeom>
                <a:avLst/>
                <a:gdLst>
                  <a:gd name="T0" fmla="*/ 16 w 16"/>
                  <a:gd name="T1" fmla="*/ 6 h 9"/>
                  <a:gd name="T2" fmla="*/ 16 w 16"/>
                  <a:gd name="T3" fmla="*/ 6 h 9"/>
                  <a:gd name="T4" fmla="*/ 16 w 16"/>
                  <a:gd name="T5" fmla="*/ 4 h 9"/>
                  <a:gd name="T6" fmla="*/ 16 w 16"/>
                  <a:gd name="T7" fmla="*/ 0 h 9"/>
                  <a:gd name="T8" fmla="*/ 16 w 16"/>
                  <a:gd name="T9" fmla="*/ 0 h 9"/>
                  <a:gd name="T10" fmla="*/ 8 w 16"/>
                  <a:gd name="T11" fmla="*/ 1 h 9"/>
                  <a:gd name="T12" fmla="*/ 0 w 16"/>
                  <a:gd name="T13" fmla="*/ 1 h 9"/>
                  <a:gd name="T14" fmla="*/ 0 w 16"/>
                  <a:gd name="T15" fmla="*/ 1 h 9"/>
                  <a:gd name="T16" fmla="*/ 1 w 16"/>
                  <a:gd name="T17" fmla="*/ 6 h 9"/>
                  <a:gd name="T18" fmla="*/ 3 w 16"/>
                  <a:gd name="T19" fmla="*/ 7 h 9"/>
                  <a:gd name="T20" fmla="*/ 5 w 16"/>
                  <a:gd name="T21" fmla="*/ 9 h 9"/>
                  <a:gd name="T22" fmla="*/ 5 w 16"/>
                  <a:gd name="T23" fmla="*/ 9 h 9"/>
                  <a:gd name="T24" fmla="*/ 7 w 16"/>
                  <a:gd name="T25" fmla="*/ 9 h 9"/>
                  <a:gd name="T26" fmla="*/ 10 w 16"/>
                  <a:gd name="T27" fmla="*/ 9 h 9"/>
                  <a:gd name="T28" fmla="*/ 14 w 16"/>
                  <a:gd name="T29" fmla="*/ 8 h 9"/>
                  <a:gd name="T30" fmla="*/ 16 w 16"/>
                  <a:gd name="T31" fmla="*/ 6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 h="9">
                    <a:moveTo>
                      <a:pt x="16" y="6"/>
                    </a:moveTo>
                    <a:lnTo>
                      <a:pt x="16" y="6"/>
                    </a:lnTo>
                    <a:lnTo>
                      <a:pt x="16" y="4"/>
                    </a:lnTo>
                    <a:lnTo>
                      <a:pt x="16" y="0"/>
                    </a:lnTo>
                    <a:lnTo>
                      <a:pt x="16" y="0"/>
                    </a:lnTo>
                    <a:lnTo>
                      <a:pt x="8" y="1"/>
                    </a:lnTo>
                    <a:lnTo>
                      <a:pt x="0" y="1"/>
                    </a:lnTo>
                    <a:lnTo>
                      <a:pt x="0" y="1"/>
                    </a:lnTo>
                    <a:lnTo>
                      <a:pt x="1" y="6"/>
                    </a:lnTo>
                    <a:lnTo>
                      <a:pt x="3" y="7"/>
                    </a:lnTo>
                    <a:lnTo>
                      <a:pt x="5" y="9"/>
                    </a:lnTo>
                    <a:lnTo>
                      <a:pt x="5" y="9"/>
                    </a:lnTo>
                    <a:lnTo>
                      <a:pt x="7" y="9"/>
                    </a:lnTo>
                    <a:lnTo>
                      <a:pt x="10" y="9"/>
                    </a:lnTo>
                    <a:lnTo>
                      <a:pt x="14" y="8"/>
                    </a:lnTo>
                    <a:lnTo>
                      <a:pt x="16" y="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3" name="Freeform 57">
                <a:extLst>
                  <a:ext uri="{FF2B5EF4-FFF2-40B4-BE49-F238E27FC236}">
                    <a16:creationId xmlns:a16="http://schemas.microsoft.com/office/drawing/2014/main" id="{597A5BCE-F42D-EC4A-A700-510EAA742AF5}"/>
                  </a:ext>
                </a:extLst>
              </p:cNvPr>
              <p:cNvSpPr>
                <a:spLocks/>
              </p:cNvSpPr>
              <p:nvPr userDrawn="1"/>
            </p:nvSpPr>
            <p:spPr bwMode="auto">
              <a:xfrm>
                <a:off x="7904163" y="320675"/>
                <a:ext cx="6350" cy="4762"/>
              </a:xfrm>
              <a:custGeom>
                <a:avLst/>
                <a:gdLst>
                  <a:gd name="T0" fmla="*/ 9 w 9"/>
                  <a:gd name="T1" fmla="*/ 6 h 7"/>
                  <a:gd name="T2" fmla="*/ 9 w 9"/>
                  <a:gd name="T3" fmla="*/ 6 h 7"/>
                  <a:gd name="T4" fmla="*/ 8 w 9"/>
                  <a:gd name="T5" fmla="*/ 5 h 7"/>
                  <a:gd name="T6" fmla="*/ 8 w 9"/>
                  <a:gd name="T7" fmla="*/ 2 h 7"/>
                  <a:gd name="T8" fmla="*/ 6 w 9"/>
                  <a:gd name="T9" fmla="*/ 1 h 7"/>
                  <a:gd name="T10" fmla="*/ 6 w 9"/>
                  <a:gd name="T11" fmla="*/ 1 h 7"/>
                  <a:gd name="T12" fmla="*/ 2 w 9"/>
                  <a:gd name="T13" fmla="*/ 0 h 7"/>
                  <a:gd name="T14" fmla="*/ 1 w 9"/>
                  <a:gd name="T15" fmla="*/ 1 h 7"/>
                  <a:gd name="T16" fmla="*/ 0 w 9"/>
                  <a:gd name="T17" fmla="*/ 2 h 7"/>
                  <a:gd name="T18" fmla="*/ 0 w 9"/>
                  <a:gd name="T19" fmla="*/ 2 h 7"/>
                  <a:gd name="T20" fmla="*/ 0 w 9"/>
                  <a:gd name="T21" fmla="*/ 5 h 7"/>
                  <a:gd name="T22" fmla="*/ 2 w 9"/>
                  <a:gd name="T23" fmla="*/ 6 h 7"/>
                  <a:gd name="T24" fmla="*/ 2 w 9"/>
                  <a:gd name="T25" fmla="*/ 6 h 7"/>
                  <a:gd name="T26" fmla="*/ 5 w 9"/>
                  <a:gd name="T27" fmla="*/ 7 h 7"/>
                  <a:gd name="T28" fmla="*/ 9 w 9"/>
                  <a:gd name="T29"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 h="7">
                    <a:moveTo>
                      <a:pt x="9" y="6"/>
                    </a:moveTo>
                    <a:lnTo>
                      <a:pt x="9" y="6"/>
                    </a:lnTo>
                    <a:lnTo>
                      <a:pt x="8" y="5"/>
                    </a:lnTo>
                    <a:lnTo>
                      <a:pt x="8" y="2"/>
                    </a:lnTo>
                    <a:lnTo>
                      <a:pt x="6" y="1"/>
                    </a:lnTo>
                    <a:lnTo>
                      <a:pt x="6" y="1"/>
                    </a:lnTo>
                    <a:lnTo>
                      <a:pt x="2" y="0"/>
                    </a:lnTo>
                    <a:lnTo>
                      <a:pt x="1" y="1"/>
                    </a:lnTo>
                    <a:lnTo>
                      <a:pt x="0" y="2"/>
                    </a:lnTo>
                    <a:lnTo>
                      <a:pt x="0" y="2"/>
                    </a:lnTo>
                    <a:lnTo>
                      <a:pt x="0" y="5"/>
                    </a:lnTo>
                    <a:lnTo>
                      <a:pt x="2" y="6"/>
                    </a:lnTo>
                    <a:lnTo>
                      <a:pt x="2" y="6"/>
                    </a:lnTo>
                    <a:lnTo>
                      <a:pt x="5" y="7"/>
                    </a:lnTo>
                    <a:lnTo>
                      <a:pt x="9" y="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4" name="Freeform 58">
                <a:extLst>
                  <a:ext uri="{FF2B5EF4-FFF2-40B4-BE49-F238E27FC236}">
                    <a16:creationId xmlns:a16="http://schemas.microsoft.com/office/drawing/2014/main" id="{06D21DC8-BAB7-874E-A66D-621D63DBFFDA}"/>
                  </a:ext>
                </a:extLst>
              </p:cNvPr>
              <p:cNvSpPr>
                <a:spLocks/>
              </p:cNvSpPr>
              <p:nvPr userDrawn="1"/>
            </p:nvSpPr>
            <p:spPr bwMode="auto">
              <a:xfrm>
                <a:off x="7900988" y="311150"/>
                <a:ext cx="30163" cy="28575"/>
              </a:xfrm>
              <a:custGeom>
                <a:avLst/>
                <a:gdLst>
                  <a:gd name="T0" fmla="*/ 38 w 38"/>
                  <a:gd name="T1" fmla="*/ 8 h 35"/>
                  <a:gd name="T2" fmla="*/ 38 w 38"/>
                  <a:gd name="T3" fmla="*/ 8 h 35"/>
                  <a:gd name="T4" fmla="*/ 38 w 38"/>
                  <a:gd name="T5" fmla="*/ 11 h 35"/>
                  <a:gd name="T6" fmla="*/ 38 w 38"/>
                  <a:gd name="T7" fmla="*/ 15 h 35"/>
                  <a:gd name="T8" fmla="*/ 38 w 38"/>
                  <a:gd name="T9" fmla="*/ 15 h 35"/>
                  <a:gd name="T10" fmla="*/ 36 w 38"/>
                  <a:gd name="T11" fmla="*/ 18 h 35"/>
                  <a:gd name="T12" fmla="*/ 31 w 38"/>
                  <a:gd name="T13" fmla="*/ 19 h 35"/>
                  <a:gd name="T14" fmla="*/ 31 w 38"/>
                  <a:gd name="T15" fmla="*/ 19 h 35"/>
                  <a:gd name="T16" fmla="*/ 32 w 38"/>
                  <a:gd name="T17" fmla="*/ 25 h 35"/>
                  <a:gd name="T18" fmla="*/ 30 w 38"/>
                  <a:gd name="T19" fmla="*/ 29 h 35"/>
                  <a:gd name="T20" fmla="*/ 30 w 38"/>
                  <a:gd name="T21" fmla="*/ 29 h 35"/>
                  <a:gd name="T22" fmla="*/ 28 w 38"/>
                  <a:gd name="T23" fmla="*/ 33 h 35"/>
                  <a:gd name="T24" fmla="*/ 25 w 38"/>
                  <a:gd name="T25" fmla="*/ 35 h 35"/>
                  <a:gd name="T26" fmla="*/ 21 w 38"/>
                  <a:gd name="T27" fmla="*/ 35 h 35"/>
                  <a:gd name="T28" fmla="*/ 18 w 38"/>
                  <a:gd name="T29" fmla="*/ 34 h 35"/>
                  <a:gd name="T30" fmla="*/ 18 w 38"/>
                  <a:gd name="T31" fmla="*/ 34 h 35"/>
                  <a:gd name="T32" fmla="*/ 16 w 38"/>
                  <a:gd name="T33" fmla="*/ 33 h 35"/>
                  <a:gd name="T34" fmla="*/ 13 w 38"/>
                  <a:gd name="T35" fmla="*/ 30 h 35"/>
                  <a:gd name="T36" fmla="*/ 12 w 38"/>
                  <a:gd name="T37" fmla="*/ 27 h 35"/>
                  <a:gd name="T38" fmla="*/ 12 w 38"/>
                  <a:gd name="T39" fmla="*/ 22 h 35"/>
                  <a:gd name="T40" fmla="*/ 12 w 38"/>
                  <a:gd name="T41" fmla="*/ 22 h 35"/>
                  <a:gd name="T42" fmla="*/ 6 w 38"/>
                  <a:gd name="T43" fmla="*/ 22 h 35"/>
                  <a:gd name="T44" fmla="*/ 3 w 38"/>
                  <a:gd name="T45" fmla="*/ 21 h 35"/>
                  <a:gd name="T46" fmla="*/ 3 w 38"/>
                  <a:gd name="T47" fmla="*/ 21 h 35"/>
                  <a:gd name="T48" fmla="*/ 2 w 38"/>
                  <a:gd name="T49" fmla="*/ 20 h 35"/>
                  <a:gd name="T50" fmla="*/ 1 w 38"/>
                  <a:gd name="T51" fmla="*/ 18 h 35"/>
                  <a:gd name="T52" fmla="*/ 0 w 38"/>
                  <a:gd name="T53" fmla="*/ 16 h 35"/>
                  <a:gd name="T54" fmla="*/ 1 w 38"/>
                  <a:gd name="T55" fmla="*/ 12 h 35"/>
                  <a:gd name="T56" fmla="*/ 1 w 38"/>
                  <a:gd name="T57" fmla="*/ 12 h 35"/>
                  <a:gd name="T58" fmla="*/ 3 w 38"/>
                  <a:gd name="T59" fmla="*/ 10 h 35"/>
                  <a:gd name="T60" fmla="*/ 4 w 38"/>
                  <a:gd name="T61" fmla="*/ 8 h 35"/>
                  <a:gd name="T62" fmla="*/ 6 w 38"/>
                  <a:gd name="T63" fmla="*/ 8 h 35"/>
                  <a:gd name="T64" fmla="*/ 10 w 38"/>
                  <a:gd name="T65" fmla="*/ 8 h 35"/>
                  <a:gd name="T66" fmla="*/ 10 w 38"/>
                  <a:gd name="T67" fmla="*/ 8 h 35"/>
                  <a:gd name="T68" fmla="*/ 12 w 38"/>
                  <a:gd name="T69" fmla="*/ 10 h 35"/>
                  <a:gd name="T70" fmla="*/ 13 w 38"/>
                  <a:gd name="T71" fmla="*/ 12 h 35"/>
                  <a:gd name="T72" fmla="*/ 13 w 38"/>
                  <a:gd name="T73" fmla="*/ 17 h 35"/>
                  <a:gd name="T74" fmla="*/ 13 w 38"/>
                  <a:gd name="T75" fmla="*/ 17 h 35"/>
                  <a:gd name="T76" fmla="*/ 28 w 38"/>
                  <a:gd name="T77" fmla="*/ 16 h 35"/>
                  <a:gd name="T78" fmla="*/ 28 w 38"/>
                  <a:gd name="T79" fmla="*/ 16 h 35"/>
                  <a:gd name="T80" fmla="*/ 26 w 38"/>
                  <a:gd name="T81" fmla="*/ 11 h 35"/>
                  <a:gd name="T82" fmla="*/ 23 w 38"/>
                  <a:gd name="T83" fmla="*/ 9 h 35"/>
                  <a:gd name="T84" fmla="*/ 23 w 38"/>
                  <a:gd name="T85" fmla="*/ 9 h 35"/>
                  <a:gd name="T86" fmla="*/ 22 w 38"/>
                  <a:gd name="T87" fmla="*/ 9 h 35"/>
                  <a:gd name="T88" fmla="*/ 20 w 38"/>
                  <a:gd name="T89" fmla="*/ 11 h 35"/>
                  <a:gd name="T90" fmla="*/ 19 w 38"/>
                  <a:gd name="T91" fmla="*/ 10 h 35"/>
                  <a:gd name="T92" fmla="*/ 23 w 38"/>
                  <a:gd name="T93" fmla="*/ 0 h 35"/>
                  <a:gd name="T94" fmla="*/ 25 w 38"/>
                  <a:gd name="T95" fmla="*/ 1 h 35"/>
                  <a:gd name="T96" fmla="*/ 25 w 38"/>
                  <a:gd name="T97" fmla="*/ 1 h 35"/>
                  <a:gd name="T98" fmla="*/ 25 w 38"/>
                  <a:gd name="T99" fmla="*/ 4 h 35"/>
                  <a:gd name="T100" fmla="*/ 26 w 38"/>
                  <a:gd name="T101" fmla="*/ 8 h 35"/>
                  <a:gd name="T102" fmla="*/ 26 w 38"/>
                  <a:gd name="T103" fmla="*/ 8 h 35"/>
                  <a:gd name="T104" fmla="*/ 30 w 38"/>
                  <a:gd name="T105" fmla="*/ 15 h 35"/>
                  <a:gd name="T106" fmla="*/ 30 w 38"/>
                  <a:gd name="T107" fmla="*/ 15 h 35"/>
                  <a:gd name="T108" fmla="*/ 34 w 38"/>
                  <a:gd name="T109" fmla="*/ 13 h 35"/>
                  <a:gd name="T110" fmla="*/ 36 w 38"/>
                  <a:gd name="T111" fmla="*/ 12 h 35"/>
                  <a:gd name="T112" fmla="*/ 36 w 38"/>
                  <a:gd name="T113" fmla="*/ 12 h 35"/>
                  <a:gd name="T114" fmla="*/ 37 w 38"/>
                  <a:gd name="T115" fmla="*/ 9 h 35"/>
                  <a:gd name="T116" fmla="*/ 36 w 38"/>
                  <a:gd name="T117" fmla="*/ 7 h 35"/>
                  <a:gd name="T118" fmla="*/ 38 w 38"/>
                  <a:gd name="T119" fmla="*/ 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 h="35">
                    <a:moveTo>
                      <a:pt x="38" y="8"/>
                    </a:moveTo>
                    <a:lnTo>
                      <a:pt x="38" y="8"/>
                    </a:lnTo>
                    <a:lnTo>
                      <a:pt x="38" y="11"/>
                    </a:lnTo>
                    <a:lnTo>
                      <a:pt x="38" y="15"/>
                    </a:lnTo>
                    <a:lnTo>
                      <a:pt x="38" y="15"/>
                    </a:lnTo>
                    <a:lnTo>
                      <a:pt x="36" y="18"/>
                    </a:lnTo>
                    <a:lnTo>
                      <a:pt x="31" y="19"/>
                    </a:lnTo>
                    <a:lnTo>
                      <a:pt x="31" y="19"/>
                    </a:lnTo>
                    <a:lnTo>
                      <a:pt x="32" y="25"/>
                    </a:lnTo>
                    <a:lnTo>
                      <a:pt x="30" y="29"/>
                    </a:lnTo>
                    <a:lnTo>
                      <a:pt x="30" y="29"/>
                    </a:lnTo>
                    <a:lnTo>
                      <a:pt x="28" y="33"/>
                    </a:lnTo>
                    <a:lnTo>
                      <a:pt x="25" y="35"/>
                    </a:lnTo>
                    <a:lnTo>
                      <a:pt x="21" y="35"/>
                    </a:lnTo>
                    <a:lnTo>
                      <a:pt x="18" y="34"/>
                    </a:lnTo>
                    <a:lnTo>
                      <a:pt x="18" y="34"/>
                    </a:lnTo>
                    <a:lnTo>
                      <a:pt x="16" y="33"/>
                    </a:lnTo>
                    <a:lnTo>
                      <a:pt x="13" y="30"/>
                    </a:lnTo>
                    <a:lnTo>
                      <a:pt x="12" y="27"/>
                    </a:lnTo>
                    <a:lnTo>
                      <a:pt x="12" y="22"/>
                    </a:lnTo>
                    <a:lnTo>
                      <a:pt x="12" y="22"/>
                    </a:lnTo>
                    <a:lnTo>
                      <a:pt x="6" y="22"/>
                    </a:lnTo>
                    <a:lnTo>
                      <a:pt x="3" y="21"/>
                    </a:lnTo>
                    <a:lnTo>
                      <a:pt x="3" y="21"/>
                    </a:lnTo>
                    <a:lnTo>
                      <a:pt x="2" y="20"/>
                    </a:lnTo>
                    <a:lnTo>
                      <a:pt x="1" y="18"/>
                    </a:lnTo>
                    <a:lnTo>
                      <a:pt x="0" y="16"/>
                    </a:lnTo>
                    <a:lnTo>
                      <a:pt x="1" y="12"/>
                    </a:lnTo>
                    <a:lnTo>
                      <a:pt x="1" y="12"/>
                    </a:lnTo>
                    <a:lnTo>
                      <a:pt x="3" y="10"/>
                    </a:lnTo>
                    <a:lnTo>
                      <a:pt x="4" y="8"/>
                    </a:lnTo>
                    <a:lnTo>
                      <a:pt x="6" y="8"/>
                    </a:lnTo>
                    <a:lnTo>
                      <a:pt x="10" y="8"/>
                    </a:lnTo>
                    <a:lnTo>
                      <a:pt x="10" y="8"/>
                    </a:lnTo>
                    <a:lnTo>
                      <a:pt x="12" y="10"/>
                    </a:lnTo>
                    <a:lnTo>
                      <a:pt x="13" y="12"/>
                    </a:lnTo>
                    <a:lnTo>
                      <a:pt x="13" y="17"/>
                    </a:lnTo>
                    <a:lnTo>
                      <a:pt x="13" y="17"/>
                    </a:lnTo>
                    <a:lnTo>
                      <a:pt x="28" y="16"/>
                    </a:lnTo>
                    <a:lnTo>
                      <a:pt x="28" y="16"/>
                    </a:lnTo>
                    <a:lnTo>
                      <a:pt x="26" y="11"/>
                    </a:lnTo>
                    <a:lnTo>
                      <a:pt x="23" y="9"/>
                    </a:lnTo>
                    <a:lnTo>
                      <a:pt x="23" y="9"/>
                    </a:lnTo>
                    <a:lnTo>
                      <a:pt x="22" y="9"/>
                    </a:lnTo>
                    <a:lnTo>
                      <a:pt x="20" y="11"/>
                    </a:lnTo>
                    <a:lnTo>
                      <a:pt x="19" y="10"/>
                    </a:lnTo>
                    <a:lnTo>
                      <a:pt x="23" y="0"/>
                    </a:lnTo>
                    <a:lnTo>
                      <a:pt x="25" y="1"/>
                    </a:lnTo>
                    <a:lnTo>
                      <a:pt x="25" y="1"/>
                    </a:lnTo>
                    <a:lnTo>
                      <a:pt x="25" y="4"/>
                    </a:lnTo>
                    <a:lnTo>
                      <a:pt x="26" y="8"/>
                    </a:lnTo>
                    <a:lnTo>
                      <a:pt x="26" y="8"/>
                    </a:lnTo>
                    <a:lnTo>
                      <a:pt x="30" y="15"/>
                    </a:lnTo>
                    <a:lnTo>
                      <a:pt x="30" y="15"/>
                    </a:lnTo>
                    <a:lnTo>
                      <a:pt x="34" y="13"/>
                    </a:lnTo>
                    <a:lnTo>
                      <a:pt x="36" y="12"/>
                    </a:lnTo>
                    <a:lnTo>
                      <a:pt x="36" y="12"/>
                    </a:lnTo>
                    <a:lnTo>
                      <a:pt x="37" y="9"/>
                    </a:lnTo>
                    <a:lnTo>
                      <a:pt x="36" y="7"/>
                    </a:lnTo>
                    <a:lnTo>
                      <a:pt x="38" y="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5" name="Freeform 59">
                <a:extLst>
                  <a:ext uri="{FF2B5EF4-FFF2-40B4-BE49-F238E27FC236}">
                    <a16:creationId xmlns:a16="http://schemas.microsoft.com/office/drawing/2014/main" id="{BC48BF8C-7DFF-B949-B316-1CFFC0EB02B6}"/>
                  </a:ext>
                </a:extLst>
              </p:cNvPr>
              <p:cNvSpPr>
                <a:spLocks/>
              </p:cNvSpPr>
              <p:nvPr userDrawn="1"/>
            </p:nvSpPr>
            <p:spPr bwMode="auto">
              <a:xfrm>
                <a:off x="7918450" y="268288"/>
                <a:ext cx="36513" cy="39687"/>
              </a:xfrm>
              <a:custGeom>
                <a:avLst/>
                <a:gdLst>
                  <a:gd name="T0" fmla="*/ 25 w 48"/>
                  <a:gd name="T1" fmla="*/ 48 h 49"/>
                  <a:gd name="T2" fmla="*/ 27 w 48"/>
                  <a:gd name="T3" fmla="*/ 43 h 49"/>
                  <a:gd name="T4" fmla="*/ 17 w 48"/>
                  <a:gd name="T5" fmla="*/ 36 h 49"/>
                  <a:gd name="T6" fmla="*/ 6 w 48"/>
                  <a:gd name="T7" fmla="*/ 29 h 49"/>
                  <a:gd name="T8" fmla="*/ 5 w 48"/>
                  <a:gd name="T9" fmla="*/ 29 h 49"/>
                  <a:gd name="T10" fmla="*/ 0 w 48"/>
                  <a:gd name="T11" fmla="*/ 31 h 49"/>
                  <a:gd name="T12" fmla="*/ 11 w 48"/>
                  <a:gd name="T13" fmla="*/ 19 h 49"/>
                  <a:gd name="T14" fmla="*/ 9 w 48"/>
                  <a:gd name="T15" fmla="*/ 22 h 49"/>
                  <a:gd name="T16" fmla="*/ 9 w 48"/>
                  <a:gd name="T17" fmla="*/ 24 h 49"/>
                  <a:gd name="T18" fmla="*/ 17 w 48"/>
                  <a:gd name="T19" fmla="*/ 29 h 49"/>
                  <a:gd name="T20" fmla="*/ 18 w 48"/>
                  <a:gd name="T21" fmla="*/ 30 h 49"/>
                  <a:gd name="T22" fmla="*/ 26 w 48"/>
                  <a:gd name="T23" fmla="*/ 19 h 49"/>
                  <a:gd name="T24" fmla="*/ 26 w 48"/>
                  <a:gd name="T25" fmla="*/ 17 h 49"/>
                  <a:gd name="T26" fmla="*/ 23 w 48"/>
                  <a:gd name="T27" fmla="*/ 15 h 49"/>
                  <a:gd name="T28" fmla="*/ 18 w 48"/>
                  <a:gd name="T29" fmla="*/ 12 h 49"/>
                  <a:gd name="T30" fmla="*/ 16 w 48"/>
                  <a:gd name="T31" fmla="*/ 12 h 49"/>
                  <a:gd name="T32" fmla="*/ 11 w 48"/>
                  <a:gd name="T33" fmla="*/ 14 h 49"/>
                  <a:gd name="T34" fmla="*/ 23 w 48"/>
                  <a:gd name="T35" fmla="*/ 2 h 49"/>
                  <a:gd name="T36" fmla="*/ 21 w 48"/>
                  <a:gd name="T37" fmla="*/ 6 h 49"/>
                  <a:gd name="T38" fmla="*/ 22 w 48"/>
                  <a:gd name="T39" fmla="*/ 7 h 49"/>
                  <a:gd name="T40" fmla="*/ 32 w 48"/>
                  <a:gd name="T41" fmla="*/ 14 h 49"/>
                  <a:gd name="T42" fmla="*/ 42 w 48"/>
                  <a:gd name="T43" fmla="*/ 22 h 49"/>
                  <a:gd name="T44" fmla="*/ 47 w 48"/>
                  <a:gd name="T45" fmla="*/ 19 h 49"/>
                  <a:gd name="T46" fmla="*/ 39 w 48"/>
                  <a:gd name="T47" fmla="*/ 32 h 49"/>
                  <a:gd name="T48" fmla="*/ 36 w 48"/>
                  <a:gd name="T49" fmla="*/ 31 h 49"/>
                  <a:gd name="T50" fmla="*/ 39 w 48"/>
                  <a:gd name="T51" fmla="*/ 26 h 49"/>
                  <a:gd name="T52" fmla="*/ 30 w 48"/>
                  <a:gd name="T53" fmla="*/ 20 h 49"/>
                  <a:gd name="T54" fmla="*/ 28 w 48"/>
                  <a:gd name="T55" fmla="*/ 20 h 49"/>
                  <a:gd name="T56" fmla="*/ 21 w 48"/>
                  <a:gd name="T57" fmla="*/ 30 h 49"/>
                  <a:gd name="T58" fmla="*/ 21 w 48"/>
                  <a:gd name="T59" fmla="*/ 31 h 49"/>
                  <a:gd name="T60" fmla="*/ 22 w 48"/>
                  <a:gd name="T61" fmla="*/ 32 h 49"/>
                  <a:gd name="T62" fmla="*/ 30 w 48"/>
                  <a:gd name="T63" fmla="*/ 38 h 49"/>
                  <a:gd name="T64" fmla="*/ 34 w 48"/>
                  <a:gd name="T65" fmla="*/ 36 h 49"/>
                  <a:gd name="T66" fmla="*/ 27 w 48"/>
                  <a:gd name="T67"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8" h="49">
                    <a:moveTo>
                      <a:pt x="25" y="48"/>
                    </a:moveTo>
                    <a:lnTo>
                      <a:pt x="25" y="48"/>
                    </a:lnTo>
                    <a:lnTo>
                      <a:pt x="27" y="45"/>
                    </a:lnTo>
                    <a:lnTo>
                      <a:pt x="27" y="43"/>
                    </a:lnTo>
                    <a:lnTo>
                      <a:pt x="27" y="43"/>
                    </a:lnTo>
                    <a:lnTo>
                      <a:pt x="17" y="36"/>
                    </a:lnTo>
                    <a:lnTo>
                      <a:pt x="17" y="36"/>
                    </a:lnTo>
                    <a:lnTo>
                      <a:pt x="6" y="29"/>
                    </a:lnTo>
                    <a:lnTo>
                      <a:pt x="6" y="29"/>
                    </a:lnTo>
                    <a:lnTo>
                      <a:pt x="5" y="29"/>
                    </a:lnTo>
                    <a:lnTo>
                      <a:pt x="1" y="32"/>
                    </a:lnTo>
                    <a:lnTo>
                      <a:pt x="0" y="31"/>
                    </a:lnTo>
                    <a:lnTo>
                      <a:pt x="9" y="17"/>
                    </a:lnTo>
                    <a:lnTo>
                      <a:pt x="11" y="19"/>
                    </a:lnTo>
                    <a:lnTo>
                      <a:pt x="11" y="19"/>
                    </a:lnTo>
                    <a:lnTo>
                      <a:pt x="9" y="22"/>
                    </a:lnTo>
                    <a:lnTo>
                      <a:pt x="9" y="24"/>
                    </a:lnTo>
                    <a:lnTo>
                      <a:pt x="9" y="24"/>
                    </a:lnTo>
                    <a:lnTo>
                      <a:pt x="15" y="28"/>
                    </a:lnTo>
                    <a:lnTo>
                      <a:pt x="17" y="29"/>
                    </a:lnTo>
                    <a:lnTo>
                      <a:pt x="17" y="29"/>
                    </a:lnTo>
                    <a:lnTo>
                      <a:pt x="18" y="30"/>
                    </a:lnTo>
                    <a:lnTo>
                      <a:pt x="19" y="29"/>
                    </a:lnTo>
                    <a:lnTo>
                      <a:pt x="26" y="19"/>
                    </a:lnTo>
                    <a:lnTo>
                      <a:pt x="26" y="19"/>
                    </a:lnTo>
                    <a:lnTo>
                      <a:pt x="26" y="17"/>
                    </a:lnTo>
                    <a:lnTo>
                      <a:pt x="25" y="17"/>
                    </a:lnTo>
                    <a:lnTo>
                      <a:pt x="23" y="15"/>
                    </a:lnTo>
                    <a:lnTo>
                      <a:pt x="23" y="15"/>
                    </a:lnTo>
                    <a:lnTo>
                      <a:pt x="18" y="12"/>
                    </a:lnTo>
                    <a:lnTo>
                      <a:pt x="18" y="12"/>
                    </a:lnTo>
                    <a:lnTo>
                      <a:pt x="16" y="12"/>
                    </a:lnTo>
                    <a:lnTo>
                      <a:pt x="14" y="15"/>
                    </a:lnTo>
                    <a:lnTo>
                      <a:pt x="11" y="14"/>
                    </a:lnTo>
                    <a:lnTo>
                      <a:pt x="22" y="0"/>
                    </a:lnTo>
                    <a:lnTo>
                      <a:pt x="23" y="2"/>
                    </a:lnTo>
                    <a:lnTo>
                      <a:pt x="23" y="2"/>
                    </a:lnTo>
                    <a:lnTo>
                      <a:pt x="21" y="6"/>
                    </a:lnTo>
                    <a:lnTo>
                      <a:pt x="22" y="7"/>
                    </a:lnTo>
                    <a:lnTo>
                      <a:pt x="22" y="7"/>
                    </a:lnTo>
                    <a:lnTo>
                      <a:pt x="32" y="14"/>
                    </a:lnTo>
                    <a:lnTo>
                      <a:pt x="32" y="14"/>
                    </a:lnTo>
                    <a:lnTo>
                      <a:pt x="42" y="22"/>
                    </a:lnTo>
                    <a:lnTo>
                      <a:pt x="42" y="22"/>
                    </a:lnTo>
                    <a:lnTo>
                      <a:pt x="43" y="22"/>
                    </a:lnTo>
                    <a:lnTo>
                      <a:pt x="47" y="19"/>
                    </a:lnTo>
                    <a:lnTo>
                      <a:pt x="48" y="20"/>
                    </a:lnTo>
                    <a:lnTo>
                      <a:pt x="39" y="32"/>
                    </a:lnTo>
                    <a:lnTo>
                      <a:pt x="36" y="31"/>
                    </a:lnTo>
                    <a:lnTo>
                      <a:pt x="36" y="31"/>
                    </a:lnTo>
                    <a:lnTo>
                      <a:pt x="39" y="28"/>
                    </a:lnTo>
                    <a:lnTo>
                      <a:pt x="39" y="26"/>
                    </a:lnTo>
                    <a:lnTo>
                      <a:pt x="39" y="26"/>
                    </a:lnTo>
                    <a:lnTo>
                      <a:pt x="30" y="20"/>
                    </a:lnTo>
                    <a:lnTo>
                      <a:pt x="30" y="20"/>
                    </a:lnTo>
                    <a:lnTo>
                      <a:pt x="28" y="20"/>
                    </a:lnTo>
                    <a:lnTo>
                      <a:pt x="27" y="20"/>
                    </a:lnTo>
                    <a:lnTo>
                      <a:pt x="21" y="30"/>
                    </a:lnTo>
                    <a:lnTo>
                      <a:pt x="21" y="30"/>
                    </a:lnTo>
                    <a:lnTo>
                      <a:pt x="21" y="31"/>
                    </a:lnTo>
                    <a:lnTo>
                      <a:pt x="22" y="32"/>
                    </a:lnTo>
                    <a:lnTo>
                      <a:pt x="22" y="32"/>
                    </a:lnTo>
                    <a:lnTo>
                      <a:pt x="30" y="38"/>
                    </a:lnTo>
                    <a:lnTo>
                      <a:pt x="30" y="38"/>
                    </a:lnTo>
                    <a:lnTo>
                      <a:pt x="32" y="38"/>
                    </a:lnTo>
                    <a:lnTo>
                      <a:pt x="34" y="36"/>
                    </a:lnTo>
                    <a:lnTo>
                      <a:pt x="36" y="37"/>
                    </a:lnTo>
                    <a:lnTo>
                      <a:pt x="27" y="49"/>
                    </a:lnTo>
                    <a:lnTo>
                      <a:pt x="25"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6" name="Freeform 60">
                <a:extLst>
                  <a:ext uri="{FF2B5EF4-FFF2-40B4-BE49-F238E27FC236}">
                    <a16:creationId xmlns:a16="http://schemas.microsoft.com/office/drawing/2014/main" id="{57CB9C19-99A5-3147-ADAD-17883D40D71D}"/>
                  </a:ext>
                </a:extLst>
              </p:cNvPr>
              <p:cNvSpPr>
                <a:spLocks/>
              </p:cNvSpPr>
              <p:nvPr userDrawn="1"/>
            </p:nvSpPr>
            <p:spPr bwMode="auto">
              <a:xfrm>
                <a:off x="7937500" y="244475"/>
                <a:ext cx="31750" cy="31750"/>
              </a:xfrm>
              <a:custGeom>
                <a:avLst/>
                <a:gdLst>
                  <a:gd name="T0" fmla="*/ 0 w 41"/>
                  <a:gd name="T1" fmla="*/ 26 h 39"/>
                  <a:gd name="T2" fmla="*/ 10 w 41"/>
                  <a:gd name="T3" fmla="*/ 15 h 39"/>
                  <a:gd name="T4" fmla="*/ 13 w 41"/>
                  <a:gd name="T5" fmla="*/ 16 h 39"/>
                  <a:gd name="T6" fmla="*/ 13 w 41"/>
                  <a:gd name="T7" fmla="*/ 16 h 39"/>
                  <a:gd name="T8" fmla="*/ 9 w 41"/>
                  <a:gd name="T9" fmla="*/ 19 h 39"/>
                  <a:gd name="T10" fmla="*/ 10 w 41"/>
                  <a:gd name="T11" fmla="*/ 20 h 39"/>
                  <a:gd name="T12" fmla="*/ 10 w 41"/>
                  <a:gd name="T13" fmla="*/ 20 h 39"/>
                  <a:gd name="T14" fmla="*/ 23 w 41"/>
                  <a:gd name="T15" fmla="*/ 33 h 39"/>
                  <a:gd name="T16" fmla="*/ 23 w 41"/>
                  <a:gd name="T17" fmla="*/ 33 h 39"/>
                  <a:gd name="T18" fmla="*/ 25 w 41"/>
                  <a:gd name="T19" fmla="*/ 34 h 39"/>
                  <a:gd name="T20" fmla="*/ 28 w 41"/>
                  <a:gd name="T21" fmla="*/ 35 h 39"/>
                  <a:gd name="T22" fmla="*/ 32 w 41"/>
                  <a:gd name="T23" fmla="*/ 35 h 39"/>
                  <a:gd name="T24" fmla="*/ 35 w 41"/>
                  <a:gd name="T25" fmla="*/ 33 h 39"/>
                  <a:gd name="T26" fmla="*/ 35 w 41"/>
                  <a:gd name="T27" fmla="*/ 33 h 39"/>
                  <a:gd name="T28" fmla="*/ 37 w 41"/>
                  <a:gd name="T29" fmla="*/ 28 h 39"/>
                  <a:gd name="T30" fmla="*/ 37 w 41"/>
                  <a:gd name="T31" fmla="*/ 25 h 39"/>
                  <a:gd name="T32" fmla="*/ 35 w 41"/>
                  <a:gd name="T33" fmla="*/ 21 h 39"/>
                  <a:gd name="T34" fmla="*/ 31 w 41"/>
                  <a:gd name="T35" fmla="*/ 17 h 39"/>
                  <a:gd name="T36" fmla="*/ 31 w 41"/>
                  <a:gd name="T37" fmla="*/ 17 h 39"/>
                  <a:gd name="T38" fmla="*/ 22 w 41"/>
                  <a:gd name="T39" fmla="*/ 8 h 39"/>
                  <a:gd name="T40" fmla="*/ 22 w 41"/>
                  <a:gd name="T41" fmla="*/ 8 h 39"/>
                  <a:gd name="T42" fmla="*/ 20 w 41"/>
                  <a:gd name="T43" fmla="*/ 8 h 39"/>
                  <a:gd name="T44" fmla="*/ 16 w 41"/>
                  <a:gd name="T45" fmla="*/ 11 h 39"/>
                  <a:gd name="T46" fmla="*/ 15 w 41"/>
                  <a:gd name="T47" fmla="*/ 9 h 39"/>
                  <a:gd name="T48" fmla="*/ 24 w 41"/>
                  <a:gd name="T49" fmla="*/ 0 h 39"/>
                  <a:gd name="T50" fmla="*/ 25 w 41"/>
                  <a:gd name="T51" fmla="*/ 1 h 39"/>
                  <a:gd name="T52" fmla="*/ 25 w 41"/>
                  <a:gd name="T53" fmla="*/ 1 h 39"/>
                  <a:gd name="T54" fmla="*/ 23 w 41"/>
                  <a:gd name="T55" fmla="*/ 4 h 39"/>
                  <a:gd name="T56" fmla="*/ 23 w 41"/>
                  <a:gd name="T57" fmla="*/ 6 h 39"/>
                  <a:gd name="T58" fmla="*/ 23 w 41"/>
                  <a:gd name="T59" fmla="*/ 6 h 39"/>
                  <a:gd name="T60" fmla="*/ 35 w 41"/>
                  <a:gd name="T61" fmla="*/ 17 h 39"/>
                  <a:gd name="T62" fmla="*/ 35 w 41"/>
                  <a:gd name="T63" fmla="*/ 17 h 39"/>
                  <a:gd name="T64" fmla="*/ 39 w 41"/>
                  <a:gd name="T65" fmla="*/ 20 h 39"/>
                  <a:gd name="T66" fmla="*/ 41 w 41"/>
                  <a:gd name="T67" fmla="*/ 25 h 39"/>
                  <a:gd name="T68" fmla="*/ 41 w 41"/>
                  <a:gd name="T69" fmla="*/ 27 h 39"/>
                  <a:gd name="T70" fmla="*/ 41 w 41"/>
                  <a:gd name="T71" fmla="*/ 29 h 39"/>
                  <a:gd name="T72" fmla="*/ 39 w 41"/>
                  <a:gd name="T73" fmla="*/ 33 h 39"/>
                  <a:gd name="T74" fmla="*/ 36 w 41"/>
                  <a:gd name="T75" fmla="*/ 35 h 39"/>
                  <a:gd name="T76" fmla="*/ 36 w 41"/>
                  <a:gd name="T77" fmla="*/ 35 h 39"/>
                  <a:gd name="T78" fmla="*/ 33 w 41"/>
                  <a:gd name="T79" fmla="*/ 38 h 39"/>
                  <a:gd name="T80" fmla="*/ 28 w 41"/>
                  <a:gd name="T81" fmla="*/ 39 h 39"/>
                  <a:gd name="T82" fmla="*/ 24 w 41"/>
                  <a:gd name="T83" fmla="*/ 39 h 39"/>
                  <a:gd name="T84" fmla="*/ 18 w 41"/>
                  <a:gd name="T85" fmla="*/ 36 h 39"/>
                  <a:gd name="T86" fmla="*/ 18 w 41"/>
                  <a:gd name="T87" fmla="*/ 36 h 39"/>
                  <a:gd name="T88" fmla="*/ 6 w 41"/>
                  <a:gd name="T89" fmla="*/ 25 h 39"/>
                  <a:gd name="T90" fmla="*/ 6 w 41"/>
                  <a:gd name="T91" fmla="*/ 25 h 39"/>
                  <a:gd name="T92" fmla="*/ 5 w 41"/>
                  <a:gd name="T93" fmla="*/ 25 h 39"/>
                  <a:gd name="T94" fmla="*/ 1 w 41"/>
                  <a:gd name="T95" fmla="*/ 28 h 39"/>
                  <a:gd name="T96" fmla="*/ 0 w 41"/>
                  <a:gd name="T97" fmla="*/ 2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1" h="39">
                    <a:moveTo>
                      <a:pt x="0" y="26"/>
                    </a:moveTo>
                    <a:lnTo>
                      <a:pt x="10" y="15"/>
                    </a:lnTo>
                    <a:lnTo>
                      <a:pt x="13" y="16"/>
                    </a:lnTo>
                    <a:lnTo>
                      <a:pt x="13" y="16"/>
                    </a:lnTo>
                    <a:lnTo>
                      <a:pt x="9" y="19"/>
                    </a:lnTo>
                    <a:lnTo>
                      <a:pt x="10" y="20"/>
                    </a:lnTo>
                    <a:lnTo>
                      <a:pt x="10" y="20"/>
                    </a:lnTo>
                    <a:lnTo>
                      <a:pt x="23" y="33"/>
                    </a:lnTo>
                    <a:lnTo>
                      <a:pt x="23" y="33"/>
                    </a:lnTo>
                    <a:lnTo>
                      <a:pt x="25" y="34"/>
                    </a:lnTo>
                    <a:lnTo>
                      <a:pt x="28" y="35"/>
                    </a:lnTo>
                    <a:lnTo>
                      <a:pt x="32" y="35"/>
                    </a:lnTo>
                    <a:lnTo>
                      <a:pt x="35" y="33"/>
                    </a:lnTo>
                    <a:lnTo>
                      <a:pt x="35" y="33"/>
                    </a:lnTo>
                    <a:lnTo>
                      <a:pt x="37" y="28"/>
                    </a:lnTo>
                    <a:lnTo>
                      <a:pt x="37" y="25"/>
                    </a:lnTo>
                    <a:lnTo>
                      <a:pt x="35" y="21"/>
                    </a:lnTo>
                    <a:lnTo>
                      <a:pt x="31" y="17"/>
                    </a:lnTo>
                    <a:lnTo>
                      <a:pt x="31" y="17"/>
                    </a:lnTo>
                    <a:lnTo>
                      <a:pt x="22" y="8"/>
                    </a:lnTo>
                    <a:lnTo>
                      <a:pt x="22" y="8"/>
                    </a:lnTo>
                    <a:lnTo>
                      <a:pt x="20" y="8"/>
                    </a:lnTo>
                    <a:lnTo>
                      <a:pt x="16" y="11"/>
                    </a:lnTo>
                    <a:lnTo>
                      <a:pt x="15" y="9"/>
                    </a:lnTo>
                    <a:lnTo>
                      <a:pt x="24" y="0"/>
                    </a:lnTo>
                    <a:lnTo>
                      <a:pt x="25" y="1"/>
                    </a:lnTo>
                    <a:lnTo>
                      <a:pt x="25" y="1"/>
                    </a:lnTo>
                    <a:lnTo>
                      <a:pt x="23" y="4"/>
                    </a:lnTo>
                    <a:lnTo>
                      <a:pt x="23" y="6"/>
                    </a:lnTo>
                    <a:lnTo>
                      <a:pt x="23" y="6"/>
                    </a:lnTo>
                    <a:lnTo>
                      <a:pt x="35" y="17"/>
                    </a:lnTo>
                    <a:lnTo>
                      <a:pt x="35" y="17"/>
                    </a:lnTo>
                    <a:lnTo>
                      <a:pt x="39" y="20"/>
                    </a:lnTo>
                    <a:lnTo>
                      <a:pt x="41" y="25"/>
                    </a:lnTo>
                    <a:lnTo>
                      <a:pt x="41" y="27"/>
                    </a:lnTo>
                    <a:lnTo>
                      <a:pt x="41" y="29"/>
                    </a:lnTo>
                    <a:lnTo>
                      <a:pt x="39" y="33"/>
                    </a:lnTo>
                    <a:lnTo>
                      <a:pt x="36" y="35"/>
                    </a:lnTo>
                    <a:lnTo>
                      <a:pt x="36" y="35"/>
                    </a:lnTo>
                    <a:lnTo>
                      <a:pt x="33" y="38"/>
                    </a:lnTo>
                    <a:lnTo>
                      <a:pt x="28" y="39"/>
                    </a:lnTo>
                    <a:lnTo>
                      <a:pt x="24" y="39"/>
                    </a:lnTo>
                    <a:lnTo>
                      <a:pt x="18" y="36"/>
                    </a:lnTo>
                    <a:lnTo>
                      <a:pt x="18" y="36"/>
                    </a:lnTo>
                    <a:lnTo>
                      <a:pt x="6" y="25"/>
                    </a:lnTo>
                    <a:lnTo>
                      <a:pt x="6" y="25"/>
                    </a:lnTo>
                    <a:lnTo>
                      <a:pt x="5" y="25"/>
                    </a:lnTo>
                    <a:lnTo>
                      <a:pt x="1" y="28"/>
                    </a:lnTo>
                    <a:lnTo>
                      <a:pt x="0"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7" name="Freeform 61">
                <a:extLst>
                  <a:ext uri="{FF2B5EF4-FFF2-40B4-BE49-F238E27FC236}">
                    <a16:creationId xmlns:a16="http://schemas.microsoft.com/office/drawing/2014/main" id="{44C04FA3-152D-0744-826C-BC69E9601960}"/>
                  </a:ext>
                </a:extLst>
              </p:cNvPr>
              <p:cNvSpPr>
                <a:spLocks/>
              </p:cNvSpPr>
              <p:nvPr userDrawn="1"/>
            </p:nvSpPr>
            <p:spPr bwMode="auto">
              <a:xfrm>
                <a:off x="7958138" y="220663"/>
                <a:ext cx="42863" cy="41275"/>
              </a:xfrm>
              <a:custGeom>
                <a:avLst/>
                <a:gdLst>
                  <a:gd name="T0" fmla="*/ 20 w 54"/>
                  <a:gd name="T1" fmla="*/ 51 h 52"/>
                  <a:gd name="T2" fmla="*/ 20 w 54"/>
                  <a:gd name="T3" fmla="*/ 51 h 52"/>
                  <a:gd name="T4" fmla="*/ 23 w 54"/>
                  <a:gd name="T5" fmla="*/ 48 h 52"/>
                  <a:gd name="T6" fmla="*/ 23 w 54"/>
                  <a:gd name="T7" fmla="*/ 47 h 52"/>
                  <a:gd name="T8" fmla="*/ 23 w 54"/>
                  <a:gd name="T9" fmla="*/ 47 h 52"/>
                  <a:gd name="T10" fmla="*/ 15 w 54"/>
                  <a:gd name="T11" fmla="*/ 37 h 52"/>
                  <a:gd name="T12" fmla="*/ 15 w 54"/>
                  <a:gd name="T13" fmla="*/ 37 h 52"/>
                  <a:gd name="T14" fmla="*/ 7 w 54"/>
                  <a:gd name="T15" fmla="*/ 27 h 52"/>
                  <a:gd name="T16" fmla="*/ 7 w 54"/>
                  <a:gd name="T17" fmla="*/ 27 h 52"/>
                  <a:gd name="T18" fmla="*/ 6 w 54"/>
                  <a:gd name="T19" fmla="*/ 26 h 52"/>
                  <a:gd name="T20" fmla="*/ 1 w 54"/>
                  <a:gd name="T21" fmla="*/ 30 h 52"/>
                  <a:gd name="T22" fmla="*/ 0 w 54"/>
                  <a:gd name="T23" fmla="*/ 27 h 52"/>
                  <a:gd name="T24" fmla="*/ 9 w 54"/>
                  <a:gd name="T25" fmla="*/ 20 h 52"/>
                  <a:gd name="T26" fmla="*/ 9 w 54"/>
                  <a:gd name="T27" fmla="*/ 20 h 52"/>
                  <a:gd name="T28" fmla="*/ 10 w 54"/>
                  <a:gd name="T29" fmla="*/ 21 h 52"/>
                  <a:gd name="T30" fmla="*/ 33 w 54"/>
                  <a:gd name="T31" fmla="*/ 33 h 52"/>
                  <a:gd name="T32" fmla="*/ 33 w 54"/>
                  <a:gd name="T33" fmla="*/ 33 h 52"/>
                  <a:gd name="T34" fmla="*/ 24 w 54"/>
                  <a:gd name="T35" fmla="*/ 8 h 52"/>
                  <a:gd name="T36" fmla="*/ 33 w 54"/>
                  <a:gd name="T37" fmla="*/ 0 h 52"/>
                  <a:gd name="T38" fmla="*/ 34 w 54"/>
                  <a:gd name="T39" fmla="*/ 1 h 52"/>
                  <a:gd name="T40" fmla="*/ 34 w 54"/>
                  <a:gd name="T41" fmla="*/ 1 h 52"/>
                  <a:gd name="T42" fmla="*/ 31 w 54"/>
                  <a:gd name="T43" fmla="*/ 5 h 52"/>
                  <a:gd name="T44" fmla="*/ 31 w 54"/>
                  <a:gd name="T45" fmla="*/ 6 h 52"/>
                  <a:gd name="T46" fmla="*/ 31 w 54"/>
                  <a:gd name="T47" fmla="*/ 6 h 52"/>
                  <a:gd name="T48" fmla="*/ 31 w 54"/>
                  <a:gd name="T49" fmla="*/ 6 h 52"/>
                  <a:gd name="T50" fmla="*/ 40 w 54"/>
                  <a:gd name="T51" fmla="*/ 16 h 52"/>
                  <a:gd name="T52" fmla="*/ 40 w 54"/>
                  <a:gd name="T53" fmla="*/ 16 h 52"/>
                  <a:gd name="T54" fmla="*/ 48 w 54"/>
                  <a:gd name="T55" fmla="*/ 25 h 52"/>
                  <a:gd name="T56" fmla="*/ 48 w 54"/>
                  <a:gd name="T57" fmla="*/ 25 h 52"/>
                  <a:gd name="T58" fmla="*/ 49 w 54"/>
                  <a:gd name="T59" fmla="*/ 25 h 52"/>
                  <a:gd name="T60" fmla="*/ 53 w 54"/>
                  <a:gd name="T61" fmla="*/ 23 h 52"/>
                  <a:gd name="T62" fmla="*/ 54 w 54"/>
                  <a:gd name="T63" fmla="*/ 24 h 52"/>
                  <a:gd name="T64" fmla="*/ 42 w 54"/>
                  <a:gd name="T65" fmla="*/ 35 h 52"/>
                  <a:gd name="T66" fmla="*/ 41 w 54"/>
                  <a:gd name="T67" fmla="*/ 33 h 52"/>
                  <a:gd name="T68" fmla="*/ 41 w 54"/>
                  <a:gd name="T69" fmla="*/ 33 h 52"/>
                  <a:gd name="T70" fmla="*/ 43 w 54"/>
                  <a:gd name="T71" fmla="*/ 31 h 52"/>
                  <a:gd name="T72" fmla="*/ 43 w 54"/>
                  <a:gd name="T73" fmla="*/ 29 h 52"/>
                  <a:gd name="T74" fmla="*/ 26 w 54"/>
                  <a:gd name="T75" fmla="*/ 9 h 52"/>
                  <a:gd name="T76" fmla="*/ 26 w 54"/>
                  <a:gd name="T77" fmla="*/ 9 h 52"/>
                  <a:gd name="T78" fmla="*/ 36 w 54"/>
                  <a:gd name="T79" fmla="*/ 35 h 52"/>
                  <a:gd name="T80" fmla="*/ 36 w 54"/>
                  <a:gd name="T81" fmla="*/ 35 h 52"/>
                  <a:gd name="T82" fmla="*/ 37 w 54"/>
                  <a:gd name="T83" fmla="*/ 38 h 52"/>
                  <a:gd name="T84" fmla="*/ 35 w 54"/>
                  <a:gd name="T85" fmla="*/ 40 h 52"/>
                  <a:gd name="T86" fmla="*/ 35 w 54"/>
                  <a:gd name="T87" fmla="*/ 40 h 52"/>
                  <a:gd name="T88" fmla="*/ 33 w 54"/>
                  <a:gd name="T89" fmla="*/ 39 h 52"/>
                  <a:gd name="T90" fmla="*/ 8 w 54"/>
                  <a:gd name="T91" fmla="*/ 25 h 52"/>
                  <a:gd name="T92" fmla="*/ 8 w 54"/>
                  <a:gd name="T93" fmla="*/ 25 h 52"/>
                  <a:gd name="T94" fmla="*/ 23 w 54"/>
                  <a:gd name="T95" fmla="*/ 41 h 52"/>
                  <a:gd name="T96" fmla="*/ 23 w 54"/>
                  <a:gd name="T97" fmla="*/ 41 h 52"/>
                  <a:gd name="T98" fmla="*/ 25 w 54"/>
                  <a:gd name="T99" fmla="*/ 44 h 52"/>
                  <a:gd name="T100" fmla="*/ 25 w 54"/>
                  <a:gd name="T101" fmla="*/ 44 h 52"/>
                  <a:gd name="T102" fmla="*/ 27 w 54"/>
                  <a:gd name="T103" fmla="*/ 44 h 52"/>
                  <a:gd name="T104" fmla="*/ 31 w 54"/>
                  <a:gd name="T105" fmla="*/ 42 h 52"/>
                  <a:gd name="T106" fmla="*/ 32 w 54"/>
                  <a:gd name="T107" fmla="*/ 44 h 52"/>
                  <a:gd name="T108" fmla="*/ 22 w 54"/>
                  <a:gd name="T109" fmla="*/ 52 h 52"/>
                  <a:gd name="T110" fmla="*/ 20 w 54"/>
                  <a:gd name="T111" fmla="*/ 5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 h="52">
                    <a:moveTo>
                      <a:pt x="20" y="51"/>
                    </a:moveTo>
                    <a:lnTo>
                      <a:pt x="20" y="51"/>
                    </a:lnTo>
                    <a:lnTo>
                      <a:pt x="23" y="48"/>
                    </a:lnTo>
                    <a:lnTo>
                      <a:pt x="23" y="47"/>
                    </a:lnTo>
                    <a:lnTo>
                      <a:pt x="23" y="47"/>
                    </a:lnTo>
                    <a:lnTo>
                      <a:pt x="15" y="37"/>
                    </a:lnTo>
                    <a:lnTo>
                      <a:pt x="15" y="37"/>
                    </a:lnTo>
                    <a:lnTo>
                      <a:pt x="7" y="27"/>
                    </a:lnTo>
                    <a:lnTo>
                      <a:pt x="7" y="27"/>
                    </a:lnTo>
                    <a:lnTo>
                      <a:pt x="6" y="26"/>
                    </a:lnTo>
                    <a:lnTo>
                      <a:pt x="1" y="30"/>
                    </a:lnTo>
                    <a:lnTo>
                      <a:pt x="0" y="27"/>
                    </a:lnTo>
                    <a:lnTo>
                      <a:pt x="9" y="20"/>
                    </a:lnTo>
                    <a:lnTo>
                      <a:pt x="9" y="20"/>
                    </a:lnTo>
                    <a:lnTo>
                      <a:pt x="10" y="21"/>
                    </a:lnTo>
                    <a:lnTo>
                      <a:pt x="33" y="33"/>
                    </a:lnTo>
                    <a:lnTo>
                      <a:pt x="33" y="33"/>
                    </a:lnTo>
                    <a:lnTo>
                      <a:pt x="24" y="8"/>
                    </a:lnTo>
                    <a:lnTo>
                      <a:pt x="33" y="0"/>
                    </a:lnTo>
                    <a:lnTo>
                      <a:pt x="34" y="1"/>
                    </a:lnTo>
                    <a:lnTo>
                      <a:pt x="34" y="1"/>
                    </a:lnTo>
                    <a:lnTo>
                      <a:pt x="31" y="5"/>
                    </a:lnTo>
                    <a:lnTo>
                      <a:pt x="31" y="6"/>
                    </a:lnTo>
                    <a:lnTo>
                      <a:pt x="31" y="6"/>
                    </a:lnTo>
                    <a:lnTo>
                      <a:pt x="31" y="6"/>
                    </a:lnTo>
                    <a:lnTo>
                      <a:pt x="40" y="16"/>
                    </a:lnTo>
                    <a:lnTo>
                      <a:pt x="40" y="16"/>
                    </a:lnTo>
                    <a:lnTo>
                      <a:pt x="48" y="25"/>
                    </a:lnTo>
                    <a:lnTo>
                      <a:pt x="48" y="25"/>
                    </a:lnTo>
                    <a:lnTo>
                      <a:pt x="49" y="25"/>
                    </a:lnTo>
                    <a:lnTo>
                      <a:pt x="53" y="23"/>
                    </a:lnTo>
                    <a:lnTo>
                      <a:pt x="54" y="24"/>
                    </a:lnTo>
                    <a:lnTo>
                      <a:pt x="42" y="35"/>
                    </a:lnTo>
                    <a:lnTo>
                      <a:pt x="41" y="33"/>
                    </a:lnTo>
                    <a:lnTo>
                      <a:pt x="41" y="33"/>
                    </a:lnTo>
                    <a:lnTo>
                      <a:pt x="43" y="31"/>
                    </a:lnTo>
                    <a:lnTo>
                      <a:pt x="43" y="29"/>
                    </a:lnTo>
                    <a:lnTo>
                      <a:pt x="26" y="9"/>
                    </a:lnTo>
                    <a:lnTo>
                      <a:pt x="26" y="9"/>
                    </a:lnTo>
                    <a:lnTo>
                      <a:pt x="36" y="35"/>
                    </a:lnTo>
                    <a:lnTo>
                      <a:pt x="36" y="35"/>
                    </a:lnTo>
                    <a:lnTo>
                      <a:pt x="37" y="38"/>
                    </a:lnTo>
                    <a:lnTo>
                      <a:pt x="35" y="40"/>
                    </a:lnTo>
                    <a:lnTo>
                      <a:pt x="35" y="40"/>
                    </a:lnTo>
                    <a:lnTo>
                      <a:pt x="33" y="39"/>
                    </a:lnTo>
                    <a:lnTo>
                      <a:pt x="8" y="25"/>
                    </a:lnTo>
                    <a:lnTo>
                      <a:pt x="8" y="25"/>
                    </a:lnTo>
                    <a:lnTo>
                      <a:pt x="23" y="41"/>
                    </a:lnTo>
                    <a:lnTo>
                      <a:pt x="23" y="41"/>
                    </a:lnTo>
                    <a:lnTo>
                      <a:pt x="25" y="44"/>
                    </a:lnTo>
                    <a:lnTo>
                      <a:pt x="25" y="44"/>
                    </a:lnTo>
                    <a:lnTo>
                      <a:pt x="27" y="44"/>
                    </a:lnTo>
                    <a:lnTo>
                      <a:pt x="31" y="42"/>
                    </a:lnTo>
                    <a:lnTo>
                      <a:pt x="32" y="44"/>
                    </a:lnTo>
                    <a:lnTo>
                      <a:pt x="22" y="52"/>
                    </a:lnTo>
                    <a:lnTo>
                      <a:pt x="20" y="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8" name="Freeform 62">
                <a:extLst>
                  <a:ext uri="{FF2B5EF4-FFF2-40B4-BE49-F238E27FC236}">
                    <a16:creationId xmlns:a16="http://schemas.microsoft.com/office/drawing/2014/main" id="{16069C05-2FF4-A04F-9DFC-AC3ED90821F4}"/>
                  </a:ext>
                </a:extLst>
              </p:cNvPr>
              <p:cNvSpPr>
                <a:spLocks noEditPoints="1"/>
              </p:cNvSpPr>
              <p:nvPr userDrawn="1"/>
            </p:nvSpPr>
            <p:spPr bwMode="auto">
              <a:xfrm>
                <a:off x="7999413" y="207963"/>
                <a:ext cx="25400" cy="30162"/>
              </a:xfrm>
              <a:custGeom>
                <a:avLst/>
                <a:gdLst>
                  <a:gd name="T0" fmla="*/ 15 w 34"/>
                  <a:gd name="T1" fmla="*/ 15 h 37"/>
                  <a:gd name="T2" fmla="*/ 15 w 34"/>
                  <a:gd name="T3" fmla="*/ 15 h 37"/>
                  <a:gd name="T4" fmla="*/ 15 w 34"/>
                  <a:gd name="T5" fmla="*/ 14 h 37"/>
                  <a:gd name="T6" fmla="*/ 15 w 34"/>
                  <a:gd name="T7" fmla="*/ 14 h 37"/>
                  <a:gd name="T8" fmla="*/ 14 w 34"/>
                  <a:gd name="T9" fmla="*/ 14 h 37"/>
                  <a:gd name="T10" fmla="*/ 3 w 34"/>
                  <a:gd name="T11" fmla="*/ 6 h 37"/>
                  <a:gd name="T12" fmla="*/ 7 w 34"/>
                  <a:gd name="T13" fmla="*/ 19 h 37"/>
                  <a:gd name="T14" fmla="*/ 7 w 34"/>
                  <a:gd name="T15" fmla="*/ 19 h 37"/>
                  <a:gd name="T16" fmla="*/ 7 w 34"/>
                  <a:gd name="T17" fmla="*/ 20 h 37"/>
                  <a:gd name="T18" fmla="*/ 7 w 34"/>
                  <a:gd name="T19" fmla="*/ 20 h 37"/>
                  <a:gd name="T20" fmla="*/ 7 w 34"/>
                  <a:gd name="T21" fmla="*/ 20 h 37"/>
                  <a:gd name="T22" fmla="*/ 15 w 34"/>
                  <a:gd name="T23" fmla="*/ 15 h 37"/>
                  <a:gd name="T24" fmla="*/ 3 w 34"/>
                  <a:gd name="T25" fmla="*/ 36 h 37"/>
                  <a:gd name="T26" fmla="*/ 3 w 34"/>
                  <a:gd name="T27" fmla="*/ 36 h 37"/>
                  <a:gd name="T28" fmla="*/ 6 w 34"/>
                  <a:gd name="T29" fmla="*/ 35 h 37"/>
                  <a:gd name="T30" fmla="*/ 7 w 34"/>
                  <a:gd name="T31" fmla="*/ 32 h 37"/>
                  <a:gd name="T32" fmla="*/ 6 w 34"/>
                  <a:gd name="T33" fmla="*/ 28 h 37"/>
                  <a:gd name="T34" fmla="*/ 1 w 34"/>
                  <a:gd name="T35" fmla="*/ 6 h 37"/>
                  <a:gd name="T36" fmla="*/ 1 w 34"/>
                  <a:gd name="T37" fmla="*/ 6 h 37"/>
                  <a:gd name="T38" fmla="*/ 0 w 34"/>
                  <a:gd name="T39" fmla="*/ 1 h 37"/>
                  <a:gd name="T40" fmla="*/ 2 w 34"/>
                  <a:gd name="T41" fmla="*/ 0 h 37"/>
                  <a:gd name="T42" fmla="*/ 2 w 34"/>
                  <a:gd name="T43" fmla="*/ 0 h 37"/>
                  <a:gd name="T44" fmla="*/ 7 w 34"/>
                  <a:gd name="T45" fmla="*/ 3 h 37"/>
                  <a:gd name="T46" fmla="*/ 27 w 34"/>
                  <a:gd name="T47" fmla="*/ 17 h 37"/>
                  <a:gd name="T48" fmla="*/ 27 w 34"/>
                  <a:gd name="T49" fmla="*/ 17 h 37"/>
                  <a:gd name="T50" fmla="*/ 29 w 34"/>
                  <a:gd name="T51" fmla="*/ 18 h 37"/>
                  <a:gd name="T52" fmla="*/ 33 w 34"/>
                  <a:gd name="T53" fmla="*/ 17 h 37"/>
                  <a:gd name="T54" fmla="*/ 34 w 34"/>
                  <a:gd name="T55" fmla="*/ 19 h 37"/>
                  <a:gd name="T56" fmla="*/ 20 w 34"/>
                  <a:gd name="T57" fmla="*/ 27 h 37"/>
                  <a:gd name="T58" fmla="*/ 20 w 34"/>
                  <a:gd name="T59" fmla="*/ 26 h 37"/>
                  <a:gd name="T60" fmla="*/ 20 w 34"/>
                  <a:gd name="T61" fmla="*/ 26 h 37"/>
                  <a:gd name="T62" fmla="*/ 23 w 34"/>
                  <a:gd name="T63" fmla="*/ 22 h 37"/>
                  <a:gd name="T64" fmla="*/ 24 w 34"/>
                  <a:gd name="T65" fmla="*/ 22 h 37"/>
                  <a:gd name="T66" fmla="*/ 23 w 34"/>
                  <a:gd name="T67" fmla="*/ 21 h 37"/>
                  <a:gd name="T68" fmla="*/ 23 w 34"/>
                  <a:gd name="T69" fmla="*/ 21 h 37"/>
                  <a:gd name="T70" fmla="*/ 17 w 34"/>
                  <a:gd name="T71" fmla="*/ 17 h 37"/>
                  <a:gd name="T72" fmla="*/ 17 w 34"/>
                  <a:gd name="T73" fmla="*/ 17 h 37"/>
                  <a:gd name="T74" fmla="*/ 17 w 34"/>
                  <a:gd name="T75" fmla="*/ 17 h 37"/>
                  <a:gd name="T76" fmla="*/ 17 w 34"/>
                  <a:gd name="T77" fmla="*/ 17 h 37"/>
                  <a:gd name="T78" fmla="*/ 10 w 34"/>
                  <a:gd name="T79" fmla="*/ 21 h 37"/>
                  <a:gd name="T80" fmla="*/ 10 w 34"/>
                  <a:gd name="T81" fmla="*/ 21 h 37"/>
                  <a:gd name="T82" fmla="*/ 8 w 34"/>
                  <a:gd name="T83" fmla="*/ 22 h 37"/>
                  <a:gd name="T84" fmla="*/ 8 w 34"/>
                  <a:gd name="T85" fmla="*/ 24 h 37"/>
                  <a:gd name="T86" fmla="*/ 8 w 34"/>
                  <a:gd name="T87" fmla="*/ 24 h 37"/>
                  <a:gd name="T88" fmla="*/ 9 w 34"/>
                  <a:gd name="T89" fmla="*/ 30 h 37"/>
                  <a:gd name="T90" fmla="*/ 9 w 34"/>
                  <a:gd name="T91" fmla="*/ 30 h 37"/>
                  <a:gd name="T92" fmla="*/ 10 w 34"/>
                  <a:gd name="T93" fmla="*/ 30 h 37"/>
                  <a:gd name="T94" fmla="*/ 15 w 34"/>
                  <a:gd name="T95" fmla="*/ 29 h 37"/>
                  <a:gd name="T96" fmla="*/ 16 w 34"/>
                  <a:gd name="T97" fmla="*/ 30 h 37"/>
                  <a:gd name="T98" fmla="*/ 5 w 34"/>
                  <a:gd name="T99" fmla="*/ 37 h 37"/>
                  <a:gd name="T100" fmla="*/ 3 w 34"/>
                  <a:gd name="T101" fmla="*/ 3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4" h="37">
                    <a:moveTo>
                      <a:pt x="15" y="15"/>
                    </a:moveTo>
                    <a:lnTo>
                      <a:pt x="15" y="15"/>
                    </a:lnTo>
                    <a:lnTo>
                      <a:pt x="15" y="14"/>
                    </a:lnTo>
                    <a:lnTo>
                      <a:pt x="15" y="14"/>
                    </a:lnTo>
                    <a:lnTo>
                      <a:pt x="14" y="14"/>
                    </a:lnTo>
                    <a:lnTo>
                      <a:pt x="3" y="6"/>
                    </a:lnTo>
                    <a:lnTo>
                      <a:pt x="7" y="19"/>
                    </a:lnTo>
                    <a:lnTo>
                      <a:pt x="7" y="19"/>
                    </a:lnTo>
                    <a:lnTo>
                      <a:pt x="7" y="20"/>
                    </a:lnTo>
                    <a:lnTo>
                      <a:pt x="7" y="20"/>
                    </a:lnTo>
                    <a:lnTo>
                      <a:pt x="7" y="20"/>
                    </a:lnTo>
                    <a:lnTo>
                      <a:pt x="15" y="15"/>
                    </a:lnTo>
                    <a:close/>
                    <a:moveTo>
                      <a:pt x="3" y="36"/>
                    </a:moveTo>
                    <a:lnTo>
                      <a:pt x="3" y="36"/>
                    </a:lnTo>
                    <a:lnTo>
                      <a:pt x="6" y="35"/>
                    </a:lnTo>
                    <a:lnTo>
                      <a:pt x="7" y="32"/>
                    </a:lnTo>
                    <a:lnTo>
                      <a:pt x="6" y="28"/>
                    </a:lnTo>
                    <a:lnTo>
                      <a:pt x="1" y="6"/>
                    </a:lnTo>
                    <a:lnTo>
                      <a:pt x="1" y="6"/>
                    </a:lnTo>
                    <a:lnTo>
                      <a:pt x="0" y="1"/>
                    </a:lnTo>
                    <a:lnTo>
                      <a:pt x="2" y="0"/>
                    </a:lnTo>
                    <a:lnTo>
                      <a:pt x="2" y="0"/>
                    </a:lnTo>
                    <a:lnTo>
                      <a:pt x="7" y="3"/>
                    </a:lnTo>
                    <a:lnTo>
                      <a:pt x="27" y="17"/>
                    </a:lnTo>
                    <a:lnTo>
                      <a:pt x="27" y="17"/>
                    </a:lnTo>
                    <a:lnTo>
                      <a:pt x="29" y="18"/>
                    </a:lnTo>
                    <a:lnTo>
                      <a:pt x="33" y="17"/>
                    </a:lnTo>
                    <a:lnTo>
                      <a:pt x="34" y="19"/>
                    </a:lnTo>
                    <a:lnTo>
                      <a:pt x="20" y="27"/>
                    </a:lnTo>
                    <a:lnTo>
                      <a:pt x="20" y="26"/>
                    </a:lnTo>
                    <a:lnTo>
                      <a:pt x="20" y="26"/>
                    </a:lnTo>
                    <a:lnTo>
                      <a:pt x="23" y="22"/>
                    </a:lnTo>
                    <a:lnTo>
                      <a:pt x="24" y="22"/>
                    </a:lnTo>
                    <a:lnTo>
                      <a:pt x="23" y="21"/>
                    </a:lnTo>
                    <a:lnTo>
                      <a:pt x="23" y="21"/>
                    </a:lnTo>
                    <a:lnTo>
                      <a:pt x="17" y="17"/>
                    </a:lnTo>
                    <a:lnTo>
                      <a:pt x="17" y="17"/>
                    </a:lnTo>
                    <a:lnTo>
                      <a:pt x="17" y="17"/>
                    </a:lnTo>
                    <a:lnTo>
                      <a:pt x="17" y="17"/>
                    </a:lnTo>
                    <a:lnTo>
                      <a:pt x="10" y="21"/>
                    </a:lnTo>
                    <a:lnTo>
                      <a:pt x="10" y="21"/>
                    </a:lnTo>
                    <a:lnTo>
                      <a:pt x="8" y="22"/>
                    </a:lnTo>
                    <a:lnTo>
                      <a:pt x="8" y="24"/>
                    </a:lnTo>
                    <a:lnTo>
                      <a:pt x="8" y="24"/>
                    </a:lnTo>
                    <a:lnTo>
                      <a:pt x="9" y="30"/>
                    </a:lnTo>
                    <a:lnTo>
                      <a:pt x="9" y="30"/>
                    </a:lnTo>
                    <a:lnTo>
                      <a:pt x="10" y="30"/>
                    </a:lnTo>
                    <a:lnTo>
                      <a:pt x="15" y="29"/>
                    </a:lnTo>
                    <a:lnTo>
                      <a:pt x="16" y="30"/>
                    </a:lnTo>
                    <a:lnTo>
                      <a:pt x="5" y="37"/>
                    </a:lnTo>
                    <a:lnTo>
                      <a:pt x="3"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9" name="Freeform 63">
                <a:extLst>
                  <a:ext uri="{FF2B5EF4-FFF2-40B4-BE49-F238E27FC236}">
                    <a16:creationId xmlns:a16="http://schemas.microsoft.com/office/drawing/2014/main" id="{33E936AF-4E06-0D44-84AE-575D78C57700}"/>
                  </a:ext>
                </a:extLst>
              </p:cNvPr>
              <p:cNvSpPr>
                <a:spLocks/>
              </p:cNvSpPr>
              <p:nvPr userDrawn="1"/>
            </p:nvSpPr>
            <p:spPr bwMode="auto">
              <a:xfrm>
                <a:off x="8015288" y="187325"/>
                <a:ext cx="31750" cy="34925"/>
              </a:xfrm>
              <a:custGeom>
                <a:avLst/>
                <a:gdLst>
                  <a:gd name="T0" fmla="*/ 13 w 39"/>
                  <a:gd name="T1" fmla="*/ 42 h 45"/>
                  <a:gd name="T2" fmla="*/ 13 w 39"/>
                  <a:gd name="T3" fmla="*/ 42 h 45"/>
                  <a:gd name="T4" fmla="*/ 17 w 39"/>
                  <a:gd name="T5" fmla="*/ 40 h 45"/>
                  <a:gd name="T6" fmla="*/ 17 w 39"/>
                  <a:gd name="T7" fmla="*/ 39 h 45"/>
                  <a:gd name="T8" fmla="*/ 17 w 39"/>
                  <a:gd name="T9" fmla="*/ 39 h 45"/>
                  <a:gd name="T10" fmla="*/ 11 w 39"/>
                  <a:gd name="T11" fmla="*/ 28 h 45"/>
                  <a:gd name="T12" fmla="*/ 11 w 39"/>
                  <a:gd name="T13" fmla="*/ 28 h 45"/>
                  <a:gd name="T14" fmla="*/ 5 w 39"/>
                  <a:gd name="T15" fmla="*/ 16 h 45"/>
                  <a:gd name="T16" fmla="*/ 5 w 39"/>
                  <a:gd name="T17" fmla="*/ 16 h 45"/>
                  <a:gd name="T18" fmla="*/ 4 w 39"/>
                  <a:gd name="T19" fmla="*/ 16 h 45"/>
                  <a:gd name="T20" fmla="*/ 0 w 39"/>
                  <a:gd name="T21" fmla="*/ 17 h 45"/>
                  <a:gd name="T22" fmla="*/ 0 w 39"/>
                  <a:gd name="T23" fmla="*/ 15 h 45"/>
                  <a:gd name="T24" fmla="*/ 7 w 39"/>
                  <a:gd name="T25" fmla="*/ 11 h 45"/>
                  <a:gd name="T26" fmla="*/ 7 w 39"/>
                  <a:gd name="T27" fmla="*/ 11 h 45"/>
                  <a:gd name="T28" fmla="*/ 10 w 39"/>
                  <a:gd name="T29" fmla="*/ 13 h 45"/>
                  <a:gd name="T30" fmla="*/ 32 w 39"/>
                  <a:gd name="T31" fmla="*/ 25 h 45"/>
                  <a:gd name="T32" fmla="*/ 32 w 39"/>
                  <a:gd name="T33" fmla="*/ 25 h 45"/>
                  <a:gd name="T34" fmla="*/ 29 w 39"/>
                  <a:gd name="T35" fmla="*/ 19 h 45"/>
                  <a:gd name="T36" fmla="*/ 29 w 39"/>
                  <a:gd name="T37" fmla="*/ 19 h 45"/>
                  <a:gd name="T38" fmla="*/ 23 w 39"/>
                  <a:gd name="T39" fmla="*/ 7 h 45"/>
                  <a:gd name="T40" fmla="*/ 23 w 39"/>
                  <a:gd name="T41" fmla="*/ 7 h 45"/>
                  <a:gd name="T42" fmla="*/ 23 w 39"/>
                  <a:gd name="T43" fmla="*/ 7 h 45"/>
                  <a:gd name="T44" fmla="*/ 22 w 39"/>
                  <a:gd name="T45" fmla="*/ 7 h 45"/>
                  <a:gd name="T46" fmla="*/ 18 w 39"/>
                  <a:gd name="T47" fmla="*/ 8 h 45"/>
                  <a:gd name="T48" fmla="*/ 17 w 39"/>
                  <a:gd name="T49" fmla="*/ 6 h 45"/>
                  <a:gd name="T50" fmla="*/ 29 w 39"/>
                  <a:gd name="T51" fmla="*/ 0 h 45"/>
                  <a:gd name="T52" fmla="*/ 30 w 39"/>
                  <a:gd name="T53" fmla="*/ 3 h 45"/>
                  <a:gd name="T54" fmla="*/ 30 w 39"/>
                  <a:gd name="T55" fmla="*/ 3 h 45"/>
                  <a:gd name="T56" fmla="*/ 27 w 39"/>
                  <a:gd name="T57" fmla="*/ 5 h 45"/>
                  <a:gd name="T58" fmla="*/ 26 w 39"/>
                  <a:gd name="T59" fmla="*/ 6 h 45"/>
                  <a:gd name="T60" fmla="*/ 27 w 39"/>
                  <a:gd name="T61" fmla="*/ 7 h 45"/>
                  <a:gd name="T62" fmla="*/ 27 w 39"/>
                  <a:gd name="T63" fmla="*/ 7 h 45"/>
                  <a:gd name="T64" fmla="*/ 30 w 39"/>
                  <a:gd name="T65" fmla="*/ 14 h 45"/>
                  <a:gd name="T66" fmla="*/ 30 w 39"/>
                  <a:gd name="T67" fmla="*/ 14 h 45"/>
                  <a:gd name="T68" fmla="*/ 39 w 39"/>
                  <a:gd name="T69" fmla="*/ 32 h 45"/>
                  <a:gd name="T70" fmla="*/ 36 w 39"/>
                  <a:gd name="T71" fmla="*/ 34 h 45"/>
                  <a:gd name="T72" fmla="*/ 36 w 39"/>
                  <a:gd name="T73" fmla="*/ 34 h 45"/>
                  <a:gd name="T74" fmla="*/ 27 w 39"/>
                  <a:gd name="T75" fmla="*/ 28 h 45"/>
                  <a:gd name="T76" fmla="*/ 9 w 39"/>
                  <a:gd name="T77" fmla="*/ 19 h 45"/>
                  <a:gd name="T78" fmla="*/ 9 w 39"/>
                  <a:gd name="T79" fmla="*/ 19 h 45"/>
                  <a:gd name="T80" fmla="*/ 13 w 39"/>
                  <a:gd name="T81" fmla="*/ 27 h 45"/>
                  <a:gd name="T82" fmla="*/ 13 w 39"/>
                  <a:gd name="T83" fmla="*/ 27 h 45"/>
                  <a:gd name="T84" fmla="*/ 19 w 39"/>
                  <a:gd name="T85" fmla="*/ 38 h 45"/>
                  <a:gd name="T86" fmla="*/ 19 w 39"/>
                  <a:gd name="T87" fmla="*/ 38 h 45"/>
                  <a:gd name="T88" fmla="*/ 19 w 39"/>
                  <a:gd name="T89" fmla="*/ 39 h 45"/>
                  <a:gd name="T90" fmla="*/ 20 w 39"/>
                  <a:gd name="T91" fmla="*/ 39 h 45"/>
                  <a:gd name="T92" fmla="*/ 26 w 39"/>
                  <a:gd name="T93" fmla="*/ 37 h 45"/>
                  <a:gd name="T94" fmla="*/ 26 w 39"/>
                  <a:gd name="T95" fmla="*/ 39 h 45"/>
                  <a:gd name="T96" fmla="*/ 13 w 39"/>
                  <a:gd name="T97" fmla="*/ 45 h 45"/>
                  <a:gd name="T98" fmla="*/ 13 w 39"/>
                  <a:gd name="T99" fmla="*/ 4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9" h="45">
                    <a:moveTo>
                      <a:pt x="13" y="42"/>
                    </a:moveTo>
                    <a:lnTo>
                      <a:pt x="13" y="42"/>
                    </a:lnTo>
                    <a:lnTo>
                      <a:pt x="17" y="40"/>
                    </a:lnTo>
                    <a:lnTo>
                      <a:pt x="17" y="39"/>
                    </a:lnTo>
                    <a:lnTo>
                      <a:pt x="17" y="39"/>
                    </a:lnTo>
                    <a:lnTo>
                      <a:pt x="11" y="28"/>
                    </a:lnTo>
                    <a:lnTo>
                      <a:pt x="11" y="28"/>
                    </a:lnTo>
                    <a:lnTo>
                      <a:pt x="5" y="16"/>
                    </a:lnTo>
                    <a:lnTo>
                      <a:pt x="5" y="16"/>
                    </a:lnTo>
                    <a:lnTo>
                      <a:pt x="4" y="16"/>
                    </a:lnTo>
                    <a:lnTo>
                      <a:pt x="0" y="17"/>
                    </a:lnTo>
                    <a:lnTo>
                      <a:pt x="0" y="15"/>
                    </a:lnTo>
                    <a:lnTo>
                      <a:pt x="7" y="11"/>
                    </a:lnTo>
                    <a:lnTo>
                      <a:pt x="7" y="11"/>
                    </a:lnTo>
                    <a:lnTo>
                      <a:pt x="10" y="13"/>
                    </a:lnTo>
                    <a:lnTo>
                      <a:pt x="32" y="25"/>
                    </a:lnTo>
                    <a:lnTo>
                      <a:pt x="32" y="25"/>
                    </a:lnTo>
                    <a:lnTo>
                      <a:pt x="29" y="19"/>
                    </a:lnTo>
                    <a:lnTo>
                      <a:pt x="29" y="19"/>
                    </a:lnTo>
                    <a:lnTo>
                      <a:pt x="23" y="7"/>
                    </a:lnTo>
                    <a:lnTo>
                      <a:pt x="23" y="7"/>
                    </a:lnTo>
                    <a:lnTo>
                      <a:pt x="23" y="7"/>
                    </a:lnTo>
                    <a:lnTo>
                      <a:pt x="22" y="7"/>
                    </a:lnTo>
                    <a:lnTo>
                      <a:pt x="18" y="8"/>
                    </a:lnTo>
                    <a:lnTo>
                      <a:pt x="17" y="6"/>
                    </a:lnTo>
                    <a:lnTo>
                      <a:pt x="29" y="0"/>
                    </a:lnTo>
                    <a:lnTo>
                      <a:pt x="30" y="3"/>
                    </a:lnTo>
                    <a:lnTo>
                      <a:pt x="30" y="3"/>
                    </a:lnTo>
                    <a:lnTo>
                      <a:pt x="27" y="5"/>
                    </a:lnTo>
                    <a:lnTo>
                      <a:pt x="26" y="6"/>
                    </a:lnTo>
                    <a:lnTo>
                      <a:pt x="27" y="7"/>
                    </a:lnTo>
                    <a:lnTo>
                      <a:pt x="27" y="7"/>
                    </a:lnTo>
                    <a:lnTo>
                      <a:pt x="30" y="14"/>
                    </a:lnTo>
                    <a:lnTo>
                      <a:pt x="30" y="14"/>
                    </a:lnTo>
                    <a:lnTo>
                      <a:pt x="39" y="32"/>
                    </a:lnTo>
                    <a:lnTo>
                      <a:pt x="36" y="34"/>
                    </a:lnTo>
                    <a:lnTo>
                      <a:pt x="36" y="34"/>
                    </a:lnTo>
                    <a:lnTo>
                      <a:pt x="27" y="28"/>
                    </a:lnTo>
                    <a:lnTo>
                      <a:pt x="9" y="19"/>
                    </a:lnTo>
                    <a:lnTo>
                      <a:pt x="9" y="19"/>
                    </a:lnTo>
                    <a:lnTo>
                      <a:pt x="13" y="27"/>
                    </a:lnTo>
                    <a:lnTo>
                      <a:pt x="13" y="27"/>
                    </a:lnTo>
                    <a:lnTo>
                      <a:pt x="19" y="38"/>
                    </a:lnTo>
                    <a:lnTo>
                      <a:pt x="19" y="38"/>
                    </a:lnTo>
                    <a:lnTo>
                      <a:pt x="19" y="39"/>
                    </a:lnTo>
                    <a:lnTo>
                      <a:pt x="20" y="39"/>
                    </a:lnTo>
                    <a:lnTo>
                      <a:pt x="26" y="37"/>
                    </a:lnTo>
                    <a:lnTo>
                      <a:pt x="26" y="39"/>
                    </a:lnTo>
                    <a:lnTo>
                      <a:pt x="13" y="45"/>
                    </a:lnTo>
                    <a:lnTo>
                      <a:pt x="13"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0" name="Freeform 64">
                <a:extLst>
                  <a:ext uri="{FF2B5EF4-FFF2-40B4-BE49-F238E27FC236}">
                    <a16:creationId xmlns:a16="http://schemas.microsoft.com/office/drawing/2014/main" id="{BE270D92-CE48-CF48-8B2E-5D2F90861444}"/>
                  </a:ext>
                </a:extLst>
              </p:cNvPr>
              <p:cNvSpPr>
                <a:spLocks/>
              </p:cNvSpPr>
              <p:nvPr userDrawn="1"/>
            </p:nvSpPr>
            <p:spPr bwMode="auto">
              <a:xfrm>
                <a:off x="8061325" y="176213"/>
                <a:ext cx="20638" cy="28575"/>
              </a:xfrm>
              <a:custGeom>
                <a:avLst/>
                <a:gdLst>
                  <a:gd name="T0" fmla="*/ 6 w 27"/>
                  <a:gd name="T1" fmla="*/ 26 h 36"/>
                  <a:gd name="T2" fmla="*/ 10 w 27"/>
                  <a:gd name="T3" fmla="*/ 31 h 36"/>
                  <a:gd name="T4" fmla="*/ 17 w 27"/>
                  <a:gd name="T5" fmla="*/ 31 h 36"/>
                  <a:gd name="T6" fmla="*/ 20 w 27"/>
                  <a:gd name="T7" fmla="*/ 30 h 36"/>
                  <a:gd name="T8" fmla="*/ 23 w 27"/>
                  <a:gd name="T9" fmla="*/ 26 h 36"/>
                  <a:gd name="T10" fmla="*/ 23 w 27"/>
                  <a:gd name="T11" fmla="*/ 24 h 36"/>
                  <a:gd name="T12" fmla="*/ 20 w 27"/>
                  <a:gd name="T13" fmla="*/ 21 h 36"/>
                  <a:gd name="T14" fmla="*/ 11 w 27"/>
                  <a:gd name="T15" fmla="*/ 20 h 36"/>
                  <a:gd name="T16" fmla="*/ 7 w 27"/>
                  <a:gd name="T17" fmla="*/ 20 h 36"/>
                  <a:gd name="T18" fmla="*/ 1 w 27"/>
                  <a:gd name="T19" fmla="*/ 17 h 36"/>
                  <a:gd name="T20" fmla="*/ 0 w 27"/>
                  <a:gd name="T21" fmla="*/ 14 h 36"/>
                  <a:gd name="T22" fmla="*/ 1 w 27"/>
                  <a:gd name="T23" fmla="*/ 7 h 36"/>
                  <a:gd name="T24" fmla="*/ 9 w 27"/>
                  <a:gd name="T25" fmla="*/ 1 h 36"/>
                  <a:gd name="T26" fmla="*/ 14 w 27"/>
                  <a:gd name="T27" fmla="*/ 0 h 36"/>
                  <a:gd name="T28" fmla="*/ 18 w 27"/>
                  <a:gd name="T29" fmla="*/ 0 h 36"/>
                  <a:gd name="T30" fmla="*/ 18 w 27"/>
                  <a:gd name="T31" fmla="*/ 1 h 36"/>
                  <a:gd name="T32" fmla="*/ 18 w 27"/>
                  <a:gd name="T33" fmla="*/ 9 h 36"/>
                  <a:gd name="T34" fmla="*/ 17 w 27"/>
                  <a:gd name="T35" fmla="*/ 5 h 36"/>
                  <a:gd name="T36" fmla="*/ 11 w 27"/>
                  <a:gd name="T37" fmla="*/ 3 h 36"/>
                  <a:gd name="T38" fmla="*/ 9 w 27"/>
                  <a:gd name="T39" fmla="*/ 3 h 36"/>
                  <a:gd name="T40" fmla="*/ 5 w 27"/>
                  <a:gd name="T41" fmla="*/ 7 h 36"/>
                  <a:gd name="T42" fmla="*/ 4 w 27"/>
                  <a:gd name="T43" fmla="*/ 11 h 36"/>
                  <a:gd name="T44" fmla="*/ 6 w 27"/>
                  <a:gd name="T45" fmla="*/ 13 h 36"/>
                  <a:gd name="T46" fmla="*/ 17 w 27"/>
                  <a:gd name="T47" fmla="*/ 14 h 36"/>
                  <a:gd name="T48" fmla="*/ 20 w 27"/>
                  <a:gd name="T49" fmla="*/ 14 h 36"/>
                  <a:gd name="T50" fmla="*/ 25 w 27"/>
                  <a:gd name="T51" fmla="*/ 18 h 36"/>
                  <a:gd name="T52" fmla="*/ 26 w 27"/>
                  <a:gd name="T53" fmla="*/ 20 h 36"/>
                  <a:gd name="T54" fmla="*/ 25 w 27"/>
                  <a:gd name="T55" fmla="*/ 29 h 36"/>
                  <a:gd name="T56" fmla="*/ 17 w 27"/>
                  <a:gd name="T57" fmla="*/ 34 h 36"/>
                  <a:gd name="T58" fmla="*/ 13 w 27"/>
                  <a:gd name="T59" fmla="*/ 35 h 36"/>
                  <a:gd name="T60" fmla="*/ 7 w 27"/>
                  <a:gd name="T61" fmla="*/ 36 h 36"/>
                  <a:gd name="T62" fmla="*/ 6 w 27"/>
                  <a:gd name="T63" fmla="*/ 2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 h="36">
                    <a:moveTo>
                      <a:pt x="6" y="26"/>
                    </a:moveTo>
                    <a:lnTo>
                      <a:pt x="6" y="26"/>
                    </a:lnTo>
                    <a:lnTo>
                      <a:pt x="8" y="29"/>
                    </a:lnTo>
                    <a:lnTo>
                      <a:pt x="10" y="31"/>
                    </a:lnTo>
                    <a:lnTo>
                      <a:pt x="14" y="33"/>
                    </a:lnTo>
                    <a:lnTo>
                      <a:pt x="17" y="31"/>
                    </a:lnTo>
                    <a:lnTo>
                      <a:pt x="17" y="31"/>
                    </a:lnTo>
                    <a:lnTo>
                      <a:pt x="20" y="30"/>
                    </a:lnTo>
                    <a:lnTo>
                      <a:pt x="22" y="28"/>
                    </a:lnTo>
                    <a:lnTo>
                      <a:pt x="23" y="26"/>
                    </a:lnTo>
                    <a:lnTo>
                      <a:pt x="23" y="24"/>
                    </a:lnTo>
                    <a:lnTo>
                      <a:pt x="23" y="24"/>
                    </a:lnTo>
                    <a:lnTo>
                      <a:pt x="22" y="22"/>
                    </a:lnTo>
                    <a:lnTo>
                      <a:pt x="20" y="21"/>
                    </a:lnTo>
                    <a:lnTo>
                      <a:pt x="16" y="20"/>
                    </a:lnTo>
                    <a:lnTo>
                      <a:pt x="11" y="20"/>
                    </a:lnTo>
                    <a:lnTo>
                      <a:pt x="11" y="20"/>
                    </a:lnTo>
                    <a:lnTo>
                      <a:pt x="7" y="20"/>
                    </a:lnTo>
                    <a:lnTo>
                      <a:pt x="4" y="19"/>
                    </a:lnTo>
                    <a:lnTo>
                      <a:pt x="1" y="17"/>
                    </a:lnTo>
                    <a:lnTo>
                      <a:pt x="0" y="14"/>
                    </a:lnTo>
                    <a:lnTo>
                      <a:pt x="0" y="14"/>
                    </a:lnTo>
                    <a:lnTo>
                      <a:pt x="0" y="10"/>
                    </a:lnTo>
                    <a:lnTo>
                      <a:pt x="1" y="7"/>
                    </a:lnTo>
                    <a:lnTo>
                      <a:pt x="5" y="3"/>
                    </a:lnTo>
                    <a:lnTo>
                      <a:pt x="9" y="1"/>
                    </a:lnTo>
                    <a:lnTo>
                      <a:pt x="9" y="1"/>
                    </a:lnTo>
                    <a:lnTo>
                      <a:pt x="14" y="0"/>
                    </a:lnTo>
                    <a:lnTo>
                      <a:pt x="18" y="0"/>
                    </a:lnTo>
                    <a:lnTo>
                      <a:pt x="18" y="0"/>
                    </a:lnTo>
                    <a:lnTo>
                      <a:pt x="18" y="1"/>
                    </a:lnTo>
                    <a:lnTo>
                      <a:pt x="18" y="1"/>
                    </a:lnTo>
                    <a:lnTo>
                      <a:pt x="20" y="8"/>
                    </a:lnTo>
                    <a:lnTo>
                      <a:pt x="18" y="9"/>
                    </a:lnTo>
                    <a:lnTo>
                      <a:pt x="18" y="9"/>
                    </a:lnTo>
                    <a:lnTo>
                      <a:pt x="17" y="5"/>
                    </a:lnTo>
                    <a:lnTo>
                      <a:pt x="15" y="3"/>
                    </a:lnTo>
                    <a:lnTo>
                      <a:pt x="11" y="3"/>
                    </a:lnTo>
                    <a:lnTo>
                      <a:pt x="9" y="3"/>
                    </a:lnTo>
                    <a:lnTo>
                      <a:pt x="9" y="3"/>
                    </a:lnTo>
                    <a:lnTo>
                      <a:pt x="6" y="4"/>
                    </a:lnTo>
                    <a:lnTo>
                      <a:pt x="5" y="7"/>
                    </a:lnTo>
                    <a:lnTo>
                      <a:pt x="4" y="9"/>
                    </a:lnTo>
                    <a:lnTo>
                      <a:pt x="4" y="11"/>
                    </a:lnTo>
                    <a:lnTo>
                      <a:pt x="4" y="11"/>
                    </a:lnTo>
                    <a:lnTo>
                      <a:pt x="6" y="13"/>
                    </a:lnTo>
                    <a:lnTo>
                      <a:pt x="9" y="14"/>
                    </a:lnTo>
                    <a:lnTo>
                      <a:pt x="17" y="14"/>
                    </a:lnTo>
                    <a:lnTo>
                      <a:pt x="17" y="14"/>
                    </a:lnTo>
                    <a:lnTo>
                      <a:pt x="20" y="14"/>
                    </a:lnTo>
                    <a:lnTo>
                      <a:pt x="24" y="16"/>
                    </a:lnTo>
                    <a:lnTo>
                      <a:pt x="25" y="18"/>
                    </a:lnTo>
                    <a:lnTo>
                      <a:pt x="26" y="20"/>
                    </a:lnTo>
                    <a:lnTo>
                      <a:pt x="26" y="20"/>
                    </a:lnTo>
                    <a:lnTo>
                      <a:pt x="27" y="25"/>
                    </a:lnTo>
                    <a:lnTo>
                      <a:pt x="25" y="29"/>
                    </a:lnTo>
                    <a:lnTo>
                      <a:pt x="23" y="31"/>
                    </a:lnTo>
                    <a:lnTo>
                      <a:pt x="17" y="34"/>
                    </a:lnTo>
                    <a:lnTo>
                      <a:pt x="17" y="34"/>
                    </a:lnTo>
                    <a:lnTo>
                      <a:pt x="13" y="35"/>
                    </a:lnTo>
                    <a:lnTo>
                      <a:pt x="7" y="36"/>
                    </a:lnTo>
                    <a:lnTo>
                      <a:pt x="7" y="36"/>
                    </a:lnTo>
                    <a:lnTo>
                      <a:pt x="4" y="27"/>
                    </a:lnTo>
                    <a:lnTo>
                      <a:pt x="6"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1" name="Freeform 65">
                <a:extLst>
                  <a:ext uri="{FF2B5EF4-FFF2-40B4-BE49-F238E27FC236}">
                    <a16:creationId xmlns:a16="http://schemas.microsoft.com/office/drawing/2014/main" id="{8AA8E182-6FEF-624A-90F2-CE4194E022ED}"/>
                  </a:ext>
                </a:extLst>
              </p:cNvPr>
              <p:cNvSpPr>
                <a:spLocks/>
              </p:cNvSpPr>
              <p:nvPr userDrawn="1"/>
            </p:nvSpPr>
            <p:spPr bwMode="auto">
              <a:xfrm>
                <a:off x="8080375" y="168275"/>
                <a:ext cx="25400" cy="31750"/>
              </a:xfrm>
              <a:custGeom>
                <a:avLst/>
                <a:gdLst>
                  <a:gd name="T0" fmla="*/ 7 w 33"/>
                  <a:gd name="T1" fmla="*/ 36 h 38"/>
                  <a:gd name="T2" fmla="*/ 7 w 33"/>
                  <a:gd name="T3" fmla="*/ 36 h 38"/>
                  <a:gd name="T4" fmla="*/ 10 w 33"/>
                  <a:gd name="T5" fmla="*/ 35 h 38"/>
                  <a:gd name="T6" fmla="*/ 10 w 33"/>
                  <a:gd name="T7" fmla="*/ 34 h 38"/>
                  <a:gd name="T8" fmla="*/ 10 w 33"/>
                  <a:gd name="T9" fmla="*/ 34 h 38"/>
                  <a:gd name="T10" fmla="*/ 8 w 33"/>
                  <a:gd name="T11" fmla="*/ 21 h 38"/>
                  <a:gd name="T12" fmla="*/ 8 w 33"/>
                  <a:gd name="T13" fmla="*/ 21 h 38"/>
                  <a:gd name="T14" fmla="*/ 6 w 33"/>
                  <a:gd name="T15" fmla="*/ 9 h 38"/>
                  <a:gd name="T16" fmla="*/ 6 w 33"/>
                  <a:gd name="T17" fmla="*/ 9 h 38"/>
                  <a:gd name="T18" fmla="*/ 5 w 33"/>
                  <a:gd name="T19" fmla="*/ 8 h 38"/>
                  <a:gd name="T20" fmla="*/ 1 w 33"/>
                  <a:gd name="T21" fmla="*/ 8 h 38"/>
                  <a:gd name="T22" fmla="*/ 0 w 33"/>
                  <a:gd name="T23" fmla="*/ 5 h 38"/>
                  <a:gd name="T24" fmla="*/ 17 w 33"/>
                  <a:gd name="T25" fmla="*/ 2 h 38"/>
                  <a:gd name="T26" fmla="*/ 17 w 33"/>
                  <a:gd name="T27" fmla="*/ 2 h 38"/>
                  <a:gd name="T28" fmla="*/ 25 w 33"/>
                  <a:gd name="T29" fmla="*/ 0 h 38"/>
                  <a:gd name="T30" fmla="*/ 25 w 33"/>
                  <a:gd name="T31" fmla="*/ 0 h 38"/>
                  <a:gd name="T32" fmla="*/ 27 w 33"/>
                  <a:gd name="T33" fmla="*/ 9 h 38"/>
                  <a:gd name="T34" fmla="*/ 25 w 33"/>
                  <a:gd name="T35" fmla="*/ 10 h 38"/>
                  <a:gd name="T36" fmla="*/ 25 w 33"/>
                  <a:gd name="T37" fmla="*/ 10 h 38"/>
                  <a:gd name="T38" fmla="*/ 24 w 33"/>
                  <a:gd name="T39" fmla="*/ 6 h 38"/>
                  <a:gd name="T40" fmla="*/ 22 w 33"/>
                  <a:gd name="T41" fmla="*/ 4 h 38"/>
                  <a:gd name="T42" fmla="*/ 19 w 33"/>
                  <a:gd name="T43" fmla="*/ 4 h 38"/>
                  <a:gd name="T44" fmla="*/ 15 w 33"/>
                  <a:gd name="T45" fmla="*/ 4 h 38"/>
                  <a:gd name="T46" fmla="*/ 11 w 33"/>
                  <a:gd name="T47" fmla="*/ 5 h 38"/>
                  <a:gd name="T48" fmla="*/ 11 w 33"/>
                  <a:gd name="T49" fmla="*/ 5 h 38"/>
                  <a:gd name="T50" fmla="*/ 10 w 33"/>
                  <a:gd name="T51" fmla="*/ 6 h 38"/>
                  <a:gd name="T52" fmla="*/ 10 w 33"/>
                  <a:gd name="T53" fmla="*/ 6 h 38"/>
                  <a:gd name="T54" fmla="*/ 12 w 33"/>
                  <a:gd name="T55" fmla="*/ 17 h 38"/>
                  <a:gd name="T56" fmla="*/ 12 w 33"/>
                  <a:gd name="T57" fmla="*/ 17 h 38"/>
                  <a:gd name="T58" fmla="*/ 12 w 33"/>
                  <a:gd name="T59" fmla="*/ 18 h 38"/>
                  <a:gd name="T60" fmla="*/ 15 w 33"/>
                  <a:gd name="T61" fmla="*/ 18 h 38"/>
                  <a:gd name="T62" fmla="*/ 16 w 33"/>
                  <a:gd name="T63" fmla="*/ 18 h 38"/>
                  <a:gd name="T64" fmla="*/ 16 w 33"/>
                  <a:gd name="T65" fmla="*/ 18 h 38"/>
                  <a:gd name="T66" fmla="*/ 18 w 33"/>
                  <a:gd name="T67" fmla="*/ 17 h 38"/>
                  <a:gd name="T68" fmla="*/ 20 w 33"/>
                  <a:gd name="T69" fmla="*/ 16 h 38"/>
                  <a:gd name="T70" fmla="*/ 20 w 33"/>
                  <a:gd name="T71" fmla="*/ 14 h 38"/>
                  <a:gd name="T72" fmla="*/ 20 w 33"/>
                  <a:gd name="T73" fmla="*/ 12 h 38"/>
                  <a:gd name="T74" fmla="*/ 23 w 33"/>
                  <a:gd name="T75" fmla="*/ 12 h 38"/>
                  <a:gd name="T76" fmla="*/ 23 w 33"/>
                  <a:gd name="T77" fmla="*/ 12 h 38"/>
                  <a:gd name="T78" fmla="*/ 24 w 33"/>
                  <a:gd name="T79" fmla="*/ 17 h 38"/>
                  <a:gd name="T80" fmla="*/ 24 w 33"/>
                  <a:gd name="T81" fmla="*/ 17 h 38"/>
                  <a:gd name="T82" fmla="*/ 25 w 33"/>
                  <a:gd name="T83" fmla="*/ 22 h 38"/>
                  <a:gd name="T84" fmla="*/ 23 w 33"/>
                  <a:gd name="T85" fmla="*/ 22 h 38"/>
                  <a:gd name="T86" fmla="*/ 23 w 33"/>
                  <a:gd name="T87" fmla="*/ 22 h 38"/>
                  <a:gd name="T88" fmla="*/ 20 w 33"/>
                  <a:gd name="T89" fmla="*/ 19 h 38"/>
                  <a:gd name="T90" fmla="*/ 19 w 33"/>
                  <a:gd name="T91" fmla="*/ 19 h 38"/>
                  <a:gd name="T92" fmla="*/ 17 w 33"/>
                  <a:gd name="T93" fmla="*/ 19 h 38"/>
                  <a:gd name="T94" fmla="*/ 14 w 33"/>
                  <a:gd name="T95" fmla="*/ 20 h 38"/>
                  <a:gd name="T96" fmla="*/ 14 w 33"/>
                  <a:gd name="T97" fmla="*/ 20 h 38"/>
                  <a:gd name="T98" fmla="*/ 14 w 33"/>
                  <a:gd name="T99" fmla="*/ 21 h 38"/>
                  <a:gd name="T100" fmla="*/ 16 w 33"/>
                  <a:gd name="T101" fmla="*/ 33 h 38"/>
                  <a:gd name="T102" fmla="*/ 16 w 33"/>
                  <a:gd name="T103" fmla="*/ 33 h 38"/>
                  <a:gd name="T104" fmla="*/ 17 w 33"/>
                  <a:gd name="T105" fmla="*/ 34 h 38"/>
                  <a:gd name="T106" fmla="*/ 25 w 33"/>
                  <a:gd name="T107" fmla="*/ 31 h 38"/>
                  <a:gd name="T108" fmla="*/ 25 w 33"/>
                  <a:gd name="T109" fmla="*/ 31 h 38"/>
                  <a:gd name="T110" fmla="*/ 28 w 33"/>
                  <a:gd name="T111" fmla="*/ 30 h 38"/>
                  <a:gd name="T112" fmla="*/ 29 w 33"/>
                  <a:gd name="T113" fmla="*/ 27 h 38"/>
                  <a:gd name="T114" fmla="*/ 29 w 33"/>
                  <a:gd name="T115" fmla="*/ 23 h 38"/>
                  <a:gd name="T116" fmla="*/ 32 w 33"/>
                  <a:gd name="T117" fmla="*/ 23 h 38"/>
                  <a:gd name="T118" fmla="*/ 32 w 33"/>
                  <a:gd name="T119" fmla="*/ 23 h 38"/>
                  <a:gd name="T120" fmla="*/ 33 w 33"/>
                  <a:gd name="T121" fmla="*/ 33 h 38"/>
                  <a:gd name="T122" fmla="*/ 7 w 33"/>
                  <a:gd name="T123" fmla="*/ 38 h 38"/>
                  <a:gd name="T124" fmla="*/ 7 w 33"/>
                  <a:gd name="T125" fmla="*/ 3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 h="38">
                    <a:moveTo>
                      <a:pt x="7" y="36"/>
                    </a:moveTo>
                    <a:lnTo>
                      <a:pt x="7" y="36"/>
                    </a:lnTo>
                    <a:lnTo>
                      <a:pt x="10" y="35"/>
                    </a:lnTo>
                    <a:lnTo>
                      <a:pt x="10" y="34"/>
                    </a:lnTo>
                    <a:lnTo>
                      <a:pt x="10" y="34"/>
                    </a:lnTo>
                    <a:lnTo>
                      <a:pt x="8" y="21"/>
                    </a:lnTo>
                    <a:lnTo>
                      <a:pt x="8" y="21"/>
                    </a:lnTo>
                    <a:lnTo>
                      <a:pt x="6" y="9"/>
                    </a:lnTo>
                    <a:lnTo>
                      <a:pt x="6" y="9"/>
                    </a:lnTo>
                    <a:lnTo>
                      <a:pt x="5" y="8"/>
                    </a:lnTo>
                    <a:lnTo>
                      <a:pt x="1" y="8"/>
                    </a:lnTo>
                    <a:lnTo>
                      <a:pt x="0" y="5"/>
                    </a:lnTo>
                    <a:lnTo>
                      <a:pt x="17" y="2"/>
                    </a:lnTo>
                    <a:lnTo>
                      <a:pt x="17" y="2"/>
                    </a:lnTo>
                    <a:lnTo>
                      <a:pt x="25" y="0"/>
                    </a:lnTo>
                    <a:lnTo>
                      <a:pt x="25" y="0"/>
                    </a:lnTo>
                    <a:lnTo>
                      <a:pt x="27" y="9"/>
                    </a:lnTo>
                    <a:lnTo>
                      <a:pt x="25" y="10"/>
                    </a:lnTo>
                    <a:lnTo>
                      <a:pt x="25" y="10"/>
                    </a:lnTo>
                    <a:lnTo>
                      <a:pt x="24" y="6"/>
                    </a:lnTo>
                    <a:lnTo>
                      <a:pt x="22" y="4"/>
                    </a:lnTo>
                    <a:lnTo>
                      <a:pt x="19" y="4"/>
                    </a:lnTo>
                    <a:lnTo>
                      <a:pt x="15" y="4"/>
                    </a:lnTo>
                    <a:lnTo>
                      <a:pt x="11" y="5"/>
                    </a:lnTo>
                    <a:lnTo>
                      <a:pt x="11" y="5"/>
                    </a:lnTo>
                    <a:lnTo>
                      <a:pt x="10" y="6"/>
                    </a:lnTo>
                    <a:lnTo>
                      <a:pt x="10" y="6"/>
                    </a:lnTo>
                    <a:lnTo>
                      <a:pt x="12" y="17"/>
                    </a:lnTo>
                    <a:lnTo>
                      <a:pt x="12" y="17"/>
                    </a:lnTo>
                    <a:lnTo>
                      <a:pt x="12" y="18"/>
                    </a:lnTo>
                    <a:lnTo>
                      <a:pt x="15" y="18"/>
                    </a:lnTo>
                    <a:lnTo>
                      <a:pt x="16" y="18"/>
                    </a:lnTo>
                    <a:lnTo>
                      <a:pt x="16" y="18"/>
                    </a:lnTo>
                    <a:lnTo>
                      <a:pt x="18" y="17"/>
                    </a:lnTo>
                    <a:lnTo>
                      <a:pt x="20" y="16"/>
                    </a:lnTo>
                    <a:lnTo>
                      <a:pt x="20" y="14"/>
                    </a:lnTo>
                    <a:lnTo>
                      <a:pt x="20" y="12"/>
                    </a:lnTo>
                    <a:lnTo>
                      <a:pt x="23" y="12"/>
                    </a:lnTo>
                    <a:lnTo>
                      <a:pt x="23" y="12"/>
                    </a:lnTo>
                    <a:lnTo>
                      <a:pt x="24" y="17"/>
                    </a:lnTo>
                    <a:lnTo>
                      <a:pt x="24" y="17"/>
                    </a:lnTo>
                    <a:lnTo>
                      <a:pt x="25" y="22"/>
                    </a:lnTo>
                    <a:lnTo>
                      <a:pt x="23" y="22"/>
                    </a:lnTo>
                    <a:lnTo>
                      <a:pt x="23" y="22"/>
                    </a:lnTo>
                    <a:lnTo>
                      <a:pt x="20" y="19"/>
                    </a:lnTo>
                    <a:lnTo>
                      <a:pt x="19" y="19"/>
                    </a:lnTo>
                    <a:lnTo>
                      <a:pt x="17" y="19"/>
                    </a:lnTo>
                    <a:lnTo>
                      <a:pt x="14" y="20"/>
                    </a:lnTo>
                    <a:lnTo>
                      <a:pt x="14" y="20"/>
                    </a:lnTo>
                    <a:lnTo>
                      <a:pt x="14" y="21"/>
                    </a:lnTo>
                    <a:lnTo>
                      <a:pt x="16" y="33"/>
                    </a:lnTo>
                    <a:lnTo>
                      <a:pt x="16" y="33"/>
                    </a:lnTo>
                    <a:lnTo>
                      <a:pt x="17" y="34"/>
                    </a:lnTo>
                    <a:lnTo>
                      <a:pt x="25" y="31"/>
                    </a:lnTo>
                    <a:lnTo>
                      <a:pt x="25" y="31"/>
                    </a:lnTo>
                    <a:lnTo>
                      <a:pt x="28" y="30"/>
                    </a:lnTo>
                    <a:lnTo>
                      <a:pt x="29" y="27"/>
                    </a:lnTo>
                    <a:lnTo>
                      <a:pt x="29" y="23"/>
                    </a:lnTo>
                    <a:lnTo>
                      <a:pt x="32" y="23"/>
                    </a:lnTo>
                    <a:lnTo>
                      <a:pt x="32" y="23"/>
                    </a:lnTo>
                    <a:lnTo>
                      <a:pt x="33" y="33"/>
                    </a:lnTo>
                    <a:lnTo>
                      <a:pt x="7" y="38"/>
                    </a:lnTo>
                    <a:lnTo>
                      <a:pt x="7"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2" name="Freeform 66">
                <a:extLst>
                  <a:ext uri="{FF2B5EF4-FFF2-40B4-BE49-F238E27FC236}">
                    <a16:creationId xmlns:a16="http://schemas.microsoft.com/office/drawing/2014/main" id="{B9AA50D2-0505-144F-902F-3D7D795EB890}"/>
                  </a:ext>
                </a:extLst>
              </p:cNvPr>
              <p:cNvSpPr>
                <a:spLocks noEditPoints="1"/>
              </p:cNvSpPr>
              <p:nvPr userDrawn="1"/>
            </p:nvSpPr>
            <p:spPr bwMode="auto">
              <a:xfrm>
                <a:off x="8105775" y="166688"/>
                <a:ext cx="30163" cy="26987"/>
              </a:xfrm>
              <a:custGeom>
                <a:avLst/>
                <a:gdLst>
                  <a:gd name="T0" fmla="*/ 12 w 37"/>
                  <a:gd name="T1" fmla="*/ 15 h 34"/>
                  <a:gd name="T2" fmla="*/ 16 w 37"/>
                  <a:gd name="T3" fmla="*/ 16 h 34"/>
                  <a:gd name="T4" fmla="*/ 20 w 37"/>
                  <a:gd name="T5" fmla="*/ 15 h 34"/>
                  <a:gd name="T6" fmla="*/ 24 w 37"/>
                  <a:gd name="T7" fmla="*/ 11 h 34"/>
                  <a:gd name="T8" fmla="*/ 24 w 37"/>
                  <a:gd name="T9" fmla="*/ 8 h 34"/>
                  <a:gd name="T10" fmla="*/ 20 w 37"/>
                  <a:gd name="T11" fmla="*/ 4 h 34"/>
                  <a:gd name="T12" fmla="*/ 15 w 37"/>
                  <a:gd name="T13" fmla="*/ 3 h 34"/>
                  <a:gd name="T14" fmla="*/ 11 w 37"/>
                  <a:gd name="T15" fmla="*/ 3 h 34"/>
                  <a:gd name="T16" fmla="*/ 12 w 37"/>
                  <a:gd name="T17" fmla="*/ 15 h 34"/>
                  <a:gd name="T18" fmla="*/ 3 w 37"/>
                  <a:gd name="T19" fmla="*/ 32 h 34"/>
                  <a:gd name="T20" fmla="*/ 8 w 37"/>
                  <a:gd name="T21" fmla="*/ 30 h 34"/>
                  <a:gd name="T22" fmla="*/ 7 w 37"/>
                  <a:gd name="T23" fmla="*/ 17 h 34"/>
                  <a:gd name="T24" fmla="*/ 5 w 37"/>
                  <a:gd name="T25" fmla="*/ 5 h 34"/>
                  <a:gd name="T26" fmla="*/ 4 w 37"/>
                  <a:gd name="T27" fmla="*/ 4 h 34"/>
                  <a:gd name="T28" fmla="*/ 0 w 37"/>
                  <a:gd name="T29" fmla="*/ 3 h 34"/>
                  <a:gd name="T30" fmla="*/ 18 w 37"/>
                  <a:gd name="T31" fmla="*/ 0 h 34"/>
                  <a:gd name="T32" fmla="*/ 26 w 37"/>
                  <a:gd name="T33" fmla="*/ 2 h 34"/>
                  <a:gd name="T34" fmla="*/ 28 w 37"/>
                  <a:gd name="T35" fmla="*/ 4 h 34"/>
                  <a:gd name="T36" fmla="*/ 29 w 37"/>
                  <a:gd name="T37" fmla="*/ 7 h 34"/>
                  <a:gd name="T38" fmla="*/ 28 w 37"/>
                  <a:gd name="T39" fmla="*/ 12 h 34"/>
                  <a:gd name="T40" fmla="*/ 22 w 37"/>
                  <a:gd name="T41" fmla="*/ 16 h 34"/>
                  <a:gd name="T42" fmla="*/ 24 w 37"/>
                  <a:gd name="T43" fmla="*/ 17 h 34"/>
                  <a:gd name="T44" fmla="*/ 32 w 37"/>
                  <a:gd name="T45" fmla="*/ 26 h 34"/>
                  <a:gd name="T46" fmla="*/ 37 w 37"/>
                  <a:gd name="T47" fmla="*/ 29 h 34"/>
                  <a:gd name="T48" fmla="*/ 29 w 37"/>
                  <a:gd name="T49" fmla="*/ 32 h 34"/>
                  <a:gd name="T50" fmla="*/ 17 w 37"/>
                  <a:gd name="T51" fmla="*/ 19 h 34"/>
                  <a:gd name="T52" fmla="*/ 15 w 37"/>
                  <a:gd name="T53" fmla="*/ 19 h 34"/>
                  <a:gd name="T54" fmla="*/ 12 w 37"/>
                  <a:gd name="T55" fmla="*/ 19 h 34"/>
                  <a:gd name="T56" fmla="*/ 13 w 37"/>
                  <a:gd name="T57" fmla="*/ 30 h 34"/>
                  <a:gd name="T58" fmla="*/ 15 w 37"/>
                  <a:gd name="T59" fmla="*/ 31 h 34"/>
                  <a:gd name="T60" fmla="*/ 19 w 37"/>
                  <a:gd name="T61" fmla="*/ 33 h 34"/>
                  <a:gd name="T62" fmla="*/ 3 w 37"/>
                  <a:gd name="T63" fmla="*/ 3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 h="34">
                    <a:moveTo>
                      <a:pt x="12" y="15"/>
                    </a:moveTo>
                    <a:lnTo>
                      <a:pt x="12" y="15"/>
                    </a:lnTo>
                    <a:lnTo>
                      <a:pt x="12" y="16"/>
                    </a:lnTo>
                    <a:lnTo>
                      <a:pt x="16" y="16"/>
                    </a:lnTo>
                    <a:lnTo>
                      <a:pt x="16" y="16"/>
                    </a:lnTo>
                    <a:lnTo>
                      <a:pt x="20" y="15"/>
                    </a:lnTo>
                    <a:lnTo>
                      <a:pt x="22" y="13"/>
                    </a:lnTo>
                    <a:lnTo>
                      <a:pt x="24" y="11"/>
                    </a:lnTo>
                    <a:lnTo>
                      <a:pt x="24" y="8"/>
                    </a:lnTo>
                    <a:lnTo>
                      <a:pt x="24" y="8"/>
                    </a:lnTo>
                    <a:lnTo>
                      <a:pt x="22" y="6"/>
                    </a:lnTo>
                    <a:lnTo>
                      <a:pt x="20" y="4"/>
                    </a:lnTo>
                    <a:lnTo>
                      <a:pt x="18" y="3"/>
                    </a:lnTo>
                    <a:lnTo>
                      <a:pt x="15" y="3"/>
                    </a:lnTo>
                    <a:lnTo>
                      <a:pt x="15" y="3"/>
                    </a:lnTo>
                    <a:lnTo>
                      <a:pt x="11" y="3"/>
                    </a:lnTo>
                    <a:lnTo>
                      <a:pt x="11" y="4"/>
                    </a:lnTo>
                    <a:lnTo>
                      <a:pt x="12" y="15"/>
                    </a:lnTo>
                    <a:close/>
                    <a:moveTo>
                      <a:pt x="3" y="32"/>
                    </a:moveTo>
                    <a:lnTo>
                      <a:pt x="3" y="32"/>
                    </a:lnTo>
                    <a:lnTo>
                      <a:pt x="8" y="32"/>
                    </a:lnTo>
                    <a:lnTo>
                      <a:pt x="8" y="30"/>
                    </a:lnTo>
                    <a:lnTo>
                      <a:pt x="8" y="30"/>
                    </a:lnTo>
                    <a:lnTo>
                      <a:pt x="7" y="17"/>
                    </a:lnTo>
                    <a:lnTo>
                      <a:pt x="7" y="17"/>
                    </a:lnTo>
                    <a:lnTo>
                      <a:pt x="5" y="5"/>
                    </a:lnTo>
                    <a:lnTo>
                      <a:pt x="5" y="5"/>
                    </a:lnTo>
                    <a:lnTo>
                      <a:pt x="4" y="4"/>
                    </a:lnTo>
                    <a:lnTo>
                      <a:pt x="0" y="4"/>
                    </a:lnTo>
                    <a:lnTo>
                      <a:pt x="0" y="3"/>
                    </a:lnTo>
                    <a:lnTo>
                      <a:pt x="18" y="0"/>
                    </a:lnTo>
                    <a:lnTo>
                      <a:pt x="18" y="0"/>
                    </a:lnTo>
                    <a:lnTo>
                      <a:pt x="22" y="0"/>
                    </a:lnTo>
                    <a:lnTo>
                      <a:pt x="26" y="2"/>
                    </a:lnTo>
                    <a:lnTo>
                      <a:pt x="26" y="2"/>
                    </a:lnTo>
                    <a:lnTo>
                      <a:pt x="28" y="4"/>
                    </a:lnTo>
                    <a:lnTo>
                      <a:pt x="29" y="7"/>
                    </a:lnTo>
                    <a:lnTo>
                      <a:pt x="29" y="7"/>
                    </a:lnTo>
                    <a:lnTo>
                      <a:pt x="29" y="9"/>
                    </a:lnTo>
                    <a:lnTo>
                      <a:pt x="28" y="12"/>
                    </a:lnTo>
                    <a:lnTo>
                      <a:pt x="26" y="14"/>
                    </a:lnTo>
                    <a:lnTo>
                      <a:pt x="22" y="16"/>
                    </a:lnTo>
                    <a:lnTo>
                      <a:pt x="22" y="16"/>
                    </a:lnTo>
                    <a:lnTo>
                      <a:pt x="24" y="17"/>
                    </a:lnTo>
                    <a:lnTo>
                      <a:pt x="32" y="26"/>
                    </a:lnTo>
                    <a:lnTo>
                      <a:pt x="32" y="26"/>
                    </a:lnTo>
                    <a:lnTo>
                      <a:pt x="34" y="29"/>
                    </a:lnTo>
                    <a:lnTo>
                      <a:pt x="37" y="29"/>
                    </a:lnTo>
                    <a:lnTo>
                      <a:pt x="37" y="31"/>
                    </a:lnTo>
                    <a:lnTo>
                      <a:pt x="29" y="32"/>
                    </a:lnTo>
                    <a:lnTo>
                      <a:pt x="17" y="19"/>
                    </a:lnTo>
                    <a:lnTo>
                      <a:pt x="17" y="19"/>
                    </a:lnTo>
                    <a:lnTo>
                      <a:pt x="15" y="19"/>
                    </a:lnTo>
                    <a:lnTo>
                      <a:pt x="15" y="19"/>
                    </a:lnTo>
                    <a:lnTo>
                      <a:pt x="12" y="19"/>
                    </a:lnTo>
                    <a:lnTo>
                      <a:pt x="12" y="19"/>
                    </a:lnTo>
                    <a:lnTo>
                      <a:pt x="12" y="19"/>
                    </a:lnTo>
                    <a:lnTo>
                      <a:pt x="13" y="30"/>
                    </a:lnTo>
                    <a:lnTo>
                      <a:pt x="13" y="30"/>
                    </a:lnTo>
                    <a:lnTo>
                      <a:pt x="15" y="31"/>
                    </a:lnTo>
                    <a:lnTo>
                      <a:pt x="19" y="31"/>
                    </a:lnTo>
                    <a:lnTo>
                      <a:pt x="19" y="33"/>
                    </a:lnTo>
                    <a:lnTo>
                      <a:pt x="3" y="34"/>
                    </a:lnTo>
                    <a:lnTo>
                      <a:pt x="3"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3" name="Freeform 67">
                <a:extLst>
                  <a:ext uri="{FF2B5EF4-FFF2-40B4-BE49-F238E27FC236}">
                    <a16:creationId xmlns:a16="http://schemas.microsoft.com/office/drawing/2014/main" id="{416AB57B-502B-394E-AD38-A63DE35BF6AA}"/>
                  </a:ext>
                </a:extLst>
              </p:cNvPr>
              <p:cNvSpPr>
                <a:spLocks/>
              </p:cNvSpPr>
              <p:nvPr userDrawn="1"/>
            </p:nvSpPr>
            <p:spPr bwMode="auto">
              <a:xfrm>
                <a:off x="8131175" y="165100"/>
                <a:ext cx="28575" cy="26987"/>
              </a:xfrm>
              <a:custGeom>
                <a:avLst/>
                <a:gdLst>
                  <a:gd name="T0" fmla="*/ 0 w 37"/>
                  <a:gd name="T1" fmla="*/ 1 h 34"/>
                  <a:gd name="T2" fmla="*/ 17 w 37"/>
                  <a:gd name="T3" fmla="*/ 1 h 34"/>
                  <a:gd name="T4" fmla="*/ 17 w 37"/>
                  <a:gd name="T5" fmla="*/ 2 h 34"/>
                  <a:gd name="T6" fmla="*/ 15 w 37"/>
                  <a:gd name="T7" fmla="*/ 2 h 34"/>
                  <a:gd name="T8" fmla="*/ 15 w 37"/>
                  <a:gd name="T9" fmla="*/ 2 h 34"/>
                  <a:gd name="T10" fmla="*/ 13 w 37"/>
                  <a:gd name="T11" fmla="*/ 4 h 34"/>
                  <a:gd name="T12" fmla="*/ 12 w 37"/>
                  <a:gd name="T13" fmla="*/ 5 h 34"/>
                  <a:gd name="T14" fmla="*/ 12 w 37"/>
                  <a:gd name="T15" fmla="*/ 5 h 34"/>
                  <a:gd name="T16" fmla="*/ 17 w 37"/>
                  <a:gd name="T17" fmla="*/ 17 h 34"/>
                  <a:gd name="T18" fmla="*/ 21 w 37"/>
                  <a:gd name="T19" fmla="*/ 26 h 34"/>
                  <a:gd name="T20" fmla="*/ 24 w 37"/>
                  <a:gd name="T21" fmla="*/ 17 h 34"/>
                  <a:gd name="T22" fmla="*/ 24 w 37"/>
                  <a:gd name="T23" fmla="*/ 17 h 34"/>
                  <a:gd name="T24" fmla="*/ 29 w 37"/>
                  <a:gd name="T25" fmla="*/ 4 h 34"/>
                  <a:gd name="T26" fmla="*/ 29 w 37"/>
                  <a:gd name="T27" fmla="*/ 4 h 34"/>
                  <a:gd name="T28" fmla="*/ 28 w 37"/>
                  <a:gd name="T29" fmla="*/ 2 h 34"/>
                  <a:gd name="T30" fmla="*/ 23 w 37"/>
                  <a:gd name="T31" fmla="*/ 2 h 34"/>
                  <a:gd name="T32" fmla="*/ 23 w 37"/>
                  <a:gd name="T33" fmla="*/ 0 h 34"/>
                  <a:gd name="T34" fmla="*/ 37 w 37"/>
                  <a:gd name="T35" fmla="*/ 0 h 34"/>
                  <a:gd name="T36" fmla="*/ 37 w 37"/>
                  <a:gd name="T37" fmla="*/ 2 h 34"/>
                  <a:gd name="T38" fmla="*/ 34 w 37"/>
                  <a:gd name="T39" fmla="*/ 2 h 34"/>
                  <a:gd name="T40" fmla="*/ 34 w 37"/>
                  <a:gd name="T41" fmla="*/ 2 h 34"/>
                  <a:gd name="T42" fmla="*/ 33 w 37"/>
                  <a:gd name="T43" fmla="*/ 2 h 34"/>
                  <a:gd name="T44" fmla="*/ 32 w 37"/>
                  <a:gd name="T45" fmla="*/ 4 h 34"/>
                  <a:gd name="T46" fmla="*/ 30 w 37"/>
                  <a:gd name="T47" fmla="*/ 9 h 34"/>
                  <a:gd name="T48" fmla="*/ 30 w 37"/>
                  <a:gd name="T49" fmla="*/ 9 h 34"/>
                  <a:gd name="T50" fmla="*/ 23 w 37"/>
                  <a:gd name="T51" fmla="*/ 27 h 34"/>
                  <a:gd name="T52" fmla="*/ 21 w 37"/>
                  <a:gd name="T53" fmla="*/ 34 h 34"/>
                  <a:gd name="T54" fmla="*/ 17 w 37"/>
                  <a:gd name="T55" fmla="*/ 34 h 34"/>
                  <a:gd name="T56" fmla="*/ 17 w 37"/>
                  <a:gd name="T57" fmla="*/ 34 h 34"/>
                  <a:gd name="T58" fmla="*/ 13 w 37"/>
                  <a:gd name="T59" fmla="*/ 22 h 34"/>
                  <a:gd name="T60" fmla="*/ 7 w 37"/>
                  <a:gd name="T61" fmla="*/ 7 h 34"/>
                  <a:gd name="T62" fmla="*/ 7 w 37"/>
                  <a:gd name="T63" fmla="*/ 7 h 34"/>
                  <a:gd name="T64" fmla="*/ 5 w 37"/>
                  <a:gd name="T65" fmla="*/ 4 h 34"/>
                  <a:gd name="T66" fmla="*/ 0 w 37"/>
                  <a:gd name="T67" fmla="*/ 4 h 34"/>
                  <a:gd name="T68" fmla="*/ 0 w 37"/>
                  <a:gd name="T69" fmla="*/ 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7" h="34">
                    <a:moveTo>
                      <a:pt x="0" y="1"/>
                    </a:moveTo>
                    <a:lnTo>
                      <a:pt x="17" y="1"/>
                    </a:lnTo>
                    <a:lnTo>
                      <a:pt x="17" y="2"/>
                    </a:lnTo>
                    <a:lnTo>
                      <a:pt x="15" y="2"/>
                    </a:lnTo>
                    <a:lnTo>
                      <a:pt x="15" y="2"/>
                    </a:lnTo>
                    <a:lnTo>
                      <a:pt x="13" y="4"/>
                    </a:lnTo>
                    <a:lnTo>
                      <a:pt x="12" y="5"/>
                    </a:lnTo>
                    <a:lnTo>
                      <a:pt x="12" y="5"/>
                    </a:lnTo>
                    <a:lnTo>
                      <a:pt x="17" y="17"/>
                    </a:lnTo>
                    <a:lnTo>
                      <a:pt x="21" y="26"/>
                    </a:lnTo>
                    <a:lnTo>
                      <a:pt x="24" y="17"/>
                    </a:lnTo>
                    <a:lnTo>
                      <a:pt x="24" y="17"/>
                    </a:lnTo>
                    <a:lnTo>
                      <a:pt x="29" y="4"/>
                    </a:lnTo>
                    <a:lnTo>
                      <a:pt x="29" y="4"/>
                    </a:lnTo>
                    <a:lnTo>
                      <a:pt x="28" y="2"/>
                    </a:lnTo>
                    <a:lnTo>
                      <a:pt x="23" y="2"/>
                    </a:lnTo>
                    <a:lnTo>
                      <a:pt x="23" y="0"/>
                    </a:lnTo>
                    <a:lnTo>
                      <a:pt x="37" y="0"/>
                    </a:lnTo>
                    <a:lnTo>
                      <a:pt x="37" y="2"/>
                    </a:lnTo>
                    <a:lnTo>
                      <a:pt x="34" y="2"/>
                    </a:lnTo>
                    <a:lnTo>
                      <a:pt x="34" y="2"/>
                    </a:lnTo>
                    <a:lnTo>
                      <a:pt x="33" y="2"/>
                    </a:lnTo>
                    <a:lnTo>
                      <a:pt x="32" y="4"/>
                    </a:lnTo>
                    <a:lnTo>
                      <a:pt x="30" y="9"/>
                    </a:lnTo>
                    <a:lnTo>
                      <a:pt x="30" y="9"/>
                    </a:lnTo>
                    <a:lnTo>
                      <a:pt x="23" y="27"/>
                    </a:lnTo>
                    <a:lnTo>
                      <a:pt x="21" y="34"/>
                    </a:lnTo>
                    <a:lnTo>
                      <a:pt x="17" y="34"/>
                    </a:lnTo>
                    <a:lnTo>
                      <a:pt x="17" y="34"/>
                    </a:lnTo>
                    <a:lnTo>
                      <a:pt x="13" y="22"/>
                    </a:lnTo>
                    <a:lnTo>
                      <a:pt x="7" y="7"/>
                    </a:lnTo>
                    <a:lnTo>
                      <a:pt x="7" y="7"/>
                    </a:lnTo>
                    <a:lnTo>
                      <a:pt x="5" y="4"/>
                    </a:lnTo>
                    <a:lnTo>
                      <a:pt x="0" y="4"/>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4" name="Freeform 68">
                <a:extLst>
                  <a:ext uri="{FF2B5EF4-FFF2-40B4-BE49-F238E27FC236}">
                    <a16:creationId xmlns:a16="http://schemas.microsoft.com/office/drawing/2014/main" id="{A392FBD1-980B-D442-BCE5-54D92A37454F}"/>
                  </a:ext>
                </a:extLst>
              </p:cNvPr>
              <p:cNvSpPr>
                <a:spLocks/>
              </p:cNvSpPr>
              <p:nvPr userDrawn="1"/>
            </p:nvSpPr>
            <p:spPr bwMode="auto">
              <a:xfrm>
                <a:off x="8159750" y="166688"/>
                <a:ext cx="14288" cy="26987"/>
              </a:xfrm>
              <a:custGeom>
                <a:avLst/>
                <a:gdLst>
                  <a:gd name="T0" fmla="*/ 0 w 19"/>
                  <a:gd name="T1" fmla="*/ 31 h 34"/>
                  <a:gd name="T2" fmla="*/ 0 w 19"/>
                  <a:gd name="T3" fmla="*/ 31 h 34"/>
                  <a:gd name="T4" fmla="*/ 5 w 19"/>
                  <a:gd name="T5" fmla="*/ 31 h 34"/>
                  <a:gd name="T6" fmla="*/ 5 w 19"/>
                  <a:gd name="T7" fmla="*/ 30 h 34"/>
                  <a:gd name="T8" fmla="*/ 5 w 19"/>
                  <a:gd name="T9" fmla="*/ 30 h 34"/>
                  <a:gd name="T10" fmla="*/ 6 w 19"/>
                  <a:gd name="T11" fmla="*/ 17 h 34"/>
                  <a:gd name="T12" fmla="*/ 6 w 19"/>
                  <a:gd name="T13" fmla="*/ 17 h 34"/>
                  <a:gd name="T14" fmla="*/ 8 w 19"/>
                  <a:gd name="T15" fmla="*/ 5 h 34"/>
                  <a:gd name="T16" fmla="*/ 8 w 19"/>
                  <a:gd name="T17" fmla="*/ 5 h 34"/>
                  <a:gd name="T18" fmla="*/ 6 w 19"/>
                  <a:gd name="T19" fmla="*/ 3 h 34"/>
                  <a:gd name="T20" fmla="*/ 2 w 19"/>
                  <a:gd name="T21" fmla="*/ 3 h 34"/>
                  <a:gd name="T22" fmla="*/ 3 w 19"/>
                  <a:gd name="T23" fmla="*/ 0 h 34"/>
                  <a:gd name="T24" fmla="*/ 19 w 19"/>
                  <a:gd name="T25" fmla="*/ 1 h 34"/>
                  <a:gd name="T26" fmla="*/ 19 w 19"/>
                  <a:gd name="T27" fmla="*/ 4 h 34"/>
                  <a:gd name="T28" fmla="*/ 19 w 19"/>
                  <a:gd name="T29" fmla="*/ 4 h 34"/>
                  <a:gd name="T30" fmla="*/ 14 w 19"/>
                  <a:gd name="T31" fmla="*/ 4 h 34"/>
                  <a:gd name="T32" fmla="*/ 13 w 19"/>
                  <a:gd name="T33" fmla="*/ 5 h 34"/>
                  <a:gd name="T34" fmla="*/ 13 w 19"/>
                  <a:gd name="T35" fmla="*/ 5 h 34"/>
                  <a:gd name="T36" fmla="*/ 12 w 19"/>
                  <a:gd name="T37" fmla="*/ 17 h 34"/>
                  <a:gd name="T38" fmla="*/ 12 w 19"/>
                  <a:gd name="T39" fmla="*/ 17 h 34"/>
                  <a:gd name="T40" fmla="*/ 12 w 19"/>
                  <a:gd name="T41" fmla="*/ 30 h 34"/>
                  <a:gd name="T42" fmla="*/ 12 w 19"/>
                  <a:gd name="T43" fmla="*/ 30 h 34"/>
                  <a:gd name="T44" fmla="*/ 12 w 19"/>
                  <a:gd name="T45" fmla="*/ 31 h 34"/>
                  <a:gd name="T46" fmla="*/ 12 w 19"/>
                  <a:gd name="T47" fmla="*/ 31 h 34"/>
                  <a:gd name="T48" fmla="*/ 17 w 19"/>
                  <a:gd name="T49" fmla="*/ 32 h 34"/>
                  <a:gd name="T50" fmla="*/ 17 w 19"/>
                  <a:gd name="T51" fmla="*/ 34 h 34"/>
                  <a:gd name="T52" fmla="*/ 0 w 19"/>
                  <a:gd name="T53" fmla="*/ 33 h 34"/>
                  <a:gd name="T54" fmla="*/ 0 w 19"/>
                  <a:gd name="T55" fmla="*/ 3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 h="34">
                    <a:moveTo>
                      <a:pt x="0" y="31"/>
                    </a:moveTo>
                    <a:lnTo>
                      <a:pt x="0" y="31"/>
                    </a:lnTo>
                    <a:lnTo>
                      <a:pt x="5" y="31"/>
                    </a:lnTo>
                    <a:lnTo>
                      <a:pt x="5" y="30"/>
                    </a:lnTo>
                    <a:lnTo>
                      <a:pt x="5" y="30"/>
                    </a:lnTo>
                    <a:lnTo>
                      <a:pt x="6" y="17"/>
                    </a:lnTo>
                    <a:lnTo>
                      <a:pt x="6" y="17"/>
                    </a:lnTo>
                    <a:lnTo>
                      <a:pt x="8" y="5"/>
                    </a:lnTo>
                    <a:lnTo>
                      <a:pt x="8" y="5"/>
                    </a:lnTo>
                    <a:lnTo>
                      <a:pt x="6" y="3"/>
                    </a:lnTo>
                    <a:lnTo>
                      <a:pt x="2" y="3"/>
                    </a:lnTo>
                    <a:lnTo>
                      <a:pt x="3" y="0"/>
                    </a:lnTo>
                    <a:lnTo>
                      <a:pt x="19" y="1"/>
                    </a:lnTo>
                    <a:lnTo>
                      <a:pt x="19" y="4"/>
                    </a:lnTo>
                    <a:lnTo>
                      <a:pt x="19" y="4"/>
                    </a:lnTo>
                    <a:lnTo>
                      <a:pt x="14" y="4"/>
                    </a:lnTo>
                    <a:lnTo>
                      <a:pt x="13" y="5"/>
                    </a:lnTo>
                    <a:lnTo>
                      <a:pt x="13" y="5"/>
                    </a:lnTo>
                    <a:lnTo>
                      <a:pt x="12" y="17"/>
                    </a:lnTo>
                    <a:lnTo>
                      <a:pt x="12" y="17"/>
                    </a:lnTo>
                    <a:lnTo>
                      <a:pt x="12" y="30"/>
                    </a:lnTo>
                    <a:lnTo>
                      <a:pt x="12" y="30"/>
                    </a:lnTo>
                    <a:lnTo>
                      <a:pt x="12" y="31"/>
                    </a:lnTo>
                    <a:lnTo>
                      <a:pt x="12" y="31"/>
                    </a:lnTo>
                    <a:lnTo>
                      <a:pt x="17" y="32"/>
                    </a:lnTo>
                    <a:lnTo>
                      <a:pt x="17" y="34"/>
                    </a:lnTo>
                    <a:lnTo>
                      <a:pt x="0" y="33"/>
                    </a:lnTo>
                    <a:lnTo>
                      <a:pt x="0" y="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5" name="Freeform 69">
                <a:extLst>
                  <a:ext uri="{FF2B5EF4-FFF2-40B4-BE49-F238E27FC236}">
                    <a16:creationId xmlns:a16="http://schemas.microsoft.com/office/drawing/2014/main" id="{52A95DD9-D0C8-4E49-8467-02A14A666992}"/>
                  </a:ext>
                </a:extLst>
              </p:cNvPr>
              <p:cNvSpPr>
                <a:spLocks/>
              </p:cNvSpPr>
              <p:nvPr userDrawn="1"/>
            </p:nvSpPr>
            <p:spPr bwMode="auto">
              <a:xfrm>
                <a:off x="8177213" y="168275"/>
                <a:ext cx="22225" cy="26987"/>
              </a:xfrm>
              <a:custGeom>
                <a:avLst/>
                <a:gdLst>
                  <a:gd name="T0" fmla="*/ 30 w 30"/>
                  <a:gd name="T1" fmla="*/ 28 h 34"/>
                  <a:gd name="T2" fmla="*/ 30 w 30"/>
                  <a:gd name="T3" fmla="*/ 28 h 34"/>
                  <a:gd name="T4" fmla="*/ 25 w 30"/>
                  <a:gd name="T5" fmla="*/ 30 h 34"/>
                  <a:gd name="T6" fmla="*/ 22 w 30"/>
                  <a:gd name="T7" fmla="*/ 33 h 34"/>
                  <a:gd name="T8" fmla="*/ 18 w 30"/>
                  <a:gd name="T9" fmla="*/ 34 h 34"/>
                  <a:gd name="T10" fmla="*/ 14 w 30"/>
                  <a:gd name="T11" fmla="*/ 34 h 34"/>
                  <a:gd name="T12" fmla="*/ 14 w 30"/>
                  <a:gd name="T13" fmla="*/ 34 h 34"/>
                  <a:gd name="T14" fmla="*/ 8 w 30"/>
                  <a:gd name="T15" fmla="*/ 31 h 34"/>
                  <a:gd name="T16" fmla="*/ 4 w 30"/>
                  <a:gd name="T17" fmla="*/ 28 h 34"/>
                  <a:gd name="T18" fmla="*/ 2 w 30"/>
                  <a:gd name="T19" fmla="*/ 25 h 34"/>
                  <a:gd name="T20" fmla="*/ 1 w 30"/>
                  <a:gd name="T21" fmla="*/ 22 h 34"/>
                  <a:gd name="T22" fmla="*/ 0 w 30"/>
                  <a:gd name="T23" fmla="*/ 18 h 34"/>
                  <a:gd name="T24" fmla="*/ 1 w 30"/>
                  <a:gd name="T25" fmla="*/ 14 h 34"/>
                  <a:gd name="T26" fmla="*/ 1 w 30"/>
                  <a:gd name="T27" fmla="*/ 14 h 34"/>
                  <a:gd name="T28" fmla="*/ 2 w 30"/>
                  <a:gd name="T29" fmla="*/ 8 h 34"/>
                  <a:gd name="T30" fmla="*/ 7 w 30"/>
                  <a:gd name="T31" fmla="*/ 3 h 34"/>
                  <a:gd name="T32" fmla="*/ 9 w 30"/>
                  <a:gd name="T33" fmla="*/ 1 h 34"/>
                  <a:gd name="T34" fmla="*/ 13 w 30"/>
                  <a:gd name="T35" fmla="*/ 0 h 34"/>
                  <a:gd name="T36" fmla="*/ 16 w 30"/>
                  <a:gd name="T37" fmla="*/ 0 h 34"/>
                  <a:gd name="T38" fmla="*/ 20 w 30"/>
                  <a:gd name="T39" fmla="*/ 0 h 34"/>
                  <a:gd name="T40" fmla="*/ 20 w 30"/>
                  <a:gd name="T41" fmla="*/ 0 h 34"/>
                  <a:gd name="T42" fmla="*/ 30 w 30"/>
                  <a:gd name="T43" fmla="*/ 3 h 34"/>
                  <a:gd name="T44" fmla="*/ 30 w 30"/>
                  <a:gd name="T45" fmla="*/ 3 h 34"/>
                  <a:gd name="T46" fmla="*/ 30 w 30"/>
                  <a:gd name="T47" fmla="*/ 12 h 34"/>
                  <a:gd name="T48" fmla="*/ 27 w 30"/>
                  <a:gd name="T49" fmla="*/ 12 h 34"/>
                  <a:gd name="T50" fmla="*/ 27 w 30"/>
                  <a:gd name="T51" fmla="*/ 12 h 34"/>
                  <a:gd name="T52" fmla="*/ 26 w 30"/>
                  <a:gd name="T53" fmla="*/ 9 h 34"/>
                  <a:gd name="T54" fmla="*/ 25 w 30"/>
                  <a:gd name="T55" fmla="*/ 5 h 34"/>
                  <a:gd name="T56" fmla="*/ 23 w 30"/>
                  <a:gd name="T57" fmla="*/ 3 h 34"/>
                  <a:gd name="T58" fmla="*/ 19 w 30"/>
                  <a:gd name="T59" fmla="*/ 2 h 34"/>
                  <a:gd name="T60" fmla="*/ 19 w 30"/>
                  <a:gd name="T61" fmla="*/ 2 h 34"/>
                  <a:gd name="T62" fmla="*/ 15 w 30"/>
                  <a:gd name="T63" fmla="*/ 2 h 34"/>
                  <a:gd name="T64" fmla="*/ 11 w 30"/>
                  <a:gd name="T65" fmla="*/ 4 h 34"/>
                  <a:gd name="T66" fmla="*/ 9 w 30"/>
                  <a:gd name="T67" fmla="*/ 9 h 34"/>
                  <a:gd name="T68" fmla="*/ 7 w 30"/>
                  <a:gd name="T69" fmla="*/ 14 h 34"/>
                  <a:gd name="T70" fmla="*/ 7 w 30"/>
                  <a:gd name="T71" fmla="*/ 14 h 34"/>
                  <a:gd name="T72" fmla="*/ 7 w 30"/>
                  <a:gd name="T73" fmla="*/ 21 h 34"/>
                  <a:gd name="T74" fmla="*/ 8 w 30"/>
                  <a:gd name="T75" fmla="*/ 26 h 34"/>
                  <a:gd name="T76" fmla="*/ 11 w 30"/>
                  <a:gd name="T77" fmla="*/ 29 h 34"/>
                  <a:gd name="T78" fmla="*/ 15 w 30"/>
                  <a:gd name="T79" fmla="*/ 30 h 34"/>
                  <a:gd name="T80" fmla="*/ 15 w 30"/>
                  <a:gd name="T81" fmla="*/ 30 h 34"/>
                  <a:gd name="T82" fmla="*/ 18 w 30"/>
                  <a:gd name="T83" fmla="*/ 30 h 34"/>
                  <a:gd name="T84" fmla="*/ 22 w 30"/>
                  <a:gd name="T85" fmla="*/ 30 h 34"/>
                  <a:gd name="T86" fmla="*/ 25 w 30"/>
                  <a:gd name="T87" fmla="*/ 28 h 34"/>
                  <a:gd name="T88" fmla="*/ 27 w 30"/>
                  <a:gd name="T89" fmla="*/ 26 h 34"/>
                  <a:gd name="T90" fmla="*/ 30 w 30"/>
                  <a:gd name="T91" fmla="*/ 2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 h="34">
                    <a:moveTo>
                      <a:pt x="30" y="28"/>
                    </a:moveTo>
                    <a:lnTo>
                      <a:pt x="30" y="28"/>
                    </a:lnTo>
                    <a:lnTo>
                      <a:pt x="25" y="30"/>
                    </a:lnTo>
                    <a:lnTo>
                      <a:pt x="22" y="33"/>
                    </a:lnTo>
                    <a:lnTo>
                      <a:pt x="18" y="34"/>
                    </a:lnTo>
                    <a:lnTo>
                      <a:pt x="14" y="34"/>
                    </a:lnTo>
                    <a:lnTo>
                      <a:pt x="14" y="34"/>
                    </a:lnTo>
                    <a:lnTo>
                      <a:pt x="8" y="31"/>
                    </a:lnTo>
                    <a:lnTo>
                      <a:pt x="4" y="28"/>
                    </a:lnTo>
                    <a:lnTo>
                      <a:pt x="2" y="25"/>
                    </a:lnTo>
                    <a:lnTo>
                      <a:pt x="1" y="22"/>
                    </a:lnTo>
                    <a:lnTo>
                      <a:pt x="0" y="18"/>
                    </a:lnTo>
                    <a:lnTo>
                      <a:pt x="1" y="14"/>
                    </a:lnTo>
                    <a:lnTo>
                      <a:pt x="1" y="14"/>
                    </a:lnTo>
                    <a:lnTo>
                      <a:pt x="2" y="8"/>
                    </a:lnTo>
                    <a:lnTo>
                      <a:pt x="7" y="3"/>
                    </a:lnTo>
                    <a:lnTo>
                      <a:pt x="9" y="1"/>
                    </a:lnTo>
                    <a:lnTo>
                      <a:pt x="13" y="0"/>
                    </a:lnTo>
                    <a:lnTo>
                      <a:pt x="16" y="0"/>
                    </a:lnTo>
                    <a:lnTo>
                      <a:pt x="20" y="0"/>
                    </a:lnTo>
                    <a:lnTo>
                      <a:pt x="20" y="0"/>
                    </a:lnTo>
                    <a:lnTo>
                      <a:pt x="30" y="3"/>
                    </a:lnTo>
                    <a:lnTo>
                      <a:pt x="30" y="3"/>
                    </a:lnTo>
                    <a:lnTo>
                      <a:pt x="30" y="12"/>
                    </a:lnTo>
                    <a:lnTo>
                      <a:pt x="27" y="12"/>
                    </a:lnTo>
                    <a:lnTo>
                      <a:pt x="27" y="12"/>
                    </a:lnTo>
                    <a:lnTo>
                      <a:pt x="26" y="9"/>
                    </a:lnTo>
                    <a:lnTo>
                      <a:pt x="25" y="5"/>
                    </a:lnTo>
                    <a:lnTo>
                      <a:pt x="23" y="3"/>
                    </a:lnTo>
                    <a:lnTo>
                      <a:pt x="19" y="2"/>
                    </a:lnTo>
                    <a:lnTo>
                      <a:pt x="19" y="2"/>
                    </a:lnTo>
                    <a:lnTo>
                      <a:pt x="15" y="2"/>
                    </a:lnTo>
                    <a:lnTo>
                      <a:pt x="11" y="4"/>
                    </a:lnTo>
                    <a:lnTo>
                      <a:pt x="9" y="9"/>
                    </a:lnTo>
                    <a:lnTo>
                      <a:pt x="7" y="14"/>
                    </a:lnTo>
                    <a:lnTo>
                      <a:pt x="7" y="14"/>
                    </a:lnTo>
                    <a:lnTo>
                      <a:pt x="7" y="21"/>
                    </a:lnTo>
                    <a:lnTo>
                      <a:pt x="8" y="26"/>
                    </a:lnTo>
                    <a:lnTo>
                      <a:pt x="11" y="29"/>
                    </a:lnTo>
                    <a:lnTo>
                      <a:pt x="15" y="30"/>
                    </a:lnTo>
                    <a:lnTo>
                      <a:pt x="15" y="30"/>
                    </a:lnTo>
                    <a:lnTo>
                      <a:pt x="18" y="30"/>
                    </a:lnTo>
                    <a:lnTo>
                      <a:pt x="22" y="30"/>
                    </a:lnTo>
                    <a:lnTo>
                      <a:pt x="25" y="28"/>
                    </a:lnTo>
                    <a:lnTo>
                      <a:pt x="27" y="26"/>
                    </a:lnTo>
                    <a:lnTo>
                      <a:pt x="3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6" name="Freeform 70">
                <a:extLst>
                  <a:ext uri="{FF2B5EF4-FFF2-40B4-BE49-F238E27FC236}">
                    <a16:creationId xmlns:a16="http://schemas.microsoft.com/office/drawing/2014/main" id="{F683CBEB-5487-6747-8780-08FE4B0588CD}"/>
                  </a:ext>
                </a:extLst>
              </p:cNvPr>
              <p:cNvSpPr>
                <a:spLocks/>
              </p:cNvSpPr>
              <p:nvPr userDrawn="1"/>
            </p:nvSpPr>
            <p:spPr bwMode="auto">
              <a:xfrm>
                <a:off x="8199438" y="173038"/>
                <a:ext cx="25400" cy="28575"/>
              </a:xfrm>
              <a:custGeom>
                <a:avLst/>
                <a:gdLst>
                  <a:gd name="T0" fmla="*/ 2 w 33"/>
                  <a:gd name="T1" fmla="*/ 30 h 38"/>
                  <a:gd name="T2" fmla="*/ 2 w 33"/>
                  <a:gd name="T3" fmla="*/ 30 h 38"/>
                  <a:gd name="T4" fmla="*/ 5 w 33"/>
                  <a:gd name="T5" fmla="*/ 30 h 38"/>
                  <a:gd name="T6" fmla="*/ 6 w 33"/>
                  <a:gd name="T7" fmla="*/ 29 h 38"/>
                  <a:gd name="T8" fmla="*/ 6 w 33"/>
                  <a:gd name="T9" fmla="*/ 29 h 38"/>
                  <a:gd name="T10" fmla="*/ 9 w 33"/>
                  <a:gd name="T11" fmla="*/ 17 h 38"/>
                  <a:gd name="T12" fmla="*/ 9 w 33"/>
                  <a:gd name="T13" fmla="*/ 17 h 38"/>
                  <a:gd name="T14" fmla="*/ 13 w 33"/>
                  <a:gd name="T15" fmla="*/ 5 h 38"/>
                  <a:gd name="T16" fmla="*/ 13 w 33"/>
                  <a:gd name="T17" fmla="*/ 5 h 38"/>
                  <a:gd name="T18" fmla="*/ 13 w 33"/>
                  <a:gd name="T19" fmla="*/ 4 h 38"/>
                  <a:gd name="T20" fmla="*/ 8 w 33"/>
                  <a:gd name="T21" fmla="*/ 1 h 38"/>
                  <a:gd name="T22" fmla="*/ 9 w 33"/>
                  <a:gd name="T23" fmla="*/ 0 h 38"/>
                  <a:gd name="T24" fmla="*/ 26 w 33"/>
                  <a:gd name="T25" fmla="*/ 5 h 38"/>
                  <a:gd name="T26" fmla="*/ 26 w 33"/>
                  <a:gd name="T27" fmla="*/ 5 h 38"/>
                  <a:gd name="T28" fmla="*/ 33 w 33"/>
                  <a:gd name="T29" fmla="*/ 6 h 38"/>
                  <a:gd name="T30" fmla="*/ 33 w 33"/>
                  <a:gd name="T31" fmla="*/ 6 h 38"/>
                  <a:gd name="T32" fmla="*/ 32 w 33"/>
                  <a:gd name="T33" fmla="*/ 15 h 38"/>
                  <a:gd name="T34" fmla="*/ 30 w 33"/>
                  <a:gd name="T35" fmla="*/ 14 h 38"/>
                  <a:gd name="T36" fmla="*/ 30 w 33"/>
                  <a:gd name="T37" fmla="*/ 14 h 38"/>
                  <a:gd name="T38" fmla="*/ 30 w 33"/>
                  <a:gd name="T39" fmla="*/ 10 h 38"/>
                  <a:gd name="T40" fmla="*/ 29 w 33"/>
                  <a:gd name="T41" fmla="*/ 8 h 38"/>
                  <a:gd name="T42" fmla="*/ 28 w 33"/>
                  <a:gd name="T43" fmla="*/ 7 h 38"/>
                  <a:gd name="T44" fmla="*/ 23 w 33"/>
                  <a:gd name="T45" fmla="*/ 6 h 38"/>
                  <a:gd name="T46" fmla="*/ 20 w 33"/>
                  <a:gd name="T47" fmla="*/ 5 h 38"/>
                  <a:gd name="T48" fmla="*/ 20 w 33"/>
                  <a:gd name="T49" fmla="*/ 5 h 38"/>
                  <a:gd name="T50" fmla="*/ 19 w 33"/>
                  <a:gd name="T51" fmla="*/ 5 h 38"/>
                  <a:gd name="T52" fmla="*/ 15 w 33"/>
                  <a:gd name="T53" fmla="*/ 15 h 38"/>
                  <a:gd name="T54" fmla="*/ 15 w 33"/>
                  <a:gd name="T55" fmla="*/ 15 h 38"/>
                  <a:gd name="T56" fmla="*/ 15 w 33"/>
                  <a:gd name="T57" fmla="*/ 16 h 38"/>
                  <a:gd name="T58" fmla="*/ 16 w 33"/>
                  <a:gd name="T59" fmla="*/ 17 h 38"/>
                  <a:gd name="T60" fmla="*/ 17 w 33"/>
                  <a:gd name="T61" fmla="*/ 17 h 38"/>
                  <a:gd name="T62" fmla="*/ 17 w 33"/>
                  <a:gd name="T63" fmla="*/ 17 h 38"/>
                  <a:gd name="T64" fmla="*/ 21 w 33"/>
                  <a:gd name="T65" fmla="*/ 17 h 38"/>
                  <a:gd name="T66" fmla="*/ 23 w 33"/>
                  <a:gd name="T67" fmla="*/ 17 h 38"/>
                  <a:gd name="T68" fmla="*/ 24 w 33"/>
                  <a:gd name="T69" fmla="*/ 16 h 38"/>
                  <a:gd name="T70" fmla="*/ 24 w 33"/>
                  <a:gd name="T71" fmla="*/ 15 h 38"/>
                  <a:gd name="T72" fmla="*/ 26 w 33"/>
                  <a:gd name="T73" fmla="*/ 15 h 38"/>
                  <a:gd name="T74" fmla="*/ 26 w 33"/>
                  <a:gd name="T75" fmla="*/ 15 h 38"/>
                  <a:gd name="T76" fmla="*/ 25 w 33"/>
                  <a:gd name="T77" fmla="*/ 21 h 38"/>
                  <a:gd name="T78" fmla="*/ 25 w 33"/>
                  <a:gd name="T79" fmla="*/ 21 h 38"/>
                  <a:gd name="T80" fmla="*/ 24 w 33"/>
                  <a:gd name="T81" fmla="*/ 25 h 38"/>
                  <a:gd name="T82" fmla="*/ 22 w 33"/>
                  <a:gd name="T83" fmla="*/ 25 h 38"/>
                  <a:gd name="T84" fmla="*/ 22 w 33"/>
                  <a:gd name="T85" fmla="*/ 25 h 38"/>
                  <a:gd name="T86" fmla="*/ 22 w 33"/>
                  <a:gd name="T87" fmla="*/ 22 h 38"/>
                  <a:gd name="T88" fmla="*/ 21 w 33"/>
                  <a:gd name="T89" fmla="*/ 21 h 38"/>
                  <a:gd name="T90" fmla="*/ 19 w 33"/>
                  <a:gd name="T91" fmla="*/ 19 h 38"/>
                  <a:gd name="T92" fmla="*/ 15 w 33"/>
                  <a:gd name="T93" fmla="*/ 18 h 38"/>
                  <a:gd name="T94" fmla="*/ 15 w 33"/>
                  <a:gd name="T95" fmla="*/ 18 h 38"/>
                  <a:gd name="T96" fmla="*/ 15 w 33"/>
                  <a:gd name="T97" fmla="*/ 18 h 38"/>
                  <a:gd name="T98" fmla="*/ 14 w 33"/>
                  <a:gd name="T99" fmla="*/ 19 h 38"/>
                  <a:gd name="T100" fmla="*/ 12 w 33"/>
                  <a:gd name="T101" fmla="*/ 31 h 38"/>
                  <a:gd name="T102" fmla="*/ 12 w 33"/>
                  <a:gd name="T103" fmla="*/ 31 h 38"/>
                  <a:gd name="T104" fmla="*/ 12 w 33"/>
                  <a:gd name="T105" fmla="*/ 32 h 38"/>
                  <a:gd name="T106" fmla="*/ 20 w 33"/>
                  <a:gd name="T107" fmla="*/ 34 h 38"/>
                  <a:gd name="T108" fmla="*/ 20 w 33"/>
                  <a:gd name="T109" fmla="*/ 34 h 38"/>
                  <a:gd name="T110" fmla="*/ 23 w 33"/>
                  <a:gd name="T111" fmla="*/ 34 h 38"/>
                  <a:gd name="T112" fmla="*/ 26 w 33"/>
                  <a:gd name="T113" fmla="*/ 32 h 38"/>
                  <a:gd name="T114" fmla="*/ 28 w 33"/>
                  <a:gd name="T115" fmla="*/ 29 h 38"/>
                  <a:gd name="T116" fmla="*/ 30 w 33"/>
                  <a:gd name="T117" fmla="*/ 30 h 38"/>
                  <a:gd name="T118" fmla="*/ 30 w 33"/>
                  <a:gd name="T119" fmla="*/ 30 h 38"/>
                  <a:gd name="T120" fmla="*/ 26 w 33"/>
                  <a:gd name="T121" fmla="*/ 38 h 38"/>
                  <a:gd name="T122" fmla="*/ 0 w 33"/>
                  <a:gd name="T123" fmla="*/ 31 h 38"/>
                  <a:gd name="T124" fmla="*/ 2 w 33"/>
                  <a:gd name="T125" fmla="*/ 3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 h="38">
                    <a:moveTo>
                      <a:pt x="2" y="30"/>
                    </a:moveTo>
                    <a:lnTo>
                      <a:pt x="2" y="30"/>
                    </a:lnTo>
                    <a:lnTo>
                      <a:pt x="5" y="30"/>
                    </a:lnTo>
                    <a:lnTo>
                      <a:pt x="6" y="29"/>
                    </a:lnTo>
                    <a:lnTo>
                      <a:pt x="6" y="29"/>
                    </a:lnTo>
                    <a:lnTo>
                      <a:pt x="9" y="17"/>
                    </a:lnTo>
                    <a:lnTo>
                      <a:pt x="9" y="17"/>
                    </a:lnTo>
                    <a:lnTo>
                      <a:pt x="13" y="5"/>
                    </a:lnTo>
                    <a:lnTo>
                      <a:pt x="13" y="5"/>
                    </a:lnTo>
                    <a:lnTo>
                      <a:pt x="13" y="4"/>
                    </a:lnTo>
                    <a:lnTo>
                      <a:pt x="8" y="1"/>
                    </a:lnTo>
                    <a:lnTo>
                      <a:pt x="9" y="0"/>
                    </a:lnTo>
                    <a:lnTo>
                      <a:pt x="26" y="5"/>
                    </a:lnTo>
                    <a:lnTo>
                      <a:pt x="26" y="5"/>
                    </a:lnTo>
                    <a:lnTo>
                      <a:pt x="33" y="6"/>
                    </a:lnTo>
                    <a:lnTo>
                      <a:pt x="33" y="6"/>
                    </a:lnTo>
                    <a:lnTo>
                      <a:pt x="32" y="15"/>
                    </a:lnTo>
                    <a:lnTo>
                      <a:pt x="30" y="14"/>
                    </a:lnTo>
                    <a:lnTo>
                      <a:pt x="30" y="14"/>
                    </a:lnTo>
                    <a:lnTo>
                      <a:pt x="30" y="10"/>
                    </a:lnTo>
                    <a:lnTo>
                      <a:pt x="29" y="8"/>
                    </a:lnTo>
                    <a:lnTo>
                      <a:pt x="28" y="7"/>
                    </a:lnTo>
                    <a:lnTo>
                      <a:pt x="23" y="6"/>
                    </a:lnTo>
                    <a:lnTo>
                      <a:pt x="20" y="5"/>
                    </a:lnTo>
                    <a:lnTo>
                      <a:pt x="20" y="5"/>
                    </a:lnTo>
                    <a:lnTo>
                      <a:pt x="19" y="5"/>
                    </a:lnTo>
                    <a:lnTo>
                      <a:pt x="15" y="15"/>
                    </a:lnTo>
                    <a:lnTo>
                      <a:pt x="15" y="15"/>
                    </a:lnTo>
                    <a:lnTo>
                      <a:pt x="15" y="16"/>
                    </a:lnTo>
                    <a:lnTo>
                      <a:pt x="16" y="17"/>
                    </a:lnTo>
                    <a:lnTo>
                      <a:pt x="17" y="17"/>
                    </a:lnTo>
                    <a:lnTo>
                      <a:pt x="17" y="17"/>
                    </a:lnTo>
                    <a:lnTo>
                      <a:pt x="21" y="17"/>
                    </a:lnTo>
                    <a:lnTo>
                      <a:pt x="23" y="17"/>
                    </a:lnTo>
                    <a:lnTo>
                      <a:pt x="24" y="16"/>
                    </a:lnTo>
                    <a:lnTo>
                      <a:pt x="24" y="15"/>
                    </a:lnTo>
                    <a:lnTo>
                      <a:pt x="26" y="15"/>
                    </a:lnTo>
                    <a:lnTo>
                      <a:pt x="26" y="15"/>
                    </a:lnTo>
                    <a:lnTo>
                      <a:pt x="25" y="21"/>
                    </a:lnTo>
                    <a:lnTo>
                      <a:pt x="25" y="21"/>
                    </a:lnTo>
                    <a:lnTo>
                      <a:pt x="24" y="25"/>
                    </a:lnTo>
                    <a:lnTo>
                      <a:pt x="22" y="25"/>
                    </a:lnTo>
                    <a:lnTo>
                      <a:pt x="22" y="25"/>
                    </a:lnTo>
                    <a:lnTo>
                      <a:pt x="22" y="22"/>
                    </a:lnTo>
                    <a:lnTo>
                      <a:pt x="21" y="21"/>
                    </a:lnTo>
                    <a:lnTo>
                      <a:pt x="19" y="19"/>
                    </a:lnTo>
                    <a:lnTo>
                      <a:pt x="15" y="18"/>
                    </a:lnTo>
                    <a:lnTo>
                      <a:pt x="15" y="18"/>
                    </a:lnTo>
                    <a:lnTo>
                      <a:pt x="15" y="18"/>
                    </a:lnTo>
                    <a:lnTo>
                      <a:pt x="14" y="19"/>
                    </a:lnTo>
                    <a:lnTo>
                      <a:pt x="12" y="31"/>
                    </a:lnTo>
                    <a:lnTo>
                      <a:pt x="12" y="31"/>
                    </a:lnTo>
                    <a:lnTo>
                      <a:pt x="12" y="32"/>
                    </a:lnTo>
                    <a:lnTo>
                      <a:pt x="20" y="34"/>
                    </a:lnTo>
                    <a:lnTo>
                      <a:pt x="20" y="34"/>
                    </a:lnTo>
                    <a:lnTo>
                      <a:pt x="23" y="34"/>
                    </a:lnTo>
                    <a:lnTo>
                      <a:pt x="26" y="32"/>
                    </a:lnTo>
                    <a:lnTo>
                      <a:pt x="28" y="29"/>
                    </a:lnTo>
                    <a:lnTo>
                      <a:pt x="30" y="30"/>
                    </a:lnTo>
                    <a:lnTo>
                      <a:pt x="30" y="30"/>
                    </a:lnTo>
                    <a:lnTo>
                      <a:pt x="26" y="38"/>
                    </a:lnTo>
                    <a:lnTo>
                      <a:pt x="0" y="31"/>
                    </a:lnTo>
                    <a:lnTo>
                      <a:pt x="2"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7" name="Freeform 71">
                <a:extLst>
                  <a:ext uri="{FF2B5EF4-FFF2-40B4-BE49-F238E27FC236}">
                    <a16:creationId xmlns:a16="http://schemas.microsoft.com/office/drawing/2014/main" id="{02D8824B-7572-C046-826E-6445D37E5F3A}"/>
                  </a:ext>
                </a:extLst>
              </p:cNvPr>
              <p:cNvSpPr>
                <a:spLocks/>
              </p:cNvSpPr>
              <p:nvPr userDrawn="1"/>
            </p:nvSpPr>
            <p:spPr bwMode="auto">
              <a:xfrm>
                <a:off x="8224838" y="180975"/>
                <a:ext cx="23813" cy="26987"/>
              </a:xfrm>
              <a:custGeom>
                <a:avLst/>
                <a:gdLst>
                  <a:gd name="T0" fmla="*/ 5 w 31"/>
                  <a:gd name="T1" fmla="*/ 18 h 34"/>
                  <a:gd name="T2" fmla="*/ 6 w 31"/>
                  <a:gd name="T3" fmla="*/ 26 h 34"/>
                  <a:gd name="T4" fmla="*/ 10 w 31"/>
                  <a:gd name="T5" fmla="*/ 30 h 34"/>
                  <a:gd name="T6" fmla="*/ 14 w 31"/>
                  <a:gd name="T7" fmla="*/ 31 h 34"/>
                  <a:gd name="T8" fmla="*/ 18 w 31"/>
                  <a:gd name="T9" fmla="*/ 29 h 34"/>
                  <a:gd name="T10" fmla="*/ 19 w 31"/>
                  <a:gd name="T11" fmla="*/ 28 h 34"/>
                  <a:gd name="T12" fmla="*/ 19 w 31"/>
                  <a:gd name="T13" fmla="*/ 23 h 34"/>
                  <a:gd name="T14" fmla="*/ 13 w 31"/>
                  <a:gd name="T15" fmla="*/ 18 h 34"/>
                  <a:gd name="T16" fmla="*/ 9 w 31"/>
                  <a:gd name="T17" fmla="*/ 14 h 34"/>
                  <a:gd name="T18" fmla="*/ 7 w 31"/>
                  <a:gd name="T19" fmla="*/ 9 h 34"/>
                  <a:gd name="T20" fmla="*/ 8 w 31"/>
                  <a:gd name="T21" fmla="*/ 6 h 34"/>
                  <a:gd name="T22" fmla="*/ 14 w 31"/>
                  <a:gd name="T23" fmla="*/ 1 h 34"/>
                  <a:gd name="T24" fmla="*/ 23 w 31"/>
                  <a:gd name="T25" fmla="*/ 1 h 34"/>
                  <a:gd name="T26" fmla="*/ 27 w 31"/>
                  <a:gd name="T27" fmla="*/ 3 h 34"/>
                  <a:gd name="T28" fmla="*/ 31 w 31"/>
                  <a:gd name="T29" fmla="*/ 5 h 34"/>
                  <a:gd name="T30" fmla="*/ 30 w 31"/>
                  <a:gd name="T31" fmla="*/ 7 h 34"/>
                  <a:gd name="T32" fmla="*/ 26 w 31"/>
                  <a:gd name="T33" fmla="*/ 13 h 34"/>
                  <a:gd name="T34" fmla="*/ 26 w 31"/>
                  <a:gd name="T35" fmla="*/ 9 h 34"/>
                  <a:gd name="T36" fmla="*/ 24 w 31"/>
                  <a:gd name="T37" fmla="*/ 4 h 34"/>
                  <a:gd name="T38" fmla="*/ 20 w 31"/>
                  <a:gd name="T39" fmla="*/ 3 h 34"/>
                  <a:gd name="T40" fmla="*/ 16 w 31"/>
                  <a:gd name="T41" fmla="*/ 2 h 34"/>
                  <a:gd name="T42" fmla="*/ 13 w 31"/>
                  <a:gd name="T43" fmla="*/ 5 h 34"/>
                  <a:gd name="T44" fmla="*/ 13 w 31"/>
                  <a:gd name="T45" fmla="*/ 9 h 34"/>
                  <a:gd name="T46" fmla="*/ 22 w 31"/>
                  <a:gd name="T47" fmla="*/ 17 h 34"/>
                  <a:gd name="T48" fmla="*/ 24 w 31"/>
                  <a:gd name="T49" fmla="*/ 19 h 34"/>
                  <a:gd name="T50" fmla="*/ 25 w 31"/>
                  <a:gd name="T51" fmla="*/ 24 h 34"/>
                  <a:gd name="T52" fmla="*/ 25 w 31"/>
                  <a:gd name="T53" fmla="*/ 27 h 34"/>
                  <a:gd name="T54" fmla="*/ 18 w 31"/>
                  <a:gd name="T55" fmla="*/ 34 h 34"/>
                  <a:gd name="T56" fmla="*/ 9 w 31"/>
                  <a:gd name="T57" fmla="*/ 32 h 34"/>
                  <a:gd name="T58" fmla="*/ 5 w 31"/>
                  <a:gd name="T59" fmla="*/ 30 h 34"/>
                  <a:gd name="T60" fmla="*/ 0 w 31"/>
                  <a:gd name="T61" fmla="*/ 28 h 34"/>
                  <a:gd name="T62" fmla="*/ 5 w 31"/>
                  <a:gd name="T63" fmla="*/ 1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 h="34">
                    <a:moveTo>
                      <a:pt x="5" y="18"/>
                    </a:moveTo>
                    <a:lnTo>
                      <a:pt x="5" y="18"/>
                    </a:lnTo>
                    <a:lnTo>
                      <a:pt x="5" y="22"/>
                    </a:lnTo>
                    <a:lnTo>
                      <a:pt x="6" y="26"/>
                    </a:lnTo>
                    <a:lnTo>
                      <a:pt x="7" y="28"/>
                    </a:lnTo>
                    <a:lnTo>
                      <a:pt x="10" y="30"/>
                    </a:lnTo>
                    <a:lnTo>
                      <a:pt x="10" y="30"/>
                    </a:lnTo>
                    <a:lnTo>
                      <a:pt x="14" y="31"/>
                    </a:lnTo>
                    <a:lnTo>
                      <a:pt x="16" y="30"/>
                    </a:lnTo>
                    <a:lnTo>
                      <a:pt x="18" y="29"/>
                    </a:lnTo>
                    <a:lnTo>
                      <a:pt x="19" y="28"/>
                    </a:lnTo>
                    <a:lnTo>
                      <a:pt x="19" y="28"/>
                    </a:lnTo>
                    <a:lnTo>
                      <a:pt x="19" y="26"/>
                    </a:lnTo>
                    <a:lnTo>
                      <a:pt x="19" y="23"/>
                    </a:lnTo>
                    <a:lnTo>
                      <a:pt x="16" y="20"/>
                    </a:lnTo>
                    <a:lnTo>
                      <a:pt x="13" y="18"/>
                    </a:lnTo>
                    <a:lnTo>
                      <a:pt x="13" y="18"/>
                    </a:lnTo>
                    <a:lnTo>
                      <a:pt x="9" y="14"/>
                    </a:lnTo>
                    <a:lnTo>
                      <a:pt x="7" y="11"/>
                    </a:lnTo>
                    <a:lnTo>
                      <a:pt x="7" y="9"/>
                    </a:lnTo>
                    <a:lnTo>
                      <a:pt x="8" y="6"/>
                    </a:lnTo>
                    <a:lnTo>
                      <a:pt x="8" y="6"/>
                    </a:lnTo>
                    <a:lnTo>
                      <a:pt x="10" y="3"/>
                    </a:lnTo>
                    <a:lnTo>
                      <a:pt x="14" y="1"/>
                    </a:lnTo>
                    <a:lnTo>
                      <a:pt x="17" y="0"/>
                    </a:lnTo>
                    <a:lnTo>
                      <a:pt x="23" y="1"/>
                    </a:lnTo>
                    <a:lnTo>
                      <a:pt x="23" y="1"/>
                    </a:lnTo>
                    <a:lnTo>
                      <a:pt x="27" y="3"/>
                    </a:lnTo>
                    <a:lnTo>
                      <a:pt x="31" y="5"/>
                    </a:lnTo>
                    <a:lnTo>
                      <a:pt x="31" y="5"/>
                    </a:lnTo>
                    <a:lnTo>
                      <a:pt x="30" y="7"/>
                    </a:lnTo>
                    <a:lnTo>
                      <a:pt x="30" y="7"/>
                    </a:lnTo>
                    <a:lnTo>
                      <a:pt x="27" y="13"/>
                    </a:lnTo>
                    <a:lnTo>
                      <a:pt x="26" y="13"/>
                    </a:lnTo>
                    <a:lnTo>
                      <a:pt x="26" y="13"/>
                    </a:lnTo>
                    <a:lnTo>
                      <a:pt x="26" y="9"/>
                    </a:lnTo>
                    <a:lnTo>
                      <a:pt x="25" y="6"/>
                    </a:lnTo>
                    <a:lnTo>
                      <a:pt x="24" y="4"/>
                    </a:lnTo>
                    <a:lnTo>
                      <a:pt x="20" y="3"/>
                    </a:lnTo>
                    <a:lnTo>
                      <a:pt x="20" y="3"/>
                    </a:lnTo>
                    <a:lnTo>
                      <a:pt x="18" y="2"/>
                    </a:lnTo>
                    <a:lnTo>
                      <a:pt x="16" y="2"/>
                    </a:lnTo>
                    <a:lnTo>
                      <a:pt x="14" y="3"/>
                    </a:lnTo>
                    <a:lnTo>
                      <a:pt x="13" y="5"/>
                    </a:lnTo>
                    <a:lnTo>
                      <a:pt x="13" y="5"/>
                    </a:lnTo>
                    <a:lnTo>
                      <a:pt x="13" y="9"/>
                    </a:lnTo>
                    <a:lnTo>
                      <a:pt x="15" y="11"/>
                    </a:lnTo>
                    <a:lnTo>
                      <a:pt x="22" y="17"/>
                    </a:lnTo>
                    <a:lnTo>
                      <a:pt x="22" y="17"/>
                    </a:lnTo>
                    <a:lnTo>
                      <a:pt x="24" y="19"/>
                    </a:lnTo>
                    <a:lnTo>
                      <a:pt x="25" y="21"/>
                    </a:lnTo>
                    <a:lnTo>
                      <a:pt x="25" y="24"/>
                    </a:lnTo>
                    <a:lnTo>
                      <a:pt x="25" y="27"/>
                    </a:lnTo>
                    <a:lnTo>
                      <a:pt x="25" y="27"/>
                    </a:lnTo>
                    <a:lnTo>
                      <a:pt x="23" y="31"/>
                    </a:lnTo>
                    <a:lnTo>
                      <a:pt x="18" y="34"/>
                    </a:lnTo>
                    <a:lnTo>
                      <a:pt x="14" y="34"/>
                    </a:lnTo>
                    <a:lnTo>
                      <a:pt x="9" y="32"/>
                    </a:lnTo>
                    <a:lnTo>
                      <a:pt x="9" y="32"/>
                    </a:lnTo>
                    <a:lnTo>
                      <a:pt x="5" y="30"/>
                    </a:lnTo>
                    <a:lnTo>
                      <a:pt x="0" y="28"/>
                    </a:lnTo>
                    <a:lnTo>
                      <a:pt x="0" y="28"/>
                    </a:lnTo>
                    <a:lnTo>
                      <a:pt x="2" y="18"/>
                    </a:lnTo>
                    <a:lnTo>
                      <a:pt x="5"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8" name="Freeform 72">
                <a:extLst>
                  <a:ext uri="{FF2B5EF4-FFF2-40B4-BE49-F238E27FC236}">
                    <a16:creationId xmlns:a16="http://schemas.microsoft.com/office/drawing/2014/main" id="{6B74F30E-8408-EE42-B41D-4B3A9E43BEBC}"/>
                  </a:ext>
                </a:extLst>
              </p:cNvPr>
              <p:cNvSpPr>
                <a:spLocks/>
              </p:cNvSpPr>
              <p:nvPr userDrawn="1"/>
            </p:nvSpPr>
            <p:spPr bwMode="auto">
              <a:xfrm>
                <a:off x="8255000" y="201613"/>
                <a:ext cx="4763" cy="4762"/>
              </a:xfrm>
              <a:custGeom>
                <a:avLst/>
                <a:gdLst>
                  <a:gd name="T0" fmla="*/ 4 w 5"/>
                  <a:gd name="T1" fmla="*/ 0 h 7"/>
                  <a:gd name="T2" fmla="*/ 4 w 5"/>
                  <a:gd name="T3" fmla="*/ 0 h 7"/>
                  <a:gd name="T4" fmla="*/ 5 w 5"/>
                  <a:gd name="T5" fmla="*/ 3 h 7"/>
                  <a:gd name="T6" fmla="*/ 5 w 5"/>
                  <a:gd name="T7" fmla="*/ 5 h 7"/>
                  <a:gd name="T8" fmla="*/ 5 w 5"/>
                  <a:gd name="T9" fmla="*/ 5 h 7"/>
                  <a:gd name="T10" fmla="*/ 3 w 5"/>
                  <a:gd name="T11" fmla="*/ 7 h 7"/>
                  <a:gd name="T12" fmla="*/ 1 w 5"/>
                  <a:gd name="T13" fmla="*/ 6 h 7"/>
                  <a:gd name="T14" fmla="*/ 1 w 5"/>
                  <a:gd name="T15" fmla="*/ 6 h 7"/>
                  <a:gd name="T16" fmla="*/ 0 w 5"/>
                  <a:gd name="T17" fmla="*/ 5 h 7"/>
                  <a:gd name="T18" fmla="*/ 0 w 5"/>
                  <a:gd name="T19" fmla="*/ 3 h 7"/>
                  <a:gd name="T20" fmla="*/ 0 w 5"/>
                  <a:gd name="T21" fmla="*/ 3 h 7"/>
                  <a:gd name="T22" fmla="*/ 1 w 5"/>
                  <a:gd name="T23" fmla="*/ 0 h 7"/>
                  <a:gd name="T24" fmla="*/ 4 w 5"/>
                  <a:gd name="T25"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7">
                    <a:moveTo>
                      <a:pt x="4" y="0"/>
                    </a:moveTo>
                    <a:lnTo>
                      <a:pt x="4" y="0"/>
                    </a:lnTo>
                    <a:lnTo>
                      <a:pt x="5" y="3"/>
                    </a:lnTo>
                    <a:lnTo>
                      <a:pt x="5" y="5"/>
                    </a:lnTo>
                    <a:lnTo>
                      <a:pt x="5" y="5"/>
                    </a:lnTo>
                    <a:lnTo>
                      <a:pt x="3" y="7"/>
                    </a:lnTo>
                    <a:lnTo>
                      <a:pt x="1" y="6"/>
                    </a:lnTo>
                    <a:lnTo>
                      <a:pt x="1" y="6"/>
                    </a:lnTo>
                    <a:lnTo>
                      <a:pt x="0" y="5"/>
                    </a:lnTo>
                    <a:lnTo>
                      <a:pt x="0" y="3"/>
                    </a:lnTo>
                    <a:lnTo>
                      <a:pt x="0" y="3"/>
                    </a:lnTo>
                    <a:lnTo>
                      <a:pt x="1" y="0"/>
                    </a:ln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9" name="Freeform 73">
                <a:extLst>
                  <a:ext uri="{FF2B5EF4-FFF2-40B4-BE49-F238E27FC236}">
                    <a16:creationId xmlns:a16="http://schemas.microsoft.com/office/drawing/2014/main" id="{3475DD33-F892-FC4D-AD00-35D36677600A}"/>
                  </a:ext>
                </a:extLst>
              </p:cNvPr>
              <p:cNvSpPr>
                <a:spLocks/>
              </p:cNvSpPr>
              <p:nvPr userDrawn="1"/>
            </p:nvSpPr>
            <p:spPr bwMode="auto">
              <a:xfrm>
                <a:off x="8255000" y="201613"/>
                <a:ext cx="4763" cy="4762"/>
              </a:xfrm>
              <a:custGeom>
                <a:avLst/>
                <a:gdLst>
                  <a:gd name="T0" fmla="*/ 4 w 5"/>
                  <a:gd name="T1" fmla="*/ 0 h 7"/>
                  <a:gd name="T2" fmla="*/ 4 w 5"/>
                  <a:gd name="T3" fmla="*/ 0 h 7"/>
                  <a:gd name="T4" fmla="*/ 5 w 5"/>
                  <a:gd name="T5" fmla="*/ 3 h 7"/>
                  <a:gd name="T6" fmla="*/ 5 w 5"/>
                  <a:gd name="T7" fmla="*/ 5 h 7"/>
                  <a:gd name="T8" fmla="*/ 5 w 5"/>
                  <a:gd name="T9" fmla="*/ 5 h 7"/>
                  <a:gd name="T10" fmla="*/ 3 w 5"/>
                  <a:gd name="T11" fmla="*/ 7 h 7"/>
                  <a:gd name="T12" fmla="*/ 1 w 5"/>
                  <a:gd name="T13" fmla="*/ 6 h 7"/>
                  <a:gd name="T14" fmla="*/ 1 w 5"/>
                  <a:gd name="T15" fmla="*/ 6 h 7"/>
                  <a:gd name="T16" fmla="*/ 0 w 5"/>
                  <a:gd name="T17" fmla="*/ 5 h 7"/>
                  <a:gd name="T18" fmla="*/ 0 w 5"/>
                  <a:gd name="T19" fmla="*/ 3 h 7"/>
                  <a:gd name="T20" fmla="*/ 0 w 5"/>
                  <a:gd name="T21" fmla="*/ 3 h 7"/>
                  <a:gd name="T22" fmla="*/ 1 w 5"/>
                  <a:gd name="T23" fmla="*/ 0 h 7"/>
                  <a:gd name="T24" fmla="*/ 4 w 5"/>
                  <a:gd name="T25"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7">
                    <a:moveTo>
                      <a:pt x="4" y="0"/>
                    </a:moveTo>
                    <a:lnTo>
                      <a:pt x="4" y="0"/>
                    </a:lnTo>
                    <a:lnTo>
                      <a:pt x="5" y="3"/>
                    </a:lnTo>
                    <a:lnTo>
                      <a:pt x="5" y="5"/>
                    </a:lnTo>
                    <a:lnTo>
                      <a:pt x="5" y="5"/>
                    </a:lnTo>
                    <a:lnTo>
                      <a:pt x="3" y="7"/>
                    </a:lnTo>
                    <a:lnTo>
                      <a:pt x="1" y="6"/>
                    </a:lnTo>
                    <a:lnTo>
                      <a:pt x="1" y="6"/>
                    </a:lnTo>
                    <a:lnTo>
                      <a:pt x="0" y="5"/>
                    </a:lnTo>
                    <a:lnTo>
                      <a:pt x="0" y="3"/>
                    </a:lnTo>
                    <a:lnTo>
                      <a:pt x="0" y="3"/>
                    </a:lnTo>
                    <a:lnTo>
                      <a:pt x="1" y="0"/>
                    </a:lnTo>
                    <a:lnTo>
                      <a:pt x="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0" name="Freeform 74">
                <a:extLst>
                  <a:ext uri="{FF2B5EF4-FFF2-40B4-BE49-F238E27FC236}">
                    <a16:creationId xmlns:a16="http://schemas.microsoft.com/office/drawing/2014/main" id="{86793269-D351-CF46-972B-0CA02FD61D42}"/>
                  </a:ext>
                </a:extLst>
              </p:cNvPr>
              <p:cNvSpPr>
                <a:spLocks/>
              </p:cNvSpPr>
              <p:nvPr userDrawn="1"/>
            </p:nvSpPr>
            <p:spPr bwMode="auto">
              <a:xfrm>
                <a:off x="8262938" y="195263"/>
                <a:ext cx="31750" cy="31750"/>
              </a:xfrm>
              <a:custGeom>
                <a:avLst/>
                <a:gdLst>
                  <a:gd name="T0" fmla="*/ 8 w 40"/>
                  <a:gd name="T1" fmla="*/ 0 h 40"/>
                  <a:gd name="T2" fmla="*/ 21 w 40"/>
                  <a:gd name="T3" fmla="*/ 7 h 40"/>
                  <a:gd name="T4" fmla="*/ 20 w 40"/>
                  <a:gd name="T5" fmla="*/ 10 h 40"/>
                  <a:gd name="T6" fmla="*/ 20 w 40"/>
                  <a:gd name="T7" fmla="*/ 10 h 40"/>
                  <a:gd name="T8" fmla="*/ 17 w 40"/>
                  <a:gd name="T9" fmla="*/ 7 h 40"/>
                  <a:gd name="T10" fmla="*/ 16 w 40"/>
                  <a:gd name="T11" fmla="*/ 9 h 40"/>
                  <a:gd name="T12" fmla="*/ 16 w 40"/>
                  <a:gd name="T13" fmla="*/ 9 h 40"/>
                  <a:gd name="T14" fmla="*/ 7 w 40"/>
                  <a:gd name="T15" fmla="*/ 23 h 40"/>
                  <a:gd name="T16" fmla="*/ 7 w 40"/>
                  <a:gd name="T17" fmla="*/ 23 h 40"/>
                  <a:gd name="T18" fmla="*/ 6 w 40"/>
                  <a:gd name="T19" fmla="*/ 26 h 40"/>
                  <a:gd name="T20" fmla="*/ 4 w 40"/>
                  <a:gd name="T21" fmla="*/ 29 h 40"/>
                  <a:gd name="T22" fmla="*/ 6 w 40"/>
                  <a:gd name="T23" fmla="*/ 32 h 40"/>
                  <a:gd name="T24" fmla="*/ 9 w 40"/>
                  <a:gd name="T25" fmla="*/ 36 h 40"/>
                  <a:gd name="T26" fmla="*/ 9 w 40"/>
                  <a:gd name="T27" fmla="*/ 36 h 40"/>
                  <a:gd name="T28" fmla="*/ 13 w 40"/>
                  <a:gd name="T29" fmla="*/ 38 h 40"/>
                  <a:gd name="T30" fmla="*/ 17 w 40"/>
                  <a:gd name="T31" fmla="*/ 37 h 40"/>
                  <a:gd name="T32" fmla="*/ 20 w 40"/>
                  <a:gd name="T33" fmla="*/ 34 h 40"/>
                  <a:gd name="T34" fmla="*/ 24 w 40"/>
                  <a:gd name="T35" fmla="*/ 29 h 40"/>
                  <a:gd name="T36" fmla="*/ 24 w 40"/>
                  <a:gd name="T37" fmla="*/ 29 h 40"/>
                  <a:gd name="T38" fmla="*/ 30 w 40"/>
                  <a:gd name="T39" fmla="*/ 18 h 40"/>
                  <a:gd name="T40" fmla="*/ 30 w 40"/>
                  <a:gd name="T41" fmla="*/ 18 h 40"/>
                  <a:gd name="T42" fmla="*/ 30 w 40"/>
                  <a:gd name="T43" fmla="*/ 15 h 40"/>
                  <a:gd name="T44" fmla="*/ 26 w 40"/>
                  <a:gd name="T45" fmla="*/ 13 h 40"/>
                  <a:gd name="T46" fmla="*/ 27 w 40"/>
                  <a:gd name="T47" fmla="*/ 11 h 40"/>
                  <a:gd name="T48" fmla="*/ 40 w 40"/>
                  <a:gd name="T49" fmla="*/ 18 h 40"/>
                  <a:gd name="T50" fmla="*/ 38 w 40"/>
                  <a:gd name="T51" fmla="*/ 20 h 40"/>
                  <a:gd name="T52" fmla="*/ 38 w 40"/>
                  <a:gd name="T53" fmla="*/ 20 h 40"/>
                  <a:gd name="T54" fmla="*/ 34 w 40"/>
                  <a:gd name="T55" fmla="*/ 18 h 40"/>
                  <a:gd name="T56" fmla="*/ 33 w 40"/>
                  <a:gd name="T57" fmla="*/ 19 h 40"/>
                  <a:gd name="T58" fmla="*/ 33 w 40"/>
                  <a:gd name="T59" fmla="*/ 19 h 40"/>
                  <a:gd name="T60" fmla="*/ 25 w 40"/>
                  <a:gd name="T61" fmla="*/ 32 h 40"/>
                  <a:gd name="T62" fmla="*/ 25 w 40"/>
                  <a:gd name="T63" fmla="*/ 32 h 40"/>
                  <a:gd name="T64" fmla="*/ 21 w 40"/>
                  <a:gd name="T65" fmla="*/ 36 h 40"/>
                  <a:gd name="T66" fmla="*/ 18 w 40"/>
                  <a:gd name="T67" fmla="*/ 39 h 40"/>
                  <a:gd name="T68" fmla="*/ 16 w 40"/>
                  <a:gd name="T69" fmla="*/ 40 h 40"/>
                  <a:gd name="T70" fmla="*/ 13 w 40"/>
                  <a:gd name="T71" fmla="*/ 40 h 40"/>
                  <a:gd name="T72" fmla="*/ 10 w 40"/>
                  <a:gd name="T73" fmla="*/ 39 h 40"/>
                  <a:gd name="T74" fmla="*/ 7 w 40"/>
                  <a:gd name="T75" fmla="*/ 38 h 40"/>
                  <a:gd name="T76" fmla="*/ 7 w 40"/>
                  <a:gd name="T77" fmla="*/ 38 h 40"/>
                  <a:gd name="T78" fmla="*/ 2 w 40"/>
                  <a:gd name="T79" fmla="*/ 35 h 40"/>
                  <a:gd name="T80" fmla="*/ 0 w 40"/>
                  <a:gd name="T81" fmla="*/ 30 h 40"/>
                  <a:gd name="T82" fmla="*/ 0 w 40"/>
                  <a:gd name="T83" fmla="*/ 26 h 40"/>
                  <a:gd name="T84" fmla="*/ 2 w 40"/>
                  <a:gd name="T85" fmla="*/ 20 h 40"/>
                  <a:gd name="T86" fmla="*/ 2 w 40"/>
                  <a:gd name="T87" fmla="*/ 20 h 40"/>
                  <a:gd name="T88" fmla="*/ 10 w 40"/>
                  <a:gd name="T89" fmla="*/ 5 h 40"/>
                  <a:gd name="T90" fmla="*/ 10 w 40"/>
                  <a:gd name="T91" fmla="*/ 5 h 40"/>
                  <a:gd name="T92" fmla="*/ 10 w 40"/>
                  <a:gd name="T93" fmla="*/ 4 h 40"/>
                  <a:gd name="T94" fmla="*/ 7 w 40"/>
                  <a:gd name="T95" fmla="*/ 2 h 40"/>
                  <a:gd name="T96" fmla="*/ 8 w 40"/>
                  <a:gd name="T9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 h="40">
                    <a:moveTo>
                      <a:pt x="8" y="0"/>
                    </a:moveTo>
                    <a:lnTo>
                      <a:pt x="21" y="7"/>
                    </a:lnTo>
                    <a:lnTo>
                      <a:pt x="20" y="10"/>
                    </a:lnTo>
                    <a:lnTo>
                      <a:pt x="20" y="10"/>
                    </a:lnTo>
                    <a:lnTo>
                      <a:pt x="17" y="7"/>
                    </a:lnTo>
                    <a:lnTo>
                      <a:pt x="16" y="9"/>
                    </a:lnTo>
                    <a:lnTo>
                      <a:pt x="16" y="9"/>
                    </a:lnTo>
                    <a:lnTo>
                      <a:pt x="7" y="23"/>
                    </a:lnTo>
                    <a:lnTo>
                      <a:pt x="7" y="23"/>
                    </a:lnTo>
                    <a:lnTo>
                      <a:pt x="6" y="26"/>
                    </a:lnTo>
                    <a:lnTo>
                      <a:pt x="4" y="29"/>
                    </a:lnTo>
                    <a:lnTo>
                      <a:pt x="6" y="32"/>
                    </a:lnTo>
                    <a:lnTo>
                      <a:pt x="9" y="36"/>
                    </a:lnTo>
                    <a:lnTo>
                      <a:pt x="9" y="36"/>
                    </a:lnTo>
                    <a:lnTo>
                      <a:pt x="13" y="38"/>
                    </a:lnTo>
                    <a:lnTo>
                      <a:pt x="17" y="37"/>
                    </a:lnTo>
                    <a:lnTo>
                      <a:pt x="20" y="34"/>
                    </a:lnTo>
                    <a:lnTo>
                      <a:pt x="24" y="29"/>
                    </a:lnTo>
                    <a:lnTo>
                      <a:pt x="24" y="29"/>
                    </a:lnTo>
                    <a:lnTo>
                      <a:pt x="30" y="18"/>
                    </a:lnTo>
                    <a:lnTo>
                      <a:pt x="30" y="18"/>
                    </a:lnTo>
                    <a:lnTo>
                      <a:pt x="30" y="15"/>
                    </a:lnTo>
                    <a:lnTo>
                      <a:pt x="26" y="13"/>
                    </a:lnTo>
                    <a:lnTo>
                      <a:pt x="27" y="11"/>
                    </a:lnTo>
                    <a:lnTo>
                      <a:pt x="40" y="18"/>
                    </a:lnTo>
                    <a:lnTo>
                      <a:pt x="38" y="20"/>
                    </a:lnTo>
                    <a:lnTo>
                      <a:pt x="38" y="20"/>
                    </a:lnTo>
                    <a:lnTo>
                      <a:pt x="34" y="18"/>
                    </a:lnTo>
                    <a:lnTo>
                      <a:pt x="33" y="19"/>
                    </a:lnTo>
                    <a:lnTo>
                      <a:pt x="33" y="19"/>
                    </a:lnTo>
                    <a:lnTo>
                      <a:pt x="25" y="32"/>
                    </a:lnTo>
                    <a:lnTo>
                      <a:pt x="25" y="32"/>
                    </a:lnTo>
                    <a:lnTo>
                      <a:pt x="21" y="36"/>
                    </a:lnTo>
                    <a:lnTo>
                      <a:pt x="18" y="39"/>
                    </a:lnTo>
                    <a:lnTo>
                      <a:pt x="16" y="40"/>
                    </a:lnTo>
                    <a:lnTo>
                      <a:pt x="13" y="40"/>
                    </a:lnTo>
                    <a:lnTo>
                      <a:pt x="10" y="39"/>
                    </a:lnTo>
                    <a:lnTo>
                      <a:pt x="7" y="38"/>
                    </a:lnTo>
                    <a:lnTo>
                      <a:pt x="7" y="38"/>
                    </a:lnTo>
                    <a:lnTo>
                      <a:pt x="2" y="35"/>
                    </a:lnTo>
                    <a:lnTo>
                      <a:pt x="0" y="30"/>
                    </a:lnTo>
                    <a:lnTo>
                      <a:pt x="0" y="26"/>
                    </a:lnTo>
                    <a:lnTo>
                      <a:pt x="2" y="20"/>
                    </a:lnTo>
                    <a:lnTo>
                      <a:pt x="2" y="20"/>
                    </a:lnTo>
                    <a:lnTo>
                      <a:pt x="10" y="5"/>
                    </a:lnTo>
                    <a:lnTo>
                      <a:pt x="10" y="5"/>
                    </a:lnTo>
                    <a:lnTo>
                      <a:pt x="10" y="4"/>
                    </a:lnTo>
                    <a:lnTo>
                      <a:pt x="7" y="2"/>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1" name="Freeform 75">
                <a:extLst>
                  <a:ext uri="{FF2B5EF4-FFF2-40B4-BE49-F238E27FC236}">
                    <a16:creationId xmlns:a16="http://schemas.microsoft.com/office/drawing/2014/main" id="{EAEF5FD5-2350-ED4F-8C7D-D07018B99BE1}"/>
                  </a:ext>
                </a:extLst>
              </p:cNvPr>
              <p:cNvSpPr>
                <a:spLocks/>
              </p:cNvSpPr>
              <p:nvPr userDrawn="1"/>
            </p:nvSpPr>
            <p:spPr bwMode="auto">
              <a:xfrm>
                <a:off x="8283575" y="215900"/>
                <a:ext cx="28575" cy="25400"/>
              </a:xfrm>
              <a:custGeom>
                <a:avLst/>
                <a:gdLst>
                  <a:gd name="T0" fmla="*/ 7 w 35"/>
                  <a:gd name="T1" fmla="*/ 14 h 32"/>
                  <a:gd name="T2" fmla="*/ 7 w 35"/>
                  <a:gd name="T3" fmla="*/ 14 h 32"/>
                  <a:gd name="T4" fmla="*/ 6 w 35"/>
                  <a:gd name="T5" fmla="*/ 19 h 32"/>
                  <a:gd name="T6" fmla="*/ 6 w 35"/>
                  <a:gd name="T7" fmla="*/ 22 h 32"/>
                  <a:gd name="T8" fmla="*/ 7 w 35"/>
                  <a:gd name="T9" fmla="*/ 25 h 32"/>
                  <a:gd name="T10" fmla="*/ 9 w 35"/>
                  <a:gd name="T11" fmla="*/ 28 h 32"/>
                  <a:gd name="T12" fmla="*/ 9 w 35"/>
                  <a:gd name="T13" fmla="*/ 28 h 32"/>
                  <a:gd name="T14" fmla="*/ 11 w 35"/>
                  <a:gd name="T15" fmla="*/ 29 h 32"/>
                  <a:gd name="T16" fmla="*/ 15 w 35"/>
                  <a:gd name="T17" fmla="*/ 29 h 32"/>
                  <a:gd name="T18" fmla="*/ 17 w 35"/>
                  <a:gd name="T19" fmla="*/ 29 h 32"/>
                  <a:gd name="T20" fmla="*/ 18 w 35"/>
                  <a:gd name="T21" fmla="*/ 28 h 32"/>
                  <a:gd name="T22" fmla="*/ 18 w 35"/>
                  <a:gd name="T23" fmla="*/ 28 h 32"/>
                  <a:gd name="T24" fmla="*/ 19 w 35"/>
                  <a:gd name="T25" fmla="*/ 26 h 32"/>
                  <a:gd name="T26" fmla="*/ 19 w 35"/>
                  <a:gd name="T27" fmla="*/ 23 h 32"/>
                  <a:gd name="T28" fmla="*/ 17 w 35"/>
                  <a:gd name="T29" fmla="*/ 20 h 32"/>
                  <a:gd name="T30" fmla="*/ 15 w 35"/>
                  <a:gd name="T31" fmla="*/ 17 h 32"/>
                  <a:gd name="T32" fmla="*/ 15 w 35"/>
                  <a:gd name="T33" fmla="*/ 17 h 32"/>
                  <a:gd name="T34" fmla="*/ 12 w 35"/>
                  <a:gd name="T35" fmla="*/ 12 h 32"/>
                  <a:gd name="T36" fmla="*/ 11 w 35"/>
                  <a:gd name="T37" fmla="*/ 9 h 32"/>
                  <a:gd name="T38" fmla="*/ 11 w 35"/>
                  <a:gd name="T39" fmla="*/ 6 h 32"/>
                  <a:gd name="T40" fmla="*/ 12 w 35"/>
                  <a:gd name="T41" fmla="*/ 4 h 32"/>
                  <a:gd name="T42" fmla="*/ 12 w 35"/>
                  <a:gd name="T43" fmla="*/ 4 h 32"/>
                  <a:gd name="T44" fmla="*/ 16 w 35"/>
                  <a:gd name="T45" fmla="*/ 1 h 32"/>
                  <a:gd name="T46" fmla="*/ 20 w 35"/>
                  <a:gd name="T47" fmla="*/ 0 h 32"/>
                  <a:gd name="T48" fmla="*/ 25 w 35"/>
                  <a:gd name="T49" fmla="*/ 1 h 32"/>
                  <a:gd name="T50" fmla="*/ 28 w 35"/>
                  <a:gd name="T51" fmla="*/ 3 h 32"/>
                  <a:gd name="T52" fmla="*/ 28 w 35"/>
                  <a:gd name="T53" fmla="*/ 3 h 32"/>
                  <a:gd name="T54" fmla="*/ 35 w 35"/>
                  <a:gd name="T55" fmla="*/ 9 h 32"/>
                  <a:gd name="T56" fmla="*/ 35 w 35"/>
                  <a:gd name="T57" fmla="*/ 9 h 32"/>
                  <a:gd name="T58" fmla="*/ 34 w 35"/>
                  <a:gd name="T59" fmla="*/ 11 h 32"/>
                  <a:gd name="T60" fmla="*/ 34 w 35"/>
                  <a:gd name="T61" fmla="*/ 11 h 32"/>
                  <a:gd name="T62" fmla="*/ 30 w 35"/>
                  <a:gd name="T63" fmla="*/ 17 h 32"/>
                  <a:gd name="T64" fmla="*/ 28 w 35"/>
                  <a:gd name="T65" fmla="*/ 15 h 32"/>
                  <a:gd name="T66" fmla="*/ 28 w 35"/>
                  <a:gd name="T67" fmla="*/ 15 h 32"/>
                  <a:gd name="T68" fmla="*/ 30 w 35"/>
                  <a:gd name="T69" fmla="*/ 12 h 32"/>
                  <a:gd name="T70" fmla="*/ 30 w 35"/>
                  <a:gd name="T71" fmla="*/ 9 h 32"/>
                  <a:gd name="T72" fmla="*/ 29 w 35"/>
                  <a:gd name="T73" fmla="*/ 6 h 32"/>
                  <a:gd name="T74" fmla="*/ 27 w 35"/>
                  <a:gd name="T75" fmla="*/ 4 h 32"/>
                  <a:gd name="T76" fmla="*/ 27 w 35"/>
                  <a:gd name="T77" fmla="*/ 4 h 32"/>
                  <a:gd name="T78" fmla="*/ 24 w 35"/>
                  <a:gd name="T79" fmla="*/ 3 h 32"/>
                  <a:gd name="T80" fmla="*/ 21 w 35"/>
                  <a:gd name="T81" fmla="*/ 2 h 32"/>
                  <a:gd name="T82" fmla="*/ 19 w 35"/>
                  <a:gd name="T83" fmla="*/ 3 h 32"/>
                  <a:gd name="T84" fmla="*/ 18 w 35"/>
                  <a:gd name="T85" fmla="*/ 4 h 32"/>
                  <a:gd name="T86" fmla="*/ 18 w 35"/>
                  <a:gd name="T87" fmla="*/ 4 h 32"/>
                  <a:gd name="T88" fmla="*/ 17 w 35"/>
                  <a:gd name="T89" fmla="*/ 6 h 32"/>
                  <a:gd name="T90" fmla="*/ 18 w 35"/>
                  <a:gd name="T91" fmla="*/ 11 h 32"/>
                  <a:gd name="T92" fmla="*/ 23 w 35"/>
                  <a:gd name="T93" fmla="*/ 18 h 32"/>
                  <a:gd name="T94" fmla="*/ 23 w 35"/>
                  <a:gd name="T95" fmla="*/ 18 h 32"/>
                  <a:gd name="T96" fmla="*/ 25 w 35"/>
                  <a:gd name="T97" fmla="*/ 21 h 32"/>
                  <a:gd name="T98" fmla="*/ 26 w 35"/>
                  <a:gd name="T99" fmla="*/ 23 h 32"/>
                  <a:gd name="T100" fmla="*/ 25 w 35"/>
                  <a:gd name="T101" fmla="*/ 26 h 32"/>
                  <a:gd name="T102" fmla="*/ 24 w 35"/>
                  <a:gd name="T103" fmla="*/ 29 h 32"/>
                  <a:gd name="T104" fmla="*/ 24 w 35"/>
                  <a:gd name="T105" fmla="*/ 29 h 32"/>
                  <a:gd name="T106" fmla="*/ 20 w 35"/>
                  <a:gd name="T107" fmla="*/ 31 h 32"/>
                  <a:gd name="T108" fmla="*/ 16 w 35"/>
                  <a:gd name="T109" fmla="*/ 32 h 32"/>
                  <a:gd name="T110" fmla="*/ 12 w 35"/>
                  <a:gd name="T111" fmla="*/ 31 h 32"/>
                  <a:gd name="T112" fmla="*/ 7 w 35"/>
                  <a:gd name="T113" fmla="*/ 29 h 32"/>
                  <a:gd name="T114" fmla="*/ 7 w 35"/>
                  <a:gd name="T115" fmla="*/ 29 h 32"/>
                  <a:gd name="T116" fmla="*/ 3 w 35"/>
                  <a:gd name="T117" fmla="*/ 26 h 32"/>
                  <a:gd name="T118" fmla="*/ 0 w 35"/>
                  <a:gd name="T119" fmla="*/ 22 h 32"/>
                  <a:gd name="T120" fmla="*/ 0 w 35"/>
                  <a:gd name="T121" fmla="*/ 22 h 32"/>
                  <a:gd name="T122" fmla="*/ 4 w 35"/>
                  <a:gd name="T123" fmla="*/ 13 h 32"/>
                  <a:gd name="T124" fmla="*/ 7 w 35"/>
                  <a:gd name="T125" fmla="*/ 1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 h="32">
                    <a:moveTo>
                      <a:pt x="7" y="14"/>
                    </a:moveTo>
                    <a:lnTo>
                      <a:pt x="7" y="14"/>
                    </a:lnTo>
                    <a:lnTo>
                      <a:pt x="6" y="19"/>
                    </a:lnTo>
                    <a:lnTo>
                      <a:pt x="6" y="22"/>
                    </a:lnTo>
                    <a:lnTo>
                      <a:pt x="7" y="25"/>
                    </a:lnTo>
                    <a:lnTo>
                      <a:pt x="9" y="28"/>
                    </a:lnTo>
                    <a:lnTo>
                      <a:pt x="9" y="28"/>
                    </a:lnTo>
                    <a:lnTo>
                      <a:pt x="11" y="29"/>
                    </a:lnTo>
                    <a:lnTo>
                      <a:pt x="15" y="29"/>
                    </a:lnTo>
                    <a:lnTo>
                      <a:pt x="17" y="29"/>
                    </a:lnTo>
                    <a:lnTo>
                      <a:pt x="18" y="28"/>
                    </a:lnTo>
                    <a:lnTo>
                      <a:pt x="18" y="28"/>
                    </a:lnTo>
                    <a:lnTo>
                      <a:pt x="19" y="26"/>
                    </a:lnTo>
                    <a:lnTo>
                      <a:pt x="19" y="23"/>
                    </a:lnTo>
                    <a:lnTo>
                      <a:pt x="17" y="20"/>
                    </a:lnTo>
                    <a:lnTo>
                      <a:pt x="15" y="17"/>
                    </a:lnTo>
                    <a:lnTo>
                      <a:pt x="15" y="17"/>
                    </a:lnTo>
                    <a:lnTo>
                      <a:pt x="12" y="12"/>
                    </a:lnTo>
                    <a:lnTo>
                      <a:pt x="11" y="9"/>
                    </a:lnTo>
                    <a:lnTo>
                      <a:pt x="11" y="6"/>
                    </a:lnTo>
                    <a:lnTo>
                      <a:pt x="12" y="4"/>
                    </a:lnTo>
                    <a:lnTo>
                      <a:pt x="12" y="4"/>
                    </a:lnTo>
                    <a:lnTo>
                      <a:pt x="16" y="1"/>
                    </a:lnTo>
                    <a:lnTo>
                      <a:pt x="20" y="0"/>
                    </a:lnTo>
                    <a:lnTo>
                      <a:pt x="25" y="1"/>
                    </a:lnTo>
                    <a:lnTo>
                      <a:pt x="28" y="3"/>
                    </a:lnTo>
                    <a:lnTo>
                      <a:pt x="28" y="3"/>
                    </a:lnTo>
                    <a:lnTo>
                      <a:pt x="35" y="9"/>
                    </a:lnTo>
                    <a:lnTo>
                      <a:pt x="35" y="9"/>
                    </a:lnTo>
                    <a:lnTo>
                      <a:pt x="34" y="11"/>
                    </a:lnTo>
                    <a:lnTo>
                      <a:pt x="34" y="11"/>
                    </a:lnTo>
                    <a:lnTo>
                      <a:pt x="30" y="17"/>
                    </a:lnTo>
                    <a:lnTo>
                      <a:pt x="28" y="15"/>
                    </a:lnTo>
                    <a:lnTo>
                      <a:pt x="28" y="15"/>
                    </a:lnTo>
                    <a:lnTo>
                      <a:pt x="30" y="12"/>
                    </a:lnTo>
                    <a:lnTo>
                      <a:pt x="30" y="9"/>
                    </a:lnTo>
                    <a:lnTo>
                      <a:pt x="29" y="6"/>
                    </a:lnTo>
                    <a:lnTo>
                      <a:pt x="27" y="4"/>
                    </a:lnTo>
                    <a:lnTo>
                      <a:pt x="27" y="4"/>
                    </a:lnTo>
                    <a:lnTo>
                      <a:pt x="24" y="3"/>
                    </a:lnTo>
                    <a:lnTo>
                      <a:pt x="21" y="2"/>
                    </a:lnTo>
                    <a:lnTo>
                      <a:pt x="19" y="3"/>
                    </a:lnTo>
                    <a:lnTo>
                      <a:pt x="18" y="4"/>
                    </a:lnTo>
                    <a:lnTo>
                      <a:pt x="18" y="4"/>
                    </a:lnTo>
                    <a:lnTo>
                      <a:pt x="17" y="6"/>
                    </a:lnTo>
                    <a:lnTo>
                      <a:pt x="18" y="11"/>
                    </a:lnTo>
                    <a:lnTo>
                      <a:pt x="23" y="18"/>
                    </a:lnTo>
                    <a:lnTo>
                      <a:pt x="23" y="18"/>
                    </a:lnTo>
                    <a:lnTo>
                      <a:pt x="25" y="21"/>
                    </a:lnTo>
                    <a:lnTo>
                      <a:pt x="26" y="23"/>
                    </a:lnTo>
                    <a:lnTo>
                      <a:pt x="25" y="26"/>
                    </a:lnTo>
                    <a:lnTo>
                      <a:pt x="24" y="29"/>
                    </a:lnTo>
                    <a:lnTo>
                      <a:pt x="24" y="29"/>
                    </a:lnTo>
                    <a:lnTo>
                      <a:pt x="20" y="31"/>
                    </a:lnTo>
                    <a:lnTo>
                      <a:pt x="16" y="32"/>
                    </a:lnTo>
                    <a:lnTo>
                      <a:pt x="12" y="31"/>
                    </a:lnTo>
                    <a:lnTo>
                      <a:pt x="7" y="29"/>
                    </a:lnTo>
                    <a:lnTo>
                      <a:pt x="7" y="29"/>
                    </a:lnTo>
                    <a:lnTo>
                      <a:pt x="3" y="26"/>
                    </a:lnTo>
                    <a:lnTo>
                      <a:pt x="0" y="22"/>
                    </a:lnTo>
                    <a:lnTo>
                      <a:pt x="0" y="22"/>
                    </a:lnTo>
                    <a:lnTo>
                      <a:pt x="4" y="13"/>
                    </a:lnTo>
                    <a:lnTo>
                      <a:pt x="7"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2" name="Freeform 76">
                <a:extLst>
                  <a:ext uri="{FF2B5EF4-FFF2-40B4-BE49-F238E27FC236}">
                    <a16:creationId xmlns:a16="http://schemas.microsoft.com/office/drawing/2014/main" id="{9AE84EF5-CE6E-F04C-9AC2-D77A335578B0}"/>
                  </a:ext>
                </a:extLst>
              </p:cNvPr>
              <p:cNvSpPr>
                <a:spLocks noEditPoints="1"/>
              </p:cNvSpPr>
              <p:nvPr userDrawn="1"/>
            </p:nvSpPr>
            <p:spPr bwMode="auto">
              <a:xfrm>
                <a:off x="8301038" y="234950"/>
                <a:ext cx="28575" cy="28575"/>
              </a:xfrm>
              <a:custGeom>
                <a:avLst/>
                <a:gdLst>
                  <a:gd name="T0" fmla="*/ 24 w 37"/>
                  <a:gd name="T1" fmla="*/ 19 h 38"/>
                  <a:gd name="T2" fmla="*/ 24 w 37"/>
                  <a:gd name="T3" fmla="*/ 19 h 38"/>
                  <a:gd name="T4" fmla="*/ 24 w 37"/>
                  <a:gd name="T5" fmla="*/ 19 h 38"/>
                  <a:gd name="T6" fmla="*/ 24 w 37"/>
                  <a:gd name="T7" fmla="*/ 19 h 38"/>
                  <a:gd name="T8" fmla="*/ 25 w 37"/>
                  <a:gd name="T9" fmla="*/ 17 h 38"/>
                  <a:gd name="T10" fmla="*/ 30 w 37"/>
                  <a:gd name="T11" fmla="*/ 6 h 38"/>
                  <a:gd name="T12" fmla="*/ 17 w 37"/>
                  <a:gd name="T13" fmla="*/ 12 h 38"/>
                  <a:gd name="T14" fmla="*/ 17 w 37"/>
                  <a:gd name="T15" fmla="*/ 12 h 38"/>
                  <a:gd name="T16" fmla="*/ 17 w 37"/>
                  <a:gd name="T17" fmla="*/ 12 h 38"/>
                  <a:gd name="T18" fmla="*/ 17 w 37"/>
                  <a:gd name="T19" fmla="*/ 12 h 38"/>
                  <a:gd name="T20" fmla="*/ 17 w 37"/>
                  <a:gd name="T21" fmla="*/ 12 h 38"/>
                  <a:gd name="T22" fmla="*/ 24 w 37"/>
                  <a:gd name="T23" fmla="*/ 19 h 38"/>
                  <a:gd name="T24" fmla="*/ 1 w 37"/>
                  <a:gd name="T25" fmla="*/ 13 h 38"/>
                  <a:gd name="T26" fmla="*/ 1 w 37"/>
                  <a:gd name="T27" fmla="*/ 13 h 38"/>
                  <a:gd name="T28" fmla="*/ 3 w 37"/>
                  <a:gd name="T29" fmla="*/ 14 h 38"/>
                  <a:gd name="T30" fmla="*/ 5 w 37"/>
                  <a:gd name="T31" fmla="*/ 14 h 38"/>
                  <a:gd name="T32" fmla="*/ 9 w 37"/>
                  <a:gd name="T33" fmla="*/ 13 h 38"/>
                  <a:gd name="T34" fmla="*/ 29 w 37"/>
                  <a:gd name="T35" fmla="*/ 4 h 38"/>
                  <a:gd name="T36" fmla="*/ 29 w 37"/>
                  <a:gd name="T37" fmla="*/ 4 h 38"/>
                  <a:gd name="T38" fmla="*/ 34 w 37"/>
                  <a:gd name="T39" fmla="*/ 0 h 38"/>
                  <a:gd name="T40" fmla="*/ 37 w 37"/>
                  <a:gd name="T41" fmla="*/ 2 h 38"/>
                  <a:gd name="T42" fmla="*/ 37 w 37"/>
                  <a:gd name="T43" fmla="*/ 2 h 38"/>
                  <a:gd name="T44" fmla="*/ 34 w 37"/>
                  <a:gd name="T45" fmla="*/ 7 h 38"/>
                  <a:gd name="T46" fmla="*/ 25 w 37"/>
                  <a:gd name="T47" fmla="*/ 30 h 38"/>
                  <a:gd name="T48" fmla="*/ 25 w 37"/>
                  <a:gd name="T49" fmla="*/ 30 h 38"/>
                  <a:gd name="T50" fmla="*/ 25 w 37"/>
                  <a:gd name="T51" fmla="*/ 33 h 38"/>
                  <a:gd name="T52" fmla="*/ 27 w 37"/>
                  <a:gd name="T53" fmla="*/ 37 h 38"/>
                  <a:gd name="T54" fmla="*/ 25 w 37"/>
                  <a:gd name="T55" fmla="*/ 38 h 38"/>
                  <a:gd name="T56" fmla="*/ 14 w 37"/>
                  <a:gd name="T57" fmla="*/ 28 h 38"/>
                  <a:gd name="T58" fmla="*/ 15 w 37"/>
                  <a:gd name="T59" fmla="*/ 25 h 38"/>
                  <a:gd name="T60" fmla="*/ 15 w 37"/>
                  <a:gd name="T61" fmla="*/ 25 h 38"/>
                  <a:gd name="T62" fmla="*/ 18 w 37"/>
                  <a:gd name="T63" fmla="*/ 29 h 38"/>
                  <a:gd name="T64" fmla="*/ 21 w 37"/>
                  <a:gd name="T65" fmla="*/ 28 h 38"/>
                  <a:gd name="T66" fmla="*/ 21 w 37"/>
                  <a:gd name="T67" fmla="*/ 28 h 38"/>
                  <a:gd name="T68" fmla="*/ 23 w 37"/>
                  <a:gd name="T69" fmla="*/ 21 h 38"/>
                  <a:gd name="T70" fmla="*/ 23 w 37"/>
                  <a:gd name="T71" fmla="*/ 21 h 38"/>
                  <a:gd name="T72" fmla="*/ 23 w 37"/>
                  <a:gd name="T73" fmla="*/ 21 h 38"/>
                  <a:gd name="T74" fmla="*/ 23 w 37"/>
                  <a:gd name="T75" fmla="*/ 21 h 38"/>
                  <a:gd name="T76" fmla="*/ 17 w 37"/>
                  <a:gd name="T77" fmla="*/ 15 h 38"/>
                  <a:gd name="T78" fmla="*/ 17 w 37"/>
                  <a:gd name="T79" fmla="*/ 15 h 38"/>
                  <a:gd name="T80" fmla="*/ 15 w 37"/>
                  <a:gd name="T81" fmla="*/ 13 h 38"/>
                  <a:gd name="T82" fmla="*/ 14 w 37"/>
                  <a:gd name="T83" fmla="*/ 14 h 38"/>
                  <a:gd name="T84" fmla="*/ 14 w 37"/>
                  <a:gd name="T85" fmla="*/ 14 h 38"/>
                  <a:gd name="T86" fmla="*/ 8 w 37"/>
                  <a:gd name="T87" fmla="*/ 16 h 38"/>
                  <a:gd name="T88" fmla="*/ 8 w 37"/>
                  <a:gd name="T89" fmla="*/ 16 h 38"/>
                  <a:gd name="T90" fmla="*/ 8 w 37"/>
                  <a:gd name="T91" fmla="*/ 19 h 38"/>
                  <a:gd name="T92" fmla="*/ 10 w 37"/>
                  <a:gd name="T93" fmla="*/ 22 h 38"/>
                  <a:gd name="T94" fmla="*/ 9 w 37"/>
                  <a:gd name="T95" fmla="*/ 23 h 38"/>
                  <a:gd name="T96" fmla="*/ 0 w 37"/>
                  <a:gd name="T97" fmla="*/ 14 h 38"/>
                  <a:gd name="T98" fmla="*/ 1 w 37"/>
                  <a:gd name="T99" fmla="*/ 1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7" h="38">
                    <a:moveTo>
                      <a:pt x="24" y="19"/>
                    </a:moveTo>
                    <a:lnTo>
                      <a:pt x="24" y="19"/>
                    </a:lnTo>
                    <a:lnTo>
                      <a:pt x="24" y="19"/>
                    </a:lnTo>
                    <a:lnTo>
                      <a:pt x="24" y="19"/>
                    </a:lnTo>
                    <a:lnTo>
                      <a:pt x="25" y="17"/>
                    </a:lnTo>
                    <a:lnTo>
                      <a:pt x="30" y="6"/>
                    </a:lnTo>
                    <a:lnTo>
                      <a:pt x="17" y="12"/>
                    </a:lnTo>
                    <a:lnTo>
                      <a:pt x="17" y="12"/>
                    </a:lnTo>
                    <a:lnTo>
                      <a:pt x="17" y="12"/>
                    </a:lnTo>
                    <a:lnTo>
                      <a:pt x="17" y="12"/>
                    </a:lnTo>
                    <a:lnTo>
                      <a:pt x="17" y="12"/>
                    </a:lnTo>
                    <a:lnTo>
                      <a:pt x="24" y="19"/>
                    </a:lnTo>
                    <a:close/>
                    <a:moveTo>
                      <a:pt x="1" y="13"/>
                    </a:moveTo>
                    <a:lnTo>
                      <a:pt x="1" y="13"/>
                    </a:lnTo>
                    <a:lnTo>
                      <a:pt x="3" y="14"/>
                    </a:lnTo>
                    <a:lnTo>
                      <a:pt x="5" y="14"/>
                    </a:lnTo>
                    <a:lnTo>
                      <a:pt x="9" y="13"/>
                    </a:lnTo>
                    <a:lnTo>
                      <a:pt x="29" y="4"/>
                    </a:lnTo>
                    <a:lnTo>
                      <a:pt x="29" y="4"/>
                    </a:lnTo>
                    <a:lnTo>
                      <a:pt x="34" y="0"/>
                    </a:lnTo>
                    <a:lnTo>
                      <a:pt x="37" y="2"/>
                    </a:lnTo>
                    <a:lnTo>
                      <a:pt x="37" y="2"/>
                    </a:lnTo>
                    <a:lnTo>
                      <a:pt x="34" y="7"/>
                    </a:lnTo>
                    <a:lnTo>
                      <a:pt x="25" y="30"/>
                    </a:lnTo>
                    <a:lnTo>
                      <a:pt x="25" y="30"/>
                    </a:lnTo>
                    <a:lnTo>
                      <a:pt x="25" y="33"/>
                    </a:lnTo>
                    <a:lnTo>
                      <a:pt x="27" y="37"/>
                    </a:lnTo>
                    <a:lnTo>
                      <a:pt x="25" y="38"/>
                    </a:lnTo>
                    <a:lnTo>
                      <a:pt x="14" y="28"/>
                    </a:lnTo>
                    <a:lnTo>
                      <a:pt x="15" y="25"/>
                    </a:lnTo>
                    <a:lnTo>
                      <a:pt x="15" y="25"/>
                    </a:lnTo>
                    <a:lnTo>
                      <a:pt x="18" y="29"/>
                    </a:lnTo>
                    <a:lnTo>
                      <a:pt x="21" y="28"/>
                    </a:lnTo>
                    <a:lnTo>
                      <a:pt x="21" y="28"/>
                    </a:lnTo>
                    <a:lnTo>
                      <a:pt x="23" y="21"/>
                    </a:lnTo>
                    <a:lnTo>
                      <a:pt x="23" y="21"/>
                    </a:lnTo>
                    <a:lnTo>
                      <a:pt x="23" y="21"/>
                    </a:lnTo>
                    <a:lnTo>
                      <a:pt x="23" y="21"/>
                    </a:lnTo>
                    <a:lnTo>
                      <a:pt x="17" y="15"/>
                    </a:lnTo>
                    <a:lnTo>
                      <a:pt x="17" y="15"/>
                    </a:lnTo>
                    <a:lnTo>
                      <a:pt x="15" y="13"/>
                    </a:lnTo>
                    <a:lnTo>
                      <a:pt x="14" y="14"/>
                    </a:lnTo>
                    <a:lnTo>
                      <a:pt x="14" y="14"/>
                    </a:lnTo>
                    <a:lnTo>
                      <a:pt x="8" y="16"/>
                    </a:lnTo>
                    <a:lnTo>
                      <a:pt x="8" y="16"/>
                    </a:lnTo>
                    <a:lnTo>
                      <a:pt x="8" y="19"/>
                    </a:lnTo>
                    <a:lnTo>
                      <a:pt x="10" y="22"/>
                    </a:lnTo>
                    <a:lnTo>
                      <a:pt x="9" y="23"/>
                    </a:lnTo>
                    <a:lnTo>
                      <a:pt x="0" y="14"/>
                    </a:lnTo>
                    <a:lnTo>
                      <a:pt x="1"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3" name="Rectangle 77">
                <a:extLst>
                  <a:ext uri="{FF2B5EF4-FFF2-40B4-BE49-F238E27FC236}">
                    <a16:creationId xmlns:a16="http://schemas.microsoft.com/office/drawing/2014/main" id="{C8121F74-7AAF-E84C-A3A5-59EFA018BC74}"/>
                  </a:ext>
                </a:extLst>
              </p:cNvPr>
              <p:cNvSpPr>
                <a:spLocks noChangeArrowheads="1"/>
              </p:cNvSpPr>
              <p:nvPr userDrawn="1"/>
            </p:nvSpPr>
            <p:spPr bwMode="auto">
              <a:xfrm>
                <a:off x="8502650" y="292100"/>
                <a:ext cx="463550" cy="2825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4" name="Freeform 78">
                <a:extLst>
                  <a:ext uri="{FF2B5EF4-FFF2-40B4-BE49-F238E27FC236}">
                    <a16:creationId xmlns:a16="http://schemas.microsoft.com/office/drawing/2014/main" id="{C7E54F4B-5634-2E47-9CDE-0BE4EEA96F02}"/>
                  </a:ext>
                </a:extLst>
              </p:cNvPr>
              <p:cNvSpPr>
                <a:spLocks noEditPoints="1"/>
              </p:cNvSpPr>
              <p:nvPr userDrawn="1"/>
            </p:nvSpPr>
            <p:spPr bwMode="auto">
              <a:xfrm>
                <a:off x="8501063" y="290513"/>
                <a:ext cx="466725" cy="285750"/>
              </a:xfrm>
              <a:custGeom>
                <a:avLst/>
                <a:gdLst>
                  <a:gd name="T0" fmla="*/ 587 w 587"/>
                  <a:gd name="T1" fmla="*/ 360 h 360"/>
                  <a:gd name="T2" fmla="*/ 0 w 587"/>
                  <a:gd name="T3" fmla="*/ 360 h 360"/>
                  <a:gd name="T4" fmla="*/ 0 w 587"/>
                  <a:gd name="T5" fmla="*/ 0 h 360"/>
                  <a:gd name="T6" fmla="*/ 587 w 587"/>
                  <a:gd name="T7" fmla="*/ 0 h 360"/>
                  <a:gd name="T8" fmla="*/ 587 w 587"/>
                  <a:gd name="T9" fmla="*/ 360 h 360"/>
                  <a:gd name="T10" fmla="*/ 4 w 587"/>
                  <a:gd name="T11" fmla="*/ 355 h 360"/>
                  <a:gd name="T12" fmla="*/ 584 w 587"/>
                  <a:gd name="T13" fmla="*/ 355 h 360"/>
                  <a:gd name="T14" fmla="*/ 584 w 587"/>
                  <a:gd name="T15" fmla="*/ 3 h 360"/>
                  <a:gd name="T16" fmla="*/ 4 w 587"/>
                  <a:gd name="T17" fmla="*/ 3 h 360"/>
                  <a:gd name="T18" fmla="*/ 4 w 587"/>
                  <a:gd name="T19" fmla="*/ 355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7" h="360">
                    <a:moveTo>
                      <a:pt x="587" y="360"/>
                    </a:moveTo>
                    <a:lnTo>
                      <a:pt x="0" y="360"/>
                    </a:lnTo>
                    <a:lnTo>
                      <a:pt x="0" y="0"/>
                    </a:lnTo>
                    <a:lnTo>
                      <a:pt x="587" y="0"/>
                    </a:lnTo>
                    <a:lnTo>
                      <a:pt x="587" y="360"/>
                    </a:lnTo>
                    <a:close/>
                    <a:moveTo>
                      <a:pt x="4" y="355"/>
                    </a:moveTo>
                    <a:lnTo>
                      <a:pt x="584" y="355"/>
                    </a:lnTo>
                    <a:lnTo>
                      <a:pt x="584" y="3"/>
                    </a:lnTo>
                    <a:lnTo>
                      <a:pt x="4" y="3"/>
                    </a:lnTo>
                    <a:lnTo>
                      <a:pt x="4" y="35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5" name="Rectangle 79">
                <a:extLst>
                  <a:ext uri="{FF2B5EF4-FFF2-40B4-BE49-F238E27FC236}">
                    <a16:creationId xmlns:a16="http://schemas.microsoft.com/office/drawing/2014/main" id="{D8F688C1-5BDA-FE4C-94E8-1B1FD0AEF851}"/>
                  </a:ext>
                </a:extLst>
              </p:cNvPr>
              <p:cNvSpPr>
                <a:spLocks noChangeArrowheads="1"/>
              </p:cNvSpPr>
              <p:nvPr userDrawn="1"/>
            </p:nvSpPr>
            <p:spPr bwMode="auto">
              <a:xfrm>
                <a:off x="8504238" y="293688"/>
                <a:ext cx="460375" cy="2809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6" name="Rectangle 80">
                <a:extLst>
                  <a:ext uri="{FF2B5EF4-FFF2-40B4-BE49-F238E27FC236}">
                    <a16:creationId xmlns:a16="http://schemas.microsoft.com/office/drawing/2014/main" id="{921ED94A-7E33-D441-93AF-7224E724E1F7}"/>
                  </a:ext>
                </a:extLst>
              </p:cNvPr>
              <p:cNvSpPr>
                <a:spLocks noChangeArrowheads="1"/>
              </p:cNvSpPr>
              <p:nvPr userDrawn="1"/>
            </p:nvSpPr>
            <p:spPr bwMode="auto">
              <a:xfrm>
                <a:off x="8509000" y="298450"/>
                <a:ext cx="452438" cy="273050"/>
              </a:xfrm>
              <a:prstGeom prst="rect">
                <a:avLst/>
              </a:prstGeom>
              <a:solidFill>
                <a:srgbClr val="005DA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7" name="Freeform 81">
                <a:extLst>
                  <a:ext uri="{FF2B5EF4-FFF2-40B4-BE49-F238E27FC236}">
                    <a16:creationId xmlns:a16="http://schemas.microsoft.com/office/drawing/2014/main" id="{8CB7AFC3-0F31-4642-ACAB-ADE6F5673247}"/>
                  </a:ext>
                </a:extLst>
              </p:cNvPr>
              <p:cNvSpPr>
                <a:spLocks/>
              </p:cNvSpPr>
              <p:nvPr userDrawn="1"/>
            </p:nvSpPr>
            <p:spPr bwMode="auto">
              <a:xfrm>
                <a:off x="8689975" y="298450"/>
                <a:ext cx="271463" cy="273050"/>
              </a:xfrm>
              <a:custGeom>
                <a:avLst/>
                <a:gdLst>
                  <a:gd name="T0" fmla="*/ 5 w 341"/>
                  <a:gd name="T1" fmla="*/ 343 h 343"/>
                  <a:gd name="T2" fmla="*/ 341 w 341"/>
                  <a:gd name="T3" fmla="*/ 3 h 343"/>
                  <a:gd name="T4" fmla="*/ 341 w 341"/>
                  <a:gd name="T5" fmla="*/ 0 h 343"/>
                  <a:gd name="T6" fmla="*/ 339 w 341"/>
                  <a:gd name="T7" fmla="*/ 0 h 343"/>
                  <a:gd name="T8" fmla="*/ 0 w 341"/>
                  <a:gd name="T9" fmla="*/ 343 h 343"/>
                  <a:gd name="T10" fmla="*/ 5 w 341"/>
                  <a:gd name="T11" fmla="*/ 343 h 343"/>
                </a:gdLst>
                <a:ahLst/>
                <a:cxnLst>
                  <a:cxn ang="0">
                    <a:pos x="T0" y="T1"/>
                  </a:cxn>
                  <a:cxn ang="0">
                    <a:pos x="T2" y="T3"/>
                  </a:cxn>
                  <a:cxn ang="0">
                    <a:pos x="T4" y="T5"/>
                  </a:cxn>
                  <a:cxn ang="0">
                    <a:pos x="T6" y="T7"/>
                  </a:cxn>
                  <a:cxn ang="0">
                    <a:pos x="T8" y="T9"/>
                  </a:cxn>
                  <a:cxn ang="0">
                    <a:pos x="T10" y="T11"/>
                  </a:cxn>
                </a:cxnLst>
                <a:rect l="0" t="0" r="r" b="b"/>
                <a:pathLst>
                  <a:path w="341" h="343">
                    <a:moveTo>
                      <a:pt x="5" y="343"/>
                    </a:moveTo>
                    <a:lnTo>
                      <a:pt x="341" y="3"/>
                    </a:lnTo>
                    <a:lnTo>
                      <a:pt x="341" y="0"/>
                    </a:lnTo>
                    <a:lnTo>
                      <a:pt x="339" y="0"/>
                    </a:lnTo>
                    <a:lnTo>
                      <a:pt x="0" y="343"/>
                    </a:lnTo>
                    <a:lnTo>
                      <a:pt x="5"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8" name="Freeform 82">
                <a:extLst>
                  <a:ext uri="{FF2B5EF4-FFF2-40B4-BE49-F238E27FC236}">
                    <a16:creationId xmlns:a16="http://schemas.microsoft.com/office/drawing/2014/main" id="{ECAF9985-3890-E942-BB60-2C5116F1F8A6}"/>
                  </a:ext>
                </a:extLst>
              </p:cNvPr>
              <p:cNvSpPr>
                <a:spLocks/>
              </p:cNvSpPr>
              <p:nvPr userDrawn="1"/>
            </p:nvSpPr>
            <p:spPr bwMode="auto">
              <a:xfrm>
                <a:off x="8523288" y="298450"/>
                <a:ext cx="22225" cy="273050"/>
              </a:xfrm>
              <a:custGeom>
                <a:avLst/>
                <a:gdLst>
                  <a:gd name="T0" fmla="*/ 3 w 27"/>
                  <a:gd name="T1" fmla="*/ 343 h 343"/>
                  <a:gd name="T2" fmla="*/ 27 w 27"/>
                  <a:gd name="T3" fmla="*/ 0 h 343"/>
                  <a:gd name="T4" fmla="*/ 23 w 27"/>
                  <a:gd name="T5" fmla="*/ 0 h 343"/>
                  <a:gd name="T6" fmla="*/ 0 w 27"/>
                  <a:gd name="T7" fmla="*/ 343 h 343"/>
                  <a:gd name="T8" fmla="*/ 3 w 27"/>
                  <a:gd name="T9" fmla="*/ 343 h 343"/>
                </a:gdLst>
                <a:ahLst/>
                <a:cxnLst>
                  <a:cxn ang="0">
                    <a:pos x="T0" y="T1"/>
                  </a:cxn>
                  <a:cxn ang="0">
                    <a:pos x="T2" y="T3"/>
                  </a:cxn>
                  <a:cxn ang="0">
                    <a:pos x="T4" y="T5"/>
                  </a:cxn>
                  <a:cxn ang="0">
                    <a:pos x="T6" y="T7"/>
                  </a:cxn>
                  <a:cxn ang="0">
                    <a:pos x="T8" y="T9"/>
                  </a:cxn>
                </a:cxnLst>
                <a:rect l="0" t="0" r="r" b="b"/>
                <a:pathLst>
                  <a:path w="27" h="343">
                    <a:moveTo>
                      <a:pt x="3" y="343"/>
                    </a:moveTo>
                    <a:lnTo>
                      <a:pt x="27" y="0"/>
                    </a:lnTo>
                    <a:lnTo>
                      <a:pt x="23" y="0"/>
                    </a:lnTo>
                    <a:lnTo>
                      <a:pt x="0" y="343"/>
                    </a:lnTo>
                    <a:lnTo>
                      <a:pt x="3"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9" name="Freeform 83">
                <a:extLst>
                  <a:ext uri="{FF2B5EF4-FFF2-40B4-BE49-F238E27FC236}">
                    <a16:creationId xmlns:a16="http://schemas.microsoft.com/office/drawing/2014/main" id="{C0B7CBEE-7038-954B-9411-F9B1AD65375A}"/>
                  </a:ext>
                </a:extLst>
              </p:cNvPr>
              <p:cNvSpPr>
                <a:spLocks/>
              </p:cNvSpPr>
              <p:nvPr userDrawn="1"/>
            </p:nvSpPr>
            <p:spPr bwMode="auto">
              <a:xfrm>
                <a:off x="8537575" y="298450"/>
                <a:ext cx="42863" cy="273050"/>
              </a:xfrm>
              <a:custGeom>
                <a:avLst/>
                <a:gdLst>
                  <a:gd name="T0" fmla="*/ 5 w 53"/>
                  <a:gd name="T1" fmla="*/ 343 h 343"/>
                  <a:gd name="T2" fmla="*/ 53 w 53"/>
                  <a:gd name="T3" fmla="*/ 0 h 343"/>
                  <a:gd name="T4" fmla="*/ 50 w 53"/>
                  <a:gd name="T5" fmla="*/ 0 h 343"/>
                  <a:gd name="T6" fmla="*/ 0 w 53"/>
                  <a:gd name="T7" fmla="*/ 343 h 343"/>
                  <a:gd name="T8" fmla="*/ 5 w 53"/>
                  <a:gd name="T9" fmla="*/ 343 h 343"/>
                </a:gdLst>
                <a:ahLst/>
                <a:cxnLst>
                  <a:cxn ang="0">
                    <a:pos x="T0" y="T1"/>
                  </a:cxn>
                  <a:cxn ang="0">
                    <a:pos x="T2" y="T3"/>
                  </a:cxn>
                  <a:cxn ang="0">
                    <a:pos x="T4" y="T5"/>
                  </a:cxn>
                  <a:cxn ang="0">
                    <a:pos x="T6" y="T7"/>
                  </a:cxn>
                  <a:cxn ang="0">
                    <a:pos x="T8" y="T9"/>
                  </a:cxn>
                </a:cxnLst>
                <a:rect l="0" t="0" r="r" b="b"/>
                <a:pathLst>
                  <a:path w="53" h="343">
                    <a:moveTo>
                      <a:pt x="5" y="343"/>
                    </a:moveTo>
                    <a:lnTo>
                      <a:pt x="53" y="0"/>
                    </a:lnTo>
                    <a:lnTo>
                      <a:pt x="50" y="0"/>
                    </a:lnTo>
                    <a:lnTo>
                      <a:pt x="0" y="343"/>
                    </a:lnTo>
                    <a:lnTo>
                      <a:pt x="5"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0" name="Freeform 84">
                <a:extLst>
                  <a:ext uri="{FF2B5EF4-FFF2-40B4-BE49-F238E27FC236}">
                    <a16:creationId xmlns:a16="http://schemas.microsoft.com/office/drawing/2014/main" id="{EF7AB792-5E50-674A-9C04-D4EE4F58850C}"/>
                  </a:ext>
                </a:extLst>
              </p:cNvPr>
              <p:cNvSpPr>
                <a:spLocks/>
              </p:cNvSpPr>
              <p:nvPr userDrawn="1"/>
            </p:nvSpPr>
            <p:spPr bwMode="auto">
              <a:xfrm>
                <a:off x="8553450" y="298450"/>
                <a:ext cx="63500" cy="273050"/>
              </a:xfrm>
              <a:custGeom>
                <a:avLst/>
                <a:gdLst>
                  <a:gd name="T0" fmla="*/ 5 w 81"/>
                  <a:gd name="T1" fmla="*/ 343 h 343"/>
                  <a:gd name="T2" fmla="*/ 81 w 81"/>
                  <a:gd name="T3" fmla="*/ 0 h 343"/>
                  <a:gd name="T4" fmla="*/ 77 w 81"/>
                  <a:gd name="T5" fmla="*/ 0 h 343"/>
                  <a:gd name="T6" fmla="*/ 0 w 81"/>
                  <a:gd name="T7" fmla="*/ 343 h 343"/>
                  <a:gd name="T8" fmla="*/ 5 w 81"/>
                  <a:gd name="T9" fmla="*/ 343 h 343"/>
                </a:gdLst>
                <a:ahLst/>
                <a:cxnLst>
                  <a:cxn ang="0">
                    <a:pos x="T0" y="T1"/>
                  </a:cxn>
                  <a:cxn ang="0">
                    <a:pos x="T2" y="T3"/>
                  </a:cxn>
                  <a:cxn ang="0">
                    <a:pos x="T4" y="T5"/>
                  </a:cxn>
                  <a:cxn ang="0">
                    <a:pos x="T6" y="T7"/>
                  </a:cxn>
                  <a:cxn ang="0">
                    <a:pos x="T8" y="T9"/>
                  </a:cxn>
                </a:cxnLst>
                <a:rect l="0" t="0" r="r" b="b"/>
                <a:pathLst>
                  <a:path w="81" h="343">
                    <a:moveTo>
                      <a:pt x="5" y="343"/>
                    </a:moveTo>
                    <a:lnTo>
                      <a:pt x="81" y="0"/>
                    </a:lnTo>
                    <a:lnTo>
                      <a:pt x="77" y="0"/>
                    </a:lnTo>
                    <a:lnTo>
                      <a:pt x="0" y="343"/>
                    </a:lnTo>
                    <a:lnTo>
                      <a:pt x="5"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1" name="Freeform 85">
                <a:extLst>
                  <a:ext uri="{FF2B5EF4-FFF2-40B4-BE49-F238E27FC236}">
                    <a16:creationId xmlns:a16="http://schemas.microsoft.com/office/drawing/2014/main" id="{A1DC0469-E096-864E-B86B-D5141187BE2C}"/>
                  </a:ext>
                </a:extLst>
              </p:cNvPr>
              <p:cNvSpPr>
                <a:spLocks/>
              </p:cNvSpPr>
              <p:nvPr userDrawn="1"/>
            </p:nvSpPr>
            <p:spPr bwMode="auto">
              <a:xfrm>
                <a:off x="8569325" y="298450"/>
                <a:ext cx="90488" cy="273050"/>
              </a:xfrm>
              <a:custGeom>
                <a:avLst/>
                <a:gdLst>
                  <a:gd name="T0" fmla="*/ 4 w 113"/>
                  <a:gd name="T1" fmla="*/ 343 h 343"/>
                  <a:gd name="T2" fmla="*/ 113 w 113"/>
                  <a:gd name="T3" fmla="*/ 0 h 343"/>
                  <a:gd name="T4" fmla="*/ 110 w 113"/>
                  <a:gd name="T5" fmla="*/ 0 h 343"/>
                  <a:gd name="T6" fmla="*/ 0 w 113"/>
                  <a:gd name="T7" fmla="*/ 343 h 343"/>
                  <a:gd name="T8" fmla="*/ 4 w 113"/>
                  <a:gd name="T9" fmla="*/ 343 h 343"/>
                </a:gdLst>
                <a:ahLst/>
                <a:cxnLst>
                  <a:cxn ang="0">
                    <a:pos x="T0" y="T1"/>
                  </a:cxn>
                  <a:cxn ang="0">
                    <a:pos x="T2" y="T3"/>
                  </a:cxn>
                  <a:cxn ang="0">
                    <a:pos x="T4" y="T5"/>
                  </a:cxn>
                  <a:cxn ang="0">
                    <a:pos x="T6" y="T7"/>
                  </a:cxn>
                  <a:cxn ang="0">
                    <a:pos x="T8" y="T9"/>
                  </a:cxn>
                </a:cxnLst>
                <a:rect l="0" t="0" r="r" b="b"/>
                <a:pathLst>
                  <a:path w="113" h="343">
                    <a:moveTo>
                      <a:pt x="4" y="343"/>
                    </a:moveTo>
                    <a:lnTo>
                      <a:pt x="113" y="0"/>
                    </a:lnTo>
                    <a:lnTo>
                      <a:pt x="110" y="0"/>
                    </a:lnTo>
                    <a:lnTo>
                      <a:pt x="0" y="343"/>
                    </a:lnTo>
                    <a:lnTo>
                      <a:pt x="4"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2" name="Freeform 86">
                <a:extLst>
                  <a:ext uri="{FF2B5EF4-FFF2-40B4-BE49-F238E27FC236}">
                    <a16:creationId xmlns:a16="http://schemas.microsoft.com/office/drawing/2014/main" id="{16236A41-1504-8749-93CE-7A3ABE9E4E62}"/>
                  </a:ext>
                </a:extLst>
              </p:cNvPr>
              <p:cNvSpPr>
                <a:spLocks/>
              </p:cNvSpPr>
              <p:nvPr userDrawn="1"/>
            </p:nvSpPr>
            <p:spPr bwMode="auto">
              <a:xfrm>
                <a:off x="8586788" y="298450"/>
                <a:ext cx="112713" cy="273050"/>
              </a:xfrm>
              <a:custGeom>
                <a:avLst/>
                <a:gdLst>
                  <a:gd name="T0" fmla="*/ 4 w 144"/>
                  <a:gd name="T1" fmla="*/ 343 h 343"/>
                  <a:gd name="T2" fmla="*/ 144 w 144"/>
                  <a:gd name="T3" fmla="*/ 0 h 343"/>
                  <a:gd name="T4" fmla="*/ 141 w 144"/>
                  <a:gd name="T5" fmla="*/ 0 h 343"/>
                  <a:gd name="T6" fmla="*/ 0 w 144"/>
                  <a:gd name="T7" fmla="*/ 343 h 343"/>
                  <a:gd name="T8" fmla="*/ 4 w 144"/>
                  <a:gd name="T9" fmla="*/ 343 h 343"/>
                </a:gdLst>
                <a:ahLst/>
                <a:cxnLst>
                  <a:cxn ang="0">
                    <a:pos x="T0" y="T1"/>
                  </a:cxn>
                  <a:cxn ang="0">
                    <a:pos x="T2" y="T3"/>
                  </a:cxn>
                  <a:cxn ang="0">
                    <a:pos x="T4" y="T5"/>
                  </a:cxn>
                  <a:cxn ang="0">
                    <a:pos x="T6" y="T7"/>
                  </a:cxn>
                  <a:cxn ang="0">
                    <a:pos x="T8" y="T9"/>
                  </a:cxn>
                </a:cxnLst>
                <a:rect l="0" t="0" r="r" b="b"/>
                <a:pathLst>
                  <a:path w="144" h="343">
                    <a:moveTo>
                      <a:pt x="4" y="343"/>
                    </a:moveTo>
                    <a:lnTo>
                      <a:pt x="144" y="0"/>
                    </a:lnTo>
                    <a:lnTo>
                      <a:pt x="141" y="0"/>
                    </a:lnTo>
                    <a:lnTo>
                      <a:pt x="0" y="343"/>
                    </a:lnTo>
                    <a:lnTo>
                      <a:pt x="4"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3" name="Freeform 87">
                <a:extLst>
                  <a:ext uri="{FF2B5EF4-FFF2-40B4-BE49-F238E27FC236}">
                    <a16:creationId xmlns:a16="http://schemas.microsoft.com/office/drawing/2014/main" id="{B6EF46AF-AFD1-A346-A83A-096FEA296C89}"/>
                  </a:ext>
                </a:extLst>
              </p:cNvPr>
              <p:cNvSpPr>
                <a:spLocks/>
              </p:cNvSpPr>
              <p:nvPr userDrawn="1"/>
            </p:nvSpPr>
            <p:spPr bwMode="auto">
              <a:xfrm>
                <a:off x="8604250" y="298450"/>
                <a:ext cx="142875" cy="273050"/>
              </a:xfrm>
              <a:custGeom>
                <a:avLst/>
                <a:gdLst>
                  <a:gd name="T0" fmla="*/ 4 w 180"/>
                  <a:gd name="T1" fmla="*/ 343 h 343"/>
                  <a:gd name="T2" fmla="*/ 180 w 180"/>
                  <a:gd name="T3" fmla="*/ 0 h 343"/>
                  <a:gd name="T4" fmla="*/ 176 w 180"/>
                  <a:gd name="T5" fmla="*/ 0 h 343"/>
                  <a:gd name="T6" fmla="*/ 0 w 180"/>
                  <a:gd name="T7" fmla="*/ 343 h 343"/>
                  <a:gd name="T8" fmla="*/ 4 w 180"/>
                  <a:gd name="T9" fmla="*/ 343 h 343"/>
                </a:gdLst>
                <a:ahLst/>
                <a:cxnLst>
                  <a:cxn ang="0">
                    <a:pos x="T0" y="T1"/>
                  </a:cxn>
                  <a:cxn ang="0">
                    <a:pos x="T2" y="T3"/>
                  </a:cxn>
                  <a:cxn ang="0">
                    <a:pos x="T4" y="T5"/>
                  </a:cxn>
                  <a:cxn ang="0">
                    <a:pos x="T6" y="T7"/>
                  </a:cxn>
                  <a:cxn ang="0">
                    <a:pos x="T8" y="T9"/>
                  </a:cxn>
                </a:cxnLst>
                <a:rect l="0" t="0" r="r" b="b"/>
                <a:pathLst>
                  <a:path w="180" h="343">
                    <a:moveTo>
                      <a:pt x="4" y="343"/>
                    </a:moveTo>
                    <a:lnTo>
                      <a:pt x="180" y="0"/>
                    </a:lnTo>
                    <a:lnTo>
                      <a:pt x="176" y="0"/>
                    </a:lnTo>
                    <a:lnTo>
                      <a:pt x="0" y="343"/>
                    </a:lnTo>
                    <a:lnTo>
                      <a:pt x="4"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4" name="Freeform 88">
                <a:extLst>
                  <a:ext uri="{FF2B5EF4-FFF2-40B4-BE49-F238E27FC236}">
                    <a16:creationId xmlns:a16="http://schemas.microsoft.com/office/drawing/2014/main" id="{0FE11C6B-9C7E-9D44-A49E-AF28D2017C11}"/>
                  </a:ext>
                </a:extLst>
              </p:cNvPr>
              <p:cNvSpPr>
                <a:spLocks/>
              </p:cNvSpPr>
              <p:nvPr userDrawn="1"/>
            </p:nvSpPr>
            <p:spPr bwMode="auto">
              <a:xfrm>
                <a:off x="8632825" y="298450"/>
                <a:ext cx="184150" cy="273050"/>
              </a:xfrm>
              <a:custGeom>
                <a:avLst/>
                <a:gdLst>
                  <a:gd name="T0" fmla="*/ 232 w 232"/>
                  <a:gd name="T1" fmla="*/ 0 h 343"/>
                  <a:gd name="T2" fmla="*/ 228 w 232"/>
                  <a:gd name="T3" fmla="*/ 0 h 343"/>
                  <a:gd name="T4" fmla="*/ 0 w 232"/>
                  <a:gd name="T5" fmla="*/ 343 h 343"/>
                  <a:gd name="T6" fmla="*/ 5 w 232"/>
                  <a:gd name="T7" fmla="*/ 343 h 343"/>
                  <a:gd name="T8" fmla="*/ 232 w 232"/>
                  <a:gd name="T9" fmla="*/ 0 h 343"/>
                </a:gdLst>
                <a:ahLst/>
                <a:cxnLst>
                  <a:cxn ang="0">
                    <a:pos x="T0" y="T1"/>
                  </a:cxn>
                  <a:cxn ang="0">
                    <a:pos x="T2" y="T3"/>
                  </a:cxn>
                  <a:cxn ang="0">
                    <a:pos x="T4" y="T5"/>
                  </a:cxn>
                  <a:cxn ang="0">
                    <a:pos x="T6" y="T7"/>
                  </a:cxn>
                  <a:cxn ang="0">
                    <a:pos x="T8" y="T9"/>
                  </a:cxn>
                </a:cxnLst>
                <a:rect l="0" t="0" r="r" b="b"/>
                <a:pathLst>
                  <a:path w="232" h="343">
                    <a:moveTo>
                      <a:pt x="232" y="0"/>
                    </a:moveTo>
                    <a:lnTo>
                      <a:pt x="228" y="0"/>
                    </a:lnTo>
                    <a:lnTo>
                      <a:pt x="0" y="343"/>
                    </a:lnTo>
                    <a:lnTo>
                      <a:pt x="5" y="343"/>
                    </a:lnTo>
                    <a:lnTo>
                      <a:pt x="23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5" name="Freeform 89">
                <a:extLst>
                  <a:ext uri="{FF2B5EF4-FFF2-40B4-BE49-F238E27FC236}">
                    <a16:creationId xmlns:a16="http://schemas.microsoft.com/office/drawing/2014/main" id="{A9E1C0B1-8210-9A41-971C-1654F55CF0EA}"/>
                  </a:ext>
                </a:extLst>
              </p:cNvPr>
              <p:cNvSpPr>
                <a:spLocks/>
              </p:cNvSpPr>
              <p:nvPr userDrawn="1"/>
            </p:nvSpPr>
            <p:spPr bwMode="auto">
              <a:xfrm>
                <a:off x="8658225" y="298450"/>
                <a:ext cx="222250" cy="273050"/>
              </a:xfrm>
              <a:custGeom>
                <a:avLst/>
                <a:gdLst>
                  <a:gd name="T0" fmla="*/ 280 w 280"/>
                  <a:gd name="T1" fmla="*/ 0 h 343"/>
                  <a:gd name="T2" fmla="*/ 276 w 280"/>
                  <a:gd name="T3" fmla="*/ 0 h 343"/>
                  <a:gd name="T4" fmla="*/ 0 w 280"/>
                  <a:gd name="T5" fmla="*/ 343 h 343"/>
                  <a:gd name="T6" fmla="*/ 4 w 280"/>
                  <a:gd name="T7" fmla="*/ 343 h 343"/>
                  <a:gd name="T8" fmla="*/ 280 w 280"/>
                  <a:gd name="T9" fmla="*/ 0 h 343"/>
                </a:gdLst>
                <a:ahLst/>
                <a:cxnLst>
                  <a:cxn ang="0">
                    <a:pos x="T0" y="T1"/>
                  </a:cxn>
                  <a:cxn ang="0">
                    <a:pos x="T2" y="T3"/>
                  </a:cxn>
                  <a:cxn ang="0">
                    <a:pos x="T4" y="T5"/>
                  </a:cxn>
                  <a:cxn ang="0">
                    <a:pos x="T6" y="T7"/>
                  </a:cxn>
                  <a:cxn ang="0">
                    <a:pos x="T8" y="T9"/>
                  </a:cxn>
                </a:cxnLst>
                <a:rect l="0" t="0" r="r" b="b"/>
                <a:pathLst>
                  <a:path w="280" h="343">
                    <a:moveTo>
                      <a:pt x="280" y="0"/>
                    </a:moveTo>
                    <a:lnTo>
                      <a:pt x="276" y="0"/>
                    </a:lnTo>
                    <a:lnTo>
                      <a:pt x="0" y="343"/>
                    </a:lnTo>
                    <a:lnTo>
                      <a:pt x="4" y="343"/>
                    </a:lnTo>
                    <a:lnTo>
                      <a:pt x="28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6" name="Freeform 90">
                <a:extLst>
                  <a:ext uri="{FF2B5EF4-FFF2-40B4-BE49-F238E27FC236}">
                    <a16:creationId xmlns:a16="http://schemas.microsoft.com/office/drawing/2014/main" id="{718C58B1-9E30-B340-B570-B09F3379B468}"/>
                  </a:ext>
                </a:extLst>
              </p:cNvPr>
              <p:cNvSpPr>
                <a:spLocks/>
              </p:cNvSpPr>
              <p:nvPr userDrawn="1"/>
            </p:nvSpPr>
            <p:spPr bwMode="auto">
              <a:xfrm>
                <a:off x="8743950" y="398463"/>
                <a:ext cx="217488" cy="173037"/>
              </a:xfrm>
              <a:custGeom>
                <a:avLst/>
                <a:gdLst>
                  <a:gd name="T0" fmla="*/ 274 w 274"/>
                  <a:gd name="T1" fmla="*/ 4 h 217"/>
                  <a:gd name="T2" fmla="*/ 274 w 274"/>
                  <a:gd name="T3" fmla="*/ 0 h 217"/>
                  <a:gd name="T4" fmla="*/ 0 w 274"/>
                  <a:gd name="T5" fmla="*/ 217 h 217"/>
                  <a:gd name="T6" fmla="*/ 6 w 274"/>
                  <a:gd name="T7" fmla="*/ 217 h 217"/>
                  <a:gd name="T8" fmla="*/ 274 w 274"/>
                  <a:gd name="T9" fmla="*/ 4 h 217"/>
                </a:gdLst>
                <a:ahLst/>
                <a:cxnLst>
                  <a:cxn ang="0">
                    <a:pos x="T0" y="T1"/>
                  </a:cxn>
                  <a:cxn ang="0">
                    <a:pos x="T2" y="T3"/>
                  </a:cxn>
                  <a:cxn ang="0">
                    <a:pos x="T4" y="T5"/>
                  </a:cxn>
                  <a:cxn ang="0">
                    <a:pos x="T6" y="T7"/>
                  </a:cxn>
                  <a:cxn ang="0">
                    <a:pos x="T8" y="T9"/>
                  </a:cxn>
                </a:cxnLst>
                <a:rect l="0" t="0" r="r" b="b"/>
                <a:pathLst>
                  <a:path w="274" h="217">
                    <a:moveTo>
                      <a:pt x="274" y="4"/>
                    </a:moveTo>
                    <a:lnTo>
                      <a:pt x="274" y="0"/>
                    </a:lnTo>
                    <a:lnTo>
                      <a:pt x="0" y="217"/>
                    </a:lnTo>
                    <a:lnTo>
                      <a:pt x="6" y="217"/>
                    </a:lnTo>
                    <a:lnTo>
                      <a:pt x="274"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7" name="Freeform 91">
                <a:extLst>
                  <a:ext uri="{FF2B5EF4-FFF2-40B4-BE49-F238E27FC236}">
                    <a16:creationId xmlns:a16="http://schemas.microsoft.com/office/drawing/2014/main" id="{D4399F9C-1FFA-414F-B489-D50BA7CFA79C}"/>
                  </a:ext>
                </a:extLst>
              </p:cNvPr>
              <p:cNvSpPr>
                <a:spLocks/>
              </p:cNvSpPr>
              <p:nvPr userDrawn="1"/>
            </p:nvSpPr>
            <p:spPr bwMode="auto">
              <a:xfrm>
                <a:off x="8804275" y="473075"/>
                <a:ext cx="157163" cy="98425"/>
              </a:xfrm>
              <a:custGeom>
                <a:avLst/>
                <a:gdLst>
                  <a:gd name="T0" fmla="*/ 197 w 197"/>
                  <a:gd name="T1" fmla="*/ 4 h 123"/>
                  <a:gd name="T2" fmla="*/ 197 w 197"/>
                  <a:gd name="T3" fmla="*/ 0 h 123"/>
                  <a:gd name="T4" fmla="*/ 0 w 197"/>
                  <a:gd name="T5" fmla="*/ 123 h 123"/>
                  <a:gd name="T6" fmla="*/ 7 w 197"/>
                  <a:gd name="T7" fmla="*/ 123 h 123"/>
                  <a:gd name="T8" fmla="*/ 197 w 197"/>
                  <a:gd name="T9" fmla="*/ 4 h 123"/>
                </a:gdLst>
                <a:ahLst/>
                <a:cxnLst>
                  <a:cxn ang="0">
                    <a:pos x="T0" y="T1"/>
                  </a:cxn>
                  <a:cxn ang="0">
                    <a:pos x="T2" y="T3"/>
                  </a:cxn>
                  <a:cxn ang="0">
                    <a:pos x="T4" y="T5"/>
                  </a:cxn>
                  <a:cxn ang="0">
                    <a:pos x="T6" y="T7"/>
                  </a:cxn>
                  <a:cxn ang="0">
                    <a:pos x="T8" y="T9"/>
                  </a:cxn>
                </a:cxnLst>
                <a:rect l="0" t="0" r="r" b="b"/>
                <a:pathLst>
                  <a:path w="197" h="123">
                    <a:moveTo>
                      <a:pt x="197" y="4"/>
                    </a:moveTo>
                    <a:lnTo>
                      <a:pt x="197" y="0"/>
                    </a:lnTo>
                    <a:lnTo>
                      <a:pt x="0" y="123"/>
                    </a:lnTo>
                    <a:lnTo>
                      <a:pt x="7" y="123"/>
                    </a:lnTo>
                    <a:lnTo>
                      <a:pt x="197"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8" name="Freeform 92">
                <a:extLst>
                  <a:ext uri="{FF2B5EF4-FFF2-40B4-BE49-F238E27FC236}">
                    <a16:creationId xmlns:a16="http://schemas.microsoft.com/office/drawing/2014/main" id="{B0CA8562-21C5-514B-BA0C-89A1F5E395C6}"/>
                  </a:ext>
                </a:extLst>
              </p:cNvPr>
              <p:cNvSpPr>
                <a:spLocks/>
              </p:cNvSpPr>
              <p:nvPr userDrawn="1"/>
            </p:nvSpPr>
            <p:spPr bwMode="auto">
              <a:xfrm>
                <a:off x="8902700" y="544512"/>
                <a:ext cx="58738" cy="26987"/>
              </a:xfrm>
              <a:custGeom>
                <a:avLst/>
                <a:gdLst>
                  <a:gd name="T0" fmla="*/ 72 w 72"/>
                  <a:gd name="T1" fmla="*/ 5 h 34"/>
                  <a:gd name="T2" fmla="*/ 72 w 72"/>
                  <a:gd name="T3" fmla="*/ 0 h 34"/>
                  <a:gd name="T4" fmla="*/ 0 w 72"/>
                  <a:gd name="T5" fmla="*/ 34 h 34"/>
                  <a:gd name="T6" fmla="*/ 8 w 72"/>
                  <a:gd name="T7" fmla="*/ 34 h 34"/>
                  <a:gd name="T8" fmla="*/ 72 w 72"/>
                  <a:gd name="T9" fmla="*/ 5 h 34"/>
                </a:gdLst>
                <a:ahLst/>
                <a:cxnLst>
                  <a:cxn ang="0">
                    <a:pos x="T0" y="T1"/>
                  </a:cxn>
                  <a:cxn ang="0">
                    <a:pos x="T2" y="T3"/>
                  </a:cxn>
                  <a:cxn ang="0">
                    <a:pos x="T4" y="T5"/>
                  </a:cxn>
                  <a:cxn ang="0">
                    <a:pos x="T6" y="T7"/>
                  </a:cxn>
                  <a:cxn ang="0">
                    <a:pos x="T8" y="T9"/>
                  </a:cxn>
                </a:cxnLst>
                <a:rect l="0" t="0" r="r" b="b"/>
                <a:pathLst>
                  <a:path w="72" h="34">
                    <a:moveTo>
                      <a:pt x="72" y="5"/>
                    </a:moveTo>
                    <a:lnTo>
                      <a:pt x="72" y="0"/>
                    </a:lnTo>
                    <a:lnTo>
                      <a:pt x="0" y="34"/>
                    </a:lnTo>
                    <a:lnTo>
                      <a:pt x="8" y="34"/>
                    </a:lnTo>
                    <a:lnTo>
                      <a:pt x="72"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pic>
          <p:nvPicPr>
            <p:cNvPr id="240" name="Picture 93">
              <a:extLst>
                <a:ext uri="{FF2B5EF4-FFF2-40B4-BE49-F238E27FC236}">
                  <a16:creationId xmlns:a16="http://schemas.microsoft.com/office/drawing/2014/main" id="{B0330310-8565-AE43-BCFF-1BBF39325518}"/>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428412" y="6068616"/>
              <a:ext cx="485775"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Text Placeholder 8">
            <a:extLst>
              <a:ext uri="{FF2B5EF4-FFF2-40B4-BE49-F238E27FC236}">
                <a16:creationId xmlns:a16="http://schemas.microsoft.com/office/drawing/2014/main" id="{F55A95C4-A6A2-434A-BA0C-955519403CD1}"/>
              </a:ext>
            </a:extLst>
          </p:cNvPr>
          <p:cNvSpPr>
            <a:spLocks noGrp="1"/>
          </p:cNvSpPr>
          <p:nvPr>
            <p:ph type="body" sz="quarter" idx="10" hasCustomPrompt="1"/>
          </p:nvPr>
        </p:nvSpPr>
        <p:spPr>
          <a:xfrm>
            <a:off x="1215342" y="6063832"/>
            <a:ext cx="4316413" cy="218496"/>
          </a:xfrm>
        </p:spPr>
        <p:txBody>
          <a:bodyPr/>
          <a:lstStyle>
            <a:lvl1pPr marL="0" indent="0">
              <a:buNone/>
              <a:defRPr sz="1800">
                <a:solidFill>
                  <a:schemeClr val="bg1"/>
                </a:solidFill>
                <a:latin typeface="Calibri" panose="020F0502020204030204" pitchFamily="34" charset="0"/>
                <a:cs typeface="Calibri" panose="020F0502020204030204" pitchFamily="34" charset="0"/>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Presenter Name</a:t>
            </a:r>
          </a:p>
        </p:txBody>
      </p:sp>
      <p:sp>
        <p:nvSpPr>
          <p:cNvPr id="309" name="Text Placeholder 8">
            <a:extLst>
              <a:ext uri="{FF2B5EF4-FFF2-40B4-BE49-F238E27FC236}">
                <a16:creationId xmlns:a16="http://schemas.microsoft.com/office/drawing/2014/main" id="{49646854-F32B-DB42-9F28-0CF2DC19438D}"/>
              </a:ext>
            </a:extLst>
          </p:cNvPr>
          <p:cNvSpPr>
            <a:spLocks noGrp="1"/>
          </p:cNvSpPr>
          <p:nvPr>
            <p:ph type="body" sz="quarter" idx="11" hasCustomPrompt="1"/>
          </p:nvPr>
        </p:nvSpPr>
        <p:spPr>
          <a:xfrm>
            <a:off x="1215342" y="6294064"/>
            <a:ext cx="4316413" cy="218496"/>
          </a:xfrm>
        </p:spPr>
        <p:txBody>
          <a:bodyPr/>
          <a:lstStyle>
            <a:lvl1pPr marL="0" indent="0">
              <a:buNone/>
              <a:defRPr sz="1200" i="1">
                <a:solidFill>
                  <a:schemeClr val="bg1"/>
                </a:solidFill>
                <a:latin typeface="Calibri" panose="020F0502020204030204" pitchFamily="34" charset="0"/>
                <a:cs typeface="Calibri" panose="020F0502020204030204" pitchFamily="34" charset="0"/>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Presenter Title</a:t>
            </a:r>
          </a:p>
        </p:txBody>
      </p:sp>
      <p:sp>
        <p:nvSpPr>
          <p:cNvPr id="310" name="Text Placeholder 8">
            <a:extLst>
              <a:ext uri="{FF2B5EF4-FFF2-40B4-BE49-F238E27FC236}">
                <a16:creationId xmlns:a16="http://schemas.microsoft.com/office/drawing/2014/main" id="{5EFE1472-4184-B942-8195-8CADD949BA78}"/>
              </a:ext>
            </a:extLst>
          </p:cNvPr>
          <p:cNvSpPr>
            <a:spLocks noGrp="1"/>
          </p:cNvSpPr>
          <p:nvPr>
            <p:ph type="body" sz="quarter" idx="12" hasCustomPrompt="1"/>
          </p:nvPr>
        </p:nvSpPr>
        <p:spPr>
          <a:xfrm>
            <a:off x="5671455" y="6063832"/>
            <a:ext cx="4316413" cy="218496"/>
          </a:xfrm>
        </p:spPr>
        <p:txBody>
          <a:bodyPr/>
          <a:lstStyle>
            <a:lvl1pPr marL="0" indent="0">
              <a:buNone/>
              <a:defRPr sz="1800">
                <a:solidFill>
                  <a:schemeClr val="bg1"/>
                </a:solidFill>
                <a:latin typeface="Calibri" panose="020F0502020204030204" pitchFamily="34" charset="0"/>
                <a:cs typeface="Calibri" panose="020F0502020204030204" pitchFamily="34" charset="0"/>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Event Name</a:t>
            </a:r>
          </a:p>
        </p:txBody>
      </p:sp>
      <p:sp>
        <p:nvSpPr>
          <p:cNvPr id="311" name="Text Placeholder 8">
            <a:extLst>
              <a:ext uri="{FF2B5EF4-FFF2-40B4-BE49-F238E27FC236}">
                <a16:creationId xmlns:a16="http://schemas.microsoft.com/office/drawing/2014/main" id="{F164C789-92C0-D041-94ED-A2DB456E0500}"/>
              </a:ext>
            </a:extLst>
          </p:cNvPr>
          <p:cNvSpPr>
            <a:spLocks noGrp="1"/>
          </p:cNvSpPr>
          <p:nvPr>
            <p:ph type="body" sz="quarter" idx="13" hasCustomPrompt="1"/>
          </p:nvPr>
        </p:nvSpPr>
        <p:spPr>
          <a:xfrm>
            <a:off x="5671455" y="6294064"/>
            <a:ext cx="4316413" cy="218496"/>
          </a:xfrm>
        </p:spPr>
        <p:txBody>
          <a:bodyPr/>
          <a:lstStyle>
            <a:lvl1pPr marL="0" indent="0">
              <a:buNone/>
              <a:defRPr sz="1400" i="0">
                <a:solidFill>
                  <a:schemeClr val="bg1"/>
                </a:solidFill>
                <a:latin typeface="Calibri" panose="020F0502020204030204" pitchFamily="34" charset="0"/>
                <a:cs typeface="Calibri" panose="020F0502020204030204" pitchFamily="34" charset="0"/>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Date</a:t>
            </a:r>
          </a:p>
        </p:txBody>
      </p:sp>
    </p:spTree>
    <p:extLst>
      <p:ext uri="{BB962C8B-B14F-4D97-AF65-F5344CB8AC3E}">
        <p14:creationId xmlns:p14="http://schemas.microsoft.com/office/powerpoint/2010/main" val="1800729631"/>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Picture Slide B">
    <p:bg>
      <p:bgPr>
        <a:solidFill>
          <a:schemeClr val="accent6">
            <a:lumMod val="95000"/>
          </a:schemeClr>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FA98395E-3548-8F4E-BC25-B2F8D04E889F}"/>
              </a:ext>
            </a:extLst>
          </p:cNvPr>
          <p:cNvSpPr/>
          <p:nvPr userDrawn="1"/>
        </p:nvSpPr>
        <p:spPr>
          <a:xfrm>
            <a:off x="0" y="0"/>
            <a:ext cx="561372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Slide Number Placeholder 5">
            <a:extLst>
              <a:ext uri="{FF2B5EF4-FFF2-40B4-BE49-F238E27FC236}">
                <a16:creationId xmlns:a16="http://schemas.microsoft.com/office/drawing/2014/main" id="{1C4FD8A2-C708-5A4B-8617-DDB3A47BCEFA}"/>
              </a:ext>
            </a:extLst>
          </p:cNvPr>
          <p:cNvSpPr txBox="1">
            <a:spLocks/>
          </p:cNvSpPr>
          <p:nvPr userDrawn="1"/>
        </p:nvSpPr>
        <p:spPr>
          <a:xfrm>
            <a:off x="81024" y="6446575"/>
            <a:ext cx="663616"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mtClean="0">
                <a:solidFill>
                  <a:schemeClr val="bg2"/>
                </a:solidFill>
              </a:rPr>
              <a:pPr algn="l"/>
              <a:t>‹#›</a:t>
            </a:fld>
            <a:endParaRPr lang="en-US" dirty="0">
              <a:solidFill>
                <a:schemeClr val="bg2"/>
              </a:solidFill>
            </a:endParaRPr>
          </a:p>
        </p:txBody>
      </p:sp>
      <p:sp>
        <p:nvSpPr>
          <p:cNvPr id="12" name="Slide Number Placeholder 5">
            <a:extLst>
              <a:ext uri="{FF2B5EF4-FFF2-40B4-BE49-F238E27FC236}">
                <a16:creationId xmlns:a16="http://schemas.microsoft.com/office/drawing/2014/main" id="{9D0BA277-2068-FE46-9C45-C04054FC0BC5}"/>
              </a:ext>
            </a:extLst>
          </p:cNvPr>
          <p:cNvSpPr txBox="1">
            <a:spLocks/>
          </p:cNvSpPr>
          <p:nvPr userDrawn="1"/>
        </p:nvSpPr>
        <p:spPr>
          <a:xfrm>
            <a:off x="69449" y="6458150"/>
            <a:ext cx="663616"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z="1400" smtClean="0">
                <a:solidFill>
                  <a:schemeClr val="tx1"/>
                </a:solidFill>
              </a:rPr>
              <a:pPr algn="l"/>
              <a:t>‹#›</a:t>
            </a:fld>
            <a:endParaRPr lang="en-US" sz="1400" dirty="0">
              <a:solidFill>
                <a:schemeClr val="tx1"/>
              </a:solidFill>
            </a:endParaRPr>
          </a:p>
        </p:txBody>
      </p:sp>
      <p:sp>
        <p:nvSpPr>
          <p:cNvPr id="13" name="Footer Placeholder 12">
            <a:extLst>
              <a:ext uri="{FF2B5EF4-FFF2-40B4-BE49-F238E27FC236}">
                <a16:creationId xmlns:a16="http://schemas.microsoft.com/office/drawing/2014/main" id="{A6309180-2CC8-8E4A-B572-A905C708FD1E}"/>
              </a:ext>
            </a:extLst>
          </p:cNvPr>
          <p:cNvSpPr txBox="1">
            <a:spLocks/>
          </p:cNvSpPr>
          <p:nvPr userDrawn="1"/>
        </p:nvSpPr>
        <p:spPr>
          <a:xfrm>
            <a:off x="570078" y="6423425"/>
            <a:ext cx="11598771" cy="411426"/>
          </a:xfrm>
          <a:prstGeom prst="rect">
            <a:avLst/>
          </a:prstGeom>
        </p:spPr>
        <p:txBody>
          <a:bodyPr vert="horz" lIns="0" tIns="0" rIns="0" bIns="0" rtlCol="0" anchor="ctr"/>
          <a:lstStyle>
            <a:defPPr>
              <a:defRPr lang="en-US"/>
            </a:defPPr>
            <a:lvl1pPr marL="0" algn="r" defTabSz="914400" rtl="0" eaLnBrk="1" latinLnBrk="0" hangingPunct="1">
              <a:lnSpc>
                <a:spcPct val="130000"/>
              </a:lnSpc>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b="0" dirty="0">
                <a:solidFill>
                  <a:schemeClr val="tx1"/>
                </a:solidFill>
                <a:latin typeface="Gotham Rounded Book" pitchFamily="50" charset="0"/>
              </a:rPr>
              <a:t>Division of Cancer Prevention and Control</a:t>
            </a:r>
            <a:r>
              <a:rPr lang="en-US" sz="1400" dirty="0">
                <a:latin typeface="Gotham Rounded Book" pitchFamily="50" charset="0"/>
              </a:rPr>
              <a:t> 				                               </a:t>
            </a:r>
            <a:r>
              <a:rPr lang="en-US" sz="1400" dirty="0">
                <a:solidFill>
                  <a:schemeClr val="tx1"/>
                </a:solidFill>
                <a:latin typeface="Gotham Rounded Book" pitchFamily="50" charset="0"/>
              </a:rPr>
              <a:t>Reliable. Trusted. Scientific.</a:t>
            </a:r>
            <a:endParaRPr lang="en-US" sz="1400" b="0" dirty="0">
              <a:solidFill>
                <a:schemeClr val="tx1"/>
              </a:solidFill>
              <a:latin typeface="Gotham Rounded Book" pitchFamily="50" charset="0"/>
            </a:endParaRPr>
          </a:p>
        </p:txBody>
      </p:sp>
      <p:sp>
        <p:nvSpPr>
          <p:cNvPr id="15" name="Title 30">
            <a:extLst>
              <a:ext uri="{FF2B5EF4-FFF2-40B4-BE49-F238E27FC236}">
                <a16:creationId xmlns:a16="http://schemas.microsoft.com/office/drawing/2014/main" id="{25182930-2C20-44C3-BB90-A6A5CBBB5B11}"/>
              </a:ext>
            </a:extLst>
          </p:cNvPr>
          <p:cNvSpPr>
            <a:spLocks noGrp="1"/>
          </p:cNvSpPr>
          <p:nvPr>
            <p:ph type="title" hasCustomPrompt="1"/>
          </p:nvPr>
        </p:nvSpPr>
        <p:spPr>
          <a:xfrm>
            <a:off x="571982" y="365125"/>
            <a:ext cx="4452454" cy="1023837"/>
          </a:xfrm>
        </p:spPr>
        <p:txBody>
          <a:bodyPr anchor="t"/>
          <a:lstStyle>
            <a:lvl1pPr>
              <a:defRPr>
                <a:solidFill>
                  <a:schemeClr val="tx2"/>
                </a:solidFill>
              </a:defRPr>
            </a:lvl1pPr>
          </a:lstStyle>
          <a:p>
            <a:r>
              <a:rPr lang="en-US" dirty="0"/>
              <a:t>Heading</a:t>
            </a:r>
          </a:p>
        </p:txBody>
      </p:sp>
      <p:sp>
        <p:nvSpPr>
          <p:cNvPr id="17" name="Content Placeholder 29">
            <a:extLst>
              <a:ext uri="{FF2B5EF4-FFF2-40B4-BE49-F238E27FC236}">
                <a16:creationId xmlns:a16="http://schemas.microsoft.com/office/drawing/2014/main" id="{3242FA72-3712-434B-905F-DDA1C3E6A53D}"/>
              </a:ext>
            </a:extLst>
          </p:cNvPr>
          <p:cNvSpPr>
            <a:spLocks noGrp="1"/>
          </p:cNvSpPr>
          <p:nvPr>
            <p:ph sz="quarter" idx="13" hasCustomPrompt="1"/>
          </p:nvPr>
        </p:nvSpPr>
        <p:spPr>
          <a:xfrm>
            <a:off x="6096000" y="365125"/>
            <a:ext cx="5524017" cy="6093026"/>
          </a:xfrm>
        </p:spPr>
        <p:txBody>
          <a:bodyPr/>
          <a:lstStyle>
            <a:lvl1pPr marL="0" indent="0">
              <a:lnSpc>
                <a:spcPct val="120000"/>
              </a:lnSpc>
              <a:buNone/>
              <a:defRPr sz="180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icons below to insert table, graph, picture, or video. Resize using the sizing handles at the edge of the item.</a:t>
            </a:r>
          </a:p>
        </p:txBody>
      </p:sp>
      <p:sp>
        <p:nvSpPr>
          <p:cNvPr id="11" name="Text Placeholder 2">
            <a:extLst>
              <a:ext uri="{FF2B5EF4-FFF2-40B4-BE49-F238E27FC236}">
                <a16:creationId xmlns:a16="http://schemas.microsoft.com/office/drawing/2014/main" id="{AA87E78D-0B17-49EB-8026-E6370765C5EB}"/>
              </a:ext>
            </a:extLst>
          </p:cNvPr>
          <p:cNvSpPr>
            <a:spLocks noGrp="1"/>
          </p:cNvSpPr>
          <p:nvPr>
            <p:ph type="body" sz="quarter" idx="11" hasCustomPrompt="1"/>
          </p:nvPr>
        </p:nvSpPr>
        <p:spPr>
          <a:xfrm>
            <a:off x="559443" y="2328292"/>
            <a:ext cx="4464993" cy="4129858"/>
          </a:xfrm>
        </p:spPr>
        <p:txBody>
          <a:bodyPr numCol="1" spcCol="365760"/>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solidFill>
                  <a:schemeClr val="tx1"/>
                </a:solidFill>
              </a:defRPr>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solidFill>
                  <a:schemeClr val="tx1"/>
                </a:solidFill>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solidFill>
                  <a:schemeClr val="tx1"/>
                </a:solidFill>
              </a:defRPr>
            </a:lvl3pPr>
            <a:lvl4pPr marL="1371600" indent="0">
              <a:buNone/>
              <a:defRPr/>
            </a:lvl4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p:txBody>
      </p:sp>
      <p:sp>
        <p:nvSpPr>
          <p:cNvPr id="3" name="Text Placeholder 2">
            <a:extLst>
              <a:ext uri="{FF2B5EF4-FFF2-40B4-BE49-F238E27FC236}">
                <a16:creationId xmlns:a16="http://schemas.microsoft.com/office/drawing/2014/main" id="{DE280F62-7397-40F0-88C3-BE4BF13CFC08}"/>
              </a:ext>
            </a:extLst>
          </p:cNvPr>
          <p:cNvSpPr>
            <a:spLocks noGrp="1"/>
          </p:cNvSpPr>
          <p:nvPr>
            <p:ph type="body" sz="quarter" idx="14" hasCustomPrompt="1"/>
          </p:nvPr>
        </p:nvSpPr>
        <p:spPr>
          <a:xfrm>
            <a:off x="569913" y="1562100"/>
            <a:ext cx="4464993" cy="603504"/>
          </a:xfrm>
        </p:spPr>
        <p:txBody>
          <a:bodyPr/>
          <a:lstStyle>
            <a:lvl1pPr marL="0" indent="0">
              <a:buNone/>
              <a:defRPr sz="1800"/>
            </a:lvl1pPr>
          </a:lstStyle>
          <a:p>
            <a:pPr lvl="0"/>
            <a:r>
              <a:rPr lang="en-US" dirty="0"/>
              <a:t>Subheading</a:t>
            </a:r>
          </a:p>
        </p:txBody>
      </p:sp>
    </p:spTree>
    <p:extLst>
      <p:ext uri="{BB962C8B-B14F-4D97-AF65-F5344CB8AC3E}">
        <p14:creationId xmlns:p14="http://schemas.microsoft.com/office/powerpoint/2010/main" val="3296085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Slide">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D937DB5-AEA3-C54A-95DC-C110ACA33349}"/>
              </a:ext>
            </a:extLst>
          </p:cNvPr>
          <p:cNvSpPr/>
          <p:nvPr userDrawn="1"/>
        </p:nvSpPr>
        <p:spPr>
          <a:xfrm>
            <a:off x="0" y="4421529"/>
            <a:ext cx="12192000" cy="24364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AutoShape 3"/>
          <p:cNvSpPr>
            <a:spLocks noChangeAspect="1" noChangeArrowheads="1" noTextEdit="1"/>
          </p:cNvSpPr>
          <p:nvPr userDrawn="1"/>
        </p:nvSpPr>
        <p:spPr bwMode="auto">
          <a:xfrm>
            <a:off x="944880" y="6512560"/>
            <a:ext cx="12192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 name="Title 2">
            <a:extLst>
              <a:ext uri="{FF2B5EF4-FFF2-40B4-BE49-F238E27FC236}">
                <a16:creationId xmlns:a16="http://schemas.microsoft.com/office/drawing/2014/main" id="{C73971CD-592A-6347-A9C1-E14CE82C5F18}"/>
              </a:ext>
            </a:extLst>
          </p:cNvPr>
          <p:cNvSpPr>
            <a:spLocks noGrp="1"/>
          </p:cNvSpPr>
          <p:nvPr>
            <p:ph type="title" hasCustomPrompt="1"/>
          </p:nvPr>
        </p:nvSpPr>
        <p:spPr>
          <a:xfrm>
            <a:off x="571982" y="4887339"/>
            <a:ext cx="11023118" cy="378826"/>
          </a:xfrm>
        </p:spPr>
        <p:txBody>
          <a:bodyPr/>
          <a:lstStyle>
            <a:lvl1pPr>
              <a:defRPr sz="2400">
                <a:solidFill>
                  <a:schemeClr val="bg1"/>
                </a:solidFill>
                <a:latin typeface="Calibri" panose="020F0502020204030204" pitchFamily="34" charset="0"/>
                <a:cs typeface="Calibri" panose="020F0502020204030204" pitchFamily="34" charset="0"/>
              </a:defRPr>
            </a:lvl1pPr>
          </a:lstStyle>
          <a:p>
            <a:r>
              <a:rPr lang="en-US" dirty="0"/>
              <a:t>Insert caption heading or delete text</a:t>
            </a:r>
          </a:p>
        </p:txBody>
      </p:sp>
      <p:sp>
        <p:nvSpPr>
          <p:cNvPr id="9" name="Slide Number Placeholder 5">
            <a:extLst>
              <a:ext uri="{FF2B5EF4-FFF2-40B4-BE49-F238E27FC236}">
                <a16:creationId xmlns:a16="http://schemas.microsoft.com/office/drawing/2014/main" id="{835E8FC1-D1DE-426F-9654-D5E735550E3C}"/>
              </a:ext>
            </a:extLst>
          </p:cNvPr>
          <p:cNvSpPr txBox="1">
            <a:spLocks/>
          </p:cNvSpPr>
          <p:nvPr userDrawn="1"/>
        </p:nvSpPr>
        <p:spPr>
          <a:xfrm>
            <a:off x="69449" y="6446576"/>
            <a:ext cx="663616"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z="1400" smtClean="0"/>
              <a:pPr algn="l"/>
              <a:t>‹#›</a:t>
            </a:fld>
            <a:endParaRPr lang="en-US" sz="1400" dirty="0"/>
          </a:p>
        </p:txBody>
      </p:sp>
      <p:sp>
        <p:nvSpPr>
          <p:cNvPr id="10" name="Footer Placeholder 12">
            <a:extLst>
              <a:ext uri="{FF2B5EF4-FFF2-40B4-BE49-F238E27FC236}">
                <a16:creationId xmlns:a16="http://schemas.microsoft.com/office/drawing/2014/main" id="{48852508-DD99-4FEE-971F-416094188E81}"/>
              </a:ext>
            </a:extLst>
          </p:cNvPr>
          <p:cNvSpPr txBox="1">
            <a:spLocks/>
          </p:cNvSpPr>
          <p:nvPr userDrawn="1"/>
        </p:nvSpPr>
        <p:spPr>
          <a:xfrm>
            <a:off x="570078" y="6423425"/>
            <a:ext cx="11598771" cy="411426"/>
          </a:xfrm>
          <a:prstGeom prst="rect">
            <a:avLst/>
          </a:prstGeom>
        </p:spPr>
        <p:txBody>
          <a:bodyPr vert="horz" lIns="0" tIns="0" rIns="0" bIns="0" rtlCol="0" anchor="ctr"/>
          <a:lstStyle>
            <a:defPPr>
              <a:defRPr lang="en-US"/>
            </a:defPPr>
            <a:lvl1pPr marL="0" algn="r" defTabSz="914400" rtl="0" eaLnBrk="1" latinLnBrk="0" hangingPunct="1">
              <a:lnSpc>
                <a:spcPct val="130000"/>
              </a:lnSpc>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b="0" dirty="0">
                <a:latin typeface="Calibri" panose="020F0502020204030204" pitchFamily="34" charset="0"/>
                <a:cs typeface="Calibri" panose="020F0502020204030204" pitchFamily="34" charset="0"/>
              </a:rPr>
              <a:t>Division of Cancer Prevention and Control	                                                        	               Reliable. Trusted. Scientific.</a:t>
            </a:r>
          </a:p>
        </p:txBody>
      </p:sp>
      <p:sp>
        <p:nvSpPr>
          <p:cNvPr id="5" name="Text Placeholder 4">
            <a:extLst>
              <a:ext uri="{FF2B5EF4-FFF2-40B4-BE49-F238E27FC236}">
                <a16:creationId xmlns:a16="http://schemas.microsoft.com/office/drawing/2014/main" id="{6AFB1C74-60C5-4779-B7B4-DDE68D0F6037}"/>
              </a:ext>
            </a:extLst>
          </p:cNvPr>
          <p:cNvSpPr>
            <a:spLocks noGrp="1"/>
          </p:cNvSpPr>
          <p:nvPr>
            <p:ph type="body" sz="quarter" idx="14" hasCustomPrompt="1"/>
          </p:nvPr>
        </p:nvSpPr>
        <p:spPr>
          <a:xfrm>
            <a:off x="570078" y="5289316"/>
            <a:ext cx="11023118" cy="978408"/>
          </a:xfrm>
        </p:spPr>
        <p:txBody>
          <a:bodyPr/>
          <a:lstStyle>
            <a:lvl1pPr marL="0" indent="0">
              <a:buNone/>
              <a:defRPr sz="1400">
                <a:solidFill>
                  <a:schemeClr val="bg1"/>
                </a:solidFill>
                <a:latin typeface="Calibri" panose="020F0502020204030204" pitchFamily="34" charset="0"/>
                <a:cs typeface="Calibri" panose="020F0502020204030204" pitchFamily="34" charset="0"/>
              </a:defRPr>
            </a:lvl1pPr>
          </a:lstStyle>
          <a:p>
            <a:pPr lvl="0"/>
            <a:r>
              <a:rPr lang="en-US" dirty="0"/>
              <a:t>Insert caption here or delete text</a:t>
            </a:r>
          </a:p>
        </p:txBody>
      </p:sp>
      <p:sp>
        <p:nvSpPr>
          <p:cNvPr id="8" name="Text Placeholder 7">
            <a:extLst>
              <a:ext uri="{FF2B5EF4-FFF2-40B4-BE49-F238E27FC236}">
                <a16:creationId xmlns:a16="http://schemas.microsoft.com/office/drawing/2014/main" id="{94EDE440-9BB8-4C33-B107-EFE239E8ED67}"/>
              </a:ext>
            </a:extLst>
          </p:cNvPr>
          <p:cNvSpPr>
            <a:spLocks noGrp="1"/>
          </p:cNvSpPr>
          <p:nvPr>
            <p:ph type="body" sz="quarter" idx="15" hasCustomPrompt="1"/>
          </p:nvPr>
        </p:nvSpPr>
        <p:spPr>
          <a:xfrm>
            <a:off x="570078" y="367854"/>
            <a:ext cx="11023118" cy="539496"/>
          </a:xfrm>
        </p:spPr>
        <p:txBody>
          <a:bodyPr/>
          <a:lstStyle>
            <a:lvl1pPr marL="0" indent="0">
              <a:buNone/>
              <a:defRPr>
                <a:latin typeface="Calibri" panose="020F0502020204030204" pitchFamily="34" charset="0"/>
                <a:cs typeface="Calibri" panose="020F0502020204030204" pitchFamily="34" charset="0"/>
              </a:defRPr>
            </a:lvl1pPr>
          </a:lstStyle>
          <a:p>
            <a:pPr lvl="0"/>
            <a:r>
              <a:rPr lang="en-US" dirty="0"/>
              <a:t>Item with Caption</a:t>
            </a:r>
          </a:p>
        </p:txBody>
      </p:sp>
      <p:sp>
        <p:nvSpPr>
          <p:cNvPr id="12" name="Content Placeholder 11">
            <a:extLst>
              <a:ext uri="{FF2B5EF4-FFF2-40B4-BE49-F238E27FC236}">
                <a16:creationId xmlns:a16="http://schemas.microsoft.com/office/drawing/2014/main" id="{0657D646-5CB0-4E77-BE4A-1000412C7376}"/>
              </a:ext>
            </a:extLst>
          </p:cNvPr>
          <p:cNvSpPr>
            <a:spLocks noGrp="1"/>
          </p:cNvSpPr>
          <p:nvPr>
            <p:ph sz="quarter" idx="16" hasCustomPrompt="1"/>
          </p:nvPr>
        </p:nvSpPr>
        <p:spPr>
          <a:xfrm>
            <a:off x="570078" y="930500"/>
            <a:ext cx="11023118" cy="3490687"/>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atin typeface="Calibri" panose="020F0502020204030204" pitchFamily="34" charset="0"/>
                <a:cs typeface="Calibri" panose="020F050202020403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icons below to insert table, graph, picture, or video. Resize using the sizing handles at the edge of the item.</a:t>
            </a:r>
          </a:p>
        </p:txBody>
      </p:sp>
    </p:spTree>
    <p:extLst>
      <p:ext uri="{BB962C8B-B14F-4D97-AF65-F5344CB8AC3E}">
        <p14:creationId xmlns:p14="http://schemas.microsoft.com/office/powerpoint/2010/main" val="38229517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bject Slide">
    <p:bg>
      <p:bgPr>
        <a:solidFill>
          <a:schemeClr val="bg1"/>
        </a:solidFill>
        <a:effectLst/>
      </p:bgPr>
    </p:bg>
    <p:spTree>
      <p:nvGrpSpPr>
        <p:cNvPr id="1" name=""/>
        <p:cNvGrpSpPr/>
        <p:nvPr/>
      </p:nvGrpSpPr>
      <p:grpSpPr>
        <a:xfrm>
          <a:off x="0" y="0"/>
          <a:ext cx="0" cy="0"/>
          <a:chOff x="0" y="0"/>
          <a:chExt cx="0" cy="0"/>
        </a:xfrm>
      </p:grpSpPr>
      <p:sp>
        <p:nvSpPr>
          <p:cNvPr id="7" name="AutoShape 3"/>
          <p:cNvSpPr>
            <a:spLocks noChangeAspect="1" noChangeArrowheads="1" noTextEdit="1"/>
          </p:cNvSpPr>
          <p:nvPr userDrawn="1"/>
        </p:nvSpPr>
        <p:spPr bwMode="auto">
          <a:xfrm>
            <a:off x="944880" y="6512560"/>
            <a:ext cx="12192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Slide Number Placeholder 5">
            <a:extLst>
              <a:ext uri="{FF2B5EF4-FFF2-40B4-BE49-F238E27FC236}">
                <a16:creationId xmlns:a16="http://schemas.microsoft.com/office/drawing/2014/main" id="{FFBD0BFF-E231-42B6-B090-3C2B5AF52E61}"/>
              </a:ext>
            </a:extLst>
          </p:cNvPr>
          <p:cNvSpPr txBox="1">
            <a:spLocks/>
          </p:cNvSpPr>
          <p:nvPr userDrawn="1"/>
        </p:nvSpPr>
        <p:spPr>
          <a:xfrm>
            <a:off x="69449" y="6446576"/>
            <a:ext cx="663616"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z="1400" smtClean="0">
                <a:solidFill>
                  <a:schemeClr val="bg2"/>
                </a:solidFill>
              </a:rPr>
              <a:pPr algn="l"/>
              <a:t>‹#›</a:t>
            </a:fld>
            <a:endParaRPr lang="en-US" sz="1400" dirty="0">
              <a:solidFill>
                <a:schemeClr val="bg2"/>
              </a:solidFill>
            </a:endParaRPr>
          </a:p>
        </p:txBody>
      </p:sp>
      <p:sp>
        <p:nvSpPr>
          <p:cNvPr id="9" name="Footer Placeholder 12">
            <a:extLst>
              <a:ext uri="{FF2B5EF4-FFF2-40B4-BE49-F238E27FC236}">
                <a16:creationId xmlns:a16="http://schemas.microsoft.com/office/drawing/2014/main" id="{F111CF13-6834-4240-817A-D5C611659BE5}"/>
              </a:ext>
            </a:extLst>
          </p:cNvPr>
          <p:cNvSpPr txBox="1">
            <a:spLocks/>
          </p:cNvSpPr>
          <p:nvPr userDrawn="1"/>
        </p:nvSpPr>
        <p:spPr>
          <a:xfrm>
            <a:off x="570078" y="6423425"/>
            <a:ext cx="11598771" cy="411426"/>
          </a:xfrm>
          <a:prstGeom prst="rect">
            <a:avLst/>
          </a:prstGeom>
        </p:spPr>
        <p:txBody>
          <a:bodyPr vert="horz" lIns="0" tIns="0" rIns="0" bIns="0" rtlCol="0" anchor="ctr"/>
          <a:lstStyle>
            <a:defPPr>
              <a:defRPr lang="en-US"/>
            </a:defPPr>
            <a:lvl1pPr marL="0" algn="r" defTabSz="914400" rtl="0" eaLnBrk="1" latinLnBrk="0" hangingPunct="1">
              <a:lnSpc>
                <a:spcPct val="130000"/>
              </a:lnSpc>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a:solidFill>
                  <a:schemeClr val="bg2"/>
                </a:solidFill>
                <a:latin typeface="Calibri" panose="020F0502020204030204" pitchFamily="34" charset="0"/>
                <a:cs typeface="Calibri" panose="020F0502020204030204" pitchFamily="34" charset="0"/>
              </a:rPr>
              <a:t>Division of Cancer Prevention and Control	                                                        	               Reliable. Trusted. Scientific.</a:t>
            </a:r>
          </a:p>
        </p:txBody>
      </p:sp>
      <p:sp>
        <p:nvSpPr>
          <p:cNvPr id="13" name="Title 2">
            <a:extLst>
              <a:ext uri="{FF2B5EF4-FFF2-40B4-BE49-F238E27FC236}">
                <a16:creationId xmlns:a16="http://schemas.microsoft.com/office/drawing/2014/main" id="{089C26C3-7F2E-4B06-8702-110C24AADBFF}"/>
              </a:ext>
            </a:extLst>
          </p:cNvPr>
          <p:cNvSpPr>
            <a:spLocks noGrp="1"/>
          </p:cNvSpPr>
          <p:nvPr>
            <p:ph type="title" hasCustomPrompt="1"/>
          </p:nvPr>
        </p:nvSpPr>
        <p:spPr>
          <a:xfrm>
            <a:off x="571982" y="4887339"/>
            <a:ext cx="11023118" cy="378826"/>
          </a:xfrm>
        </p:spPr>
        <p:txBody>
          <a:bodyPr/>
          <a:lstStyle>
            <a:lvl1pPr>
              <a:defRPr sz="2400">
                <a:solidFill>
                  <a:schemeClr val="bg2"/>
                </a:solidFill>
                <a:latin typeface="Calibri" panose="020F0502020204030204" pitchFamily="34" charset="0"/>
                <a:cs typeface="Calibri" panose="020F0502020204030204" pitchFamily="34" charset="0"/>
              </a:defRPr>
            </a:lvl1pPr>
          </a:lstStyle>
          <a:p>
            <a:r>
              <a:rPr lang="en-US" dirty="0"/>
              <a:t>Insert caption heading or delete text</a:t>
            </a:r>
          </a:p>
        </p:txBody>
      </p:sp>
      <p:sp>
        <p:nvSpPr>
          <p:cNvPr id="14" name="Text Placeholder 4">
            <a:extLst>
              <a:ext uri="{FF2B5EF4-FFF2-40B4-BE49-F238E27FC236}">
                <a16:creationId xmlns:a16="http://schemas.microsoft.com/office/drawing/2014/main" id="{FAD11FBF-BC93-435C-9AF5-1396588443F1}"/>
              </a:ext>
            </a:extLst>
          </p:cNvPr>
          <p:cNvSpPr>
            <a:spLocks noGrp="1"/>
          </p:cNvSpPr>
          <p:nvPr>
            <p:ph type="body" sz="quarter" idx="14" hasCustomPrompt="1"/>
          </p:nvPr>
        </p:nvSpPr>
        <p:spPr>
          <a:xfrm>
            <a:off x="570078" y="5289316"/>
            <a:ext cx="11023118" cy="978408"/>
          </a:xfrm>
        </p:spPr>
        <p:txBody>
          <a:bodyPr/>
          <a:lstStyle>
            <a:lvl1pPr marL="0" indent="0">
              <a:buNone/>
              <a:defRPr sz="1400">
                <a:solidFill>
                  <a:schemeClr val="tx1"/>
                </a:solidFill>
                <a:latin typeface="Calibri" panose="020F0502020204030204" pitchFamily="34" charset="0"/>
                <a:cs typeface="Calibri" panose="020F0502020204030204" pitchFamily="34" charset="0"/>
              </a:defRPr>
            </a:lvl1pPr>
          </a:lstStyle>
          <a:p>
            <a:pPr lvl="0"/>
            <a:r>
              <a:rPr lang="en-US" dirty="0"/>
              <a:t>Insert caption here or delete text</a:t>
            </a:r>
          </a:p>
        </p:txBody>
      </p:sp>
      <p:sp>
        <p:nvSpPr>
          <p:cNvPr id="15" name="Text Placeholder 7">
            <a:extLst>
              <a:ext uri="{FF2B5EF4-FFF2-40B4-BE49-F238E27FC236}">
                <a16:creationId xmlns:a16="http://schemas.microsoft.com/office/drawing/2014/main" id="{7E4B6D50-C224-4AB8-8025-94DADD13B920}"/>
              </a:ext>
            </a:extLst>
          </p:cNvPr>
          <p:cNvSpPr>
            <a:spLocks noGrp="1"/>
          </p:cNvSpPr>
          <p:nvPr>
            <p:ph type="body" sz="quarter" idx="15" hasCustomPrompt="1"/>
          </p:nvPr>
        </p:nvSpPr>
        <p:spPr>
          <a:xfrm>
            <a:off x="570078" y="367854"/>
            <a:ext cx="11023118" cy="539496"/>
          </a:xfrm>
        </p:spPr>
        <p:txBody>
          <a:bodyPr/>
          <a:lstStyle>
            <a:lvl1pPr marL="0" indent="0">
              <a:buNone/>
              <a:defRPr>
                <a:solidFill>
                  <a:schemeClr val="tx1"/>
                </a:solidFill>
                <a:latin typeface="Calibri" panose="020F0502020204030204" pitchFamily="34" charset="0"/>
                <a:cs typeface="Calibri" panose="020F0502020204030204" pitchFamily="34" charset="0"/>
              </a:defRPr>
            </a:lvl1pPr>
          </a:lstStyle>
          <a:p>
            <a:pPr lvl="0"/>
            <a:r>
              <a:rPr lang="en-US" dirty="0"/>
              <a:t>Item with Caption</a:t>
            </a:r>
          </a:p>
        </p:txBody>
      </p:sp>
      <p:sp>
        <p:nvSpPr>
          <p:cNvPr id="16" name="Content Placeholder 11">
            <a:extLst>
              <a:ext uri="{FF2B5EF4-FFF2-40B4-BE49-F238E27FC236}">
                <a16:creationId xmlns:a16="http://schemas.microsoft.com/office/drawing/2014/main" id="{070B9111-DFCE-4611-A2B5-8FE3D1C4B275}"/>
              </a:ext>
            </a:extLst>
          </p:cNvPr>
          <p:cNvSpPr>
            <a:spLocks noGrp="1"/>
          </p:cNvSpPr>
          <p:nvPr>
            <p:ph sz="quarter" idx="16" hasCustomPrompt="1"/>
          </p:nvPr>
        </p:nvSpPr>
        <p:spPr>
          <a:xfrm>
            <a:off x="570078" y="930500"/>
            <a:ext cx="11023118" cy="3490687"/>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tx1"/>
                </a:solidFill>
                <a:latin typeface="Calibri" panose="020F0502020204030204" pitchFamily="34" charset="0"/>
                <a:cs typeface="Calibri" panose="020F050202020403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icons below to insert table, graph, picture, or video. Resize using the sizing handles at the edge of the item.</a:t>
            </a:r>
          </a:p>
        </p:txBody>
      </p:sp>
    </p:spTree>
    <p:extLst>
      <p:ext uri="{BB962C8B-B14F-4D97-AF65-F5344CB8AC3E}">
        <p14:creationId xmlns:p14="http://schemas.microsoft.com/office/powerpoint/2010/main" val="22958408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Slide with Glyph">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D937DB5-AEA3-C54A-95DC-C110ACA33349}"/>
              </a:ext>
            </a:extLst>
          </p:cNvPr>
          <p:cNvSpPr/>
          <p:nvPr userDrawn="1"/>
        </p:nvSpPr>
        <p:spPr>
          <a:xfrm>
            <a:off x="0" y="4421529"/>
            <a:ext cx="12192000" cy="24364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85A39D36-73F8-4EC5-AB1E-DCA1B67726DE}"/>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l="1" t="4605" r="9054"/>
          <a:stretch/>
        </p:blipFill>
        <p:spPr>
          <a:xfrm>
            <a:off x="8782135" y="-1"/>
            <a:ext cx="3409865" cy="5477983"/>
          </a:xfrm>
          <a:prstGeom prst="rect">
            <a:avLst/>
          </a:prstGeom>
        </p:spPr>
      </p:pic>
      <p:sp>
        <p:nvSpPr>
          <p:cNvPr id="7" name="AutoShape 3"/>
          <p:cNvSpPr>
            <a:spLocks noChangeAspect="1" noChangeArrowheads="1" noTextEdit="1"/>
          </p:cNvSpPr>
          <p:nvPr userDrawn="1"/>
        </p:nvSpPr>
        <p:spPr bwMode="auto">
          <a:xfrm>
            <a:off x="944880" y="6512560"/>
            <a:ext cx="12192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 name="Title 2">
            <a:extLst>
              <a:ext uri="{FF2B5EF4-FFF2-40B4-BE49-F238E27FC236}">
                <a16:creationId xmlns:a16="http://schemas.microsoft.com/office/drawing/2014/main" id="{C73971CD-592A-6347-A9C1-E14CE82C5F18}"/>
              </a:ext>
            </a:extLst>
          </p:cNvPr>
          <p:cNvSpPr>
            <a:spLocks noGrp="1"/>
          </p:cNvSpPr>
          <p:nvPr>
            <p:ph type="title" hasCustomPrompt="1"/>
          </p:nvPr>
        </p:nvSpPr>
        <p:spPr>
          <a:xfrm>
            <a:off x="571982" y="4887339"/>
            <a:ext cx="11023118" cy="378826"/>
          </a:xfrm>
        </p:spPr>
        <p:txBody>
          <a:bodyPr/>
          <a:lstStyle>
            <a:lvl1pPr>
              <a:defRPr sz="2400">
                <a:solidFill>
                  <a:schemeClr val="bg1"/>
                </a:solidFill>
              </a:defRPr>
            </a:lvl1pPr>
          </a:lstStyle>
          <a:p>
            <a:r>
              <a:rPr lang="en-US" dirty="0"/>
              <a:t>Insert caption heading or delete text</a:t>
            </a:r>
          </a:p>
        </p:txBody>
      </p:sp>
      <p:sp>
        <p:nvSpPr>
          <p:cNvPr id="9" name="Slide Number Placeholder 5">
            <a:extLst>
              <a:ext uri="{FF2B5EF4-FFF2-40B4-BE49-F238E27FC236}">
                <a16:creationId xmlns:a16="http://schemas.microsoft.com/office/drawing/2014/main" id="{835E8FC1-D1DE-426F-9654-D5E735550E3C}"/>
              </a:ext>
            </a:extLst>
          </p:cNvPr>
          <p:cNvSpPr txBox="1">
            <a:spLocks/>
          </p:cNvSpPr>
          <p:nvPr userDrawn="1"/>
        </p:nvSpPr>
        <p:spPr>
          <a:xfrm>
            <a:off x="69449" y="6446576"/>
            <a:ext cx="663616"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z="1400" smtClean="0"/>
              <a:pPr algn="l"/>
              <a:t>‹#›</a:t>
            </a:fld>
            <a:endParaRPr lang="en-US" sz="1400" dirty="0"/>
          </a:p>
        </p:txBody>
      </p:sp>
      <p:sp>
        <p:nvSpPr>
          <p:cNvPr id="10" name="Footer Placeholder 12">
            <a:extLst>
              <a:ext uri="{FF2B5EF4-FFF2-40B4-BE49-F238E27FC236}">
                <a16:creationId xmlns:a16="http://schemas.microsoft.com/office/drawing/2014/main" id="{48852508-DD99-4FEE-971F-416094188E81}"/>
              </a:ext>
            </a:extLst>
          </p:cNvPr>
          <p:cNvSpPr txBox="1">
            <a:spLocks/>
          </p:cNvSpPr>
          <p:nvPr userDrawn="1"/>
        </p:nvSpPr>
        <p:spPr>
          <a:xfrm>
            <a:off x="570078" y="6423425"/>
            <a:ext cx="11598771" cy="411426"/>
          </a:xfrm>
          <a:prstGeom prst="rect">
            <a:avLst/>
          </a:prstGeom>
        </p:spPr>
        <p:txBody>
          <a:bodyPr vert="horz" lIns="0" tIns="0" rIns="0" bIns="0" rtlCol="0" anchor="ctr"/>
          <a:lstStyle>
            <a:defPPr>
              <a:defRPr lang="en-US"/>
            </a:defPPr>
            <a:lvl1pPr marL="0" algn="r" defTabSz="914400" rtl="0" eaLnBrk="1" latinLnBrk="0" hangingPunct="1">
              <a:lnSpc>
                <a:spcPct val="130000"/>
              </a:lnSpc>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b="0" dirty="0">
                <a:latin typeface="Gotham Rounded Book" pitchFamily="50" charset="0"/>
              </a:rPr>
              <a:t>Division of Cancer Prevention and Control	                                                        	               Reliable. Trusted. Scientific.</a:t>
            </a:r>
          </a:p>
        </p:txBody>
      </p:sp>
      <p:sp>
        <p:nvSpPr>
          <p:cNvPr id="5" name="Text Placeholder 4">
            <a:extLst>
              <a:ext uri="{FF2B5EF4-FFF2-40B4-BE49-F238E27FC236}">
                <a16:creationId xmlns:a16="http://schemas.microsoft.com/office/drawing/2014/main" id="{6AFB1C74-60C5-4779-B7B4-DDE68D0F6037}"/>
              </a:ext>
            </a:extLst>
          </p:cNvPr>
          <p:cNvSpPr>
            <a:spLocks noGrp="1"/>
          </p:cNvSpPr>
          <p:nvPr>
            <p:ph type="body" sz="quarter" idx="14" hasCustomPrompt="1"/>
          </p:nvPr>
        </p:nvSpPr>
        <p:spPr>
          <a:xfrm>
            <a:off x="570078" y="5289316"/>
            <a:ext cx="11023118" cy="978408"/>
          </a:xfrm>
        </p:spPr>
        <p:txBody>
          <a:bodyPr/>
          <a:lstStyle>
            <a:lvl1pPr marL="0" indent="0">
              <a:buNone/>
              <a:defRPr sz="1400">
                <a:solidFill>
                  <a:schemeClr val="bg1"/>
                </a:solidFill>
              </a:defRPr>
            </a:lvl1pPr>
          </a:lstStyle>
          <a:p>
            <a:pPr lvl="0"/>
            <a:r>
              <a:rPr lang="en-US" dirty="0"/>
              <a:t>Insert caption here or delete text</a:t>
            </a:r>
          </a:p>
        </p:txBody>
      </p:sp>
      <p:sp>
        <p:nvSpPr>
          <p:cNvPr id="8" name="Text Placeholder 7">
            <a:extLst>
              <a:ext uri="{FF2B5EF4-FFF2-40B4-BE49-F238E27FC236}">
                <a16:creationId xmlns:a16="http://schemas.microsoft.com/office/drawing/2014/main" id="{94EDE440-9BB8-4C33-B107-EFE239E8ED67}"/>
              </a:ext>
            </a:extLst>
          </p:cNvPr>
          <p:cNvSpPr>
            <a:spLocks noGrp="1"/>
          </p:cNvSpPr>
          <p:nvPr>
            <p:ph type="body" sz="quarter" idx="15" hasCustomPrompt="1"/>
          </p:nvPr>
        </p:nvSpPr>
        <p:spPr>
          <a:xfrm>
            <a:off x="570078" y="367854"/>
            <a:ext cx="11023118" cy="539496"/>
          </a:xfrm>
        </p:spPr>
        <p:txBody>
          <a:bodyPr/>
          <a:lstStyle>
            <a:lvl1pPr marL="0" indent="0">
              <a:buNone/>
              <a:defRPr/>
            </a:lvl1pPr>
          </a:lstStyle>
          <a:p>
            <a:pPr lvl="0"/>
            <a:r>
              <a:rPr lang="en-US" dirty="0"/>
              <a:t>Item with Caption and Glyph</a:t>
            </a:r>
          </a:p>
        </p:txBody>
      </p:sp>
      <p:sp>
        <p:nvSpPr>
          <p:cNvPr id="12" name="Content Placeholder 11">
            <a:extLst>
              <a:ext uri="{FF2B5EF4-FFF2-40B4-BE49-F238E27FC236}">
                <a16:creationId xmlns:a16="http://schemas.microsoft.com/office/drawing/2014/main" id="{0657D646-5CB0-4E77-BE4A-1000412C7376}"/>
              </a:ext>
            </a:extLst>
          </p:cNvPr>
          <p:cNvSpPr>
            <a:spLocks noGrp="1"/>
          </p:cNvSpPr>
          <p:nvPr>
            <p:ph sz="quarter" idx="16" hasCustomPrompt="1"/>
          </p:nvPr>
        </p:nvSpPr>
        <p:spPr>
          <a:xfrm>
            <a:off x="570078" y="930500"/>
            <a:ext cx="11023118" cy="3490687"/>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icons below to insert table, graph, picture, or video. Resize using the sizing handles at the edge of the item.</a:t>
            </a:r>
          </a:p>
        </p:txBody>
      </p:sp>
    </p:spTree>
    <p:extLst>
      <p:ext uri="{BB962C8B-B14F-4D97-AF65-F5344CB8AC3E}">
        <p14:creationId xmlns:p14="http://schemas.microsoft.com/office/powerpoint/2010/main" val="38506286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bject Slide with Glyph">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12F8884-68E6-4990-9C14-52F1FC6E0FB4}"/>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l="1" t="4605" r="9054"/>
          <a:stretch/>
        </p:blipFill>
        <p:spPr>
          <a:xfrm>
            <a:off x="8782135" y="-1"/>
            <a:ext cx="3409865" cy="5477983"/>
          </a:xfrm>
          <a:prstGeom prst="rect">
            <a:avLst/>
          </a:prstGeom>
        </p:spPr>
      </p:pic>
      <p:sp>
        <p:nvSpPr>
          <p:cNvPr id="7" name="AutoShape 3"/>
          <p:cNvSpPr>
            <a:spLocks noChangeAspect="1" noChangeArrowheads="1" noTextEdit="1"/>
          </p:cNvSpPr>
          <p:nvPr userDrawn="1"/>
        </p:nvSpPr>
        <p:spPr bwMode="auto">
          <a:xfrm>
            <a:off x="944880" y="6512560"/>
            <a:ext cx="12192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Title 2">
            <a:extLst>
              <a:ext uri="{FF2B5EF4-FFF2-40B4-BE49-F238E27FC236}">
                <a16:creationId xmlns:a16="http://schemas.microsoft.com/office/drawing/2014/main" id="{089C26C3-7F2E-4B06-8702-110C24AADBFF}"/>
              </a:ext>
            </a:extLst>
          </p:cNvPr>
          <p:cNvSpPr>
            <a:spLocks noGrp="1"/>
          </p:cNvSpPr>
          <p:nvPr>
            <p:ph type="title" hasCustomPrompt="1"/>
          </p:nvPr>
        </p:nvSpPr>
        <p:spPr>
          <a:xfrm>
            <a:off x="571982" y="4887339"/>
            <a:ext cx="11023118" cy="378826"/>
          </a:xfrm>
        </p:spPr>
        <p:txBody>
          <a:bodyPr/>
          <a:lstStyle>
            <a:lvl1pPr>
              <a:defRPr sz="2400">
                <a:solidFill>
                  <a:schemeClr val="bg2"/>
                </a:solidFill>
              </a:defRPr>
            </a:lvl1pPr>
          </a:lstStyle>
          <a:p>
            <a:r>
              <a:rPr lang="en-US" dirty="0"/>
              <a:t>Insert caption heading or delete text</a:t>
            </a:r>
          </a:p>
        </p:txBody>
      </p:sp>
      <p:sp>
        <p:nvSpPr>
          <p:cNvPr id="14" name="Text Placeholder 4">
            <a:extLst>
              <a:ext uri="{FF2B5EF4-FFF2-40B4-BE49-F238E27FC236}">
                <a16:creationId xmlns:a16="http://schemas.microsoft.com/office/drawing/2014/main" id="{FAD11FBF-BC93-435C-9AF5-1396588443F1}"/>
              </a:ext>
            </a:extLst>
          </p:cNvPr>
          <p:cNvSpPr>
            <a:spLocks noGrp="1"/>
          </p:cNvSpPr>
          <p:nvPr>
            <p:ph type="body" sz="quarter" idx="14" hasCustomPrompt="1"/>
          </p:nvPr>
        </p:nvSpPr>
        <p:spPr>
          <a:xfrm>
            <a:off x="570078" y="5289316"/>
            <a:ext cx="11023118" cy="978408"/>
          </a:xfrm>
        </p:spPr>
        <p:txBody>
          <a:bodyPr/>
          <a:lstStyle>
            <a:lvl1pPr marL="0" indent="0">
              <a:buNone/>
              <a:defRPr sz="1400">
                <a:solidFill>
                  <a:schemeClr val="tx1"/>
                </a:solidFill>
              </a:defRPr>
            </a:lvl1pPr>
          </a:lstStyle>
          <a:p>
            <a:pPr lvl="0"/>
            <a:r>
              <a:rPr lang="en-US" dirty="0"/>
              <a:t>Insert caption here or delete text</a:t>
            </a:r>
          </a:p>
        </p:txBody>
      </p:sp>
      <p:sp>
        <p:nvSpPr>
          <p:cNvPr id="15" name="Text Placeholder 7">
            <a:extLst>
              <a:ext uri="{FF2B5EF4-FFF2-40B4-BE49-F238E27FC236}">
                <a16:creationId xmlns:a16="http://schemas.microsoft.com/office/drawing/2014/main" id="{7E4B6D50-C224-4AB8-8025-94DADD13B920}"/>
              </a:ext>
            </a:extLst>
          </p:cNvPr>
          <p:cNvSpPr>
            <a:spLocks noGrp="1"/>
          </p:cNvSpPr>
          <p:nvPr>
            <p:ph type="body" sz="quarter" idx="15" hasCustomPrompt="1"/>
          </p:nvPr>
        </p:nvSpPr>
        <p:spPr>
          <a:xfrm>
            <a:off x="570078" y="367854"/>
            <a:ext cx="11023118" cy="539496"/>
          </a:xfrm>
        </p:spPr>
        <p:txBody>
          <a:bodyPr/>
          <a:lstStyle>
            <a:lvl1pPr marL="0" indent="0">
              <a:buNone/>
              <a:defRPr>
                <a:solidFill>
                  <a:schemeClr val="tx1"/>
                </a:solidFill>
              </a:defRPr>
            </a:lvl1pPr>
          </a:lstStyle>
          <a:p>
            <a:pPr lvl="0"/>
            <a:r>
              <a:rPr lang="en-US" dirty="0"/>
              <a:t>Item with Caption and Glyph</a:t>
            </a:r>
          </a:p>
        </p:txBody>
      </p:sp>
      <p:sp>
        <p:nvSpPr>
          <p:cNvPr id="16" name="Content Placeholder 11">
            <a:extLst>
              <a:ext uri="{FF2B5EF4-FFF2-40B4-BE49-F238E27FC236}">
                <a16:creationId xmlns:a16="http://schemas.microsoft.com/office/drawing/2014/main" id="{070B9111-DFCE-4611-A2B5-8FE3D1C4B275}"/>
              </a:ext>
            </a:extLst>
          </p:cNvPr>
          <p:cNvSpPr>
            <a:spLocks noGrp="1"/>
          </p:cNvSpPr>
          <p:nvPr>
            <p:ph sz="quarter" idx="16" hasCustomPrompt="1"/>
          </p:nvPr>
        </p:nvSpPr>
        <p:spPr>
          <a:xfrm>
            <a:off x="570078" y="930500"/>
            <a:ext cx="11023118" cy="3490687"/>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icons below to insert table, graph, picture, or video. Resize using the sizing handles at the edge of the item.</a:t>
            </a:r>
          </a:p>
        </p:txBody>
      </p:sp>
      <p:pic>
        <p:nvPicPr>
          <p:cNvPr id="18" name="Picture 17">
            <a:extLst>
              <a:ext uri="{FF2B5EF4-FFF2-40B4-BE49-F238E27FC236}">
                <a16:creationId xmlns:a16="http://schemas.microsoft.com/office/drawing/2014/main" id="{80453DD3-CCEA-4C03-AC76-50A204E0DD65}"/>
              </a:ext>
            </a:extLst>
          </p:cNvPr>
          <p:cNvPicPr>
            <a:picLocks noChangeAspect="1"/>
          </p:cNvPicPr>
          <p:nvPr userDrawn="1"/>
        </p:nvPicPr>
        <p:blipFill rotWithShape="1">
          <a:blip r:embed="rId3"/>
          <a:srcRect t="60798"/>
          <a:stretch/>
        </p:blipFill>
        <p:spPr>
          <a:xfrm rot="10800000">
            <a:off x="0" y="5851492"/>
            <a:ext cx="12192000" cy="1006507"/>
          </a:xfrm>
          <a:prstGeom prst="rect">
            <a:avLst/>
          </a:prstGeom>
        </p:spPr>
      </p:pic>
      <p:sp>
        <p:nvSpPr>
          <p:cNvPr id="19" name="Slide Number Placeholder 5">
            <a:extLst>
              <a:ext uri="{FF2B5EF4-FFF2-40B4-BE49-F238E27FC236}">
                <a16:creationId xmlns:a16="http://schemas.microsoft.com/office/drawing/2014/main" id="{648D2C72-75CE-AF4E-AF0B-15BD60BFFB01}"/>
              </a:ext>
            </a:extLst>
          </p:cNvPr>
          <p:cNvSpPr txBox="1">
            <a:spLocks/>
          </p:cNvSpPr>
          <p:nvPr userDrawn="1"/>
        </p:nvSpPr>
        <p:spPr>
          <a:xfrm>
            <a:off x="69449" y="6446576"/>
            <a:ext cx="663616"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z="1400" smtClean="0"/>
              <a:pPr algn="l"/>
              <a:t>‹#›</a:t>
            </a:fld>
            <a:endParaRPr lang="en-US" sz="1400" dirty="0"/>
          </a:p>
        </p:txBody>
      </p:sp>
      <p:sp>
        <p:nvSpPr>
          <p:cNvPr id="20" name="Footer Placeholder 12">
            <a:extLst>
              <a:ext uri="{FF2B5EF4-FFF2-40B4-BE49-F238E27FC236}">
                <a16:creationId xmlns:a16="http://schemas.microsoft.com/office/drawing/2014/main" id="{B2529E82-448C-1745-8E57-76443BAF3CAD}"/>
              </a:ext>
            </a:extLst>
          </p:cNvPr>
          <p:cNvSpPr txBox="1">
            <a:spLocks/>
          </p:cNvSpPr>
          <p:nvPr userDrawn="1"/>
        </p:nvSpPr>
        <p:spPr>
          <a:xfrm>
            <a:off x="570078" y="6423425"/>
            <a:ext cx="11598771" cy="411426"/>
          </a:xfrm>
          <a:prstGeom prst="rect">
            <a:avLst/>
          </a:prstGeom>
        </p:spPr>
        <p:txBody>
          <a:bodyPr vert="horz" lIns="0" tIns="0" rIns="0" bIns="0" rtlCol="0" anchor="ctr"/>
          <a:lstStyle>
            <a:defPPr>
              <a:defRPr lang="en-US"/>
            </a:defPPr>
            <a:lvl1pPr marL="0" algn="r" defTabSz="914400" rtl="0" eaLnBrk="1" latinLnBrk="0" hangingPunct="1">
              <a:lnSpc>
                <a:spcPct val="130000"/>
              </a:lnSpc>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a:latin typeface="Gotham Rounded Book" pitchFamily="50" charset="0"/>
              </a:rPr>
              <a:t>Division of Cancer Prevention and Control	                                                        	               Reliable. Trusted. Scientific.</a:t>
            </a:r>
          </a:p>
        </p:txBody>
      </p:sp>
    </p:spTree>
    <p:extLst>
      <p:ext uri="{BB962C8B-B14F-4D97-AF65-F5344CB8AC3E}">
        <p14:creationId xmlns:p14="http://schemas.microsoft.com/office/powerpoint/2010/main" val="2707290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Pictures Slide">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D937DB5-AEA3-C54A-95DC-C110ACA33349}"/>
              </a:ext>
            </a:extLst>
          </p:cNvPr>
          <p:cNvSpPr/>
          <p:nvPr userDrawn="1"/>
        </p:nvSpPr>
        <p:spPr>
          <a:xfrm>
            <a:off x="0" y="4421529"/>
            <a:ext cx="12192000" cy="24364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AutoShape 3"/>
          <p:cNvSpPr>
            <a:spLocks noChangeAspect="1" noChangeArrowheads="1" noTextEdit="1"/>
          </p:cNvSpPr>
          <p:nvPr userDrawn="1"/>
        </p:nvSpPr>
        <p:spPr bwMode="auto">
          <a:xfrm>
            <a:off x="944880" y="6512560"/>
            <a:ext cx="12192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 name="Title 2">
            <a:extLst>
              <a:ext uri="{FF2B5EF4-FFF2-40B4-BE49-F238E27FC236}">
                <a16:creationId xmlns:a16="http://schemas.microsoft.com/office/drawing/2014/main" id="{C73971CD-592A-6347-A9C1-E14CE82C5F18}"/>
              </a:ext>
            </a:extLst>
          </p:cNvPr>
          <p:cNvSpPr>
            <a:spLocks noGrp="1"/>
          </p:cNvSpPr>
          <p:nvPr>
            <p:ph type="title" hasCustomPrompt="1"/>
          </p:nvPr>
        </p:nvSpPr>
        <p:spPr>
          <a:xfrm>
            <a:off x="571982" y="4887339"/>
            <a:ext cx="5386222" cy="378826"/>
          </a:xfrm>
        </p:spPr>
        <p:txBody>
          <a:bodyPr/>
          <a:lstStyle>
            <a:lvl1pPr>
              <a:defRPr sz="2200">
                <a:solidFill>
                  <a:schemeClr val="bg1"/>
                </a:solidFill>
              </a:defRPr>
            </a:lvl1pPr>
          </a:lstStyle>
          <a:p>
            <a:r>
              <a:rPr lang="en-US" dirty="0"/>
              <a:t>Insert caption heading or delete text</a:t>
            </a:r>
          </a:p>
        </p:txBody>
      </p:sp>
      <p:sp>
        <p:nvSpPr>
          <p:cNvPr id="9" name="Slide Number Placeholder 5">
            <a:extLst>
              <a:ext uri="{FF2B5EF4-FFF2-40B4-BE49-F238E27FC236}">
                <a16:creationId xmlns:a16="http://schemas.microsoft.com/office/drawing/2014/main" id="{835E8FC1-D1DE-426F-9654-D5E735550E3C}"/>
              </a:ext>
            </a:extLst>
          </p:cNvPr>
          <p:cNvSpPr txBox="1">
            <a:spLocks/>
          </p:cNvSpPr>
          <p:nvPr userDrawn="1"/>
        </p:nvSpPr>
        <p:spPr>
          <a:xfrm>
            <a:off x="69449" y="6446576"/>
            <a:ext cx="663616"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z="1400" smtClean="0"/>
              <a:pPr algn="l"/>
              <a:t>‹#›</a:t>
            </a:fld>
            <a:endParaRPr lang="en-US" sz="1400" dirty="0"/>
          </a:p>
        </p:txBody>
      </p:sp>
      <p:sp>
        <p:nvSpPr>
          <p:cNvPr id="10" name="Footer Placeholder 12">
            <a:extLst>
              <a:ext uri="{FF2B5EF4-FFF2-40B4-BE49-F238E27FC236}">
                <a16:creationId xmlns:a16="http://schemas.microsoft.com/office/drawing/2014/main" id="{48852508-DD99-4FEE-971F-416094188E81}"/>
              </a:ext>
            </a:extLst>
          </p:cNvPr>
          <p:cNvSpPr txBox="1">
            <a:spLocks/>
          </p:cNvSpPr>
          <p:nvPr userDrawn="1"/>
        </p:nvSpPr>
        <p:spPr>
          <a:xfrm>
            <a:off x="570078" y="6423425"/>
            <a:ext cx="11598771" cy="411426"/>
          </a:xfrm>
          <a:prstGeom prst="rect">
            <a:avLst/>
          </a:prstGeom>
        </p:spPr>
        <p:txBody>
          <a:bodyPr vert="horz" lIns="0" tIns="0" rIns="0" bIns="0" rtlCol="0" anchor="ctr"/>
          <a:lstStyle>
            <a:defPPr>
              <a:defRPr lang="en-US"/>
            </a:defPPr>
            <a:lvl1pPr marL="0" algn="r" defTabSz="914400" rtl="0" eaLnBrk="1" latinLnBrk="0" hangingPunct="1">
              <a:lnSpc>
                <a:spcPct val="130000"/>
              </a:lnSpc>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b="0" dirty="0">
                <a:latin typeface="Calibri" panose="020F0502020204030204" pitchFamily="34" charset="0"/>
                <a:cs typeface="Calibri" panose="020F0502020204030204" pitchFamily="34" charset="0"/>
              </a:rPr>
              <a:t>Division of Cancer Prevention and Control	                                                        	               Reliable. Trusted. Scientific.</a:t>
            </a:r>
          </a:p>
        </p:txBody>
      </p:sp>
      <p:sp>
        <p:nvSpPr>
          <p:cNvPr id="5" name="Text Placeholder 4">
            <a:extLst>
              <a:ext uri="{FF2B5EF4-FFF2-40B4-BE49-F238E27FC236}">
                <a16:creationId xmlns:a16="http://schemas.microsoft.com/office/drawing/2014/main" id="{6AFB1C74-60C5-4779-B7B4-DDE68D0F6037}"/>
              </a:ext>
            </a:extLst>
          </p:cNvPr>
          <p:cNvSpPr>
            <a:spLocks noGrp="1"/>
          </p:cNvSpPr>
          <p:nvPr>
            <p:ph type="body" sz="quarter" idx="14" hasCustomPrompt="1"/>
          </p:nvPr>
        </p:nvSpPr>
        <p:spPr>
          <a:xfrm>
            <a:off x="570078" y="5289316"/>
            <a:ext cx="5386222" cy="978408"/>
          </a:xfrm>
        </p:spPr>
        <p:txBody>
          <a:bodyPr/>
          <a:lstStyle>
            <a:lvl1pPr marL="0" indent="0">
              <a:buNone/>
              <a:defRPr sz="1400">
                <a:solidFill>
                  <a:schemeClr val="bg1"/>
                </a:solidFill>
              </a:defRPr>
            </a:lvl1pPr>
          </a:lstStyle>
          <a:p>
            <a:pPr lvl="0"/>
            <a:r>
              <a:rPr lang="en-US" dirty="0"/>
              <a:t>Insert caption here or delete text</a:t>
            </a:r>
          </a:p>
        </p:txBody>
      </p:sp>
      <p:sp>
        <p:nvSpPr>
          <p:cNvPr id="8" name="Text Placeholder 7">
            <a:extLst>
              <a:ext uri="{FF2B5EF4-FFF2-40B4-BE49-F238E27FC236}">
                <a16:creationId xmlns:a16="http://schemas.microsoft.com/office/drawing/2014/main" id="{94EDE440-9BB8-4C33-B107-EFE239E8ED67}"/>
              </a:ext>
            </a:extLst>
          </p:cNvPr>
          <p:cNvSpPr>
            <a:spLocks noGrp="1"/>
          </p:cNvSpPr>
          <p:nvPr>
            <p:ph type="body" sz="quarter" idx="15" hasCustomPrompt="1"/>
          </p:nvPr>
        </p:nvSpPr>
        <p:spPr>
          <a:xfrm>
            <a:off x="570078" y="367854"/>
            <a:ext cx="11049942" cy="539496"/>
          </a:xfrm>
        </p:spPr>
        <p:txBody>
          <a:bodyPr/>
          <a:lstStyle>
            <a:lvl1pPr marL="0" indent="0">
              <a:buNone/>
              <a:defRPr/>
            </a:lvl1pPr>
          </a:lstStyle>
          <a:p>
            <a:pPr lvl="0"/>
            <a:r>
              <a:rPr lang="en-US" dirty="0"/>
              <a:t>Two Items with Captions</a:t>
            </a:r>
          </a:p>
        </p:txBody>
      </p:sp>
      <p:sp>
        <p:nvSpPr>
          <p:cNvPr id="12" name="Content Placeholder 11">
            <a:extLst>
              <a:ext uri="{FF2B5EF4-FFF2-40B4-BE49-F238E27FC236}">
                <a16:creationId xmlns:a16="http://schemas.microsoft.com/office/drawing/2014/main" id="{0657D646-5CB0-4E77-BE4A-1000412C7376}"/>
              </a:ext>
            </a:extLst>
          </p:cNvPr>
          <p:cNvSpPr>
            <a:spLocks noGrp="1"/>
          </p:cNvSpPr>
          <p:nvPr>
            <p:ph sz="quarter" idx="16" hasCustomPrompt="1"/>
          </p:nvPr>
        </p:nvSpPr>
        <p:spPr>
          <a:xfrm>
            <a:off x="570078" y="930500"/>
            <a:ext cx="5386222" cy="3490687"/>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icons below to insert table, graph, picture, or video. Resize using the sizing handles at the edge of the item.</a:t>
            </a:r>
          </a:p>
        </p:txBody>
      </p:sp>
      <p:sp>
        <p:nvSpPr>
          <p:cNvPr id="13" name="Text Placeholder 4">
            <a:extLst>
              <a:ext uri="{FF2B5EF4-FFF2-40B4-BE49-F238E27FC236}">
                <a16:creationId xmlns:a16="http://schemas.microsoft.com/office/drawing/2014/main" id="{6FF2AD17-4358-4F99-B171-9C98977EBBB6}"/>
              </a:ext>
            </a:extLst>
          </p:cNvPr>
          <p:cNvSpPr>
            <a:spLocks noGrp="1"/>
          </p:cNvSpPr>
          <p:nvPr>
            <p:ph type="body" sz="quarter" idx="17" hasCustomPrompt="1"/>
          </p:nvPr>
        </p:nvSpPr>
        <p:spPr>
          <a:xfrm>
            <a:off x="6233798" y="5289316"/>
            <a:ext cx="5386222" cy="978408"/>
          </a:xfrm>
        </p:spPr>
        <p:txBody>
          <a:bodyPr/>
          <a:lstStyle>
            <a:lvl1pPr marL="0" indent="0">
              <a:buNone/>
              <a:defRPr sz="1400">
                <a:solidFill>
                  <a:schemeClr val="bg1"/>
                </a:solidFill>
              </a:defRPr>
            </a:lvl1pPr>
          </a:lstStyle>
          <a:p>
            <a:pPr lvl="0"/>
            <a:r>
              <a:rPr lang="en-US" dirty="0"/>
              <a:t>Insert caption here or delete text</a:t>
            </a:r>
          </a:p>
        </p:txBody>
      </p:sp>
      <p:sp>
        <p:nvSpPr>
          <p:cNvPr id="14" name="Content Placeholder 11">
            <a:extLst>
              <a:ext uri="{FF2B5EF4-FFF2-40B4-BE49-F238E27FC236}">
                <a16:creationId xmlns:a16="http://schemas.microsoft.com/office/drawing/2014/main" id="{85886ABD-DB84-4507-B009-4CB15F0F8743}"/>
              </a:ext>
            </a:extLst>
          </p:cNvPr>
          <p:cNvSpPr>
            <a:spLocks noGrp="1"/>
          </p:cNvSpPr>
          <p:nvPr>
            <p:ph sz="quarter" idx="18" hasCustomPrompt="1"/>
          </p:nvPr>
        </p:nvSpPr>
        <p:spPr>
          <a:xfrm>
            <a:off x="6233798" y="930500"/>
            <a:ext cx="5386222" cy="3490687"/>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icons below to insert table, graph, picture, or video. Resize using the sizing handles at the edge of the item.</a:t>
            </a:r>
          </a:p>
        </p:txBody>
      </p:sp>
      <p:sp>
        <p:nvSpPr>
          <p:cNvPr id="6" name="Text Placeholder 5">
            <a:extLst>
              <a:ext uri="{FF2B5EF4-FFF2-40B4-BE49-F238E27FC236}">
                <a16:creationId xmlns:a16="http://schemas.microsoft.com/office/drawing/2014/main" id="{7EACD34C-DD81-4EF3-AF7B-5F844DBDC320}"/>
              </a:ext>
            </a:extLst>
          </p:cNvPr>
          <p:cNvSpPr>
            <a:spLocks noGrp="1"/>
          </p:cNvSpPr>
          <p:nvPr>
            <p:ph type="body" sz="quarter" idx="19" hasCustomPrompt="1"/>
          </p:nvPr>
        </p:nvSpPr>
        <p:spPr>
          <a:xfrm>
            <a:off x="6233798" y="4893596"/>
            <a:ext cx="5386220" cy="374904"/>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2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caption heading or delete text</a:t>
            </a:r>
          </a:p>
        </p:txBody>
      </p:sp>
    </p:spTree>
    <p:extLst>
      <p:ext uri="{BB962C8B-B14F-4D97-AF65-F5344CB8AC3E}">
        <p14:creationId xmlns:p14="http://schemas.microsoft.com/office/powerpoint/2010/main" val="29072980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Objects Slide">
    <p:bg>
      <p:bgPr>
        <a:solidFill>
          <a:schemeClr val="bg1"/>
        </a:solidFill>
        <a:effectLst/>
      </p:bgPr>
    </p:bg>
    <p:spTree>
      <p:nvGrpSpPr>
        <p:cNvPr id="1" name=""/>
        <p:cNvGrpSpPr/>
        <p:nvPr/>
      </p:nvGrpSpPr>
      <p:grpSpPr>
        <a:xfrm>
          <a:off x="0" y="0"/>
          <a:ext cx="0" cy="0"/>
          <a:chOff x="0" y="0"/>
          <a:chExt cx="0" cy="0"/>
        </a:xfrm>
      </p:grpSpPr>
      <p:sp>
        <p:nvSpPr>
          <p:cNvPr id="7" name="AutoShape 3"/>
          <p:cNvSpPr>
            <a:spLocks noChangeAspect="1" noChangeArrowheads="1" noTextEdit="1"/>
          </p:cNvSpPr>
          <p:nvPr userDrawn="1"/>
        </p:nvSpPr>
        <p:spPr bwMode="auto">
          <a:xfrm>
            <a:off x="944880" y="6512560"/>
            <a:ext cx="12192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3" name="Title 2">
            <a:extLst>
              <a:ext uri="{FF2B5EF4-FFF2-40B4-BE49-F238E27FC236}">
                <a16:creationId xmlns:a16="http://schemas.microsoft.com/office/drawing/2014/main" id="{C73971CD-592A-6347-A9C1-E14CE82C5F18}"/>
              </a:ext>
            </a:extLst>
          </p:cNvPr>
          <p:cNvSpPr>
            <a:spLocks noGrp="1"/>
          </p:cNvSpPr>
          <p:nvPr>
            <p:ph type="title" hasCustomPrompt="1"/>
          </p:nvPr>
        </p:nvSpPr>
        <p:spPr>
          <a:xfrm>
            <a:off x="571982" y="4887339"/>
            <a:ext cx="5386222" cy="378826"/>
          </a:xfrm>
        </p:spPr>
        <p:txBody>
          <a:bodyPr/>
          <a:lstStyle>
            <a:lvl1pPr>
              <a:defRPr sz="2200">
                <a:solidFill>
                  <a:schemeClr val="bg2"/>
                </a:solidFill>
              </a:defRPr>
            </a:lvl1pPr>
          </a:lstStyle>
          <a:p>
            <a:r>
              <a:rPr lang="en-US" dirty="0"/>
              <a:t>Insert caption heading or delete text</a:t>
            </a:r>
          </a:p>
        </p:txBody>
      </p:sp>
      <p:sp>
        <p:nvSpPr>
          <p:cNvPr id="9" name="Slide Number Placeholder 5">
            <a:extLst>
              <a:ext uri="{FF2B5EF4-FFF2-40B4-BE49-F238E27FC236}">
                <a16:creationId xmlns:a16="http://schemas.microsoft.com/office/drawing/2014/main" id="{835E8FC1-D1DE-426F-9654-D5E735550E3C}"/>
              </a:ext>
            </a:extLst>
          </p:cNvPr>
          <p:cNvSpPr txBox="1">
            <a:spLocks/>
          </p:cNvSpPr>
          <p:nvPr userDrawn="1"/>
        </p:nvSpPr>
        <p:spPr>
          <a:xfrm>
            <a:off x="69449" y="6446576"/>
            <a:ext cx="663616"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z="1400" smtClean="0">
                <a:solidFill>
                  <a:schemeClr val="bg2"/>
                </a:solidFill>
              </a:rPr>
              <a:pPr algn="l"/>
              <a:t>‹#›</a:t>
            </a:fld>
            <a:endParaRPr lang="en-US" sz="1400" dirty="0">
              <a:solidFill>
                <a:schemeClr val="bg2"/>
              </a:solidFill>
            </a:endParaRPr>
          </a:p>
        </p:txBody>
      </p:sp>
      <p:sp>
        <p:nvSpPr>
          <p:cNvPr id="10" name="Footer Placeholder 12">
            <a:extLst>
              <a:ext uri="{FF2B5EF4-FFF2-40B4-BE49-F238E27FC236}">
                <a16:creationId xmlns:a16="http://schemas.microsoft.com/office/drawing/2014/main" id="{48852508-DD99-4FEE-971F-416094188E81}"/>
              </a:ext>
            </a:extLst>
          </p:cNvPr>
          <p:cNvSpPr txBox="1">
            <a:spLocks/>
          </p:cNvSpPr>
          <p:nvPr userDrawn="1"/>
        </p:nvSpPr>
        <p:spPr>
          <a:xfrm>
            <a:off x="570078" y="6423425"/>
            <a:ext cx="11598771" cy="411426"/>
          </a:xfrm>
          <a:prstGeom prst="rect">
            <a:avLst/>
          </a:prstGeom>
        </p:spPr>
        <p:txBody>
          <a:bodyPr vert="horz" lIns="0" tIns="0" rIns="0" bIns="0" rtlCol="0" anchor="ctr"/>
          <a:lstStyle>
            <a:defPPr>
              <a:defRPr lang="en-US"/>
            </a:defPPr>
            <a:lvl1pPr marL="0" algn="r" defTabSz="914400" rtl="0" eaLnBrk="1" latinLnBrk="0" hangingPunct="1">
              <a:lnSpc>
                <a:spcPct val="130000"/>
              </a:lnSpc>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b="0" dirty="0">
                <a:solidFill>
                  <a:schemeClr val="bg2"/>
                </a:solidFill>
                <a:latin typeface="Calibri" panose="020F0502020204030204" pitchFamily="34" charset="0"/>
                <a:cs typeface="Calibri" panose="020F0502020204030204" pitchFamily="34" charset="0"/>
              </a:rPr>
              <a:t>Division of Cancer Prevention and Control	                                                        	               Reliable. Trusted. Scientific.</a:t>
            </a:r>
          </a:p>
        </p:txBody>
      </p:sp>
      <p:sp>
        <p:nvSpPr>
          <p:cNvPr id="5" name="Text Placeholder 4">
            <a:extLst>
              <a:ext uri="{FF2B5EF4-FFF2-40B4-BE49-F238E27FC236}">
                <a16:creationId xmlns:a16="http://schemas.microsoft.com/office/drawing/2014/main" id="{6AFB1C74-60C5-4779-B7B4-DDE68D0F6037}"/>
              </a:ext>
            </a:extLst>
          </p:cNvPr>
          <p:cNvSpPr>
            <a:spLocks noGrp="1"/>
          </p:cNvSpPr>
          <p:nvPr>
            <p:ph type="body" sz="quarter" idx="14" hasCustomPrompt="1"/>
          </p:nvPr>
        </p:nvSpPr>
        <p:spPr>
          <a:xfrm>
            <a:off x="570078" y="5289316"/>
            <a:ext cx="5386222" cy="978408"/>
          </a:xfrm>
        </p:spPr>
        <p:txBody>
          <a:bodyPr/>
          <a:lstStyle>
            <a:lvl1pPr marL="0" indent="0">
              <a:buNone/>
              <a:defRPr sz="1400">
                <a:solidFill>
                  <a:schemeClr val="tx1"/>
                </a:solidFill>
              </a:defRPr>
            </a:lvl1pPr>
          </a:lstStyle>
          <a:p>
            <a:pPr lvl="0"/>
            <a:r>
              <a:rPr lang="en-US" dirty="0"/>
              <a:t>Insert caption here or delete text</a:t>
            </a:r>
          </a:p>
        </p:txBody>
      </p:sp>
      <p:sp>
        <p:nvSpPr>
          <p:cNvPr id="8" name="Text Placeholder 7">
            <a:extLst>
              <a:ext uri="{FF2B5EF4-FFF2-40B4-BE49-F238E27FC236}">
                <a16:creationId xmlns:a16="http://schemas.microsoft.com/office/drawing/2014/main" id="{94EDE440-9BB8-4C33-B107-EFE239E8ED67}"/>
              </a:ext>
            </a:extLst>
          </p:cNvPr>
          <p:cNvSpPr>
            <a:spLocks noGrp="1"/>
          </p:cNvSpPr>
          <p:nvPr>
            <p:ph type="body" sz="quarter" idx="15" hasCustomPrompt="1"/>
          </p:nvPr>
        </p:nvSpPr>
        <p:spPr>
          <a:xfrm>
            <a:off x="570078" y="367854"/>
            <a:ext cx="11049942" cy="539496"/>
          </a:xfrm>
        </p:spPr>
        <p:txBody>
          <a:bodyPr/>
          <a:lstStyle>
            <a:lvl1pPr marL="0" indent="0">
              <a:buNone/>
              <a:defRPr/>
            </a:lvl1pPr>
          </a:lstStyle>
          <a:p>
            <a:pPr lvl="0"/>
            <a:r>
              <a:rPr lang="en-US" dirty="0"/>
              <a:t>Two Items with Captions</a:t>
            </a:r>
          </a:p>
        </p:txBody>
      </p:sp>
      <p:sp>
        <p:nvSpPr>
          <p:cNvPr id="12" name="Content Placeholder 11">
            <a:extLst>
              <a:ext uri="{FF2B5EF4-FFF2-40B4-BE49-F238E27FC236}">
                <a16:creationId xmlns:a16="http://schemas.microsoft.com/office/drawing/2014/main" id="{0657D646-5CB0-4E77-BE4A-1000412C7376}"/>
              </a:ext>
            </a:extLst>
          </p:cNvPr>
          <p:cNvSpPr>
            <a:spLocks noGrp="1"/>
          </p:cNvSpPr>
          <p:nvPr>
            <p:ph sz="quarter" idx="16" hasCustomPrompt="1"/>
          </p:nvPr>
        </p:nvSpPr>
        <p:spPr>
          <a:xfrm>
            <a:off x="570078" y="930500"/>
            <a:ext cx="5386222" cy="3490687"/>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icons below to insert table, graph, picture, or video. Resize using the sizing handles at the edge of the item.</a:t>
            </a:r>
          </a:p>
        </p:txBody>
      </p:sp>
      <p:sp>
        <p:nvSpPr>
          <p:cNvPr id="13" name="Text Placeholder 4">
            <a:extLst>
              <a:ext uri="{FF2B5EF4-FFF2-40B4-BE49-F238E27FC236}">
                <a16:creationId xmlns:a16="http://schemas.microsoft.com/office/drawing/2014/main" id="{6FF2AD17-4358-4F99-B171-9C98977EBBB6}"/>
              </a:ext>
            </a:extLst>
          </p:cNvPr>
          <p:cNvSpPr>
            <a:spLocks noGrp="1"/>
          </p:cNvSpPr>
          <p:nvPr>
            <p:ph type="body" sz="quarter" idx="17" hasCustomPrompt="1"/>
          </p:nvPr>
        </p:nvSpPr>
        <p:spPr>
          <a:xfrm>
            <a:off x="6233798" y="5288974"/>
            <a:ext cx="5386222" cy="978750"/>
          </a:xfrm>
        </p:spPr>
        <p:txBody>
          <a:bodyPr/>
          <a:lstStyle>
            <a:lvl1pPr marL="0" indent="0">
              <a:buNone/>
              <a:defRPr sz="1400">
                <a:solidFill>
                  <a:schemeClr val="tx1"/>
                </a:solidFill>
              </a:defRPr>
            </a:lvl1pPr>
          </a:lstStyle>
          <a:p>
            <a:pPr lvl="0"/>
            <a:r>
              <a:rPr lang="en-US" dirty="0"/>
              <a:t>Insert caption here or delete text</a:t>
            </a:r>
          </a:p>
        </p:txBody>
      </p:sp>
      <p:sp>
        <p:nvSpPr>
          <p:cNvPr id="14" name="Content Placeholder 11">
            <a:extLst>
              <a:ext uri="{FF2B5EF4-FFF2-40B4-BE49-F238E27FC236}">
                <a16:creationId xmlns:a16="http://schemas.microsoft.com/office/drawing/2014/main" id="{85886ABD-DB84-4507-B009-4CB15F0F8743}"/>
              </a:ext>
            </a:extLst>
          </p:cNvPr>
          <p:cNvSpPr>
            <a:spLocks noGrp="1"/>
          </p:cNvSpPr>
          <p:nvPr>
            <p:ph sz="quarter" idx="18" hasCustomPrompt="1"/>
          </p:nvPr>
        </p:nvSpPr>
        <p:spPr>
          <a:xfrm>
            <a:off x="6233798" y="930500"/>
            <a:ext cx="5386222" cy="3490687"/>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icons below to insert table, graph, picture, or video. Resize using the sizing handles at the edge of the item.</a:t>
            </a:r>
          </a:p>
        </p:txBody>
      </p:sp>
      <p:sp>
        <p:nvSpPr>
          <p:cNvPr id="6" name="Text Placeholder 5">
            <a:extLst>
              <a:ext uri="{FF2B5EF4-FFF2-40B4-BE49-F238E27FC236}">
                <a16:creationId xmlns:a16="http://schemas.microsoft.com/office/drawing/2014/main" id="{7EACD34C-DD81-4EF3-AF7B-5F844DBDC320}"/>
              </a:ext>
            </a:extLst>
          </p:cNvPr>
          <p:cNvSpPr>
            <a:spLocks noGrp="1"/>
          </p:cNvSpPr>
          <p:nvPr>
            <p:ph type="body" sz="quarter" idx="19" hasCustomPrompt="1"/>
          </p:nvPr>
        </p:nvSpPr>
        <p:spPr>
          <a:xfrm>
            <a:off x="6233798" y="4893596"/>
            <a:ext cx="5386220" cy="374904"/>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200">
                <a:solidFill>
                  <a:schemeClr val="bg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caption heading or delete text</a:t>
            </a:r>
          </a:p>
        </p:txBody>
      </p:sp>
    </p:spTree>
    <p:extLst>
      <p:ext uri="{BB962C8B-B14F-4D97-AF65-F5344CB8AC3E}">
        <p14:creationId xmlns:p14="http://schemas.microsoft.com/office/powerpoint/2010/main" val="12225356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Pictures Slide with Glyph">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D937DB5-AEA3-C54A-95DC-C110ACA33349}"/>
              </a:ext>
            </a:extLst>
          </p:cNvPr>
          <p:cNvSpPr/>
          <p:nvPr userDrawn="1"/>
        </p:nvSpPr>
        <p:spPr>
          <a:xfrm>
            <a:off x="0" y="4421529"/>
            <a:ext cx="12192000" cy="24364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a:extLst>
              <a:ext uri="{FF2B5EF4-FFF2-40B4-BE49-F238E27FC236}">
                <a16:creationId xmlns:a16="http://schemas.microsoft.com/office/drawing/2014/main" id="{78555A8B-D91B-4AFD-A04E-11F3F931ABDC}"/>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l="1" t="4605" r="9054"/>
          <a:stretch/>
        </p:blipFill>
        <p:spPr>
          <a:xfrm>
            <a:off x="8782135" y="-1"/>
            <a:ext cx="3409865" cy="5477983"/>
          </a:xfrm>
          <a:prstGeom prst="rect">
            <a:avLst/>
          </a:prstGeom>
        </p:spPr>
      </p:pic>
      <p:sp>
        <p:nvSpPr>
          <p:cNvPr id="7" name="AutoShape 3"/>
          <p:cNvSpPr>
            <a:spLocks noChangeAspect="1" noChangeArrowheads="1" noTextEdit="1"/>
          </p:cNvSpPr>
          <p:nvPr userDrawn="1"/>
        </p:nvSpPr>
        <p:spPr bwMode="auto">
          <a:xfrm>
            <a:off x="944880" y="6512560"/>
            <a:ext cx="12192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 name="Title 2">
            <a:extLst>
              <a:ext uri="{FF2B5EF4-FFF2-40B4-BE49-F238E27FC236}">
                <a16:creationId xmlns:a16="http://schemas.microsoft.com/office/drawing/2014/main" id="{C73971CD-592A-6347-A9C1-E14CE82C5F18}"/>
              </a:ext>
            </a:extLst>
          </p:cNvPr>
          <p:cNvSpPr>
            <a:spLocks noGrp="1"/>
          </p:cNvSpPr>
          <p:nvPr>
            <p:ph type="title" hasCustomPrompt="1"/>
          </p:nvPr>
        </p:nvSpPr>
        <p:spPr>
          <a:xfrm>
            <a:off x="571982" y="4887339"/>
            <a:ext cx="5386222" cy="378826"/>
          </a:xfrm>
        </p:spPr>
        <p:txBody>
          <a:bodyPr/>
          <a:lstStyle>
            <a:lvl1pPr>
              <a:defRPr sz="2200">
                <a:solidFill>
                  <a:schemeClr val="bg1"/>
                </a:solidFill>
              </a:defRPr>
            </a:lvl1pPr>
          </a:lstStyle>
          <a:p>
            <a:r>
              <a:rPr lang="en-US" dirty="0"/>
              <a:t>Insert caption heading or delete text</a:t>
            </a:r>
          </a:p>
        </p:txBody>
      </p:sp>
      <p:sp>
        <p:nvSpPr>
          <p:cNvPr id="9" name="Slide Number Placeholder 5">
            <a:extLst>
              <a:ext uri="{FF2B5EF4-FFF2-40B4-BE49-F238E27FC236}">
                <a16:creationId xmlns:a16="http://schemas.microsoft.com/office/drawing/2014/main" id="{835E8FC1-D1DE-426F-9654-D5E735550E3C}"/>
              </a:ext>
            </a:extLst>
          </p:cNvPr>
          <p:cNvSpPr txBox="1">
            <a:spLocks/>
          </p:cNvSpPr>
          <p:nvPr userDrawn="1"/>
        </p:nvSpPr>
        <p:spPr>
          <a:xfrm>
            <a:off x="69449" y="6446576"/>
            <a:ext cx="663616"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z="1400" smtClean="0"/>
              <a:pPr algn="l"/>
              <a:t>‹#›</a:t>
            </a:fld>
            <a:endParaRPr lang="en-US" sz="1400" dirty="0"/>
          </a:p>
        </p:txBody>
      </p:sp>
      <p:sp>
        <p:nvSpPr>
          <p:cNvPr id="10" name="Footer Placeholder 12">
            <a:extLst>
              <a:ext uri="{FF2B5EF4-FFF2-40B4-BE49-F238E27FC236}">
                <a16:creationId xmlns:a16="http://schemas.microsoft.com/office/drawing/2014/main" id="{48852508-DD99-4FEE-971F-416094188E81}"/>
              </a:ext>
            </a:extLst>
          </p:cNvPr>
          <p:cNvSpPr txBox="1">
            <a:spLocks/>
          </p:cNvSpPr>
          <p:nvPr userDrawn="1"/>
        </p:nvSpPr>
        <p:spPr>
          <a:xfrm>
            <a:off x="570078" y="6423425"/>
            <a:ext cx="11598771" cy="411426"/>
          </a:xfrm>
          <a:prstGeom prst="rect">
            <a:avLst/>
          </a:prstGeom>
        </p:spPr>
        <p:txBody>
          <a:bodyPr vert="horz" lIns="0" tIns="0" rIns="0" bIns="0" rtlCol="0" anchor="ctr"/>
          <a:lstStyle>
            <a:defPPr>
              <a:defRPr lang="en-US"/>
            </a:defPPr>
            <a:lvl1pPr marL="0" algn="r" defTabSz="914400" rtl="0" eaLnBrk="1" latinLnBrk="0" hangingPunct="1">
              <a:lnSpc>
                <a:spcPct val="130000"/>
              </a:lnSpc>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b="0" dirty="0">
                <a:latin typeface="Calibri" panose="020F0502020204030204" pitchFamily="34" charset="0"/>
                <a:cs typeface="Calibri" panose="020F0502020204030204" pitchFamily="34" charset="0"/>
              </a:rPr>
              <a:t>Division of Cancer Prevention and Control	                                                        	               Reliable. Trusted. Scientific.</a:t>
            </a:r>
          </a:p>
        </p:txBody>
      </p:sp>
      <p:sp>
        <p:nvSpPr>
          <p:cNvPr id="5" name="Text Placeholder 4">
            <a:extLst>
              <a:ext uri="{FF2B5EF4-FFF2-40B4-BE49-F238E27FC236}">
                <a16:creationId xmlns:a16="http://schemas.microsoft.com/office/drawing/2014/main" id="{6AFB1C74-60C5-4779-B7B4-DDE68D0F6037}"/>
              </a:ext>
            </a:extLst>
          </p:cNvPr>
          <p:cNvSpPr>
            <a:spLocks noGrp="1"/>
          </p:cNvSpPr>
          <p:nvPr>
            <p:ph type="body" sz="quarter" idx="14" hasCustomPrompt="1"/>
          </p:nvPr>
        </p:nvSpPr>
        <p:spPr>
          <a:xfrm>
            <a:off x="570078" y="5289316"/>
            <a:ext cx="5386222" cy="978408"/>
          </a:xfrm>
        </p:spPr>
        <p:txBody>
          <a:bodyPr/>
          <a:lstStyle>
            <a:lvl1pPr marL="0" indent="0">
              <a:buNone/>
              <a:defRPr sz="1400">
                <a:solidFill>
                  <a:schemeClr val="bg1"/>
                </a:solidFill>
              </a:defRPr>
            </a:lvl1pPr>
          </a:lstStyle>
          <a:p>
            <a:pPr lvl="0"/>
            <a:r>
              <a:rPr lang="en-US" dirty="0"/>
              <a:t>Insert caption here or delete text</a:t>
            </a:r>
          </a:p>
        </p:txBody>
      </p:sp>
      <p:sp>
        <p:nvSpPr>
          <p:cNvPr id="12" name="Content Placeholder 11">
            <a:extLst>
              <a:ext uri="{FF2B5EF4-FFF2-40B4-BE49-F238E27FC236}">
                <a16:creationId xmlns:a16="http://schemas.microsoft.com/office/drawing/2014/main" id="{0657D646-5CB0-4E77-BE4A-1000412C7376}"/>
              </a:ext>
            </a:extLst>
          </p:cNvPr>
          <p:cNvSpPr>
            <a:spLocks noGrp="1"/>
          </p:cNvSpPr>
          <p:nvPr>
            <p:ph sz="quarter" idx="16" hasCustomPrompt="1"/>
          </p:nvPr>
        </p:nvSpPr>
        <p:spPr>
          <a:xfrm>
            <a:off x="570078" y="930500"/>
            <a:ext cx="5386222" cy="3490687"/>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icons below to insert table, graph, picture, or video. Resize using the sizing handles at the edge of the item.</a:t>
            </a:r>
          </a:p>
        </p:txBody>
      </p:sp>
      <p:sp>
        <p:nvSpPr>
          <p:cNvPr id="13" name="Text Placeholder 4">
            <a:extLst>
              <a:ext uri="{FF2B5EF4-FFF2-40B4-BE49-F238E27FC236}">
                <a16:creationId xmlns:a16="http://schemas.microsoft.com/office/drawing/2014/main" id="{6FF2AD17-4358-4F99-B171-9C98977EBBB6}"/>
              </a:ext>
            </a:extLst>
          </p:cNvPr>
          <p:cNvSpPr>
            <a:spLocks noGrp="1"/>
          </p:cNvSpPr>
          <p:nvPr>
            <p:ph type="body" sz="quarter" idx="17" hasCustomPrompt="1"/>
          </p:nvPr>
        </p:nvSpPr>
        <p:spPr>
          <a:xfrm>
            <a:off x="6233798" y="5289316"/>
            <a:ext cx="5386222" cy="978408"/>
          </a:xfrm>
        </p:spPr>
        <p:txBody>
          <a:bodyPr/>
          <a:lstStyle>
            <a:lvl1pPr marL="0" indent="0">
              <a:buNone/>
              <a:defRPr sz="1400">
                <a:solidFill>
                  <a:schemeClr val="bg1"/>
                </a:solidFill>
              </a:defRPr>
            </a:lvl1pPr>
          </a:lstStyle>
          <a:p>
            <a:pPr lvl="0"/>
            <a:r>
              <a:rPr lang="en-US" dirty="0"/>
              <a:t>Insert caption here or delete text</a:t>
            </a:r>
          </a:p>
        </p:txBody>
      </p:sp>
      <p:sp>
        <p:nvSpPr>
          <p:cNvPr id="6" name="Text Placeholder 5">
            <a:extLst>
              <a:ext uri="{FF2B5EF4-FFF2-40B4-BE49-F238E27FC236}">
                <a16:creationId xmlns:a16="http://schemas.microsoft.com/office/drawing/2014/main" id="{7EACD34C-DD81-4EF3-AF7B-5F844DBDC320}"/>
              </a:ext>
            </a:extLst>
          </p:cNvPr>
          <p:cNvSpPr>
            <a:spLocks noGrp="1"/>
          </p:cNvSpPr>
          <p:nvPr>
            <p:ph type="body" sz="quarter" idx="19" hasCustomPrompt="1"/>
          </p:nvPr>
        </p:nvSpPr>
        <p:spPr>
          <a:xfrm>
            <a:off x="6233798" y="4893596"/>
            <a:ext cx="5386220" cy="374904"/>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2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caption heading or delete text</a:t>
            </a:r>
          </a:p>
        </p:txBody>
      </p:sp>
      <p:sp>
        <p:nvSpPr>
          <p:cNvPr id="8" name="Text Placeholder 7">
            <a:extLst>
              <a:ext uri="{FF2B5EF4-FFF2-40B4-BE49-F238E27FC236}">
                <a16:creationId xmlns:a16="http://schemas.microsoft.com/office/drawing/2014/main" id="{94EDE440-9BB8-4C33-B107-EFE239E8ED67}"/>
              </a:ext>
            </a:extLst>
          </p:cNvPr>
          <p:cNvSpPr>
            <a:spLocks noGrp="1"/>
          </p:cNvSpPr>
          <p:nvPr>
            <p:ph type="body" sz="quarter" idx="15" hasCustomPrompt="1"/>
          </p:nvPr>
        </p:nvSpPr>
        <p:spPr>
          <a:xfrm>
            <a:off x="570078" y="367854"/>
            <a:ext cx="11049942" cy="539496"/>
          </a:xfrm>
        </p:spPr>
        <p:txBody>
          <a:bodyPr/>
          <a:lstStyle>
            <a:lvl1pPr marL="0" indent="0">
              <a:buNone/>
              <a:defRPr/>
            </a:lvl1pPr>
          </a:lstStyle>
          <a:p>
            <a:pPr lvl="0"/>
            <a:r>
              <a:rPr lang="en-US" dirty="0"/>
              <a:t>Two Items with Captions and Glyph</a:t>
            </a:r>
          </a:p>
        </p:txBody>
      </p:sp>
      <p:sp>
        <p:nvSpPr>
          <p:cNvPr id="14" name="Content Placeholder 11">
            <a:extLst>
              <a:ext uri="{FF2B5EF4-FFF2-40B4-BE49-F238E27FC236}">
                <a16:creationId xmlns:a16="http://schemas.microsoft.com/office/drawing/2014/main" id="{85886ABD-DB84-4507-B009-4CB15F0F8743}"/>
              </a:ext>
            </a:extLst>
          </p:cNvPr>
          <p:cNvSpPr>
            <a:spLocks noGrp="1"/>
          </p:cNvSpPr>
          <p:nvPr>
            <p:ph sz="quarter" idx="18" hasCustomPrompt="1"/>
          </p:nvPr>
        </p:nvSpPr>
        <p:spPr>
          <a:xfrm>
            <a:off x="6233798" y="930500"/>
            <a:ext cx="5386222" cy="3490687"/>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icons below to insert table, graph, picture, or video. Resize using the sizing handles at the edge of the item.</a:t>
            </a:r>
          </a:p>
        </p:txBody>
      </p:sp>
    </p:spTree>
    <p:extLst>
      <p:ext uri="{BB962C8B-B14F-4D97-AF65-F5344CB8AC3E}">
        <p14:creationId xmlns:p14="http://schemas.microsoft.com/office/powerpoint/2010/main" val="3068235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Objects Slide with Glyph">
    <p:bg>
      <p:bgPr>
        <a:solidFill>
          <a:schemeClr val="bg1"/>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06F3FDC3-0849-4025-9C04-9259130DE778}"/>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l="1" t="4605" r="9054"/>
          <a:stretch/>
        </p:blipFill>
        <p:spPr>
          <a:xfrm>
            <a:off x="8782135" y="-1"/>
            <a:ext cx="3409865" cy="5477983"/>
          </a:xfrm>
          <a:prstGeom prst="rect">
            <a:avLst/>
          </a:prstGeom>
        </p:spPr>
      </p:pic>
      <p:sp>
        <p:nvSpPr>
          <p:cNvPr id="7" name="AutoShape 3"/>
          <p:cNvSpPr>
            <a:spLocks noChangeAspect="1" noChangeArrowheads="1" noTextEdit="1"/>
          </p:cNvSpPr>
          <p:nvPr userDrawn="1"/>
        </p:nvSpPr>
        <p:spPr bwMode="auto">
          <a:xfrm>
            <a:off x="944880" y="6512560"/>
            <a:ext cx="12192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3" name="Title 2">
            <a:extLst>
              <a:ext uri="{FF2B5EF4-FFF2-40B4-BE49-F238E27FC236}">
                <a16:creationId xmlns:a16="http://schemas.microsoft.com/office/drawing/2014/main" id="{C73971CD-592A-6347-A9C1-E14CE82C5F18}"/>
              </a:ext>
            </a:extLst>
          </p:cNvPr>
          <p:cNvSpPr>
            <a:spLocks noGrp="1"/>
          </p:cNvSpPr>
          <p:nvPr>
            <p:ph type="title" hasCustomPrompt="1"/>
          </p:nvPr>
        </p:nvSpPr>
        <p:spPr>
          <a:xfrm>
            <a:off x="571982" y="4887339"/>
            <a:ext cx="5386222" cy="378826"/>
          </a:xfrm>
        </p:spPr>
        <p:txBody>
          <a:bodyPr/>
          <a:lstStyle>
            <a:lvl1pPr>
              <a:defRPr sz="2200">
                <a:solidFill>
                  <a:schemeClr val="bg2"/>
                </a:solidFill>
              </a:defRPr>
            </a:lvl1pPr>
          </a:lstStyle>
          <a:p>
            <a:r>
              <a:rPr lang="en-US" dirty="0"/>
              <a:t>Insert caption heading or delete text</a:t>
            </a:r>
          </a:p>
        </p:txBody>
      </p:sp>
      <p:sp>
        <p:nvSpPr>
          <p:cNvPr id="9" name="Slide Number Placeholder 5">
            <a:extLst>
              <a:ext uri="{FF2B5EF4-FFF2-40B4-BE49-F238E27FC236}">
                <a16:creationId xmlns:a16="http://schemas.microsoft.com/office/drawing/2014/main" id="{835E8FC1-D1DE-426F-9654-D5E735550E3C}"/>
              </a:ext>
            </a:extLst>
          </p:cNvPr>
          <p:cNvSpPr txBox="1">
            <a:spLocks/>
          </p:cNvSpPr>
          <p:nvPr userDrawn="1"/>
        </p:nvSpPr>
        <p:spPr>
          <a:xfrm>
            <a:off x="69449" y="6446576"/>
            <a:ext cx="663616"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z="1400" smtClean="0">
                <a:solidFill>
                  <a:schemeClr val="bg2"/>
                </a:solidFill>
              </a:rPr>
              <a:pPr algn="l"/>
              <a:t>‹#›</a:t>
            </a:fld>
            <a:endParaRPr lang="en-US" sz="1400" dirty="0">
              <a:solidFill>
                <a:schemeClr val="bg2"/>
              </a:solidFill>
            </a:endParaRPr>
          </a:p>
        </p:txBody>
      </p:sp>
      <p:sp>
        <p:nvSpPr>
          <p:cNvPr id="10" name="Footer Placeholder 12">
            <a:extLst>
              <a:ext uri="{FF2B5EF4-FFF2-40B4-BE49-F238E27FC236}">
                <a16:creationId xmlns:a16="http://schemas.microsoft.com/office/drawing/2014/main" id="{48852508-DD99-4FEE-971F-416094188E81}"/>
              </a:ext>
            </a:extLst>
          </p:cNvPr>
          <p:cNvSpPr txBox="1">
            <a:spLocks/>
          </p:cNvSpPr>
          <p:nvPr userDrawn="1"/>
        </p:nvSpPr>
        <p:spPr>
          <a:xfrm>
            <a:off x="570078" y="6423425"/>
            <a:ext cx="11598771" cy="411426"/>
          </a:xfrm>
          <a:prstGeom prst="rect">
            <a:avLst/>
          </a:prstGeom>
        </p:spPr>
        <p:txBody>
          <a:bodyPr vert="horz" lIns="0" tIns="0" rIns="0" bIns="0" rtlCol="0" anchor="ctr"/>
          <a:lstStyle>
            <a:defPPr>
              <a:defRPr lang="en-US"/>
            </a:defPPr>
            <a:lvl1pPr marL="0" algn="r" defTabSz="914400" rtl="0" eaLnBrk="1" latinLnBrk="0" hangingPunct="1">
              <a:lnSpc>
                <a:spcPct val="130000"/>
              </a:lnSpc>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b="0" dirty="0">
                <a:solidFill>
                  <a:schemeClr val="bg2"/>
                </a:solidFill>
                <a:latin typeface="Calibri" panose="020F0502020204030204" pitchFamily="34" charset="0"/>
                <a:cs typeface="Calibri" panose="020F0502020204030204" pitchFamily="34" charset="0"/>
              </a:rPr>
              <a:t>Division of Cancer Prevention and Control	                                                        	               Reliable. Trusted. Scientific.</a:t>
            </a:r>
          </a:p>
        </p:txBody>
      </p:sp>
      <p:sp>
        <p:nvSpPr>
          <p:cNvPr id="5" name="Text Placeholder 4">
            <a:extLst>
              <a:ext uri="{FF2B5EF4-FFF2-40B4-BE49-F238E27FC236}">
                <a16:creationId xmlns:a16="http://schemas.microsoft.com/office/drawing/2014/main" id="{6AFB1C74-60C5-4779-B7B4-DDE68D0F6037}"/>
              </a:ext>
            </a:extLst>
          </p:cNvPr>
          <p:cNvSpPr>
            <a:spLocks noGrp="1"/>
          </p:cNvSpPr>
          <p:nvPr>
            <p:ph type="body" sz="quarter" idx="14" hasCustomPrompt="1"/>
          </p:nvPr>
        </p:nvSpPr>
        <p:spPr>
          <a:xfrm>
            <a:off x="570078" y="5289316"/>
            <a:ext cx="5386222" cy="978408"/>
          </a:xfrm>
        </p:spPr>
        <p:txBody>
          <a:bodyPr/>
          <a:lstStyle>
            <a:lvl1pPr marL="0" indent="0">
              <a:buNone/>
              <a:defRPr sz="1400">
                <a:solidFill>
                  <a:schemeClr val="tx1"/>
                </a:solidFill>
              </a:defRPr>
            </a:lvl1pPr>
          </a:lstStyle>
          <a:p>
            <a:pPr lvl="0"/>
            <a:r>
              <a:rPr lang="en-US" dirty="0"/>
              <a:t>Insert caption here or delete text</a:t>
            </a:r>
          </a:p>
        </p:txBody>
      </p:sp>
      <p:sp>
        <p:nvSpPr>
          <p:cNvPr id="8" name="Text Placeholder 7">
            <a:extLst>
              <a:ext uri="{FF2B5EF4-FFF2-40B4-BE49-F238E27FC236}">
                <a16:creationId xmlns:a16="http://schemas.microsoft.com/office/drawing/2014/main" id="{94EDE440-9BB8-4C33-B107-EFE239E8ED67}"/>
              </a:ext>
            </a:extLst>
          </p:cNvPr>
          <p:cNvSpPr>
            <a:spLocks noGrp="1"/>
          </p:cNvSpPr>
          <p:nvPr>
            <p:ph type="body" sz="quarter" idx="15" hasCustomPrompt="1"/>
          </p:nvPr>
        </p:nvSpPr>
        <p:spPr>
          <a:xfrm>
            <a:off x="570078" y="367854"/>
            <a:ext cx="11049942" cy="539496"/>
          </a:xfrm>
        </p:spPr>
        <p:txBody>
          <a:bodyPr/>
          <a:lstStyle>
            <a:lvl1pPr marL="0" indent="0">
              <a:buNone/>
              <a:defRPr/>
            </a:lvl1pPr>
          </a:lstStyle>
          <a:p>
            <a:pPr lvl="0"/>
            <a:r>
              <a:rPr lang="en-US" dirty="0"/>
              <a:t>Two Items with Captions and Glyph</a:t>
            </a:r>
          </a:p>
        </p:txBody>
      </p:sp>
      <p:sp>
        <p:nvSpPr>
          <p:cNvPr id="12" name="Content Placeholder 11">
            <a:extLst>
              <a:ext uri="{FF2B5EF4-FFF2-40B4-BE49-F238E27FC236}">
                <a16:creationId xmlns:a16="http://schemas.microsoft.com/office/drawing/2014/main" id="{0657D646-5CB0-4E77-BE4A-1000412C7376}"/>
              </a:ext>
            </a:extLst>
          </p:cNvPr>
          <p:cNvSpPr>
            <a:spLocks noGrp="1"/>
          </p:cNvSpPr>
          <p:nvPr>
            <p:ph sz="quarter" idx="16" hasCustomPrompt="1"/>
          </p:nvPr>
        </p:nvSpPr>
        <p:spPr>
          <a:xfrm>
            <a:off x="570078" y="930500"/>
            <a:ext cx="5386222" cy="3490687"/>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icons below to insert table, graph, picture, or video. Resize using the sizing handles at the edge of the item.</a:t>
            </a:r>
          </a:p>
        </p:txBody>
      </p:sp>
      <p:sp>
        <p:nvSpPr>
          <p:cNvPr id="13" name="Text Placeholder 4">
            <a:extLst>
              <a:ext uri="{FF2B5EF4-FFF2-40B4-BE49-F238E27FC236}">
                <a16:creationId xmlns:a16="http://schemas.microsoft.com/office/drawing/2014/main" id="{6FF2AD17-4358-4F99-B171-9C98977EBBB6}"/>
              </a:ext>
            </a:extLst>
          </p:cNvPr>
          <p:cNvSpPr>
            <a:spLocks noGrp="1"/>
          </p:cNvSpPr>
          <p:nvPr>
            <p:ph type="body" sz="quarter" idx="17" hasCustomPrompt="1"/>
          </p:nvPr>
        </p:nvSpPr>
        <p:spPr>
          <a:xfrm>
            <a:off x="6233798" y="5288974"/>
            <a:ext cx="5386222" cy="978750"/>
          </a:xfrm>
        </p:spPr>
        <p:txBody>
          <a:bodyPr/>
          <a:lstStyle>
            <a:lvl1pPr marL="0" indent="0">
              <a:buNone/>
              <a:defRPr sz="1400">
                <a:solidFill>
                  <a:schemeClr val="tx1"/>
                </a:solidFill>
              </a:defRPr>
            </a:lvl1pPr>
          </a:lstStyle>
          <a:p>
            <a:pPr lvl="0"/>
            <a:r>
              <a:rPr lang="en-US" dirty="0"/>
              <a:t>Insert caption here or delete text</a:t>
            </a:r>
          </a:p>
        </p:txBody>
      </p:sp>
      <p:sp>
        <p:nvSpPr>
          <p:cNvPr id="14" name="Content Placeholder 11">
            <a:extLst>
              <a:ext uri="{FF2B5EF4-FFF2-40B4-BE49-F238E27FC236}">
                <a16:creationId xmlns:a16="http://schemas.microsoft.com/office/drawing/2014/main" id="{85886ABD-DB84-4507-B009-4CB15F0F8743}"/>
              </a:ext>
            </a:extLst>
          </p:cNvPr>
          <p:cNvSpPr>
            <a:spLocks noGrp="1"/>
          </p:cNvSpPr>
          <p:nvPr>
            <p:ph sz="quarter" idx="18" hasCustomPrompt="1"/>
          </p:nvPr>
        </p:nvSpPr>
        <p:spPr>
          <a:xfrm>
            <a:off x="6233798" y="930500"/>
            <a:ext cx="5386222" cy="3490687"/>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icons below to insert table, graph, picture, or video. Resize using the sizing handles at the edge of the item.</a:t>
            </a:r>
          </a:p>
        </p:txBody>
      </p:sp>
      <p:sp>
        <p:nvSpPr>
          <p:cNvPr id="6" name="Text Placeholder 5">
            <a:extLst>
              <a:ext uri="{FF2B5EF4-FFF2-40B4-BE49-F238E27FC236}">
                <a16:creationId xmlns:a16="http://schemas.microsoft.com/office/drawing/2014/main" id="{7EACD34C-DD81-4EF3-AF7B-5F844DBDC320}"/>
              </a:ext>
            </a:extLst>
          </p:cNvPr>
          <p:cNvSpPr>
            <a:spLocks noGrp="1"/>
          </p:cNvSpPr>
          <p:nvPr>
            <p:ph type="body" sz="quarter" idx="19" hasCustomPrompt="1"/>
          </p:nvPr>
        </p:nvSpPr>
        <p:spPr>
          <a:xfrm>
            <a:off x="6233798" y="4893596"/>
            <a:ext cx="5386220" cy="374904"/>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200">
                <a:solidFill>
                  <a:schemeClr val="bg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caption heading or delete text</a:t>
            </a:r>
          </a:p>
        </p:txBody>
      </p:sp>
    </p:spTree>
    <p:extLst>
      <p:ext uri="{BB962C8B-B14F-4D97-AF65-F5344CB8AC3E}">
        <p14:creationId xmlns:p14="http://schemas.microsoft.com/office/powerpoint/2010/main" val="40435621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Divider A">
    <p:bg>
      <p:bgPr>
        <a:solidFill>
          <a:schemeClr val="tx2"/>
        </a:solidFill>
        <a:effectLst/>
      </p:bgPr>
    </p:bg>
    <p:spTree>
      <p:nvGrpSpPr>
        <p:cNvPr id="1" name=""/>
        <p:cNvGrpSpPr/>
        <p:nvPr/>
      </p:nvGrpSpPr>
      <p:grpSpPr>
        <a:xfrm>
          <a:off x="0" y="0"/>
          <a:ext cx="0" cy="0"/>
          <a:chOff x="0" y="0"/>
          <a:chExt cx="0" cy="0"/>
        </a:xfrm>
      </p:grpSpPr>
      <p:sp>
        <p:nvSpPr>
          <p:cNvPr id="8" name="AutoShape 3"/>
          <p:cNvSpPr>
            <a:spLocks noChangeAspect="1" noChangeArrowheads="1" noTextEdit="1"/>
          </p:cNvSpPr>
          <p:nvPr userDrawn="1"/>
        </p:nvSpPr>
        <p:spPr bwMode="auto">
          <a:xfrm>
            <a:off x="944880" y="6512560"/>
            <a:ext cx="12192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 name="Title 4">
            <a:extLst>
              <a:ext uri="{FF2B5EF4-FFF2-40B4-BE49-F238E27FC236}">
                <a16:creationId xmlns:a16="http://schemas.microsoft.com/office/drawing/2014/main" id="{573038FE-E413-6546-B636-5C7F06D4BBBE}"/>
              </a:ext>
            </a:extLst>
          </p:cNvPr>
          <p:cNvSpPr>
            <a:spLocks noGrp="1"/>
          </p:cNvSpPr>
          <p:nvPr>
            <p:ph type="title" hasCustomPrompt="1"/>
          </p:nvPr>
        </p:nvSpPr>
        <p:spPr>
          <a:xfrm>
            <a:off x="571982" y="486138"/>
            <a:ext cx="7171481" cy="5886722"/>
          </a:xfrm>
        </p:spPr>
        <p:txBody>
          <a:bodyPr anchor="ctr"/>
          <a:lstStyle>
            <a:lvl1pPr>
              <a:defRPr>
                <a:solidFill>
                  <a:schemeClr val="accent6"/>
                </a:solidFill>
                <a:latin typeface="Calibri" panose="020F0502020204030204" pitchFamily="34" charset="0"/>
                <a:cs typeface="Calibri" panose="020F0502020204030204" pitchFamily="34" charset="0"/>
              </a:defRPr>
            </a:lvl1pPr>
          </a:lstStyle>
          <a:p>
            <a:r>
              <a:rPr lang="en-US" dirty="0"/>
              <a:t>Section Divider</a:t>
            </a:r>
          </a:p>
        </p:txBody>
      </p:sp>
      <p:grpSp>
        <p:nvGrpSpPr>
          <p:cNvPr id="6" name="Group 5">
            <a:extLst>
              <a:ext uri="{FF2B5EF4-FFF2-40B4-BE49-F238E27FC236}">
                <a16:creationId xmlns:a16="http://schemas.microsoft.com/office/drawing/2014/main" id="{8620823F-D97C-44EE-A1A2-C9C1C74B521B}"/>
              </a:ext>
            </a:extLst>
          </p:cNvPr>
          <p:cNvGrpSpPr/>
          <p:nvPr userDrawn="1"/>
        </p:nvGrpSpPr>
        <p:grpSpPr>
          <a:xfrm>
            <a:off x="8110393" y="345440"/>
            <a:ext cx="4093761" cy="6163056"/>
            <a:chOff x="8110393" y="348506"/>
            <a:chExt cx="4048174" cy="6163056"/>
          </a:xfrm>
        </p:grpSpPr>
        <p:pic>
          <p:nvPicPr>
            <p:cNvPr id="7" name="Picture 6">
              <a:extLst>
                <a:ext uri="{FF2B5EF4-FFF2-40B4-BE49-F238E27FC236}">
                  <a16:creationId xmlns:a16="http://schemas.microsoft.com/office/drawing/2014/main" id="{C1FDB0FC-B46E-4257-96EB-FE5650E8AC0A}"/>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r="7384"/>
            <a:stretch/>
          </p:blipFill>
          <p:spPr>
            <a:xfrm>
              <a:off x="8110393" y="348506"/>
              <a:ext cx="3685330" cy="6163056"/>
            </a:xfrm>
            <a:prstGeom prst="rect">
              <a:avLst/>
            </a:prstGeom>
          </p:spPr>
        </p:pic>
        <p:pic>
          <p:nvPicPr>
            <p:cNvPr id="9" name="Picture 8">
              <a:extLst>
                <a:ext uri="{FF2B5EF4-FFF2-40B4-BE49-F238E27FC236}">
                  <a16:creationId xmlns:a16="http://schemas.microsoft.com/office/drawing/2014/main" id="{33AF5F86-D8D3-4D8B-9D2D-8172DF4F6736}"/>
                </a:ext>
              </a:extLst>
            </p:cNvPr>
            <p:cNvPicPr>
              <a:picLocks noChangeAspect="1"/>
            </p:cNvPicPr>
            <p:nvPr userDrawn="1"/>
          </p:nvPicPr>
          <p:blipFill rotWithShape="1">
            <a:blip r:embed="rId3" cstate="print">
              <a:alphaModFix amt="20000"/>
              <a:extLst>
                <a:ext uri="{28A0092B-C50C-407E-A947-70E740481C1C}">
                  <a14:useLocalDpi xmlns:a14="http://schemas.microsoft.com/office/drawing/2010/main" val="0"/>
                </a:ext>
              </a:extLst>
            </a:blip>
            <a:srcRect l="53036" r="37846"/>
            <a:stretch/>
          </p:blipFill>
          <p:spPr>
            <a:xfrm flipH="1">
              <a:off x="11795723" y="348506"/>
              <a:ext cx="362844" cy="6163056"/>
            </a:xfrm>
            <a:prstGeom prst="rect">
              <a:avLst/>
            </a:prstGeom>
          </p:spPr>
        </p:pic>
      </p:grpSp>
    </p:spTree>
    <p:extLst>
      <p:ext uri="{BB962C8B-B14F-4D97-AF65-F5344CB8AC3E}">
        <p14:creationId xmlns:p14="http://schemas.microsoft.com/office/powerpoint/2010/main" val="1019321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A (Light)">
    <p:bg>
      <p:bgRef idx="1001">
        <a:schemeClr val="bg1"/>
      </p:bgRef>
    </p:bg>
    <p:spTree>
      <p:nvGrpSpPr>
        <p:cNvPr id="1" name=""/>
        <p:cNvGrpSpPr/>
        <p:nvPr/>
      </p:nvGrpSpPr>
      <p:grpSpPr>
        <a:xfrm>
          <a:off x="0" y="0"/>
          <a:ext cx="0" cy="0"/>
          <a:chOff x="0" y="0"/>
          <a:chExt cx="0" cy="0"/>
        </a:xfrm>
      </p:grpSpPr>
      <p:pic>
        <p:nvPicPr>
          <p:cNvPr id="81" name="Picture 80">
            <a:extLst>
              <a:ext uri="{FF2B5EF4-FFF2-40B4-BE49-F238E27FC236}">
                <a16:creationId xmlns:a16="http://schemas.microsoft.com/office/drawing/2014/main" id="{1A3C6852-0AFD-4EFF-8612-31EE0E4B676F}"/>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l="1" t="4605" r="9054"/>
          <a:stretch/>
        </p:blipFill>
        <p:spPr>
          <a:xfrm>
            <a:off x="8782135" y="-1"/>
            <a:ext cx="3409865" cy="5477983"/>
          </a:xfrm>
          <a:prstGeom prst="rect">
            <a:avLst/>
          </a:prstGeom>
        </p:spPr>
      </p:pic>
      <p:sp>
        <p:nvSpPr>
          <p:cNvPr id="86" name="AutoShape 3"/>
          <p:cNvSpPr>
            <a:spLocks noChangeAspect="1" noChangeArrowheads="1" noTextEdit="1"/>
          </p:cNvSpPr>
          <p:nvPr userDrawn="1"/>
        </p:nvSpPr>
        <p:spPr bwMode="auto">
          <a:xfrm>
            <a:off x="944880" y="6512560"/>
            <a:ext cx="12192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Title 6">
            <a:extLst>
              <a:ext uri="{FF2B5EF4-FFF2-40B4-BE49-F238E27FC236}">
                <a16:creationId xmlns:a16="http://schemas.microsoft.com/office/drawing/2014/main" id="{B816A67A-9701-A540-A66C-6C2C956FAE43}"/>
              </a:ext>
            </a:extLst>
          </p:cNvPr>
          <p:cNvSpPr>
            <a:spLocks noGrp="1"/>
          </p:cNvSpPr>
          <p:nvPr>
            <p:ph type="title" hasCustomPrompt="1"/>
          </p:nvPr>
        </p:nvSpPr>
        <p:spPr>
          <a:xfrm>
            <a:off x="1215342" y="1957751"/>
            <a:ext cx="9872240" cy="2942498"/>
          </a:xfrm>
        </p:spPr>
        <p:txBody>
          <a:bodyPr anchor="ctr"/>
          <a:lstStyle>
            <a:lvl1pPr>
              <a:defRPr sz="3600">
                <a:solidFill>
                  <a:schemeClr val="tx1"/>
                </a:solidFill>
                <a:latin typeface="Calibri" panose="020F0502020204030204" pitchFamily="34" charset="0"/>
                <a:cs typeface="Calibri" panose="020F0502020204030204" pitchFamily="34" charset="0"/>
              </a:defRPr>
            </a:lvl1pPr>
          </a:lstStyle>
          <a:p>
            <a:r>
              <a:rPr lang="en-US" dirty="0"/>
              <a:t>Presentation Title</a:t>
            </a:r>
          </a:p>
        </p:txBody>
      </p:sp>
      <p:grpSp>
        <p:nvGrpSpPr>
          <p:cNvPr id="238" name="Group 237">
            <a:extLst>
              <a:ext uri="{FF2B5EF4-FFF2-40B4-BE49-F238E27FC236}">
                <a16:creationId xmlns:a16="http://schemas.microsoft.com/office/drawing/2014/main" id="{80FC7C03-DCC3-E34A-9A3B-0B508EBC509E}"/>
              </a:ext>
            </a:extLst>
          </p:cNvPr>
          <p:cNvGrpSpPr/>
          <p:nvPr userDrawn="1"/>
        </p:nvGrpSpPr>
        <p:grpSpPr>
          <a:xfrm>
            <a:off x="10720387" y="5953716"/>
            <a:ext cx="1266825" cy="727074"/>
            <a:chOff x="10720387" y="5849541"/>
            <a:chExt cx="1266825" cy="727074"/>
          </a:xfrm>
        </p:grpSpPr>
        <p:grpSp>
          <p:nvGrpSpPr>
            <p:cNvPr id="239" name="Group 238">
              <a:extLst>
                <a:ext uri="{FF2B5EF4-FFF2-40B4-BE49-F238E27FC236}">
                  <a16:creationId xmlns:a16="http://schemas.microsoft.com/office/drawing/2014/main" id="{4FB365D1-365C-7045-A8C7-BFF34735FA16}"/>
                </a:ext>
              </a:extLst>
            </p:cNvPr>
            <p:cNvGrpSpPr/>
            <p:nvPr userDrawn="1"/>
          </p:nvGrpSpPr>
          <p:grpSpPr>
            <a:xfrm>
              <a:off x="10720387" y="5849541"/>
              <a:ext cx="1266825" cy="727074"/>
              <a:chOff x="7791450" y="73025"/>
              <a:chExt cx="1266825" cy="727074"/>
            </a:xfrm>
          </p:grpSpPr>
          <p:sp>
            <p:nvSpPr>
              <p:cNvPr id="241" name="Freeform 25">
                <a:extLst>
                  <a:ext uri="{FF2B5EF4-FFF2-40B4-BE49-F238E27FC236}">
                    <a16:creationId xmlns:a16="http://schemas.microsoft.com/office/drawing/2014/main" id="{B43AB1A1-4117-6443-81A2-779F47201EF8}"/>
                  </a:ext>
                </a:extLst>
              </p:cNvPr>
              <p:cNvSpPr>
                <a:spLocks/>
              </p:cNvSpPr>
              <p:nvPr userDrawn="1"/>
            </p:nvSpPr>
            <p:spPr bwMode="auto">
              <a:xfrm>
                <a:off x="7797800" y="77788"/>
                <a:ext cx="1255713" cy="717549"/>
              </a:xfrm>
              <a:custGeom>
                <a:avLst/>
                <a:gdLst>
                  <a:gd name="T0" fmla="*/ 185 w 1582"/>
                  <a:gd name="T1" fmla="*/ 0 h 903"/>
                  <a:gd name="T2" fmla="*/ 166 w 1582"/>
                  <a:gd name="T3" fmla="*/ 1 h 903"/>
                  <a:gd name="T4" fmla="*/ 130 w 1582"/>
                  <a:gd name="T5" fmla="*/ 9 h 903"/>
                  <a:gd name="T6" fmla="*/ 97 w 1582"/>
                  <a:gd name="T7" fmla="*/ 23 h 903"/>
                  <a:gd name="T8" fmla="*/ 67 w 1582"/>
                  <a:gd name="T9" fmla="*/ 42 h 903"/>
                  <a:gd name="T10" fmla="*/ 41 w 1582"/>
                  <a:gd name="T11" fmla="*/ 67 h 903"/>
                  <a:gd name="T12" fmla="*/ 22 w 1582"/>
                  <a:gd name="T13" fmla="*/ 97 h 903"/>
                  <a:gd name="T14" fmla="*/ 7 w 1582"/>
                  <a:gd name="T15" fmla="*/ 129 h 903"/>
                  <a:gd name="T16" fmla="*/ 1 w 1582"/>
                  <a:gd name="T17" fmla="*/ 165 h 903"/>
                  <a:gd name="T18" fmla="*/ 0 w 1582"/>
                  <a:gd name="T19" fmla="*/ 720 h 903"/>
                  <a:gd name="T20" fmla="*/ 1 w 1582"/>
                  <a:gd name="T21" fmla="*/ 739 h 903"/>
                  <a:gd name="T22" fmla="*/ 7 w 1582"/>
                  <a:gd name="T23" fmla="*/ 774 h 903"/>
                  <a:gd name="T24" fmla="*/ 22 w 1582"/>
                  <a:gd name="T25" fmla="*/ 807 h 903"/>
                  <a:gd name="T26" fmla="*/ 41 w 1582"/>
                  <a:gd name="T27" fmla="*/ 836 h 903"/>
                  <a:gd name="T28" fmla="*/ 67 w 1582"/>
                  <a:gd name="T29" fmla="*/ 861 h 903"/>
                  <a:gd name="T30" fmla="*/ 97 w 1582"/>
                  <a:gd name="T31" fmla="*/ 880 h 903"/>
                  <a:gd name="T32" fmla="*/ 130 w 1582"/>
                  <a:gd name="T33" fmla="*/ 895 h 903"/>
                  <a:gd name="T34" fmla="*/ 166 w 1582"/>
                  <a:gd name="T35" fmla="*/ 902 h 903"/>
                  <a:gd name="T36" fmla="*/ 1396 w 1582"/>
                  <a:gd name="T37" fmla="*/ 903 h 903"/>
                  <a:gd name="T38" fmla="*/ 1412 w 1582"/>
                  <a:gd name="T39" fmla="*/ 902 h 903"/>
                  <a:gd name="T40" fmla="*/ 1440 w 1582"/>
                  <a:gd name="T41" fmla="*/ 897 h 903"/>
                  <a:gd name="T42" fmla="*/ 1467 w 1582"/>
                  <a:gd name="T43" fmla="*/ 890 h 903"/>
                  <a:gd name="T44" fmla="*/ 1492 w 1582"/>
                  <a:gd name="T45" fmla="*/ 877 h 903"/>
                  <a:gd name="T46" fmla="*/ 1515 w 1582"/>
                  <a:gd name="T47" fmla="*/ 861 h 903"/>
                  <a:gd name="T48" fmla="*/ 1535 w 1582"/>
                  <a:gd name="T49" fmla="*/ 842 h 903"/>
                  <a:gd name="T50" fmla="*/ 1552 w 1582"/>
                  <a:gd name="T51" fmla="*/ 819 h 903"/>
                  <a:gd name="T52" fmla="*/ 1566 w 1582"/>
                  <a:gd name="T53" fmla="*/ 795 h 903"/>
                  <a:gd name="T54" fmla="*/ 1570 w 1582"/>
                  <a:gd name="T55" fmla="*/ 782 h 903"/>
                  <a:gd name="T56" fmla="*/ 1579 w 1582"/>
                  <a:gd name="T57" fmla="*/ 752 h 903"/>
                  <a:gd name="T58" fmla="*/ 1582 w 1582"/>
                  <a:gd name="T59" fmla="*/ 720 h 903"/>
                  <a:gd name="T60" fmla="*/ 1582 w 1582"/>
                  <a:gd name="T61" fmla="*/ 345 h 903"/>
                  <a:gd name="T62" fmla="*/ 1582 w 1582"/>
                  <a:gd name="T63" fmla="*/ 184 h 903"/>
                  <a:gd name="T64" fmla="*/ 1578 w 1582"/>
                  <a:gd name="T65" fmla="*/ 146 h 903"/>
                  <a:gd name="T66" fmla="*/ 1567 w 1582"/>
                  <a:gd name="T67" fmla="*/ 112 h 903"/>
                  <a:gd name="T68" fmla="*/ 1550 w 1582"/>
                  <a:gd name="T69" fmla="*/ 82 h 903"/>
                  <a:gd name="T70" fmla="*/ 1527 w 1582"/>
                  <a:gd name="T71" fmla="*/ 55 h 903"/>
                  <a:gd name="T72" fmla="*/ 1500 w 1582"/>
                  <a:gd name="T73" fmla="*/ 32 h 903"/>
                  <a:gd name="T74" fmla="*/ 1469 w 1582"/>
                  <a:gd name="T75" fmla="*/ 15 h 903"/>
                  <a:gd name="T76" fmla="*/ 1433 w 1582"/>
                  <a:gd name="T77" fmla="*/ 5 h 903"/>
                  <a:gd name="T78" fmla="*/ 1396 w 1582"/>
                  <a:gd name="T79" fmla="*/ 0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82" h="903">
                    <a:moveTo>
                      <a:pt x="1396" y="0"/>
                    </a:moveTo>
                    <a:lnTo>
                      <a:pt x="185" y="0"/>
                    </a:lnTo>
                    <a:lnTo>
                      <a:pt x="185" y="0"/>
                    </a:lnTo>
                    <a:lnTo>
                      <a:pt x="166" y="1"/>
                    </a:lnTo>
                    <a:lnTo>
                      <a:pt x="148" y="5"/>
                    </a:lnTo>
                    <a:lnTo>
                      <a:pt x="130" y="9"/>
                    </a:lnTo>
                    <a:lnTo>
                      <a:pt x="113" y="15"/>
                    </a:lnTo>
                    <a:lnTo>
                      <a:pt x="97" y="23"/>
                    </a:lnTo>
                    <a:lnTo>
                      <a:pt x="81" y="32"/>
                    </a:lnTo>
                    <a:lnTo>
                      <a:pt x="67" y="42"/>
                    </a:lnTo>
                    <a:lnTo>
                      <a:pt x="54" y="55"/>
                    </a:lnTo>
                    <a:lnTo>
                      <a:pt x="41" y="67"/>
                    </a:lnTo>
                    <a:lnTo>
                      <a:pt x="31" y="82"/>
                    </a:lnTo>
                    <a:lnTo>
                      <a:pt x="22" y="97"/>
                    </a:lnTo>
                    <a:lnTo>
                      <a:pt x="14" y="112"/>
                    </a:lnTo>
                    <a:lnTo>
                      <a:pt x="7" y="129"/>
                    </a:lnTo>
                    <a:lnTo>
                      <a:pt x="3" y="146"/>
                    </a:lnTo>
                    <a:lnTo>
                      <a:pt x="1" y="165"/>
                    </a:lnTo>
                    <a:lnTo>
                      <a:pt x="0" y="184"/>
                    </a:lnTo>
                    <a:lnTo>
                      <a:pt x="0" y="720"/>
                    </a:lnTo>
                    <a:lnTo>
                      <a:pt x="0" y="720"/>
                    </a:lnTo>
                    <a:lnTo>
                      <a:pt x="1" y="739"/>
                    </a:lnTo>
                    <a:lnTo>
                      <a:pt x="3" y="757"/>
                    </a:lnTo>
                    <a:lnTo>
                      <a:pt x="7" y="774"/>
                    </a:lnTo>
                    <a:lnTo>
                      <a:pt x="14" y="791"/>
                    </a:lnTo>
                    <a:lnTo>
                      <a:pt x="22" y="807"/>
                    </a:lnTo>
                    <a:lnTo>
                      <a:pt x="31" y="823"/>
                    </a:lnTo>
                    <a:lnTo>
                      <a:pt x="41" y="836"/>
                    </a:lnTo>
                    <a:lnTo>
                      <a:pt x="54" y="850"/>
                    </a:lnTo>
                    <a:lnTo>
                      <a:pt x="67" y="861"/>
                    </a:lnTo>
                    <a:lnTo>
                      <a:pt x="81" y="871"/>
                    </a:lnTo>
                    <a:lnTo>
                      <a:pt x="97" y="880"/>
                    </a:lnTo>
                    <a:lnTo>
                      <a:pt x="113" y="888"/>
                    </a:lnTo>
                    <a:lnTo>
                      <a:pt x="130" y="895"/>
                    </a:lnTo>
                    <a:lnTo>
                      <a:pt x="148" y="900"/>
                    </a:lnTo>
                    <a:lnTo>
                      <a:pt x="166" y="902"/>
                    </a:lnTo>
                    <a:lnTo>
                      <a:pt x="185" y="903"/>
                    </a:lnTo>
                    <a:lnTo>
                      <a:pt x="1396" y="903"/>
                    </a:lnTo>
                    <a:lnTo>
                      <a:pt x="1396" y="903"/>
                    </a:lnTo>
                    <a:lnTo>
                      <a:pt x="1412" y="902"/>
                    </a:lnTo>
                    <a:lnTo>
                      <a:pt x="1426" y="901"/>
                    </a:lnTo>
                    <a:lnTo>
                      <a:pt x="1440" y="897"/>
                    </a:lnTo>
                    <a:lnTo>
                      <a:pt x="1454" y="894"/>
                    </a:lnTo>
                    <a:lnTo>
                      <a:pt x="1467" y="890"/>
                    </a:lnTo>
                    <a:lnTo>
                      <a:pt x="1480" y="884"/>
                    </a:lnTo>
                    <a:lnTo>
                      <a:pt x="1492" y="877"/>
                    </a:lnTo>
                    <a:lnTo>
                      <a:pt x="1504" y="869"/>
                    </a:lnTo>
                    <a:lnTo>
                      <a:pt x="1515" y="861"/>
                    </a:lnTo>
                    <a:lnTo>
                      <a:pt x="1525" y="851"/>
                    </a:lnTo>
                    <a:lnTo>
                      <a:pt x="1535" y="842"/>
                    </a:lnTo>
                    <a:lnTo>
                      <a:pt x="1544" y="831"/>
                    </a:lnTo>
                    <a:lnTo>
                      <a:pt x="1552" y="819"/>
                    </a:lnTo>
                    <a:lnTo>
                      <a:pt x="1559" y="808"/>
                    </a:lnTo>
                    <a:lnTo>
                      <a:pt x="1566" y="795"/>
                    </a:lnTo>
                    <a:lnTo>
                      <a:pt x="1570" y="782"/>
                    </a:lnTo>
                    <a:lnTo>
                      <a:pt x="1570" y="782"/>
                    </a:lnTo>
                    <a:lnTo>
                      <a:pt x="1576" y="767"/>
                    </a:lnTo>
                    <a:lnTo>
                      <a:pt x="1579" y="752"/>
                    </a:lnTo>
                    <a:lnTo>
                      <a:pt x="1582" y="737"/>
                    </a:lnTo>
                    <a:lnTo>
                      <a:pt x="1582" y="720"/>
                    </a:lnTo>
                    <a:lnTo>
                      <a:pt x="1582" y="563"/>
                    </a:lnTo>
                    <a:lnTo>
                      <a:pt x="1582" y="345"/>
                    </a:lnTo>
                    <a:lnTo>
                      <a:pt x="1582" y="184"/>
                    </a:lnTo>
                    <a:lnTo>
                      <a:pt x="1582" y="184"/>
                    </a:lnTo>
                    <a:lnTo>
                      <a:pt x="1581" y="165"/>
                    </a:lnTo>
                    <a:lnTo>
                      <a:pt x="1578" y="146"/>
                    </a:lnTo>
                    <a:lnTo>
                      <a:pt x="1574" y="129"/>
                    </a:lnTo>
                    <a:lnTo>
                      <a:pt x="1567" y="112"/>
                    </a:lnTo>
                    <a:lnTo>
                      <a:pt x="1560" y="97"/>
                    </a:lnTo>
                    <a:lnTo>
                      <a:pt x="1550" y="82"/>
                    </a:lnTo>
                    <a:lnTo>
                      <a:pt x="1540" y="67"/>
                    </a:lnTo>
                    <a:lnTo>
                      <a:pt x="1527" y="55"/>
                    </a:lnTo>
                    <a:lnTo>
                      <a:pt x="1515" y="42"/>
                    </a:lnTo>
                    <a:lnTo>
                      <a:pt x="1500" y="32"/>
                    </a:lnTo>
                    <a:lnTo>
                      <a:pt x="1485" y="23"/>
                    </a:lnTo>
                    <a:lnTo>
                      <a:pt x="1469" y="15"/>
                    </a:lnTo>
                    <a:lnTo>
                      <a:pt x="1452" y="9"/>
                    </a:lnTo>
                    <a:lnTo>
                      <a:pt x="1433" y="5"/>
                    </a:lnTo>
                    <a:lnTo>
                      <a:pt x="1415" y="1"/>
                    </a:lnTo>
                    <a:lnTo>
                      <a:pt x="1396" y="0"/>
                    </a:lnTo>
                    <a:lnTo>
                      <a:pt x="1396" y="0"/>
                    </a:lnTo>
                    <a:close/>
                  </a:path>
                </a:pathLst>
              </a:custGeom>
              <a:solidFill>
                <a:srgbClr val="005D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42" name="Freeform 26">
                <a:extLst>
                  <a:ext uri="{FF2B5EF4-FFF2-40B4-BE49-F238E27FC236}">
                    <a16:creationId xmlns:a16="http://schemas.microsoft.com/office/drawing/2014/main" id="{24098BD0-A6D7-D144-AD13-62EBBC10013D}"/>
                  </a:ext>
                </a:extLst>
              </p:cNvPr>
              <p:cNvSpPr>
                <a:spLocks noEditPoints="1"/>
              </p:cNvSpPr>
              <p:nvPr userDrawn="1"/>
            </p:nvSpPr>
            <p:spPr bwMode="auto">
              <a:xfrm>
                <a:off x="7791450" y="73025"/>
                <a:ext cx="1266825" cy="727074"/>
              </a:xfrm>
              <a:custGeom>
                <a:avLst/>
                <a:gdLst>
                  <a:gd name="T0" fmla="*/ 192 w 1595"/>
                  <a:gd name="T1" fmla="*/ 915 h 915"/>
                  <a:gd name="T2" fmla="*/ 136 w 1595"/>
                  <a:gd name="T3" fmla="*/ 906 h 915"/>
                  <a:gd name="T4" fmla="*/ 85 w 1595"/>
                  <a:gd name="T5" fmla="*/ 882 h 915"/>
                  <a:gd name="T6" fmla="*/ 44 w 1595"/>
                  <a:gd name="T7" fmla="*/ 846 h 915"/>
                  <a:gd name="T8" fmla="*/ 16 w 1595"/>
                  <a:gd name="T9" fmla="*/ 798 h 915"/>
                  <a:gd name="T10" fmla="*/ 1 w 1595"/>
                  <a:gd name="T11" fmla="*/ 744 h 915"/>
                  <a:gd name="T12" fmla="*/ 0 w 1595"/>
                  <a:gd name="T13" fmla="*/ 189 h 915"/>
                  <a:gd name="T14" fmla="*/ 9 w 1595"/>
                  <a:gd name="T15" fmla="*/ 132 h 915"/>
                  <a:gd name="T16" fmla="*/ 33 w 1595"/>
                  <a:gd name="T17" fmla="*/ 82 h 915"/>
                  <a:gd name="T18" fmla="*/ 70 w 1595"/>
                  <a:gd name="T19" fmla="*/ 43 h 915"/>
                  <a:gd name="T20" fmla="*/ 117 w 1595"/>
                  <a:gd name="T21" fmla="*/ 14 h 915"/>
                  <a:gd name="T22" fmla="*/ 173 w 1595"/>
                  <a:gd name="T23" fmla="*/ 1 h 915"/>
                  <a:gd name="T24" fmla="*/ 1403 w 1595"/>
                  <a:gd name="T25" fmla="*/ 0 h 915"/>
                  <a:gd name="T26" fmla="*/ 1461 w 1595"/>
                  <a:gd name="T27" fmla="*/ 8 h 915"/>
                  <a:gd name="T28" fmla="*/ 1511 w 1595"/>
                  <a:gd name="T29" fmla="*/ 31 h 915"/>
                  <a:gd name="T30" fmla="*/ 1551 w 1595"/>
                  <a:gd name="T31" fmla="*/ 69 h 915"/>
                  <a:gd name="T32" fmla="*/ 1581 w 1595"/>
                  <a:gd name="T33" fmla="*/ 115 h 915"/>
                  <a:gd name="T34" fmla="*/ 1594 w 1595"/>
                  <a:gd name="T35" fmla="*/ 170 h 915"/>
                  <a:gd name="T36" fmla="*/ 1595 w 1595"/>
                  <a:gd name="T37" fmla="*/ 725 h 915"/>
                  <a:gd name="T38" fmla="*/ 1589 w 1595"/>
                  <a:gd name="T39" fmla="*/ 773 h 915"/>
                  <a:gd name="T40" fmla="*/ 1579 w 1595"/>
                  <a:gd name="T41" fmla="*/ 803 h 915"/>
                  <a:gd name="T42" fmla="*/ 1555 w 1595"/>
                  <a:gd name="T43" fmla="*/ 840 h 915"/>
                  <a:gd name="T44" fmla="*/ 1525 w 1595"/>
                  <a:gd name="T45" fmla="*/ 872 h 915"/>
                  <a:gd name="T46" fmla="*/ 1489 w 1595"/>
                  <a:gd name="T47" fmla="*/ 895 h 915"/>
                  <a:gd name="T48" fmla="*/ 1447 w 1595"/>
                  <a:gd name="T49" fmla="*/ 909 h 915"/>
                  <a:gd name="T50" fmla="*/ 1403 w 1595"/>
                  <a:gd name="T51" fmla="*/ 915 h 915"/>
                  <a:gd name="T52" fmla="*/ 192 w 1595"/>
                  <a:gd name="T53" fmla="*/ 12 h 915"/>
                  <a:gd name="T54" fmla="*/ 139 w 1595"/>
                  <a:gd name="T55" fmla="*/ 20 h 915"/>
                  <a:gd name="T56" fmla="*/ 91 w 1595"/>
                  <a:gd name="T57" fmla="*/ 43 h 915"/>
                  <a:gd name="T58" fmla="*/ 54 w 1595"/>
                  <a:gd name="T59" fmla="*/ 77 h 915"/>
                  <a:gd name="T60" fmla="*/ 27 w 1595"/>
                  <a:gd name="T61" fmla="*/ 120 h 915"/>
                  <a:gd name="T62" fmla="*/ 13 w 1595"/>
                  <a:gd name="T63" fmla="*/ 171 h 915"/>
                  <a:gd name="T64" fmla="*/ 13 w 1595"/>
                  <a:gd name="T65" fmla="*/ 725 h 915"/>
                  <a:gd name="T66" fmla="*/ 21 w 1595"/>
                  <a:gd name="T67" fmla="*/ 778 h 915"/>
                  <a:gd name="T68" fmla="*/ 44 w 1595"/>
                  <a:gd name="T69" fmla="*/ 823 h 915"/>
                  <a:gd name="T70" fmla="*/ 78 w 1595"/>
                  <a:gd name="T71" fmla="*/ 862 h 915"/>
                  <a:gd name="T72" fmla="*/ 122 w 1595"/>
                  <a:gd name="T73" fmla="*/ 888 h 915"/>
                  <a:gd name="T74" fmla="*/ 174 w 1595"/>
                  <a:gd name="T75" fmla="*/ 901 h 915"/>
                  <a:gd name="T76" fmla="*/ 1403 w 1595"/>
                  <a:gd name="T77" fmla="*/ 901 h 915"/>
                  <a:gd name="T78" fmla="*/ 1445 w 1595"/>
                  <a:gd name="T79" fmla="*/ 897 h 915"/>
                  <a:gd name="T80" fmla="*/ 1483 w 1595"/>
                  <a:gd name="T81" fmla="*/ 883 h 915"/>
                  <a:gd name="T82" fmla="*/ 1517 w 1595"/>
                  <a:gd name="T83" fmla="*/ 862 h 915"/>
                  <a:gd name="T84" fmla="*/ 1546 w 1595"/>
                  <a:gd name="T85" fmla="*/ 833 h 915"/>
                  <a:gd name="T86" fmla="*/ 1566 w 1595"/>
                  <a:gd name="T87" fmla="*/ 798 h 915"/>
                  <a:gd name="T88" fmla="*/ 1576 w 1595"/>
                  <a:gd name="T89" fmla="*/ 770 h 915"/>
                  <a:gd name="T90" fmla="*/ 1583 w 1595"/>
                  <a:gd name="T91" fmla="*/ 725 h 915"/>
                  <a:gd name="T92" fmla="*/ 1582 w 1595"/>
                  <a:gd name="T93" fmla="*/ 171 h 915"/>
                  <a:gd name="T94" fmla="*/ 1568 w 1595"/>
                  <a:gd name="T95" fmla="*/ 120 h 915"/>
                  <a:gd name="T96" fmla="*/ 1542 w 1595"/>
                  <a:gd name="T97" fmla="*/ 77 h 915"/>
                  <a:gd name="T98" fmla="*/ 1504 w 1595"/>
                  <a:gd name="T99" fmla="*/ 43 h 915"/>
                  <a:gd name="T100" fmla="*/ 1456 w 1595"/>
                  <a:gd name="T101" fmla="*/ 20 h 915"/>
                  <a:gd name="T102" fmla="*/ 1403 w 1595"/>
                  <a:gd name="T103" fmla="*/ 12 h 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95" h="915">
                    <a:moveTo>
                      <a:pt x="1403" y="915"/>
                    </a:moveTo>
                    <a:lnTo>
                      <a:pt x="192" y="915"/>
                    </a:lnTo>
                    <a:lnTo>
                      <a:pt x="192" y="915"/>
                    </a:lnTo>
                    <a:lnTo>
                      <a:pt x="173" y="914"/>
                    </a:lnTo>
                    <a:lnTo>
                      <a:pt x="154" y="910"/>
                    </a:lnTo>
                    <a:lnTo>
                      <a:pt x="136" y="906"/>
                    </a:lnTo>
                    <a:lnTo>
                      <a:pt x="117" y="899"/>
                    </a:lnTo>
                    <a:lnTo>
                      <a:pt x="100" y="891"/>
                    </a:lnTo>
                    <a:lnTo>
                      <a:pt x="85" y="882"/>
                    </a:lnTo>
                    <a:lnTo>
                      <a:pt x="70" y="871"/>
                    </a:lnTo>
                    <a:lnTo>
                      <a:pt x="56" y="859"/>
                    </a:lnTo>
                    <a:lnTo>
                      <a:pt x="44" y="846"/>
                    </a:lnTo>
                    <a:lnTo>
                      <a:pt x="33" y="831"/>
                    </a:lnTo>
                    <a:lnTo>
                      <a:pt x="23" y="815"/>
                    </a:lnTo>
                    <a:lnTo>
                      <a:pt x="16" y="798"/>
                    </a:lnTo>
                    <a:lnTo>
                      <a:pt x="9" y="781"/>
                    </a:lnTo>
                    <a:lnTo>
                      <a:pt x="4" y="763"/>
                    </a:lnTo>
                    <a:lnTo>
                      <a:pt x="1" y="744"/>
                    </a:lnTo>
                    <a:lnTo>
                      <a:pt x="0" y="725"/>
                    </a:lnTo>
                    <a:lnTo>
                      <a:pt x="0" y="189"/>
                    </a:lnTo>
                    <a:lnTo>
                      <a:pt x="0" y="189"/>
                    </a:lnTo>
                    <a:lnTo>
                      <a:pt x="1" y="170"/>
                    </a:lnTo>
                    <a:lnTo>
                      <a:pt x="4" y="150"/>
                    </a:lnTo>
                    <a:lnTo>
                      <a:pt x="9" y="132"/>
                    </a:lnTo>
                    <a:lnTo>
                      <a:pt x="16" y="115"/>
                    </a:lnTo>
                    <a:lnTo>
                      <a:pt x="23" y="98"/>
                    </a:lnTo>
                    <a:lnTo>
                      <a:pt x="33" y="82"/>
                    </a:lnTo>
                    <a:lnTo>
                      <a:pt x="44" y="69"/>
                    </a:lnTo>
                    <a:lnTo>
                      <a:pt x="56" y="55"/>
                    </a:lnTo>
                    <a:lnTo>
                      <a:pt x="70" y="43"/>
                    </a:lnTo>
                    <a:lnTo>
                      <a:pt x="85" y="31"/>
                    </a:lnTo>
                    <a:lnTo>
                      <a:pt x="100" y="22"/>
                    </a:lnTo>
                    <a:lnTo>
                      <a:pt x="117" y="14"/>
                    </a:lnTo>
                    <a:lnTo>
                      <a:pt x="136" y="8"/>
                    </a:lnTo>
                    <a:lnTo>
                      <a:pt x="154" y="3"/>
                    </a:lnTo>
                    <a:lnTo>
                      <a:pt x="173" y="1"/>
                    </a:lnTo>
                    <a:lnTo>
                      <a:pt x="192" y="0"/>
                    </a:lnTo>
                    <a:lnTo>
                      <a:pt x="1403" y="0"/>
                    </a:lnTo>
                    <a:lnTo>
                      <a:pt x="1403" y="0"/>
                    </a:lnTo>
                    <a:lnTo>
                      <a:pt x="1423" y="1"/>
                    </a:lnTo>
                    <a:lnTo>
                      <a:pt x="1443" y="3"/>
                    </a:lnTo>
                    <a:lnTo>
                      <a:pt x="1461" y="8"/>
                    </a:lnTo>
                    <a:lnTo>
                      <a:pt x="1478" y="14"/>
                    </a:lnTo>
                    <a:lnTo>
                      <a:pt x="1495" y="22"/>
                    </a:lnTo>
                    <a:lnTo>
                      <a:pt x="1511" y="31"/>
                    </a:lnTo>
                    <a:lnTo>
                      <a:pt x="1525" y="43"/>
                    </a:lnTo>
                    <a:lnTo>
                      <a:pt x="1539" y="55"/>
                    </a:lnTo>
                    <a:lnTo>
                      <a:pt x="1551" y="69"/>
                    </a:lnTo>
                    <a:lnTo>
                      <a:pt x="1563" y="82"/>
                    </a:lnTo>
                    <a:lnTo>
                      <a:pt x="1572" y="98"/>
                    </a:lnTo>
                    <a:lnTo>
                      <a:pt x="1581" y="115"/>
                    </a:lnTo>
                    <a:lnTo>
                      <a:pt x="1586" y="132"/>
                    </a:lnTo>
                    <a:lnTo>
                      <a:pt x="1591" y="150"/>
                    </a:lnTo>
                    <a:lnTo>
                      <a:pt x="1594" y="170"/>
                    </a:lnTo>
                    <a:lnTo>
                      <a:pt x="1595" y="189"/>
                    </a:lnTo>
                    <a:lnTo>
                      <a:pt x="1595" y="725"/>
                    </a:lnTo>
                    <a:lnTo>
                      <a:pt x="1595" y="725"/>
                    </a:lnTo>
                    <a:lnTo>
                      <a:pt x="1594" y="742"/>
                    </a:lnTo>
                    <a:lnTo>
                      <a:pt x="1592" y="757"/>
                    </a:lnTo>
                    <a:lnTo>
                      <a:pt x="1589" y="773"/>
                    </a:lnTo>
                    <a:lnTo>
                      <a:pt x="1584" y="789"/>
                    </a:lnTo>
                    <a:lnTo>
                      <a:pt x="1584" y="789"/>
                    </a:lnTo>
                    <a:lnTo>
                      <a:pt x="1579" y="803"/>
                    </a:lnTo>
                    <a:lnTo>
                      <a:pt x="1572" y="816"/>
                    </a:lnTo>
                    <a:lnTo>
                      <a:pt x="1564" y="829"/>
                    </a:lnTo>
                    <a:lnTo>
                      <a:pt x="1555" y="840"/>
                    </a:lnTo>
                    <a:lnTo>
                      <a:pt x="1546" y="851"/>
                    </a:lnTo>
                    <a:lnTo>
                      <a:pt x="1536" y="862"/>
                    </a:lnTo>
                    <a:lnTo>
                      <a:pt x="1525" y="872"/>
                    </a:lnTo>
                    <a:lnTo>
                      <a:pt x="1513" y="880"/>
                    </a:lnTo>
                    <a:lnTo>
                      <a:pt x="1502" y="888"/>
                    </a:lnTo>
                    <a:lnTo>
                      <a:pt x="1489" y="895"/>
                    </a:lnTo>
                    <a:lnTo>
                      <a:pt x="1476" y="900"/>
                    </a:lnTo>
                    <a:lnTo>
                      <a:pt x="1462" y="906"/>
                    </a:lnTo>
                    <a:lnTo>
                      <a:pt x="1447" y="909"/>
                    </a:lnTo>
                    <a:lnTo>
                      <a:pt x="1434" y="913"/>
                    </a:lnTo>
                    <a:lnTo>
                      <a:pt x="1419" y="914"/>
                    </a:lnTo>
                    <a:lnTo>
                      <a:pt x="1403" y="915"/>
                    </a:lnTo>
                    <a:lnTo>
                      <a:pt x="1403" y="915"/>
                    </a:lnTo>
                    <a:close/>
                    <a:moveTo>
                      <a:pt x="192" y="12"/>
                    </a:moveTo>
                    <a:lnTo>
                      <a:pt x="192" y="12"/>
                    </a:lnTo>
                    <a:lnTo>
                      <a:pt x="174" y="13"/>
                    </a:lnTo>
                    <a:lnTo>
                      <a:pt x="156" y="15"/>
                    </a:lnTo>
                    <a:lnTo>
                      <a:pt x="139" y="20"/>
                    </a:lnTo>
                    <a:lnTo>
                      <a:pt x="122" y="26"/>
                    </a:lnTo>
                    <a:lnTo>
                      <a:pt x="106" y="34"/>
                    </a:lnTo>
                    <a:lnTo>
                      <a:pt x="91" y="43"/>
                    </a:lnTo>
                    <a:lnTo>
                      <a:pt x="78" y="53"/>
                    </a:lnTo>
                    <a:lnTo>
                      <a:pt x="65" y="64"/>
                    </a:lnTo>
                    <a:lnTo>
                      <a:pt x="54" y="77"/>
                    </a:lnTo>
                    <a:lnTo>
                      <a:pt x="44" y="90"/>
                    </a:lnTo>
                    <a:lnTo>
                      <a:pt x="35" y="105"/>
                    </a:lnTo>
                    <a:lnTo>
                      <a:pt x="27" y="120"/>
                    </a:lnTo>
                    <a:lnTo>
                      <a:pt x="21" y="137"/>
                    </a:lnTo>
                    <a:lnTo>
                      <a:pt x="17" y="154"/>
                    </a:lnTo>
                    <a:lnTo>
                      <a:pt x="13" y="171"/>
                    </a:lnTo>
                    <a:lnTo>
                      <a:pt x="13" y="189"/>
                    </a:lnTo>
                    <a:lnTo>
                      <a:pt x="13" y="725"/>
                    </a:lnTo>
                    <a:lnTo>
                      <a:pt x="13" y="725"/>
                    </a:lnTo>
                    <a:lnTo>
                      <a:pt x="13" y="743"/>
                    </a:lnTo>
                    <a:lnTo>
                      <a:pt x="17" y="761"/>
                    </a:lnTo>
                    <a:lnTo>
                      <a:pt x="21" y="778"/>
                    </a:lnTo>
                    <a:lnTo>
                      <a:pt x="27" y="794"/>
                    </a:lnTo>
                    <a:lnTo>
                      <a:pt x="35" y="810"/>
                    </a:lnTo>
                    <a:lnTo>
                      <a:pt x="44" y="823"/>
                    </a:lnTo>
                    <a:lnTo>
                      <a:pt x="54" y="837"/>
                    </a:lnTo>
                    <a:lnTo>
                      <a:pt x="65" y="850"/>
                    </a:lnTo>
                    <a:lnTo>
                      <a:pt x="78" y="862"/>
                    </a:lnTo>
                    <a:lnTo>
                      <a:pt x="91" y="872"/>
                    </a:lnTo>
                    <a:lnTo>
                      <a:pt x="106" y="880"/>
                    </a:lnTo>
                    <a:lnTo>
                      <a:pt x="122" y="888"/>
                    </a:lnTo>
                    <a:lnTo>
                      <a:pt x="139" y="893"/>
                    </a:lnTo>
                    <a:lnTo>
                      <a:pt x="156" y="898"/>
                    </a:lnTo>
                    <a:lnTo>
                      <a:pt x="174" y="901"/>
                    </a:lnTo>
                    <a:lnTo>
                      <a:pt x="192" y="901"/>
                    </a:lnTo>
                    <a:lnTo>
                      <a:pt x="1403" y="901"/>
                    </a:lnTo>
                    <a:lnTo>
                      <a:pt x="1403" y="901"/>
                    </a:lnTo>
                    <a:lnTo>
                      <a:pt x="1418" y="901"/>
                    </a:lnTo>
                    <a:lnTo>
                      <a:pt x="1431" y="899"/>
                    </a:lnTo>
                    <a:lnTo>
                      <a:pt x="1445" y="897"/>
                    </a:lnTo>
                    <a:lnTo>
                      <a:pt x="1457" y="893"/>
                    </a:lnTo>
                    <a:lnTo>
                      <a:pt x="1471" y="889"/>
                    </a:lnTo>
                    <a:lnTo>
                      <a:pt x="1483" y="883"/>
                    </a:lnTo>
                    <a:lnTo>
                      <a:pt x="1495" y="876"/>
                    </a:lnTo>
                    <a:lnTo>
                      <a:pt x="1506" y="870"/>
                    </a:lnTo>
                    <a:lnTo>
                      <a:pt x="1517" y="862"/>
                    </a:lnTo>
                    <a:lnTo>
                      <a:pt x="1528" y="853"/>
                    </a:lnTo>
                    <a:lnTo>
                      <a:pt x="1537" y="844"/>
                    </a:lnTo>
                    <a:lnTo>
                      <a:pt x="1546" y="833"/>
                    </a:lnTo>
                    <a:lnTo>
                      <a:pt x="1554" y="822"/>
                    </a:lnTo>
                    <a:lnTo>
                      <a:pt x="1560" y="811"/>
                    </a:lnTo>
                    <a:lnTo>
                      <a:pt x="1566" y="798"/>
                    </a:lnTo>
                    <a:lnTo>
                      <a:pt x="1572" y="786"/>
                    </a:lnTo>
                    <a:lnTo>
                      <a:pt x="1572" y="786"/>
                    </a:lnTo>
                    <a:lnTo>
                      <a:pt x="1576" y="770"/>
                    </a:lnTo>
                    <a:lnTo>
                      <a:pt x="1580" y="755"/>
                    </a:lnTo>
                    <a:lnTo>
                      <a:pt x="1582" y="740"/>
                    </a:lnTo>
                    <a:lnTo>
                      <a:pt x="1583" y="725"/>
                    </a:lnTo>
                    <a:lnTo>
                      <a:pt x="1583" y="189"/>
                    </a:lnTo>
                    <a:lnTo>
                      <a:pt x="1583" y="189"/>
                    </a:lnTo>
                    <a:lnTo>
                      <a:pt x="1582" y="171"/>
                    </a:lnTo>
                    <a:lnTo>
                      <a:pt x="1579" y="154"/>
                    </a:lnTo>
                    <a:lnTo>
                      <a:pt x="1575" y="137"/>
                    </a:lnTo>
                    <a:lnTo>
                      <a:pt x="1568" y="120"/>
                    </a:lnTo>
                    <a:lnTo>
                      <a:pt x="1562" y="105"/>
                    </a:lnTo>
                    <a:lnTo>
                      <a:pt x="1552" y="90"/>
                    </a:lnTo>
                    <a:lnTo>
                      <a:pt x="1542" y="77"/>
                    </a:lnTo>
                    <a:lnTo>
                      <a:pt x="1530" y="64"/>
                    </a:lnTo>
                    <a:lnTo>
                      <a:pt x="1517" y="53"/>
                    </a:lnTo>
                    <a:lnTo>
                      <a:pt x="1504" y="43"/>
                    </a:lnTo>
                    <a:lnTo>
                      <a:pt x="1489" y="34"/>
                    </a:lnTo>
                    <a:lnTo>
                      <a:pt x="1473" y="26"/>
                    </a:lnTo>
                    <a:lnTo>
                      <a:pt x="1456" y="20"/>
                    </a:lnTo>
                    <a:lnTo>
                      <a:pt x="1439" y="15"/>
                    </a:lnTo>
                    <a:lnTo>
                      <a:pt x="1422" y="13"/>
                    </a:lnTo>
                    <a:lnTo>
                      <a:pt x="1403" y="12"/>
                    </a:lnTo>
                    <a:lnTo>
                      <a:pt x="192"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43" name="Freeform 27">
                <a:extLst>
                  <a:ext uri="{FF2B5EF4-FFF2-40B4-BE49-F238E27FC236}">
                    <a16:creationId xmlns:a16="http://schemas.microsoft.com/office/drawing/2014/main" id="{21AA63AB-462B-CC4E-9DE6-3328B76DFCB6}"/>
                  </a:ext>
                </a:extLst>
              </p:cNvPr>
              <p:cNvSpPr>
                <a:spLocks/>
              </p:cNvSpPr>
              <p:nvPr userDrawn="1"/>
            </p:nvSpPr>
            <p:spPr bwMode="auto">
              <a:xfrm>
                <a:off x="8061325" y="236538"/>
                <a:ext cx="303213" cy="298450"/>
              </a:xfrm>
              <a:custGeom>
                <a:avLst/>
                <a:gdLst>
                  <a:gd name="T0" fmla="*/ 383 w 383"/>
                  <a:gd name="T1" fmla="*/ 24 h 376"/>
                  <a:gd name="T2" fmla="*/ 379 w 383"/>
                  <a:gd name="T3" fmla="*/ 39 h 376"/>
                  <a:gd name="T4" fmla="*/ 373 w 383"/>
                  <a:gd name="T5" fmla="*/ 53 h 376"/>
                  <a:gd name="T6" fmla="*/ 350 w 383"/>
                  <a:gd name="T7" fmla="*/ 76 h 376"/>
                  <a:gd name="T8" fmla="*/ 205 w 383"/>
                  <a:gd name="T9" fmla="*/ 199 h 376"/>
                  <a:gd name="T10" fmla="*/ 182 w 383"/>
                  <a:gd name="T11" fmla="*/ 217 h 376"/>
                  <a:gd name="T12" fmla="*/ 172 w 383"/>
                  <a:gd name="T13" fmla="*/ 227 h 376"/>
                  <a:gd name="T14" fmla="*/ 165 w 383"/>
                  <a:gd name="T15" fmla="*/ 240 h 376"/>
                  <a:gd name="T16" fmla="*/ 159 w 383"/>
                  <a:gd name="T17" fmla="*/ 258 h 376"/>
                  <a:gd name="T18" fmla="*/ 147 w 383"/>
                  <a:gd name="T19" fmla="*/ 317 h 376"/>
                  <a:gd name="T20" fmla="*/ 146 w 383"/>
                  <a:gd name="T21" fmla="*/ 325 h 376"/>
                  <a:gd name="T22" fmla="*/ 139 w 383"/>
                  <a:gd name="T23" fmla="*/ 337 h 376"/>
                  <a:gd name="T24" fmla="*/ 129 w 383"/>
                  <a:gd name="T25" fmla="*/ 349 h 376"/>
                  <a:gd name="T26" fmla="*/ 117 w 383"/>
                  <a:gd name="T27" fmla="*/ 358 h 376"/>
                  <a:gd name="T28" fmla="*/ 111 w 383"/>
                  <a:gd name="T29" fmla="*/ 360 h 376"/>
                  <a:gd name="T30" fmla="*/ 90 w 383"/>
                  <a:gd name="T31" fmla="*/ 363 h 376"/>
                  <a:gd name="T32" fmla="*/ 17 w 383"/>
                  <a:gd name="T33" fmla="*/ 365 h 376"/>
                  <a:gd name="T34" fmla="*/ 12 w 383"/>
                  <a:gd name="T35" fmla="*/ 367 h 376"/>
                  <a:gd name="T36" fmla="*/ 5 w 383"/>
                  <a:gd name="T37" fmla="*/ 376 h 376"/>
                  <a:gd name="T38" fmla="*/ 3 w 383"/>
                  <a:gd name="T39" fmla="*/ 376 h 376"/>
                  <a:gd name="T40" fmla="*/ 0 w 383"/>
                  <a:gd name="T41" fmla="*/ 369 h 376"/>
                  <a:gd name="T42" fmla="*/ 1 w 383"/>
                  <a:gd name="T43" fmla="*/ 360 h 376"/>
                  <a:gd name="T44" fmla="*/ 6 w 383"/>
                  <a:gd name="T45" fmla="*/ 345 h 376"/>
                  <a:gd name="T46" fmla="*/ 12 w 383"/>
                  <a:gd name="T47" fmla="*/ 340 h 376"/>
                  <a:gd name="T48" fmla="*/ 19 w 383"/>
                  <a:gd name="T49" fmla="*/ 335 h 376"/>
                  <a:gd name="T50" fmla="*/ 102 w 383"/>
                  <a:gd name="T51" fmla="*/ 332 h 376"/>
                  <a:gd name="T52" fmla="*/ 106 w 383"/>
                  <a:gd name="T53" fmla="*/ 331 h 376"/>
                  <a:gd name="T54" fmla="*/ 112 w 383"/>
                  <a:gd name="T55" fmla="*/ 327 h 376"/>
                  <a:gd name="T56" fmla="*/ 116 w 383"/>
                  <a:gd name="T57" fmla="*/ 321 h 376"/>
                  <a:gd name="T58" fmla="*/ 125 w 383"/>
                  <a:gd name="T59" fmla="*/ 266 h 376"/>
                  <a:gd name="T60" fmla="*/ 132 w 383"/>
                  <a:gd name="T61" fmla="*/ 239 h 376"/>
                  <a:gd name="T62" fmla="*/ 143 w 383"/>
                  <a:gd name="T63" fmla="*/ 214 h 376"/>
                  <a:gd name="T64" fmla="*/ 156 w 383"/>
                  <a:gd name="T65" fmla="*/ 200 h 376"/>
                  <a:gd name="T66" fmla="*/ 186 w 383"/>
                  <a:gd name="T67" fmla="*/ 175 h 376"/>
                  <a:gd name="T68" fmla="*/ 201 w 383"/>
                  <a:gd name="T69" fmla="*/ 163 h 376"/>
                  <a:gd name="T70" fmla="*/ 334 w 383"/>
                  <a:gd name="T71" fmla="*/ 50 h 376"/>
                  <a:gd name="T72" fmla="*/ 343 w 383"/>
                  <a:gd name="T73" fmla="*/ 41 h 376"/>
                  <a:gd name="T74" fmla="*/ 358 w 383"/>
                  <a:gd name="T75" fmla="*/ 18 h 376"/>
                  <a:gd name="T76" fmla="*/ 362 w 383"/>
                  <a:gd name="T77" fmla="*/ 4 h 376"/>
                  <a:gd name="T78" fmla="*/ 364 w 383"/>
                  <a:gd name="T79" fmla="*/ 0 h 376"/>
                  <a:gd name="T80" fmla="*/ 376 w 383"/>
                  <a:gd name="T81" fmla="*/ 9 h 376"/>
                  <a:gd name="T82" fmla="*/ 382 w 383"/>
                  <a:gd name="T83" fmla="*/ 20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3" h="376">
                    <a:moveTo>
                      <a:pt x="383" y="24"/>
                    </a:moveTo>
                    <a:lnTo>
                      <a:pt x="383" y="24"/>
                    </a:lnTo>
                    <a:lnTo>
                      <a:pt x="382" y="33"/>
                    </a:lnTo>
                    <a:lnTo>
                      <a:pt x="379" y="39"/>
                    </a:lnTo>
                    <a:lnTo>
                      <a:pt x="376" y="47"/>
                    </a:lnTo>
                    <a:lnTo>
                      <a:pt x="373" y="53"/>
                    </a:lnTo>
                    <a:lnTo>
                      <a:pt x="361" y="65"/>
                    </a:lnTo>
                    <a:lnTo>
                      <a:pt x="350" y="76"/>
                    </a:lnTo>
                    <a:lnTo>
                      <a:pt x="205" y="199"/>
                    </a:lnTo>
                    <a:lnTo>
                      <a:pt x="205" y="199"/>
                    </a:lnTo>
                    <a:lnTo>
                      <a:pt x="194" y="208"/>
                    </a:lnTo>
                    <a:lnTo>
                      <a:pt x="182" y="217"/>
                    </a:lnTo>
                    <a:lnTo>
                      <a:pt x="178" y="222"/>
                    </a:lnTo>
                    <a:lnTo>
                      <a:pt x="172" y="227"/>
                    </a:lnTo>
                    <a:lnTo>
                      <a:pt x="169" y="233"/>
                    </a:lnTo>
                    <a:lnTo>
                      <a:pt x="165" y="240"/>
                    </a:lnTo>
                    <a:lnTo>
                      <a:pt x="165" y="240"/>
                    </a:lnTo>
                    <a:lnTo>
                      <a:pt x="159" y="258"/>
                    </a:lnTo>
                    <a:lnTo>
                      <a:pt x="154" y="277"/>
                    </a:lnTo>
                    <a:lnTo>
                      <a:pt x="147" y="317"/>
                    </a:lnTo>
                    <a:lnTo>
                      <a:pt x="147" y="317"/>
                    </a:lnTo>
                    <a:lnTo>
                      <a:pt x="146" y="325"/>
                    </a:lnTo>
                    <a:lnTo>
                      <a:pt x="143" y="332"/>
                    </a:lnTo>
                    <a:lnTo>
                      <a:pt x="139" y="337"/>
                    </a:lnTo>
                    <a:lnTo>
                      <a:pt x="135" y="343"/>
                    </a:lnTo>
                    <a:lnTo>
                      <a:pt x="129" y="349"/>
                    </a:lnTo>
                    <a:lnTo>
                      <a:pt x="124" y="353"/>
                    </a:lnTo>
                    <a:lnTo>
                      <a:pt x="117" y="358"/>
                    </a:lnTo>
                    <a:lnTo>
                      <a:pt x="111" y="360"/>
                    </a:lnTo>
                    <a:lnTo>
                      <a:pt x="111" y="360"/>
                    </a:lnTo>
                    <a:lnTo>
                      <a:pt x="101" y="362"/>
                    </a:lnTo>
                    <a:lnTo>
                      <a:pt x="90" y="363"/>
                    </a:lnTo>
                    <a:lnTo>
                      <a:pt x="68" y="363"/>
                    </a:lnTo>
                    <a:lnTo>
                      <a:pt x="17" y="365"/>
                    </a:lnTo>
                    <a:lnTo>
                      <a:pt x="17" y="365"/>
                    </a:lnTo>
                    <a:lnTo>
                      <a:pt x="12" y="367"/>
                    </a:lnTo>
                    <a:lnTo>
                      <a:pt x="7" y="371"/>
                    </a:lnTo>
                    <a:lnTo>
                      <a:pt x="5" y="376"/>
                    </a:lnTo>
                    <a:lnTo>
                      <a:pt x="5" y="376"/>
                    </a:lnTo>
                    <a:lnTo>
                      <a:pt x="3" y="376"/>
                    </a:lnTo>
                    <a:lnTo>
                      <a:pt x="1" y="374"/>
                    </a:lnTo>
                    <a:lnTo>
                      <a:pt x="0" y="369"/>
                    </a:lnTo>
                    <a:lnTo>
                      <a:pt x="0" y="369"/>
                    </a:lnTo>
                    <a:lnTo>
                      <a:pt x="1" y="360"/>
                    </a:lnTo>
                    <a:lnTo>
                      <a:pt x="3" y="352"/>
                    </a:lnTo>
                    <a:lnTo>
                      <a:pt x="6" y="345"/>
                    </a:lnTo>
                    <a:lnTo>
                      <a:pt x="12" y="340"/>
                    </a:lnTo>
                    <a:lnTo>
                      <a:pt x="12" y="340"/>
                    </a:lnTo>
                    <a:lnTo>
                      <a:pt x="15" y="336"/>
                    </a:lnTo>
                    <a:lnTo>
                      <a:pt x="19" y="335"/>
                    </a:lnTo>
                    <a:lnTo>
                      <a:pt x="29" y="333"/>
                    </a:lnTo>
                    <a:lnTo>
                      <a:pt x="102" y="332"/>
                    </a:lnTo>
                    <a:lnTo>
                      <a:pt x="102" y="332"/>
                    </a:lnTo>
                    <a:lnTo>
                      <a:pt x="106" y="331"/>
                    </a:lnTo>
                    <a:lnTo>
                      <a:pt x="108" y="329"/>
                    </a:lnTo>
                    <a:lnTo>
                      <a:pt x="112" y="327"/>
                    </a:lnTo>
                    <a:lnTo>
                      <a:pt x="116" y="321"/>
                    </a:lnTo>
                    <a:lnTo>
                      <a:pt x="116" y="321"/>
                    </a:lnTo>
                    <a:lnTo>
                      <a:pt x="120" y="293"/>
                    </a:lnTo>
                    <a:lnTo>
                      <a:pt x="125" y="266"/>
                    </a:lnTo>
                    <a:lnTo>
                      <a:pt x="128" y="252"/>
                    </a:lnTo>
                    <a:lnTo>
                      <a:pt x="132" y="239"/>
                    </a:lnTo>
                    <a:lnTo>
                      <a:pt x="137" y="226"/>
                    </a:lnTo>
                    <a:lnTo>
                      <a:pt x="143" y="214"/>
                    </a:lnTo>
                    <a:lnTo>
                      <a:pt x="143" y="214"/>
                    </a:lnTo>
                    <a:lnTo>
                      <a:pt x="156" y="200"/>
                    </a:lnTo>
                    <a:lnTo>
                      <a:pt x="171" y="188"/>
                    </a:lnTo>
                    <a:lnTo>
                      <a:pt x="186" y="175"/>
                    </a:lnTo>
                    <a:lnTo>
                      <a:pt x="201" y="163"/>
                    </a:lnTo>
                    <a:lnTo>
                      <a:pt x="201" y="163"/>
                    </a:lnTo>
                    <a:lnTo>
                      <a:pt x="267" y="106"/>
                    </a:lnTo>
                    <a:lnTo>
                      <a:pt x="334" y="50"/>
                    </a:lnTo>
                    <a:lnTo>
                      <a:pt x="334" y="50"/>
                    </a:lnTo>
                    <a:lnTo>
                      <a:pt x="343" y="41"/>
                    </a:lnTo>
                    <a:lnTo>
                      <a:pt x="351" y="29"/>
                    </a:lnTo>
                    <a:lnTo>
                      <a:pt x="358" y="18"/>
                    </a:lnTo>
                    <a:lnTo>
                      <a:pt x="360" y="11"/>
                    </a:lnTo>
                    <a:lnTo>
                      <a:pt x="362" y="4"/>
                    </a:lnTo>
                    <a:lnTo>
                      <a:pt x="364" y="0"/>
                    </a:lnTo>
                    <a:lnTo>
                      <a:pt x="364" y="0"/>
                    </a:lnTo>
                    <a:lnTo>
                      <a:pt x="370" y="3"/>
                    </a:lnTo>
                    <a:lnTo>
                      <a:pt x="376" y="9"/>
                    </a:lnTo>
                    <a:lnTo>
                      <a:pt x="381" y="16"/>
                    </a:lnTo>
                    <a:lnTo>
                      <a:pt x="382" y="20"/>
                    </a:lnTo>
                    <a:lnTo>
                      <a:pt x="383"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44" name="Freeform 28">
                <a:extLst>
                  <a:ext uri="{FF2B5EF4-FFF2-40B4-BE49-F238E27FC236}">
                    <a16:creationId xmlns:a16="http://schemas.microsoft.com/office/drawing/2014/main" id="{93F8BAFE-A500-2C4A-A446-649E50639419}"/>
                  </a:ext>
                </a:extLst>
              </p:cNvPr>
              <p:cNvSpPr>
                <a:spLocks/>
              </p:cNvSpPr>
              <p:nvPr userDrawn="1"/>
            </p:nvSpPr>
            <p:spPr bwMode="auto">
              <a:xfrm>
                <a:off x="8061325" y="236538"/>
                <a:ext cx="303213" cy="298450"/>
              </a:xfrm>
              <a:custGeom>
                <a:avLst/>
                <a:gdLst>
                  <a:gd name="T0" fmla="*/ 383 w 383"/>
                  <a:gd name="T1" fmla="*/ 24 h 376"/>
                  <a:gd name="T2" fmla="*/ 379 w 383"/>
                  <a:gd name="T3" fmla="*/ 39 h 376"/>
                  <a:gd name="T4" fmla="*/ 373 w 383"/>
                  <a:gd name="T5" fmla="*/ 53 h 376"/>
                  <a:gd name="T6" fmla="*/ 350 w 383"/>
                  <a:gd name="T7" fmla="*/ 76 h 376"/>
                  <a:gd name="T8" fmla="*/ 205 w 383"/>
                  <a:gd name="T9" fmla="*/ 199 h 376"/>
                  <a:gd name="T10" fmla="*/ 182 w 383"/>
                  <a:gd name="T11" fmla="*/ 217 h 376"/>
                  <a:gd name="T12" fmla="*/ 172 w 383"/>
                  <a:gd name="T13" fmla="*/ 227 h 376"/>
                  <a:gd name="T14" fmla="*/ 165 w 383"/>
                  <a:gd name="T15" fmla="*/ 240 h 376"/>
                  <a:gd name="T16" fmla="*/ 159 w 383"/>
                  <a:gd name="T17" fmla="*/ 258 h 376"/>
                  <a:gd name="T18" fmla="*/ 147 w 383"/>
                  <a:gd name="T19" fmla="*/ 317 h 376"/>
                  <a:gd name="T20" fmla="*/ 146 w 383"/>
                  <a:gd name="T21" fmla="*/ 325 h 376"/>
                  <a:gd name="T22" fmla="*/ 139 w 383"/>
                  <a:gd name="T23" fmla="*/ 337 h 376"/>
                  <a:gd name="T24" fmla="*/ 129 w 383"/>
                  <a:gd name="T25" fmla="*/ 349 h 376"/>
                  <a:gd name="T26" fmla="*/ 117 w 383"/>
                  <a:gd name="T27" fmla="*/ 358 h 376"/>
                  <a:gd name="T28" fmla="*/ 111 w 383"/>
                  <a:gd name="T29" fmla="*/ 360 h 376"/>
                  <a:gd name="T30" fmla="*/ 90 w 383"/>
                  <a:gd name="T31" fmla="*/ 363 h 376"/>
                  <a:gd name="T32" fmla="*/ 17 w 383"/>
                  <a:gd name="T33" fmla="*/ 365 h 376"/>
                  <a:gd name="T34" fmla="*/ 12 w 383"/>
                  <a:gd name="T35" fmla="*/ 367 h 376"/>
                  <a:gd name="T36" fmla="*/ 5 w 383"/>
                  <a:gd name="T37" fmla="*/ 376 h 376"/>
                  <a:gd name="T38" fmla="*/ 3 w 383"/>
                  <a:gd name="T39" fmla="*/ 376 h 376"/>
                  <a:gd name="T40" fmla="*/ 0 w 383"/>
                  <a:gd name="T41" fmla="*/ 369 h 376"/>
                  <a:gd name="T42" fmla="*/ 1 w 383"/>
                  <a:gd name="T43" fmla="*/ 360 h 376"/>
                  <a:gd name="T44" fmla="*/ 6 w 383"/>
                  <a:gd name="T45" fmla="*/ 345 h 376"/>
                  <a:gd name="T46" fmla="*/ 12 w 383"/>
                  <a:gd name="T47" fmla="*/ 340 h 376"/>
                  <a:gd name="T48" fmla="*/ 19 w 383"/>
                  <a:gd name="T49" fmla="*/ 335 h 376"/>
                  <a:gd name="T50" fmla="*/ 102 w 383"/>
                  <a:gd name="T51" fmla="*/ 332 h 376"/>
                  <a:gd name="T52" fmla="*/ 106 w 383"/>
                  <a:gd name="T53" fmla="*/ 331 h 376"/>
                  <a:gd name="T54" fmla="*/ 112 w 383"/>
                  <a:gd name="T55" fmla="*/ 327 h 376"/>
                  <a:gd name="T56" fmla="*/ 116 w 383"/>
                  <a:gd name="T57" fmla="*/ 321 h 376"/>
                  <a:gd name="T58" fmla="*/ 125 w 383"/>
                  <a:gd name="T59" fmla="*/ 266 h 376"/>
                  <a:gd name="T60" fmla="*/ 132 w 383"/>
                  <a:gd name="T61" fmla="*/ 239 h 376"/>
                  <a:gd name="T62" fmla="*/ 143 w 383"/>
                  <a:gd name="T63" fmla="*/ 214 h 376"/>
                  <a:gd name="T64" fmla="*/ 156 w 383"/>
                  <a:gd name="T65" fmla="*/ 200 h 376"/>
                  <a:gd name="T66" fmla="*/ 186 w 383"/>
                  <a:gd name="T67" fmla="*/ 175 h 376"/>
                  <a:gd name="T68" fmla="*/ 201 w 383"/>
                  <a:gd name="T69" fmla="*/ 163 h 376"/>
                  <a:gd name="T70" fmla="*/ 334 w 383"/>
                  <a:gd name="T71" fmla="*/ 50 h 376"/>
                  <a:gd name="T72" fmla="*/ 343 w 383"/>
                  <a:gd name="T73" fmla="*/ 41 h 376"/>
                  <a:gd name="T74" fmla="*/ 358 w 383"/>
                  <a:gd name="T75" fmla="*/ 18 h 376"/>
                  <a:gd name="T76" fmla="*/ 362 w 383"/>
                  <a:gd name="T77" fmla="*/ 4 h 376"/>
                  <a:gd name="T78" fmla="*/ 364 w 383"/>
                  <a:gd name="T79" fmla="*/ 0 h 376"/>
                  <a:gd name="T80" fmla="*/ 376 w 383"/>
                  <a:gd name="T81" fmla="*/ 9 h 376"/>
                  <a:gd name="T82" fmla="*/ 382 w 383"/>
                  <a:gd name="T83" fmla="*/ 20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3" h="376">
                    <a:moveTo>
                      <a:pt x="383" y="24"/>
                    </a:moveTo>
                    <a:lnTo>
                      <a:pt x="383" y="24"/>
                    </a:lnTo>
                    <a:lnTo>
                      <a:pt x="382" y="33"/>
                    </a:lnTo>
                    <a:lnTo>
                      <a:pt x="379" y="39"/>
                    </a:lnTo>
                    <a:lnTo>
                      <a:pt x="376" y="47"/>
                    </a:lnTo>
                    <a:lnTo>
                      <a:pt x="373" y="53"/>
                    </a:lnTo>
                    <a:lnTo>
                      <a:pt x="361" y="65"/>
                    </a:lnTo>
                    <a:lnTo>
                      <a:pt x="350" y="76"/>
                    </a:lnTo>
                    <a:lnTo>
                      <a:pt x="205" y="199"/>
                    </a:lnTo>
                    <a:lnTo>
                      <a:pt x="205" y="199"/>
                    </a:lnTo>
                    <a:lnTo>
                      <a:pt x="194" y="208"/>
                    </a:lnTo>
                    <a:lnTo>
                      <a:pt x="182" y="217"/>
                    </a:lnTo>
                    <a:lnTo>
                      <a:pt x="178" y="222"/>
                    </a:lnTo>
                    <a:lnTo>
                      <a:pt x="172" y="227"/>
                    </a:lnTo>
                    <a:lnTo>
                      <a:pt x="169" y="233"/>
                    </a:lnTo>
                    <a:lnTo>
                      <a:pt x="165" y="240"/>
                    </a:lnTo>
                    <a:lnTo>
                      <a:pt x="165" y="240"/>
                    </a:lnTo>
                    <a:lnTo>
                      <a:pt x="159" y="258"/>
                    </a:lnTo>
                    <a:lnTo>
                      <a:pt x="154" y="277"/>
                    </a:lnTo>
                    <a:lnTo>
                      <a:pt x="147" y="317"/>
                    </a:lnTo>
                    <a:lnTo>
                      <a:pt x="147" y="317"/>
                    </a:lnTo>
                    <a:lnTo>
                      <a:pt x="146" y="325"/>
                    </a:lnTo>
                    <a:lnTo>
                      <a:pt x="143" y="332"/>
                    </a:lnTo>
                    <a:lnTo>
                      <a:pt x="139" y="337"/>
                    </a:lnTo>
                    <a:lnTo>
                      <a:pt x="135" y="343"/>
                    </a:lnTo>
                    <a:lnTo>
                      <a:pt x="129" y="349"/>
                    </a:lnTo>
                    <a:lnTo>
                      <a:pt x="124" y="353"/>
                    </a:lnTo>
                    <a:lnTo>
                      <a:pt x="117" y="358"/>
                    </a:lnTo>
                    <a:lnTo>
                      <a:pt x="111" y="360"/>
                    </a:lnTo>
                    <a:lnTo>
                      <a:pt x="111" y="360"/>
                    </a:lnTo>
                    <a:lnTo>
                      <a:pt x="101" y="362"/>
                    </a:lnTo>
                    <a:lnTo>
                      <a:pt x="90" y="363"/>
                    </a:lnTo>
                    <a:lnTo>
                      <a:pt x="68" y="363"/>
                    </a:lnTo>
                    <a:lnTo>
                      <a:pt x="17" y="365"/>
                    </a:lnTo>
                    <a:lnTo>
                      <a:pt x="17" y="365"/>
                    </a:lnTo>
                    <a:lnTo>
                      <a:pt x="12" y="367"/>
                    </a:lnTo>
                    <a:lnTo>
                      <a:pt x="7" y="371"/>
                    </a:lnTo>
                    <a:lnTo>
                      <a:pt x="5" y="376"/>
                    </a:lnTo>
                    <a:lnTo>
                      <a:pt x="5" y="376"/>
                    </a:lnTo>
                    <a:lnTo>
                      <a:pt x="3" y="376"/>
                    </a:lnTo>
                    <a:lnTo>
                      <a:pt x="1" y="374"/>
                    </a:lnTo>
                    <a:lnTo>
                      <a:pt x="0" y="369"/>
                    </a:lnTo>
                    <a:lnTo>
                      <a:pt x="0" y="369"/>
                    </a:lnTo>
                    <a:lnTo>
                      <a:pt x="1" y="360"/>
                    </a:lnTo>
                    <a:lnTo>
                      <a:pt x="3" y="352"/>
                    </a:lnTo>
                    <a:lnTo>
                      <a:pt x="6" y="345"/>
                    </a:lnTo>
                    <a:lnTo>
                      <a:pt x="12" y="340"/>
                    </a:lnTo>
                    <a:lnTo>
                      <a:pt x="12" y="340"/>
                    </a:lnTo>
                    <a:lnTo>
                      <a:pt x="15" y="336"/>
                    </a:lnTo>
                    <a:lnTo>
                      <a:pt x="19" y="335"/>
                    </a:lnTo>
                    <a:lnTo>
                      <a:pt x="29" y="333"/>
                    </a:lnTo>
                    <a:lnTo>
                      <a:pt x="102" y="332"/>
                    </a:lnTo>
                    <a:lnTo>
                      <a:pt x="102" y="332"/>
                    </a:lnTo>
                    <a:lnTo>
                      <a:pt x="106" y="331"/>
                    </a:lnTo>
                    <a:lnTo>
                      <a:pt x="108" y="329"/>
                    </a:lnTo>
                    <a:lnTo>
                      <a:pt x="112" y="327"/>
                    </a:lnTo>
                    <a:lnTo>
                      <a:pt x="116" y="321"/>
                    </a:lnTo>
                    <a:lnTo>
                      <a:pt x="116" y="321"/>
                    </a:lnTo>
                    <a:lnTo>
                      <a:pt x="120" y="293"/>
                    </a:lnTo>
                    <a:lnTo>
                      <a:pt x="125" y="266"/>
                    </a:lnTo>
                    <a:lnTo>
                      <a:pt x="128" y="252"/>
                    </a:lnTo>
                    <a:lnTo>
                      <a:pt x="132" y="239"/>
                    </a:lnTo>
                    <a:lnTo>
                      <a:pt x="137" y="226"/>
                    </a:lnTo>
                    <a:lnTo>
                      <a:pt x="143" y="214"/>
                    </a:lnTo>
                    <a:lnTo>
                      <a:pt x="143" y="214"/>
                    </a:lnTo>
                    <a:lnTo>
                      <a:pt x="156" y="200"/>
                    </a:lnTo>
                    <a:lnTo>
                      <a:pt x="171" y="188"/>
                    </a:lnTo>
                    <a:lnTo>
                      <a:pt x="186" y="175"/>
                    </a:lnTo>
                    <a:lnTo>
                      <a:pt x="201" y="163"/>
                    </a:lnTo>
                    <a:lnTo>
                      <a:pt x="201" y="163"/>
                    </a:lnTo>
                    <a:lnTo>
                      <a:pt x="267" y="106"/>
                    </a:lnTo>
                    <a:lnTo>
                      <a:pt x="334" y="50"/>
                    </a:lnTo>
                    <a:lnTo>
                      <a:pt x="334" y="50"/>
                    </a:lnTo>
                    <a:lnTo>
                      <a:pt x="343" y="41"/>
                    </a:lnTo>
                    <a:lnTo>
                      <a:pt x="351" y="29"/>
                    </a:lnTo>
                    <a:lnTo>
                      <a:pt x="358" y="18"/>
                    </a:lnTo>
                    <a:lnTo>
                      <a:pt x="360" y="11"/>
                    </a:lnTo>
                    <a:lnTo>
                      <a:pt x="362" y="4"/>
                    </a:lnTo>
                    <a:lnTo>
                      <a:pt x="364" y="0"/>
                    </a:lnTo>
                    <a:lnTo>
                      <a:pt x="364" y="0"/>
                    </a:lnTo>
                    <a:lnTo>
                      <a:pt x="370" y="3"/>
                    </a:lnTo>
                    <a:lnTo>
                      <a:pt x="376" y="9"/>
                    </a:lnTo>
                    <a:lnTo>
                      <a:pt x="381" y="16"/>
                    </a:lnTo>
                    <a:lnTo>
                      <a:pt x="382" y="20"/>
                    </a:lnTo>
                    <a:lnTo>
                      <a:pt x="383" y="2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45" name="Freeform 29">
                <a:extLst>
                  <a:ext uri="{FF2B5EF4-FFF2-40B4-BE49-F238E27FC236}">
                    <a16:creationId xmlns:a16="http://schemas.microsoft.com/office/drawing/2014/main" id="{D3A6CEA1-F890-654E-AFEF-8E67E05E2777}"/>
                  </a:ext>
                </a:extLst>
              </p:cNvPr>
              <p:cNvSpPr>
                <a:spLocks/>
              </p:cNvSpPr>
              <p:nvPr userDrawn="1"/>
            </p:nvSpPr>
            <p:spPr bwMode="auto">
              <a:xfrm>
                <a:off x="8193088" y="271463"/>
                <a:ext cx="204788" cy="406400"/>
              </a:xfrm>
              <a:custGeom>
                <a:avLst/>
                <a:gdLst>
                  <a:gd name="T0" fmla="*/ 257 w 258"/>
                  <a:gd name="T1" fmla="*/ 36 h 511"/>
                  <a:gd name="T2" fmla="*/ 228 w 258"/>
                  <a:gd name="T3" fmla="*/ 70 h 511"/>
                  <a:gd name="T4" fmla="*/ 57 w 258"/>
                  <a:gd name="T5" fmla="*/ 217 h 511"/>
                  <a:gd name="T6" fmla="*/ 46 w 258"/>
                  <a:gd name="T7" fmla="*/ 257 h 511"/>
                  <a:gd name="T8" fmla="*/ 47 w 258"/>
                  <a:gd name="T9" fmla="*/ 282 h 511"/>
                  <a:gd name="T10" fmla="*/ 35 w 258"/>
                  <a:gd name="T11" fmla="*/ 317 h 511"/>
                  <a:gd name="T12" fmla="*/ 39 w 258"/>
                  <a:gd name="T13" fmla="*/ 324 h 511"/>
                  <a:gd name="T14" fmla="*/ 53 w 258"/>
                  <a:gd name="T15" fmla="*/ 328 h 511"/>
                  <a:gd name="T16" fmla="*/ 53 w 258"/>
                  <a:gd name="T17" fmla="*/ 340 h 511"/>
                  <a:gd name="T18" fmla="*/ 58 w 258"/>
                  <a:gd name="T19" fmla="*/ 341 h 511"/>
                  <a:gd name="T20" fmla="*/ 58 w 258"/>
                  <a:gd name="T21" fmla="*/ 347 h 511"/>
                  <a:gd name="T22" fmla="*/ 63 w 258"/>
                  <a:gd name="T23" fmla="*/ 353 h 511"/>
                  <a:gd name="T24" fmla="*/ 63 w 258"/>
                  <a:gd name="T25" fmla="*/ 362 h 511"/>
                  <a:gd name="T26" fmla="*/ 69 w 258"/>
                  <a:gd name="T27" fmla="*/ 373 h 511"/>
                  <a:gd name="T28" fmla="*/ 90 w 258"/>
                  <a:gd name="T29" fmla="*/ 378 h 511"/>
                  <a:gd name="T30" fmla="*/ 123 w 258"/>
                  <a:gd name="T31" fmla="*/ 377 h 511"/>
                  <a:gd name="T32" fmla="*/ 134 w 258"/>
                  <a:gd name="T33" fmla="*/ 384 h 511"/>
                  <a:gd name="T34" fmla="*/ 138 w 258"/>
                  <a:gd name="T35" fmla="*/ 402 h 511"/>
                  <a:gd name="T36" fmla="*/ 128 w 258"/>
                  <a:gd name="T37" fmla="*/ 416 h 511"/>
                  <a:gd name="T38" fmla="*/ 91 w 258"/>
                  <a:gd name="T39" fmla="*/ 442 h 511"/>
                  <a:gd name="T40" fmla="*/ 83 w 258"/>
                  <a:gd name="T41" fmla="*/ 462 h 511"/>
                  <a:gd name="T42" fmla="*/ 91 w 258"/>
                  <a:gd name="T43" fmla="*/ 481 h 511"/>
                  <a:gd name="T44" fmla="*/ 107 w 258"/>
                  <a:gd name="T45" fmla="*/ 488 h 511"/>
                  <a:gd name="T46" fmla="*/ 125 w 258"/>
                  <a:gd name="T47" fmla="*/ 485 h 511"/>
                  <a:gd name="T48" fmla="*/ 128 w 258"/>
                  <a:gd name="T49" fmla="*/ 489 h 511"/>
                  <a:gd name="T50" fmla="*/ 90 w 258"/>
                  <a:gd name="T51" fmla="*/ 510 h 511"/>
                  <a:gd name="T52" fmla="*/ 64 w 258"/>
                  <a:gd name="T53" fmla="*/ 506 h 511"/>
                  <a:gd name="T54" fmla="*/ 52 w 258"/>
                  <a:gd name="T55" fmla="*/ 490 h 511"/>
                  <a:gd name="T56" fmla="*/ 49 w 258"/>
                  <a:gd name="T57" fmla="*/ 469 h 511"/>
                  <a:gd name="T58" fmla="*/ 64 w 258"/>
                  <a:gd name="T59" fmla="*/ 449 h 511"/>
                  <a:gd name="T60" fmla="*/ 97 w 258"/>
                  <a:gd name="T61" fmla="*/ 420 h 511"/>
                  <a:gd name="T62" fmla="*/ 99 w 258"/>
                  <a:gd name="T63" fmla="*/ 405 h 511"/>
                  <a:gd name="T64" fmla="*/ 92 w 258"/>
                  <a:gd name="T65" fmla="*/ 396 h 511"/>
                  <a:gd name="T66" fmla="*/ 73 w 258"/>
                  <a:gd name="T67" fmla="*/ 390 h 511"/>
                  <a:gd name="T68" fmla="*/ 38 w 258"/>
                  <a:gd name="T69" fmla="*/ 390 h 511"/>
                  <a:gd name="T70" fmla="*/ 30 w 258"/>
                  <a:gd name="T71" fmla="*/ 376 h 511"/>
                  <a:gd name="T72" fmla="*/ 28 w 258"/>
                  <a:gd name="T73" fmla="*/ 362 h 511"/>
                  <a:gd name="T74" fmla="*/ 21 w 258"/>
                  <a:gd name="T75" fmla="*/ 358 h 511"/>
                  <a:gd name="T76" fmla="*/ 25 w 258"/>
                  <a:gd name="T77" fmla="*/ 352 h 511"/>
                  <a:gd name="T78" fmla="*/ 19 w 258"/>
                  <a:gd name="T79" fmla="*/ 350 h 511"/>
                  <a:gd name="T80" fmla="*/ 17 w 258"/>
                  <a:gd name="T81" fmla="*/ 344 h 511"/>
                  <a:gd name="T82" fmla="*/ 20 w 258"/>
                  <a:gd name="T83" fmla="*/ 333 h 511"/>
                  <a:gd name="T84" fmla="*/ 8 w 258"/>
                  <a:gd name="T85" fmla="*/ 332 h 511"/>
                  <a:gd name="T86" fmla="*/ 0 w 258"/>
                  <a:gd name="T87" fmla="*/ 328 h 511"/>
                  <a:gd name="T88" fmla="*/ 5 w 258"/>
                  <a:gd name="T89" fmla="*/ 314 h 511"/>
                  <a:gd name="T90" fmla="*/ 17 w 258"/>
                  <a:gd name="T91" fmla="*/ 292 h 511"/>
                  <a:gd name="T92" fmla="*/ 13 w 258"/>
                  <a:gd name="T93" fmla="*/ 264 h 511"/>
                  <a:gd name="T94" fmla="*/ 22 w 258"/>
                  <a:gd name="T95" fmla="*/ 217 h 511"/>
                  <a:gd name="T96" fmla="*/ 41 w 258"/>
                  <a:gd name="T97" fmla="*/ 189 h 511"/>
                  <a:gd name="T98" fmla="*/ 219 w 258"/>
                  <a:gd name="T99" fmla="*/ 36 h 511"/>
                  <a:gd name="T100" fmla="*/ 235 w 258"/>
                  <a:gd name="T101" fmla="*/ 15 h 511"/>
                  <a:gd name="T102" fmla="*/ 238 w 258"/>
                  <a:gd name="T103" fmla="*/ 0 h 511"/>
                  <a:gd name="T104" fmla="*/ 247 w 258"/>
                  <a:gd name="T105" fmla="*/ 3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8" h="511">
                    <a:moveTo>
                      <a:pt x="258" y="21"/>
                    </a:moveTo>
                    <a:lnTo>
                      <a:pt x="258" y="21"/>
                    </a:lnTo>
                    <a:lnTo>
                      <a:pt x="258" y="29"/>
                    </a:lnTo>
                    <a:lnTo>
                      <a:pt x="257" y="36"/>
                    </a:lnTo>
                    <a:lnTo>
                      <a:pt x="253" y="43"/>
                    </a:lnTo>
                    <a:lnTo>
                      <a:pt x="250" y="49"/>
                    </a:lnTo>
                    <a:lnTo>
                      <a:pt x="240" y="59"/>
                    </a:lnTo>
                    <a:lnTo>
                      <a:pt x="228" y="70"/>
                    </a:lnTo>
                    <a:lnTo>
                      <a:pt x="168" y="121"/>
                    </a:lnTo>
                    <a:lnTo>
                      <a:pt x="63" y="211"/>
                    </a:lnTo>
                    <a:lnTo>
                      <a:pt x="63" y="211"/>
                    </a:lnTo>
                    <a:lnTo>
                      <a:pt x="57" y="217"/>
                    </a:lnTo>
                    <a:lnTo>
                      <a:pt x="54" y="224"/>
                    </a:lnTo>
                    <a:lnTo>
                      <a:pt x="51" y="232"/>
                    </a:lnTo>
                    <a:lnTo>
                      <a:pt x="48" y="240"/>
                    </a:lnTo>
                    <a:lnTo>
                      <a:pt x="46" y="257"/>
                    </a:lnTo>
                    <a:lnTo>
                      <a:pt x="43" y="273"/>
                    </a:lnTo>
                    <a:lnTo>
                      <a:pt x="43" y="273"/>
                    </a:lnTo>
                    <a:lnTo>
                      <a:pt x="45" y="277"/>
                    </a:lnTo>
                    <a:lnTo>
                      <a:pt x="47" y="282"/>
                    </a:lnTo>
                    <a:lnTo>
                      <a:pt x="49" y="285"/>
                    </a:lnTo>
                    <a:lnTo>
                      <a:pt x="49" y="288"/>
                    </a:lnTo>
                    <a:lnTo>
                      <a:pt x="49" y="291"/>
                    </a:lnTo>
                    <a:lnTo>
                      <a:pt x="35" y="317"/>
                    </a:lnTo>
                    <a:lnTo>
                      <a:pt x="35" y="317"/>
                    </a:lnTo>
                    <a:lnTo>
                      <a:pt x="36" y="321"/>
                    </a:lnTo>
                    <a:lnTo>
                      <a:pt x="37" y="323"/>
                    </a:lnTo>
                    <a:lnTo>
                      <a:pt x="39" y="324"/>
                    </a:lnTo>
                    <a:lnTo>
                      <a:pt x="43" y="324"/>
                    </a:lnTo>
                    <a:lnTo>
                      <a:pt x="48" y="325"/>
                    </a:lnTo>
                    <a:lnTo>
                      <a:pt x="51" y="326"/>
                    </a:lnTo>
                    <a:lnTo>
                      <a:pt x="53" y="328"/>
                    </a:lnTo>
                    <a:lnTo>
                      <a:pt x="53" y="328"/>
                    </a:lnTo>
                    <a:lnTo>
                      <a:pt x="52" y="334"/>
                    </a:lnTo>
                    <a:lnTo>
                      <a:pt x="52" y="338"/>
                    </a:lnTo>
                    <a:lnTo>
                      <a:pt x="53" y="340"/>
                    </a:lnTo>
                    <a:lnTo>
                      <a:pt x="53" y="340"/>
                    </a:lnTo>
                    <a:lnTo>
                      <a:pt x="54" y="341"/>
                    </a:lnTo>
                    <a:lnTo>
                      <a:pt x="55" y="341"/>
                    </a:lnTo>
                    <a:lnTo>
                      <a:pt x="58" y="341"/>
                    </a:lnTo>
                    <a:lnTo>
                      <a:pt x="61" y="342"/>
                    </a:lnTo>
                    <a:lnTo>
                      <a:pt x="60" y="344"/>
                    </a:lnTo>
                    <a:lnTo>
                      <a:pt x="60" y="344"/>
                    </a:lnTo>
                    <a:lnTo>
                      <a:pt x="58" y="347"/>
                    </a:lnTo>
                    <a:lnTo>
                      <a:pt x="58" y="349"/>
                    </a:lnTo>
                    <a:lnTo>
                      <a:pt x="58" y="349"/>
                    </a:lnTo>
                    <a:lnTo>
                      <a:pt x="62" y="351"/>
                    </a:lnTo>
                    <a:lnTo>
                      <a:pt x="63" y="353"/>
                    </a:lnTo>
                    <a:lnTo>
                      <a:pt x="64" y="355"/>
                    </a:lnTo>
                    <a:lnTo>
                      <a:pt x="64" y="355"/>
                    </a:lnTo>
                    <a:lnTo>
                      <a:pt x="63" y="359"/>
                    </a:lnTo>
                    <a:lnTo>
                      <a:pt x="63" y="362"/>
                    </a:lnTo>
                    <a:lnTo>
                      <a:pt x="64" y="366"/>
                    </a:lnTo>
                    <a:lnTo>
                      <a:pt x="65" y="369"/>
                    </a:lnTo>
                    <a:lnTo>
                      <a:pt x="65" y="369"/>
                    </a:lnTo>
                    <a:lnTo>
                      <a:pt x="69" y="373"/>
                    </a:lnTo>
                    <a:lnTo>
                      <a:pt x="73" y="375"/>
                    </a:lnTo>
                    <a:lnTo>
                      <a:pt x="77" y="377"/>
                    </a:lnTo>
                    <a:lnTo>
                      <a:pt x="81" y="377"/>
                    </a:lnTo>
                    <a:lnTo>
                      <a:pt x="90" y="378"/>
                    </a:lnTo>
                    <a:lnTo>
                      <a:pt x="99" y="377"/>
                    </a:lnTo>
                    <a:lnTo>
                      <a:pt x="109" y="376"/>
                    </a:lnTo>
                    <a:lnTo>
                      <a:pt x="118" y="376"/>
                    </a:lnTo>
                    <a:lnTo>
                      <a:pt x="123" y="377"/>
                    </a:lnTo>
                    <a:lnTo>
                      <a:pt x="126" y="378"/>
                    </a:lnTo>
                    <a:lnTo>
                      <a:pt x="131" y="381"/>
                    </a:lnTo>
                    <a:lnTo>
                      <a:pt x="134" y="384"/>
                    </a:lnTo>
                    <a:lnTo>
                      <a:pt x="134" y="384"/>
                    </a:lnTo>
                    <a:lnTo>
                      <a:pt x="137" y="387"/>
                    </a:lnTo>
                    <a:lnTo>
                      <a:pt x="139" y="392"/>
                    </a:lnTo>
                    <a:lnTo>
                      <a:pt x="139" y="396"/>
                    </a:lnTo>
                    <a:lnTo>
                      <a:pt x="138" y="402"/>
                    </a:lnTo>
                    <a:lnTo>
                      <a:pt x="138" y="402"/>
                    </a:lnTo>
                    <a:lnTo>
                      <a:pt x="135" y="407"/>
                    </a:lnTo>
                    <a:lnTo>
                      <a:pt x="132" y="412"/>
                    </a:lnTo>
                    <a:lnTo>
                      <a:pt x="128" y="416"/>
                    </a:lnTo>
                    <a:lnTo>
                      <a:pt x="123" y="420"/>
                    </a:lnTo>
                    <a:lnTo>
                      <a:pt x="112" y="427"/>
                    </a:lnTo>
                    <a:lnTo>
                      <a:pt x="101" y="434"/>
                    </a:lnTo>
                    <a:lnTo>
                      <a:pt x="91" y="442"/>
                    </a:lnTo>
                    <a:lnTo>
                      <a:pt x="88" y="446"/>
                    </a:lnTo>
                    <a:lnTo>
                      <a:pt x="86" y="451"/>
                    </a:lnTo>
                    <a:lnTo>
                      <a:pt x="83" y="456"/>
                    </a:lnTo>
                    <a:lnTo>
                      <a:pt x="83" y="462"/>
                    </a:lnTo>
                    <a:lnTo>
                      <a:pt x="84" y="469"/>
                    </a:lnTo>
                    <a:lnTo>
                      <a:pt x="88" y="477"/>
                    </a:lnTo>
                    <a:lnTo>
                      <a:pt x="88" y="477"/>
                    </a:lnTo>
                    <a:lnTo>
                      <a:pt x="91" y="481"/>
                    </a:lnTo>
                    <a:lnTo>
                      <a:pt x="96" y="485"/>
                    </a:lnTo>
                    <a:lnTo>
                      <a:pt x="101" y="487"/>
                    </a:lnTo>
                    <a:lnTo>
                      <a:pt x="107" y="488"/>
                    </a:lnTo>
                    <a:lnTo>
                      <a:pt x="107" y="488"/>
                    </a:lnTo>
                    <a:lnTo>
                      <a:pt x="113" y="489"/>
                    </a:lnTo>
                    <a:lnTo>
                      <a:pt x="116" y="488"/>
                    </a:lnTo>
                    <a:lnTo>
                      <a:pt x="125" y="485"/>
                    </a:lnTo>
                    <a:lnTo>
                      <a:pt x="125" y="485"/>
                    </a:lnTo>
                    <a:lnTo>
                      <a:pt x="126" y="486"/>
                    </a:lnTo>
                    <a:lnTo>
                      <a:pt x="128" y="488"/>
                    </a:lnTo>
                    <a:lnTo>
                      <a:pt x="128" y="489"/>
                    </a:lnTo>
                    <a:lnTo>
                      <a:pt x="128" y="489"/>
                    </a:lnTo>
                    <a:lnTo>
                      <a:pt x="114" y="498"/>
                    </a:lnTo>
                    <a:lnTo>
                      <a:pt x="106" y="503"/>
                    </a:lnTo>
                    <a:lnTo>
                      <a:pt x="98" y="507"/>
                    </a:lnTo>
                    <a:lnTo>
                      <a:pt x="90" y="510"/>
                    </a:lnTo>
                    <a:lnTo>
                      <a:pt x="82" y="511"/>
                    </a:lnTo>
                    <a:lnTo>
                      <a:pt x="73" y="510"/>
                    </a:lnTo>
                    <a:lnTo>
                      <a:pt x="64" y="506"/>
                    </a:lnTo>
                    <a:lnTo>
                      <a:pt x="64" y="506"/>
                    </a:lnTo>
                    <a:lnTo>
                      <a:pt x="61" y="503"/>
                    </a:lnTo>
                    <a:lnTo>
                      <a:pt x="57" y="500"/>
                    </a:lnTo>
                    <a:lnTo>
                      <a:pt x="54" y="495"/>
                    </a:lnTo>
                    <a:lnTo>
                      <a:pt x="52" y="490"/>
                    </a:lnTo>
                    <a:lnTo>
                      <a:pt x="51" y="486"/>
                    </a:lnTo>
                    <a:lnTo>
                      <a:pt x="49" y="480"/>
                    </a:lnTo>
                    <a:lnTo>
                      <a:pt x="49" y="475"/>
                    </a:lnTo>
                    <a:lnTo>
                      <a:pt x="49" y="469"/>
                    </a:lnTo>
                    <a:lnTo>
                      <a:pt x="49" y="469"/>
                    </a:lnTo>
                    <a:lnTo>
                      <a:pt x="53" y="461"/>
                    </a:lnTo>
                    <a:lnTo>
                      <a:pt x="58" y="454"/>
                    </a:lnTo>
                    <a:lnTo>
                      <a:pt x="64" y="449"/>
                    </a:lnTo>
                    <a:lnTo>
                      <a:pt x="71" y="443"/>
                    </a:lnTo>
                    <a:lnTo>
                      <a:pt x="86" y="433"/>
                    </a:lnTo>
                    <a:lnTo>
                      <a:pt x="92" y="427"/>
                    </a:lnTo>
                    <a:lnTo>
                      <a:pt x="97" y="420"/>
                    </a:lnTo>
                    <a:lnTo>
                      <a:pt x="97" y="420"/>
                    </a:lnTo>
                    <a:lnTo>
                      <a:pt x="99" y="416"/>
                    </a:lnTo>
                    <a:lnTo>
                      <a:pt x="99" y="410"/>
                    </a:lnTo>
                    <a:lnTo>
                      <a:pt x="99" y="405"/>
                    </a:lnTo>
                    <a:lnTo>
                      <a:pt x="97" y="401"/>
                    </a:lnTo>
                    <a:lnTo>
                      <a:pt x="97" y="401"/>
                    </a:lnTo>
                    <a:lnTo>
                      <a:pt x="95" y="399"/>
                    </a:lnTo>
                    <a:lnTo>
                      <a:pt x="92" y="396"/>
                    </a:lnTo>
                    <a:lnTo>
                      <a:pt x="87" y="393"/>
                    </a:lnTo>
                    <a:lnTo>
                      <a:pt x="80" y="391"/>
                    </a:lnTo>
                    <a:lnTo>
                      <a:pt x="73" y="390"/>
                    </a:lnTo>
                    <a:lnTo>
                      <a:pt x="73" y="390"/>
                    </a:lnTo>
                    <a:lnTo>
                      <a:pt x="62" y="391"/>
                    </a:lnTo>
                    <a:lnTo>
                      <a:pt x="49" y="392"/>
                    </a:lnTo>
                    <a:lnTo>
                      <a:pt x="43" y="391"/>
                    </a:lnTo>
                    <a:lnTo>
                      <a:pt x="38" y="390"/>
                    </a:lnTo>
                    <a:lnTo>
                      <a:pt x="34" y="386"/>
                    </a:lnTo>
                    <a:lnTo>
                      <a:pt x="30" y="382"/>
                    </a:lnTo>
                    <a:lnTo>
                      <a:pt x="30" y="382"/>
                    </a:lnTo>
                    <a:lnTo>
                      <a:pt x="30" y="376"/>
                    </a:lnTo>
                    <a:lnTo>
                      <a:pt x="31" y="369"/>
                    </a:lnTo>
                    <a:lnTo>
                      <a:pt x="30" y="367"/>
                    </a:lnTo>
                    <a:lnTo>
                      <a:pt x="30" y="365"/>
                    </a:lnTo>
                    <a:lnTo>
                      <a:pt x="28" y="362"/>
                    </a:lnTo>
                    <a:lnTo>
                      <a:pt x="25" y="361"/>
                    </a:lnTo>
                    <a:lnTo>
                      <a:pt x="25" y="361"/>
                    </a:lnTo>
                    <a:lnTo>
                      <a:pt x="22" y="359"/>
                    </a:lnTo>
                    <a:lnTo>
                      <a:pt x="21" y="358"/>
                    </a:lnTo>
                    <a:lnTo>
                      <a:pt x="22" y="356"/>
                    </a:lnTo>
                    <a:lnTo>
                      <a:pt x="22" y="356"/>
                    </a:lnTo>
                    <a:lnTo>
                      <a:pt x="23" y="353"/>
                    </a:lnTo>
                    <a:lnTo>
                      <a:pt x="25" y="352"/>
                    </a:lnTo>
                    <a:lnTo>
                      <a:pt x="23" y="351"/>
                    </a:lnTo>
                    <a:lnTo>
                      <a:pt x="23" y="351"/>
                    </a:lnTo>
                    <a:lnTo>
                      <a:pt x="20" y="351"/>
                    </a:lnTo>
                    <a:lnTo>
                      <a:pt x="19" y="350"/>
                    </a:lnTo>
                    <a:lnTo>
                      <a:pt x="18" y="349"/>
                    </a:lnTo>
                    <a:lnTo>
                      <a:pt x="18" y="349"/>
                    </a:lnTo>
                    <a:lnTo>
                      <a:pt x="15" y="347"/>
                    </a:lnTo>
                    <a:lnTo>
                      <a:pt x="17" y="344"/>
                    </a:lnTo>
                    <a:lnTo>
                      <a:pt x="19" y="340"/>
                    </a:lnTo>
                    <a:lnTo>
                      <a:pt x="20" y="338"/>
                    </a:lnTo>
                    <a:lnTo>
                      <a:pt x="20" y="335"/>
                    </a:lnTo>
                    <a:lnTo>
                      <a:pt x="20" y="333"/>
                    </a:lnTo>
                    <a:lnTo>
                      <a:pt x="17" y="332"/>
                    </a:lnTo>
                    <a:lnTo>
                      <a:pt x="17" y="332"/>
                    </a:lnTo>
                    <a:lnTo>
                      <a:pt x="12" y="332"/>
                    </a:lnTo>
                    <a:lnTo>
                      <a:pt x="8" y="332"/>
                    </a:lnTo>
                    <a:lnTo>
                      <a:pt x="3" y="332"/>
                    </a:lnTo>
                    <a:lnTo>
                      <a:pt x="2" y="331"/>
                    </a:lnTo>
                    <a:lnTo>
                      <a:pt x="0" y="328"/>
                    </a:lnTo>
                    <a:lnTo>
                      <a:pt x="0" y="328"/>
                    </a:lnTo>
                    <a:lnTo>
                      <a:pt x="0" y="324"/>
                    </a:lnTo>
                    <a:lnTo>
                      <a:pt x="1" y="321"/>
                    </a:lnTo>
                    <a:lnTo>
                      <a:pt x="5" y="314"/>
                    </a:lnTo>
                    <a:lnTo>
                      <a:pt x="5" y="314"/>
                    </a:lnTo>
                    <a:lnTo>
                      <a:pt x="9" y="308"/>
                    </a:lnTo>
                    <a:lnTo>
                      <a:pt x="13" y="302"/>
                    </a:lnTo>
                    <a:lnTo>
                      <a:pt x="17" y="296"/>
                    </a:lnTo>
                    <a:lnTo>
                      <a:pt x="17" y="292"/>
                    </a:lnTo>
                    <a:lnTo>
                      <a:pt x="17" y="289"/>
                    </a:lnTo>
                    <a:lnTo>
                      <a:pt x="11" y="280"/>
                    </a:lnTo>
                    <a:lnTo>
                      <a:pt x="11" y="280"/>
                    </a:lnTo>
                    <a:lnTo>
                      <a:pt x="13" y="264"/>
                    </a:lnTo>
                    <a:lnTo>
                      <a:pt x="15" y="248"/>
                    </a:lnTo>
                    <a:lnTo>
                      <a:pt x="18" y="232"/>
                    </a:lnTo>
                    <a:lnTo>
                      <a:pt x="22" y="217"/>
                    </a:lnTo>
                    <a:lnTo>
                      <a:pt x="22" y="217"/>
                    </a:lnTo>
                    <a:lnTo>
                      <a:pt x="26" y="210"/>
                    </a:lnTo>
                    <a:lnTo>
                      <a:pt x="29" y="202"/>
                    </a:lnTo>
                    <a:lnTo>
                      <a:pt x="35" y="195"/>
                    </a:lnTo>
                    <a:lnTo>
                      <a:pt x="41" y="189"/>
                    </a:lnTo>
                    <a:lnTo>
                      <a:pt x="54" y="178"/>
                    </a:lnTo>
                    <a:lnTo>
                      <a:pt x="68" y="166"/>
                    </a:lnTo>
                    <a:lnTo>
                      <a:pt x="156" y="92"/>
                    </a:lnTo>
                    <a:lnTo>
                      <a:pt x="219" y="36"/>
                    </a:lnTo>
                    <a:lnTo>
                      <a:pt x="219" y="36"/>
                    </a:lnTo>
                    <a:lnTo>
                      <a:pt x="226" y="28"/>
                    </a:lnTo>
                    <a:lnTo>
                      <a:pt x="233" y="20"/>
                    </a:lnTo>
                    <a:lnTo>
                      <a:pt x="235" y="15"/>
                    </a:lnTo>
                    <a:lnTo>
                      <a:pt x="237" y="10"/>
                    </a:lnTo>
                    <a:lnTo>
                      <a:pt x="238" y="4"/>
                    </a:lnTo>
                    <a:lnTo>
                      <a:pt x="238" y="0"/>
                    </a:lnTo>
                    <a:lnTo>
                      <a:pt x="238" y="0"/>
                    </a:lnTo>
                    <a:lnTo>
                      <a:pt x="241" y="0"/>
                    </a:lnTo>
                    <a:lnTo>
                      <a:pt x="243" y="1"/>
                    </a:lnTo>
                    <a:lnTo>
                      <a:pt x="247" y="3"/>
                    </a:lnTo>
                    <a:lnTo>
                      <a:pt x="247" y="3"/>
                    </a:lnTo>
                    <a:lnTo>
                      <a:pt x="254" y="12"/>
                    </a:lnTo>
                    <a:lnTo>
                      <a:pt x="257" y="16"/>
                    </a:lnTo>
                    <a:lnTo>
                      <a:pt x="258"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46" name="Freeform 30">
                <a:extLst>
                  <a:ext uri="{FF2B5EF4-FFF2-40B4-BE49-F238E27FC236}">
                    <a16:creationId xmlns:a16="http://schemas.microsoft.com/office/drawing/2014/main" id="{8EE6304A-5856-0A43-AB6D-F21D6A4F5112}"/>
                  </a:ext>
                </a:extLst>
              </p:cNvPr>
              <p:cNvSpPr>
                <a:spLocks/>
              </p:cNvSpPr>
              <p:nvPr userDrawn="1"/>
            </p:nvSpPr>
            <p:spPr bwMode="auto">
              <a:xfrm>
                <a:off x="8193088" y="271463"/>
                <a:ext cx="204788" cy="406400"/>
              </a:xfrm>
              <a:custGeom>
                <a:avLst/>
                <a:gdLst>
                  <a:gd name="T0" fmla="*/ 257 w 258"/>
                  <a:gd name="T1" fmla="*/ 36 h 511"/>
                  <a:gd name="T2" fmla="*/ 228 w 258"/>
                  <a:gd name="T3" fmla="*/ 70 h 511"/>
                  <a:gd name="T4" fmla="*/ 57 w 258"/>
                  <a:gd name="T5" fmla="*/ 217 h 511"/>
                  <a:gd name="T6" fmla="*/ 46 w 258"/>
                  <a:gd name="T7" fmla="*/ 257 h 511"/>
                  <a:gd name="T8" fmla="*/ 47 w 258"/>
                  <a:gd name="T9" fmla="*/ 282 h 511"/>
                  <a:gd name="T10" fmla="*/ 35 w 258"/>
                  <a:gd name="T11" fmla="*/ 317 h 511"/>
                  <a:gd name="T12" fmla="*/ 39 w 258"/>
                  <a:gd name="T13" fmla="*/ 324 h 511"/>
                  <a:gd name="T14" fmla="*/ 53 w 258"/>
                  <a:gd name="T15" fmla="*/ 328 h 511"/>
                  <a:gd name="T16" fmla="*/ 53 w 258"/>
                  <a:gd name="T17" fmla="*/ 340 h 511"/>
                  <a:gd name="T18" fmla="*/ 58 w 258"/>
                  <a:gd name="T19" fmla="*/ 341 h 511"/>
                  <a:gd name="T20" fmla="*/ 58 w 258"/>
                  <a:gd name="T21" fmla="*/ 347 h 511"/>
                  <a:gd name="T22" fmla="*/ 63 w 258"/>
                  <a:gd name="T23" fmla="*/ 353 h 511"/>
                  <a:gd name="T24" fmla="*/ 63 w 258"/>
                  <a:gd name="T25" fmla="*/ 362 h 511"/>
                  <a:gd name="T26" fmla="*/ 69 w 258"/>
                  <a:gd name="T27" fmla="*/ 373 h 511"/>
                  <a:gd name="T28" fmla="*/ 90 w 258"/>
                  <a:gd name="T29" fmla="*/ 378 h 511"/>
                  <a:gd name="T30" fmla="*/ 123 w 258"/>
                  <a:gd name="T31" fmla="*/ 377 h 511"/>
                  <a:gd name="T32" fmla="*/ 134 w 258"/>
                  <a:gd name="T33" fmla="*/ 384 h 511"/>
                  <a:gd name="T34" fmla="*/ 138 w 258"/>
                  <a:gd name="T35" fmla="*/ 402 h 511"/>
                  <a:gd name="T36" fmla="*/ 128 w 258"/>
                  <a:gd name="T37" fmla="*/ 416 h 511"/>
                  <a:gd name="T38" fmla="*/ 91 w 258"/>
                  <a:gd name="T39" fmla="*/ 442 h 511"/>
                  <a:gd name="T40" fmla="*/ 83 w 258"/>
                  <a:gd name="T41" fmla="*/ 462 h 511"/>
                  <a:gd name="T42" fmla="*/ 91 w 258"/>
                  <a:gd name="T43" fmla="*/ 481 h 511"/>
                  <a:gd name="T44" fmla="*/ 107 w 258"/>
                  <a:gd name="T45" fmla="*/ 488 h 511"/>
                  <a:gd name="T46" fmla="*/ 125 w 258"/>
                  <a:gd name="T47" fmla="*/ 485 h 511"/>
                  <a:gd name="T48" fmla="*/ 128 w 258"/>
                  <a:gd name="T49" fmla="*/ 489 h 511"/>
                  <a:gd name="T50" fmla="*/ 90 w 258"/>
                  <a:gd name="T51" fmla="*/ 510 h 511"/>
                  <a:gd name="T52" fmla="*/ 64 w 258"/>
                  <a:gd name="T53" fmla="*/ 506 h 511"/>
                  <a:gd name="T54" fmla="*/ 52 w 258"/>
                  <a:gd name="T55" fmla="*/ 490 h 511"/>
                  <a:gd name="T56" fmla="*/ 49 w 258"/>
                  <a:gd name="T57" fmla="*/ 469 h 511"/>
                  <a:gd name="T58" fmla="*/ 64 w 258"/>
                  <a:gd name="T59" fmla="*/ 449 h 511"/>
                  <a:gd name="T60" fmla="*/ 97 w 258"/>
                  <a:gd name="T61" fmla="*/ 420 h 511"/>
                  <a:gd name="T62" fmla="*/ 99 w 258"/>
                  <a:gd name="T63" fmla="*/ 405 h 511"/>
                  <a:gd name="T64" fmla="*/ 92 w 258"/>
                  <a:gd name="T65" fmla="*/ 396 h 511"/>
                  <a:gd name="T66" fmla="*/ 73 w 258"/>
                  <a:gd name="T67" fmla="*/ 390 h 511"/>
                  <a:gd name="T68" fmla="*/ 38 w 258"/>
                  <a:gd name="T69" fmla="*/ 390 h 511"/>
                  <a:gd name="T70" fmla="*/ 30 w 258"/>
                  <a:gd name="T71" fmla="*/ 376 h 511"/>
                  <a:gd name="T72" fmla="*/ 28 w 258"/>
                  <a:gd name="T73" fmla="*/ 362 h 511"/>
                  <a:gd name="T74" fmla="*/ 21 w 258"/>
                  <a:gd name="T75" fmla="*/ 358 h 511"/>
                  <a:gd name="T76" fmla="*/ 25 w 258"/>
                  <a:gd name="T77" fmla="*/ 352 h 511"/>
                  <a:gd name="T78" fmla="*/ 19 w 258"/>
                  <a:gd name="T79" fmla="*/ 350 h 511"/>
                  <a:gd name="T80" fmla="*/ 17 w 258"/>
                  <a:gd name="T81" fmla="*/ 344 h 511"/>
                  <a:gd name="T82" fmla="*/ 20 w 258"/>
                  <a:gd name="T83" fmla="*/ 333 h 511"/>
                  <a:gd name="T84" fmla="*/ 8 w 258"/>
                  <a:gd name="T85" fmla="*/ 332 h 511"/>
                  <a:gd name="T86" fmla="*/ 0 w 258"/>
                  <a:gd name="T87" fmla="*/ 328 h 511"/>
                  <a:gd name="T88" fmla="*/ 5 w 258"/>
                  <a:gd name="T89" fmla="*/ 314 h 511"/>
                  <a:gd name="T90" fmla="*/ 17 w 258"/>
                  <a:gd name="T91" fmla="*/ 292 h 511"/>
                  <a:gd name="T92" fmla="*/ 13 w 258"/>
                  <a:gd name="T93" fmla="*/ 264 h 511"/>
                  <a:gd name="T94" fmla="*/ 22 w 258"/>
                  <a:gd name="T95" fmla="*/ 217 h 511"/>
                  <a:gd name="T96" fmla="*/ 41 w 258"/>
                  <a:gd name="T97" fmla="*/ 189 h 511"/>
                  <a:gd name="T98" fmla="*/ 219 w 258"/>
                  <a:gd name="T99" fmla="*/ 36 h 511"/>
                  <a:gd name="T100" fmla="*/ 235 w 258"/>
                  <a:gd name="T101" fmla="*/ 15 h 511"/>
                  <a:gd name="T102" fmla="*/ 238 w 258"/>
                  <a:gd name="T103" fmla="*/ 0 h 511"/>
                  <a:gd name="T104" fmla="*/ 247 w 258"/>
                  <a:gd name="T105" fmla="*/ 3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8" h="511">
                    <a:moveTo>
                      <a:pt x="258" y="21"/>
                    </a:moveTo>
                    <a:lnTo>
                      <a:pt x="258" y="21"/>
                    </a:lnTo>
                    <a:lnTo>
                      <a:pt x="258" y="29"/>
                    </a:lnTo>
                    <a:lnTo>
                      <a:pt x="257" y="36"/>
                    </a:lnTo>
                    <a:lnTo>
                      <a:pt x="253" y="43"/>
                    </a:lnTo>
                    <a:lnTo>
                      <a:pt x="250" y="49"/>
                    </a:lnTo>
                    <a:lnTo>
                      <a:pt x="240" y="59"/>
                    </a:lnTo>
                    <a:lnTo>
                      <a:pt x="228" y="70"/>
                    </a:lnTo>
                    <a:lnTo>
                      <a:pt x="168" y="121"/>
                    </a:lnTo>
                    <a:lnTo>
                      <a:pt x="63" y="211"/>
                    </a:lnTo>
                    <a:lnTo>
                      <a:pt x="63" y="211"/>
                    </a:lnTo>
                    <a:lnTo>
                      <a:pt x="57" y="217"/>
                    </a:lnTo>
                    <a:lnTo>
                      <a:pt x="54" y="224"/>
                    </a:lnTo>
                    <a:lnTo>
                      <a:pt x="51" y="232"/>
                    </a:lnTo>
                    <a:lnTo>
                      <a:pt x="48" y="240"/>
                    </a:lnTo>
                    <a:lnTo>
                      <a:pt x="46" y="257"/>
                    </a:lnTo>
                    <a:lnTo>
                      <a:pt x="43" y="273"/>
                    </a:lnTo>
                    <a:lnTo>
                      <a:pt x="43" y="273"/>
                    </a:lnTo>
                    <a:lnTo>
                      <a:pt x="45" y="277"/>
                    </a:lnTo>
                    <a:lnTo>
                      <a:pt x="47" y="282"/>
                    </a:lnTo>
                    <a:lnTo>
                      <a:pt x="49" y="285"/>
                    </a:lnTo>
                    <a:lnTo>
                      <a:pt x="49" y="288"/>
                    </a:lnTo>
                    <a:lnTo>
                      <a:pt x="49" y="291"/>
                    </a:lnTo>
                    <a:lnTo>
                      <a:pt x="35" y="317"/>
                    </a:lnTo>
                    <a:lnTo>
                      <a:pt x="35" y="317"/>
                    </a:lnTo>
                    <a:lnTo>
                      <a:pt x="36" y="321"/>
                    </a:lnTo>
                    <a:lnTo>
                      <a:pt x="37" y="323"/>
                    </a:lnTo>
                    <a:lnTo>
                      <a:pt x="39" y="324"/>
                    </a:lnTo>
                    <a:lnTo>
                      <a:pt x="43" y="324"/>
                    </a:lnTo>
                    <a:lnTo>
                      <a:pt x="48" y="325"/>
                    </a:lnTo>
                    <a:lnTo>
                      <a:pt x="51" y="326"/>
                    </a:lnTo>
                    <a:lnTo>
                      <a:pt x="53" y="328"/>
                    </a:lnTo>
                    <a:lnTo>
                      <a:pt x="53" y="328"/>
                    </a:lnTo>
                    <a:lnTo>
                      <a:pt x="52" y="334"/>
                    </a:lnTo>
                    <a:lnTo>
                      <a:pt x="52" y="338"/>
                    </a:lnTo>
                    <a:lnTo>
                      <a:pt x="53" y="340"/>
                    </a:lnTo>
                    <a:lnTo>
                      <a:pt x="53" y="340"/>
                    </a:lnTo>
                    <a:lnTo>
                      <a:pt x="54" y="341"/>
                    </a:lnTo>
                    <a:lnTo>
                      <a:pt x="55" y="341"/>
                    </a:lnTo>
                    <a:lnTo>
                      <a:pt x="58" y="341"/>
                    </a:lnTo>
                    <a:lnTo>
                      <a:pt x="61" y="342"/>
                    </a:lnTo>
                    <a:lnTo>
                      <a:pt x="60" y="344"/>
                    </a:lnTo>
                    <a:lnTo>
                      <a:pt x="60" y="344"/>
                    </a:lnTo>
                    <a:lnTo>
                      <a:pt x="58" y="347"/>
                    </a:lnTo>
                    <a:lnTo>
                      <a:pt x="58" y="349"/>
                    </a:lnTo>
                    <a:lnTo>
                      <a:pt x="58" y="349"/>
                    </a:lnTo>
                    <a:lnTo>
                      <a:pt x="62" y="351"/>
                    </a:lnTo>
                    <a:lnTo>
                      <a:pt x="63" y="353"/>
                    </a:lnTo>
                    <a:lnTo>
                      <a:pt x="64" y="355"/>
                    </a:lnTo>
                    <a:lnTo>
                      <a:pt x="64" y="355"/>
                    </a:lnTo>
                    <a:lnTo>
                      <a:pt x="63" y="359"/>
                    </a:lnTo>
                    <a:lnTo>
                      <a:pt x="63" y="362"/>
                    </a:lnTo>
                    <a:lnTo>
                      <a:pt x="64" y="366"/>
                    </a:lnTo>
                    <a:lnTo>
                      <a:pt x="65" y="369"/>
                    </a:lnTo>
                    <a:lnTo>
                      <a:pt x="65" y="369"/>
                    </a:lnTo>
                    <a:lnTo>
                      <a:pt x="69" y="373"/>
                    </a:lnTo>
                    <a:lnTo>
                      <a:pt x="73" y="375"/>
                    </a:lnTo>
                    <a:lnTo>
                      <a:pt x="77" y="377"/>
                    </a:lnTo>
                    <a:lnTo>
                      <a:pt x="81" y="377"/>
                    </a:lnTo>
                    <a:lnTo>
                      <a:pt x="90" y="378"/>
                    </a:lnTo>
                    <a:lnTo>
                      <a:pt x="99" y="377"/>
                    </a:lnTo>
                    <a:lnTo>
                      <a:pt x="109" y="376"/>
                    </a:lnTo>
                    <a:lnTo>
                      <a:pt x="118" y="376"/>
                    </a:lnTo>
                    <a:lnTo>
                      <a:pt x="123" y="377"/>
                    </a:lnTo>
                    <a:lnTo>
                      <a:pt x="126" y="378"/>
                    </a:lnTo>
                    <a:lnTo>
                      <a:pt x="131" y="381"/>
                    </a:lnTo>
                    <a:lnTo>
                      <a:pt x="134" y="384"/>
                    </a:lnTo>
                    <a:lnTo>
                      <a:pt x="134" y="384"/>
                    </a:lnTo>
                    <a:lnTo>
                      <a:pt x="137" y="387"/>
                    </a:lnTo>
                    <a:lnTo>
                      <a:pt x="139" y="392"/>
                    </a:lnTo>
                    <a:lnTo>
                      <a:pt x="139" y="396"/>
                    </a:lnTo>
                    <a:lnTo>
                      <a:pt x="138" y="402"/>
                    </a:lnTo>
                    <a:lnTo>
                      <a:pt x="138" y="402"/>
                    </a:lnTo>
                    <a:lnTo>
                      <a:pt x="135" y="407"/>
                    </a:lnTo>
                    <a:lnTo>
                      <a:pt x="132" y="412"/>
                    </a:lnTo>
                    <a:lnTo>
                      <a:pt x="128" y="416"/>
                    </a:lnTo>
                    <a:lnTo>
                      <a:pt x="123" y="420"/>
                    </a:lnTo>
                    <a:lnTo>
                      <a:pt x="112" y="427"/>
                    </a:lnTo>
                    <a:lnTo>
                      <a:pt x="101" y="434"/>
                    </a:lnTo>
                    <a:lnTo>
                      <a:pt x="91" y="442"/>
                    </a:lnTo>
                    <a:lnTo>
                      <a:pt x="88" y="446"/>
                    </a:lnTo>
                    <a:lnTo>
                      <a:pt x="86" y="451"/>
                    </a:lnTo>
                    <a:lnTo>
                      <a:pt x="83" y="456"/>
                    </a:lnTo>
                    <a:lnTo>
                      <a:pt x="83" y="462"/>
                    </a:lnTo>
                    <a:lnTo>
                      <a:pt x="84" y="469"/>
                    </a:lnTo>
                    <a:lnTo>
                      <a:pt x="88" y="477"/>
                    </a:lnTo>
                    <a:lnTo>
                      <a:pt x="88" y="477"/>
                    </a:lnTo>
                    <a:lnTo>
                      <a:pt x="91" y="481"/>
                    </a:lnTo>
                    <a:lnTo>
                      <a:pt x="96" y="485"/>
                    </a:lnTo>
                    <a:lnTo>
                      <a:pt x="101" y="487"/>
                    </a:lnTo>
                    <a:lnTo>
                      <a:pt x="107" y="488"/>
                    </a:lnTo>
                    <a:lnTo>
                      <a:pt x="107" y="488"/>
                    </a:lnTo>
                    <a:lnTo>
                      <a:pt x="113" y="489"/>
                    </a:lnTo>
                    <a:lnTo>
                      <a:pt x="116" y="488"/>
                    </a:lnTo>
                    <a:lnTo>
                      <a:pt x="125" y="485"/>
                    </a:lnTo>
                    <a:lnTo>
                      <a:pt x="125" y="485"/>
                    </a:lnTo>
                    <a:lnTo>
                      <a:pt x="126" y="486"/>
                    </a:lnTo>
                    <a:lnTo>
                      <a:pt x="128" y="488"/>
                    </a:lnTo>
                    <a:lnTo>
                      <a:pt x="128" y="489"/>
                    </a:lnTo>
                    <a:lnTo>
                      <a:pt x="128" y="489"/>
                    </a:lnTo>
                    <a:lnTo>
                      <a:pt x="114" y="498"/>
                    </a:lnTo>
                    <a:lnTo>
                      <a:pt x="106" y="503"/>
                    </a:lnTo>
                    <a:lnTo>
                      <a:pt x="98" y="507"/>
                    </a:lnTo>
                    <a:lnTo>
                      <a:pt x="90" y="510"/>
                    </a:lnTo>
                    <a:lnTo>
                      <a:pt x="82" y="511"/>
                    </a:lnTo>
                    <a:lnTo>
                      <a:pt x="73" y="510"/>
                    </a:lnTo>
                    <a:lnTo>
                      <a:pt x="64" y="506"/>
                    </a:lnTo>
                    <a:lnTo>
                      <a:pt x="64" y="506"/>
                    </a:lnTo>
                    <a:lnTo>
                      <a:pt x="61" y="503"/>
                    </a:lnTo>
                    <a:lnTo>
                      <a:pt x="57" y="500"/>
                    </a:lnTo>
                    <a:lnTo>
                      <a:pt x="54" y="495"/>
                    </a:lnTo>
                    <a:lnTo>
                      <a:pt x="52" y="490"/>
                    </a:lnTo>
                    <a:lnTo>
                      <a:pt x="51" y="486"/>
                    </a:lnTo>
                    <a:lnTo>
                      <a:pt x="49" y="480"/>
                    </a:lnTo>
                    <a:lnTo>
                      <a:pt x="49" y="475"/>
                    </a:lnTo>
                    <a:lnTo>
                      <a:pt x="49" y="469"/>
                    </a:lnTo>
                    <a:lnTo>
                      <a:pt x="49" y="469"/>
                    </a:lnTo>
                    <a:lnTo>
                      <a:pt x="53" y="461"/>
                    </a:lnTo>
                    <a:lnTo>
                      <a:pt x="58" y="454"/>
                    </a:lnTo>
                    <a:lnTo>
                      <a:pt x="64" y="449"/>
                    </a:lnTo>
                    <a:lnTo>
                      <a:pt x="71" y="443"/>
                    </a:lnTo>
                    <a:lnTo>
                      <a:pt x="86" y="433"/>
                    </a:lnTo>
                    <a:lnTo>
                      <a:pt x="92" y="427"/>
                    </a:lnTo>
                    <a:lnTo>
                      <a:pt x="97" y="420"/>
                    </a:lnTo>
                    <a:lnTo>
                      <a:pt x="97" y="420"/>
                    </a:lnTo>
                    <a:lnTo>
                      <a:pt x="99" y="416"/>
                    </a:lnTo>
                    <a:lnTo>
                      <a:pt x="99" y="410"/>
                    </a:lnTo>
                    <a:lnTo>
                      <a:pt x="99" y="405"/>
                    </a:lnTo>
                    <a:lnTo>
                      <a:pt x="97" y="401"/>
                    </a:lnTo>
                    <a:lnTo>
                      <a:pt x="97" y="401"/>
                    </a:lnTo>
                    <a:lnTo>
                      <a:pt x="95" y="399"/>
                    </a:lnTo>
                    <a:lnTo>
                      <a:pt x="92" y="396"/>
                    </a:lnTo>
                    <a:lnTo>
                      <a:pt x="87" y="393"/>
                    </a:lnTo>
                    <a:lnTo>
                      <a:pt x="80" y="391"/>
                    </a:lnTo>
                    <a:lnTo>
                      <a:pt x="73" y="390"/>
                    </a:lnTo>
                    <a:lnTo>
                      <a:pt x="73" y="390"/>
                    </a:lnTo>
                    <a:lnTo>
                      <a:pt x="62" y="391"/>
                    </a:lnTo>
                    <a:lnTo>
                      <a:pt x="49" y="392"/>
                    </a:lnTo>
                    <a:lnTo>
                      <a:pt x="43" y="391"/>
                    </a:lnTo>
                    <a:lnTo>
                      <a:pt x="38" y="390"/>
                    </a:lnTo>
                    <a:lnTo>
                      <a:pt x="34" y="386"/>
                    </a:lnTo>
                    <a:lnTo>
                      <a:pt x="30" y="382"/>
                    </a:lnTo>
                    <a:lnTo>
                      <a:pt x="30" y="382"/>
                    </a:lnTo>
                    <a:lnTo>
                      <a:pt x="30" y="376"/>
                    </a:lnTo>
                    <a:lnTo>
                      <a:pt x="31" y="369"/>
                    </a:lnTo>
                    <a:lnTo>
                      <a:pt x="30" y="367"/>
                    </a:lnTo>
                    <a:lnTo>
                      <a:pt x="30" y="365"/>
                    </a:lnTo>
                    <a:lnTo>
                      <a:pt x="28" y="362"/>
                    </a:lnTo>
                    <a:lnTo>
                      <a:pt x="25" y="361"/>
                    </a:lnTo>
                    <a:lnTo>
                      <a:pt x="25" y="361"/>
                    </a:lnTo>
                    <a:lnTo>
                      <a:pt x="22" y="359"/>
                    </a:lnTo>
                    <a:lnTo>
                      <a:pt x="21" y="358"/>
                    </a:lnTo>
                    <a:lnTo>
                      <a:pt x="22" y="356"/>
                    </a:lnTo>
                    <a:lnTo>
                      <a:pt x="22" y="356"/>
                    </a:lnTo>
                    <a:lnTo>
                      <a:pt x="23" y="353"/>
                    </a:lnTo>
                    <a:lnTo>
                      <a:pt x="25" y="352"/>
                    </a:lnTo>
                    <a:lnTo>
                      <a:pt x="23" y="351"/>
                    </a:lnTo>
                    <a:lnTo>
                      <a:pt x="23" y="351"/>
                    </a:lnTo>
                    <a:lnTo>
                      <a:pt x="20" y="351"/>
                    </a:lnTo>
                    <a:lnTo>
                      <a:pt x="19" y="350"/>
                    </a:lnTo>
                    <a:lnTo>
                      <a:pt x="18" y="349"/>
                    </a:lnTo>
                    <a:lnTo>
                      <a:pt x="18" y="349"/>
                    </a:lnTo>
                    <a:lnTo>
                      <a:pt x="15" y="347"/>
                    </a:lnTo>
                    <a:lnTo>
                      <a:pt x="17" y="344"/>
                    </a:lnTo>
                    <a:lnTo>
                      <a:pt x="19" y="340"/>
                    </a:lnTo>
                    <a:lnTo>
                      <a:pt x="20" y="338"/>
                    </a:lnTo>
                    <a:lnTo>
                      <a:pt x="20" y="335"/>
                    </a:lnTo>
                    <a:lnTo>
                      <a:pt x="20" y="333"/>
                    </a:lnTo>
                    <a:lnTo>
                      <a:pt x="17" y="332"/>
                    </a:lnTo>
                    <a:lnTo>
                      <a:pt x="17" y="332"/>
                    </a:lnTo>
                    <a:lnTo>
                      <a:pt x="12" y="332"/>
                    </a:lnTo>
                    <a:lnTo>
                      <a:pt x="8" y="332"/>
                    </a:lnTo>
                    <a:lnTo>
                      <a:pt x="3" y="332"/>
                    </a:lnTo>
                    <a:lnTo>
                      <a:pt x="2" y="331"/>
                    </a:lnTo>
                    <a:lnTo>
                      <a:pt x="0" y="328"/>
                    </a:lnTo>
                    <a:lnTo>
                      <a:pt x="0" y="328"/>
                    </a:lnTo>
                    <a:lnTo>
                      <a:pt x="0" y="324"/>
                    </a:lnTo>
                    <a:lnTo>
                      <a:pt x="1" y="321"/>
                    </a:lnTo>
                    <a:lnTo>
                      <a:pt x="5" y="314"/>
                    </a:lnTo>
                    <a:lnTo>
                      <a:pt x="5" y="314"/>
                    </a:lnTo>
                    <a:lnTo>
                      <a:pt x="9" y="308"/>
                    </a:lnTo>
                    <a:lnTo>
                      <a:pt x="13" y="302"/>
                    </a:lnTo>
                    <a:lnTo>
                      <a:pt x="17" y="296"/>
                    </a:lnTo>
                    <a:lnTo>
                      <a:pt x="17" y="292"/>
                    </a:lnTo>
                    <a:lnTo>
                      <a:pt x="17" y="289"/>
                    </a:lnTo>
                    <a:lnTo>
                      <a:pt x="11" y="280"/>
                    </a:lnTo>
                    <a:lnTo>
                      <a:pt x="11" y="280"/>
                    </a:lnTo>
                    <a:lnTo>
                      <a:pt x="13" y="264"/>
                    </a:lnTo>
                    <a:lnTo>
                      <a:pt x="15" y="248"/>
                    </a:lnTo>
                    <a:lnTo>
                      <a:pt x="18" y="232"/>
                    </a:lnTo>
                    <a:lnTo>
                      <a:pt x="22" y="217"/>
                    </a:lnTo>
                    <a:lnTo>
                      <a:pt x="22" y="217"/>
                    </a:lnTo>
                    <a:lnTo>
                      <a:pt x="26" y="210"/>
                    </a:lnTo>
                    <a:lnTo>
                      <a:pt x="29" y="202"/>
                    </a:lnTo>
                    <a:lnTo>
                      <a:pt x="35" y="195"/>
                    </a:lnTo>
                    <a:lnTo>
                      <a:pt x="41" y="189"/>
                    </a:lnTo>
                    <a:lnTo>
                      <a:pt x="54" y="178"/>
                    </a:lnTo>
                    <a:lnTo>
                      <a:pt x="68" y="166"/>
                    </a:lnTo>
                    <a:lnTo>
                      <a:pt x="156" y="92"/>
                    </a:lnTo>
                    <a:lnTo>
                      <a:pt x="219" y="36"/>
                    </a:lnTo>
                    <a:lnTo>
                      <a:pt x="219" y="36"/>
                    </a:lnTo>
                    <a:lnTo>
                      <a:pt x="226" y="28"/>
                    </a:lnTo>
                    <a:lnTo>
                      <a:pt x="233" y="20"/>
                    </a:lnTo>
                    <a:lnTo>
                      <a:pt x="235" y="15"/>
                    </a:lnTo>
                    <a:lnTo>
                      <a:pt x="237" y="10"/>
                    </a:lnTo>
                    <a:lnTo>
                      <a:pt x="238" y="4"/>
                    </a:lnTo>
                    <a:lnTo>
                      <a:pt x="238" y="0"/>
                    </a:lnTo>
                    <a:lnTo>
                      <a:pt x="238" y="0"/>
                    </a:lnTo>
                    <a:lnTo>
                      <a:pt x="241" y="0"/>
                    </a:lnTo>
                    <a:lnTo>
                      <a:pt x="243" y="1"/>
                    </a:lnTo>
                    <a:lnTo>
                      <a:pt x="247" y="3"/>
                    </a:lnTo>
                    <a:lnTo>
                      <a:pt x="247" y="3"/>
                    </a:lnTo>
                    <a:lnTo>
                      <a:pt x="254" y="12"/>
                    </a:lnTo>
                    <a:lnTo>
                      <a:pt x="257" y="16"/>
                    </a:lnTo>
                    <a:lnTo>
                      <a:pt x="258" y="2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47" name="Freeform 31">
                <a:extLst>
                  <a:ext uri="{FF2B5EF4-FFF2-40B4-BE49-F238E27FC236}">
                    <a16:creationId xmlns:a16="http://schemas.microsoft.com/office/drawing/2014/main" id="{A93FF28D-8CA2-2140-9B52-A2C46EAD797C}"/>
                  </a:ext>
                </a:extLst>
              </p:cNvPr>
              <p:cNvSpPr>
                <a:spLocks/>
              </p:cNvSpPr>
              <p:nvPr userDrawn="1"/>
            </p:nvSpPr>
            <p:spPr bwMode="auto">
              <a:xfrm>
                <a:off x="8247063" y="350838"/>
                <a:ext cx="176213" cy="220662"/>
              </a:xfrm>
              <a:custGeom>
                <a:avLst/>
                <a:gdLst>
                  <a:gd name="T0" fmla="*/ 163 w 222"/>
                  <a:gd name="T1" fmla="*/ 41 h 277"/>
                  <a:gd name="T2" fmla="*/ 119 w 222"/>
                  <a:gd name="T3" fmla="*/ 82 h 277"/>
                  <a:gd name="T4" fmla="*/ 47 w 222"/>
                  <a:gd name="T5" fmla="*/ 143 h 277"/>
                  <a:gd name="T6" fmla="*/ 40 w 222"/>
                  <a:gd name="T7" fmla="*/ 160 h 277"/>
                  <a:gd name="T8" fmla="*/ 40 w 222"/>
                  <a:gd name="T9" fmla="*/ 180 h 277"/>
                  <a:gd name="T10" fmla="*/ 41 w 222"/>
                  <a:gd name="T11" fmla="*/ 191 h 277"/>
                  <a:gd name="T12" fmla="*/ 34 w 222"/>
                  <a:gd name="T13" fmla="*/ 205 h 277"/>
                  <a:gd name="T14" fmla="*/ 35 w 222"/>
                  <a:gd name="T15" fmla="*/ 209 h 277"/>
                  <a:gd name="T16" fmla="*/ 41 w 222"/>
                  <a:gd name="T17" fmla="*/ 210 h 277"/>
                  <a:gd name="T18" fmla="*/ 46 w 222"/>
                  <a:gd name="T19" fmla="*/ 214 h 277"/>
                  <a:gd name="T20" fmla="*/ 49 w 222"/>
                  <a:gd name="T21" fmla="*/ 223 h 277"/>
                  <a:gd name="T22" fmla="*/ 51 w 222"/>
                  <a:gd name="T23" fmla="*/ 223 h 277"/>
                  <a:gd name="T24" fmla="*/ 54 w 222"/>
                  <a:gd name="T25" fmla="*/ 224 h 277"/>
                  <a:gd name="T26" fmla="*/ 51 w 222"/>
                  <a:gd name="T27" fmla="*/ 229 h 277"/>
                  <a:gd name="T28" fmla="*/ 59 w 222"/>
                  <a:gd name="T29" fmla="*/ 233 h 277"/>
                  <a:gd name="T30" fmla="*/ 62 w 222"/>
                  <a:gd name="T31" fmla="*/ 242 h 277"/>
                  <a:gd name="T32" fmla="*/ 67 w 222"/>
                  <a:gd name="T33" fmla="*/ 248 h 277"/>
                  <a:gd name="T34" fmla="*/ 85 w 222"/>
                  <a:gd name="T35" fmla="*/ 245 h 277"/>
                  <a:gd name="T36" fmla="*/ 114 w 222"/>
                  <a:gd name="T37" fmla="*/ 235 h 277"/>
                  <a:gd name="T38" fmla="*/ 133 w 222"/>
                  <a:gd name="T39" fmla="*/ 232 h 277"/>
                  <a:gd name="T40" fmla="*/ 169 w 222"/>
                  <a:gd name="T41" fmla="*/ 239 h 277"/>
                  <a:gd name="T42" fmla="*/ 195 w 222"/>
                  <a:gd name="T43" fmla="*/ 244 h 277"/>
                  <a:gd name="T44" fmla="*/ 222 w 222"/>
                  <a:gd name="T45" fmla="*/ 244 h 277"/>
                  <a:gd name="T46" fmla="*/ 204 w 222"/>
                  <a:gd name="T47" fmla="*/ 263 h 277"/>
                  <a:gd name="T48" fmla="*/ 181 w 222"/>
                  <a:gd name="T49" fmla="*/ 275 h 277"/>
                  <a:gd name="T50" fmla="*/ 164 w 222"/>
                  <a:gd name="T51" fmla="*/ 277 h 277"/>
                  <a:gd name="T52" fmla="*/ 129 w 222"/>
                  <a:gd name="T53" fmla="*/ 265 h 277"/>
                  <a:gd name="T54" fmla="*/ 103 w 222"/>
                  <a:gd name="T55" fmla="*/ 256 h 277"/>
                  <a:gd name="T56" fmla="*/ 78 w 222"/>
                  <a:gd name="T57" fmla="*/ 260 h 277"/>
                  <a:gd name="T58" fmla="*/ 49 w 222"/>
                  <a:gd name="T59" fmla="*/ 267 h 277"/>
                  <a:gd name="T60" fmla="*/ 34 w 222"/>
                  <a:gd name="T61" fmla="*/ 263 h 277"/>
                  <a:gd name="T62" fmla="*/ 28 w 222"/>
                  <a:gd name="T63" fmla="*/ 250 h 277"/>
                  <a:gd name="T64" fmla="*/ 28 w 222"/>
                  <a:gd name="T65" fmla="*/ 243 h 277"/>
                  <a:gd name="T66" fmla="*/ 22 w 222"/>
                  <a:gd name="T67" fmla="*/ 239 h 277"/>
                  <a:gd name="T68" fmla="*/ 24 w 222"/>
                  <a:gd name="T69" fmla="*/ 233 h 277"/>
                  <a:gd name="T70" fmla="*/ 18 w 222"/>
                  <a:gd name="T71" fmla="*/ 232 h 277"/>
                  <a:gd name="T72" fmla="*/ 16 w 222"/>
                  <a:gd name="T73" fmla="*/ 227 h 277"/>
                  <a:gd name="T74" fmla="*/ 16 w 222"/>
                  <a:gd name="T75" fmla="*/ 219 h 277"/>
                  <a:gd name="T76" fmla="*/ 8 w 222"/>
                  <a:gd name="T77" fmla="*/ 218 h 277"/>
                  <a:gd name="T78" fmla="*/ 2 w 222"/>
                  <a:gd name="T79" fmla="*/ 217 h 277"/>
                  <a:gd name="T80" fmla="*/ 2 w 222"/>
                  <a:gd name="T81" fmla="*/ 209 h 277"/>
                  <a:gd name="T82" fmla="*/ 8 w 222"/>
                  <a:gd name="T83" fmla="*/ 199 h 277"/>
                  <a:gd name="T84" fmla="*/ 11 w 222"/>
                  <a:gd name="T85" fmla="*/ 188 h 277"/>
                  <a:gd name="T86" fmla="*/ 7 w 222"/>
                  <a:gd name="T87" fmla="*/ 177 h 277"/>
                  <a:gd name="T88" fmla="*/ 9 w 222"/>
                  <a:gd name="T89" fmla="*/ 154 h 277"/>
                  <a:gd name="T90" fmla="*/ 18 w 222"/>
                  <a:gd name="T91" fmla="*/ 130 h 277"/>
                  <a:gd name="T92" fmla="*/ 111 w 222"/>
                  <a:gd name="T93" fmla="*/ 49 h 277"/>
                  <a:gd name="T94" fmla="*/ 140 w 222"/>
                  <a:gd name="T95" fmla="*/ 27 h 277"/>
                  <a:gd name="T96" fmla="*/ 159 w 222"/>
                  <a:gd name="T97" fmla="*/ 7 h 277"/>
                  <a:gd name="T98" fmla="*/ 168 w 222"/>
                  <a:gd name="T99" fmla="*/ 7 h 277"/>
                  <a:gd name="T100" fmla="*/ 170 w 222"/>
                  <a:gd name="T101" fmla="*/ 3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2" h="277">
                    <a:moveTo>
                      <a:pt x="168" y="35"/>
                    </a:moveTo>
                    <a:lnTo>
                      <a:pt x="168" y="35"/>
                    </a:lnTo>
                    <a:lnTo>
                      <a:pt x="163" y="41"/>
                    </a:lnTo>
                    <a:lnTo>
                      <a:pt x="158" y="47"/>
                    </a:lnTo>
                    <a:lnTo>
                      <a:pt x="146" y="60"/>
                    </a:lnTo>
                    <a:lnTo>
                      <a:pt x="119" y="82"/>
                    </a:lnTo>
                    <a:lnTo>
                      <a:pt x="51" y="139"/>
                    </a:lnTo>
                    <a:lnTo>
                      <a:pt x="51" y="139"/>
                    </a:lnTo>
                    <a:lnTo>
                      <a:pt x="47" y="143"/>
                    </a:lnTo>
                    <a:lnTo>
                      <a:pt x="43" y="149"/>
                    </a:lnTo>
                    <a:lnTo>
                      <a:pt x="41" y="155"/>
                    </a:lnTo>
                    <a:lnTo>
                      <a:pt x="40" y="160"/>
                    </a:lnTo>
                    <a:lnTo>
                      <a:pt x="39" y="167"/>
                    </a:lnTo>
                    <a:lnTo>
                      <a:pt x="39" y="173"/>
                    </a:lnTo>
                    <a:lnTo>
                      <a:pt x="40" y="180"/>
                    </a:lnTo>
                    <a:lnTo>
                      <a:pt x="41" y="185"/>
                    </a:lnTo>
                    <a:lnTo>
                      <a:pt x="41" y="185"/>
                    </a:lnTo>
                    <a:lnTo>
                      <a:pt x="41" y="191"/>
                    </a:lnTo>
                    <a:lnTo>
                      <a:pt x="39" y="195"/>
                    </a:lnTo>
                    <a:lnTo>
                      <a:pt x="37" y="200"/>
                    </a:lnTo>
                    <a:lnTo>
                      <a:pt x="34" y="205"/>
                    </a:lnTo>
                    <a:lnTo>
                      <a:pt x="34" y="205"/>
                    </a:lnTo>
                    <a:lnTo>
                      <a:pt x="34" y="208"/>
                    </a:lnTo>
                    <a:lnTo>
                      <a:pt x="35" y="209"/>
                    </a:lnTo>
                    <a:lnTo>
                      <a:pt x="37" y="210"/>
                    </a:lnTo>
                    <a:lnTo>
                      <a:pt x="37" y="210"/>
                    </a:lnTo>
                    <a:lnTo>
                      <a:pt x="41" y="210"/>
                    </a:lnTo>
                    <a:lnTo>
                      <a:pt x="43" y="211"/>
                    </a:lnTo>
                    <a:lnTo>
                      <a:pt x="46" y="214"/>
                    </a:lnTo>
                    <a:lnTo>
                      <a:pt x="46" y="214"/>
                    </a:lnTo>
                    <a:lnTo>
                      <a:pt x="46" y="219"/>
                    </a:lnTo>
                    <a:lnTo>
                      <a:pt x="47" y="222"/>
                    </a:lnTo>
                    <a:lnTo>
                      <a:pt x="49" y="223"/>
                    </a:lnTo>
                    <a:lnTo>
                      <a:pt x="49" y="223"/>
                    </a:lnTo>
                    <a:lnTo>
                      <a:pt x="50" y="223"/>
                    </a:lnTo>
                    <a:lnTo>
                      <a:pt x="51" y="223"/>
                    </a:lnTo>
                    <a:lnTo>
                      <a:pt x="52" y="223"/>
                    </a:lnTo>
                    <a:lnTo>
                      <a:pt x="54" y="224"/>
                    </a:lnTo>
                    <a:lnTo>
                      <a:pt x="54" y="224"/>
                    </a:lnTo>
                    <a:lnTo>
                      <a:pt x="51" y="227"/>
                    </a:lnTo>
                    <a:lnTo>
                      <a:pt x="51" y="229"/>
                    </a:lnTo>
                    <a:lnTo>
                      <a:pt x="51" y="229"/>
                    </a:lnTo>
                    <a:lnTo>
                      <a:pt x="54" y="232"/>
                    </a:lnTo>
                    <a:lnTo>
                      <a:pt x="56" y="233"/>
                    </a:lnTo>
                    <a:lnTo>
                      <a:pt x="59" y="233"/>
                    </a:lnTo>
                    <a:lnTo>
                      <a:pt x="60" y="235"/>
                    </a:lnTo>
                    <a:lnTo>
                      <a:pt x="60" y="235"/>
                    </a:lnTo>
                    <a:lnTo>
                      <a:pt x="62" y="242"/>
                    </a:lnTo>
                    <a:lnTo>
                      <a:pt x="64" y="245"/>
                    </a:lnTo>
                    <a:lnTo>
                      <a:pt x="67" y="248"/>
                    </a:lnTo>
                    <a:lnTo>
                      <a:pt x="67" y="248"/>
                    </a:lnTo>
                    <a:lnTo>
                      <a:pt x="73" y="248"/>
                    </a:lnTo>
                    <a:lnTo>
                      <a:pt x="80" y="248"/>
                    </a:lnTo>
                    <a:lnTo>
                      <a:pt x="85" y="245"/>
                    </a:lnTo>
                    <a:lnTo>
                      <a:pt x="91" y="243"/>
                    </a:lnTo>
                    <a:lnTo>
                      <a:pt x="102" y="239"/>
                    </a:lnTo>
                    <a:lnTo>
                      <a:pt x="114" y="235"/>
                    </a:lnTo>
                    <a:lnTo>
                      <a:pt x="114" y="235"/>
                    </a:lnTo>
                    <a:lnTo>
                      <a:pt x="123" y="233"/>
                    </a:lnTo>
                    <a:lnTo>
                      <a:pt x="133" y="232"/>
                    </a:lnTo>
                    <a:lnTo>
                      <a:pt x="142" y="233"/>
                    </a:lnTo>
                    <a:lnTo>
                      <a:pt x="151" y="234"/>
                    </a:lnTo>
                    <a:lnTo>
                      <a:pt x="169" y="239"/>
                    </a:lnTo>
                    <a:lnTo>
                      <a:pt x="186" y="244"/>
                    </a:lnTo>
                    <a:lnTo>
                      <a:pt x="186" y="244"/>
                    </a:lnTo>
                    <a:lnTo>
                      <a:pt x="195" y="244"/>
                    </a:lnTo>
                    <a:lnTo>
                      <a:pt x="203" y="245"/>
                    </a:lnTo>
                    <a:lnTo>
                      <a:pt x="221" y="244"/>
                    </a:lnTo>
                    <a:lnTo>
                      <a:pt x="222" y="244"/>
                    </a:lnTo>
                    <a:lnTo>
                      <a:pt x="222" y="244"/>
                    </a:lnTo>
                    <a:lnTo>
                      <a:pt x="210" y="257"/>
                    </a:lnTo>
                    <a:lnTo>
                      <a:pt x="204" y="263"/>
                    </a:lnTo>
                    <a:lnTo>
                      <a:pt x="197" y="268"/>
                    </a:lnTo>
                    <a:lnTo>
                      <a:pt x="189" y="273"/>
                    </a:lnTo>
                    <a:lnTo>
                      <a:pt x="181" y="275"/>
                    </a:lnTo>
                    <a:lnTo>
                      <a:pt x="174" y="277"/>
                    </a:lnTo>
                    <a:lnTo>
                      <a:pt x="164" y="277"/>
                    </a:lnTo>
                    <a:lnTo>
                      <a:pt x="164" y="277"/>
                    </a:lnTo>
                    <a:lnTo>
                      <a:pt x="155" y="276"/>
                    </a:lnTo>
                    <a:lnTo>
                      <a:pt x="146" y="273"/>
                    </a:lnTo>
                    <a:lnTo>
                      <a:pt x="129" y="265"/>
                    </a:lnTo>
                    <a:lnTo>
                      <a:pt x="121" y="261"/>
                    </a:lnTo>
                    <a:lnTo>
                      <a:pt x="112" y="258"/>
                    </a:lnTo>
                    <a:lnTo>
                      <a:pt x="103" y="256"/>
                    </a:lnTo>
                    <a:lnTo>
                      <a:pt x="93" y="257"/>
                    </a:lnTo>
                    <a:lnTo>
                      <a:pt x="93" y="257"/>
                    </a:lnTo>
                    <a:lnTo>
                      <a:pt x="78" y="260"/>
                    </a:lnTo>
                    <a:lnTo>
                      <a:pt x="64" y="265"/>
                    </a:lnTo>
                    <a:lnTo>
                      <a:pt x="57" y="266"/>
                    </a:lnTo>
                    <a:lnTo>
                      <a:pt x="49" y="267"/>
                    </a:lnTo>
                    <a:lnTo>
                      <a:pt x="42" y="266"/>
                    </a:lnTo>
                    <a:lnTo>
                      <a:pt x="34" y="263"/>
                    </a:lnTo>
                    <a:lnTo>
                      <a:pt x="34" y="263"/>
                    </a:lnTo>
                    <a:lnTo>
                      <a:pt x="31" y="260"/>
                    </a:lnTo>
                    <a:lnTo>
                      <a:pt x="29" y="256"/>
                    </a:lnTo>
                    <a:lnTo>
                      <a:pt x="28" y="250"/>
                    </a:lnTo>
                    <a:lnTo>
                      <a:pt x="29" y="244"/>
                    </a:lnTo>
                    <a:lnTo>
                      <a:pt x="29" y="244"/>
                    </a:lnTo>
                    <a:lnTo>
                      <a:pt x="28" y="243"/>
                    </a:lnTo>
                    <a:lnTo>
                      <a:pt x="26" y="242"/>
                    </a:lnTo>
                    <a:lnTo>
                      <a:pt x="23" y="240"/>
                    </a:lnTo>
                    <a:lnTo>
                      <a:pt x="22" y="239"/>
                    </a:lnTo>
                    <a:lnTo>
                      <a:pt x="22" y="236"/>
                    </a:lnTo>
                    <a:lnTo>
                      <a:pt x="22" y="235"/>
                    </a:lnTo>
                    <a:lnTo>
                      <a:pt x="24" y="233"/>
                    </a:lnTo>
                    <a:lnTo>
                      <a:pt x="24" y="233"/>
                    </a:lnTo>
                    <a:lnTo>
                      <a:pt x="20" y="232"/>
                    </a:lnTo>
                    <a:lnTo>
                      <a:pt x="18" y="232"/>
                    </a:lnTo>
                    <a:lnTo>
                      <a:pt x="17" y="229"/>
                    </a:lnTo>
                    <a:lnTo>
                      <a:pt x="17" y="229"/>
                    </a:lnTo>
                    <a:lnTo>
                      <a:pt x="16" y="227"/>
                    </a:lnTo>
                    <a:lnTo>
                      <a:pt x="17" y="224"/>
                    </a:lnTo>
                    <a:lnTo>
                      <a:pt x="17" y="220"/>
                    </a:lnTo>
                    <a:lnTo>
                      <a:pt x="16" y="219"/>
                    </a:lnTo>
                    <a:lnTo>
                      <a:pt x="15" y="218"/>
                    </a:lnTo>
                    <a:lnTo>
                      <a:pt x="15" y="218"/>
                    </a:lnTo>
                    <a:lnTo>
                      <a:pt x="8" y="218"/>
                    </a:lnTo>
                    <a:lnTo>
                      <a:pt x="5" y="218"/>
                    </a:lnTo>
                    <a:lnTo>
                      <a:pt x="2" y="217"/>
                    </a:lnTo>
                    <a:lnTo>
                      <a:pt x="2" y="217"/>
                    </a:lnTo>
                    <a:lnTo>
                      <a:pt x="2" y="215"/>
                    </a:lnTo>
                    <a:lnTo>
                      <a:pt x="0" y="212"/>
                    </a:lnTo>
                    <a:lnTo>
                      <a:pt x="2" y="209"/>
                    </a:lnTo>
                    <a:lnTo>
                      <a:pt x="2" y="209"/>
                    </a:lnTo>
                    <a:lnTo>
                      <a:pt x="4" y="203"/>
                    </a:lnTo>
                    <a:lnTo>
                      <a:pt x="8" y="199"/>
                    </a:lnTo>
                    <a:lnTo>
                      <a:pt x="11" y="193"/>
                    </a:lnTo>
                    <a:lnTo>
                      <a:pt x="11" y="190"/>
                    </a:lnTo>
                    <a:lnTo>
                      <a:pt x="11" y="188"/>
                    </a:lnTo>
                    <a:lnTo>
                      <a:pt x="11" y="188"/>
                    </a:lnTo>
                    <a:lnTo>
                      <a:pt x="8" y="183"/>
                    </a:lnTo>
                    <a:lnTo>
                      <a:pt x="7" y="177"/>
                    </a:lnTo>
                    <a:lnTo>
                      <a:pt x="7" y="166"/>
                    </a:lnTo>
                    <a:lnTo>
                      <a:pt x="7" y="166"/>
                    </a:lnTo>
                    <a:lnTo>
                      <a:pt x="9" y="154"/>
                    </a:lnTo>
                    <a:lnTo>
                      <a:pt x="13" y="141"/>
                    </a:lnTo>
                    <a:lnTo>
                      <a:pt x="15" y="135"/>
                    </a:lnTo>
                    <a:lnTo>
                      <a:pt x="18" y="130"/>
                    </a:lnTo>
                    <a:lnTo>
                      <a:pt x="23" y="125"/>
                    </a:lnTo>
                    <a:lnTo>
                      <a:pt x="28" y="121"/>
                    </a:lnTo>
                    <a:lnTo>
                      <a:pt x="111" y="49"/>
                    </a:lnTo>
                    <a:lnTo>
                      <a:pt x="111" y="49"/>
                    </a:lnTo>
                    <a:lnTo>
                      <a:pt x="125" y="38"/>
                    </a:lnTo>
                    <a:lnTo>
                      <a:pt x="140" y="27"/>
                    </a:lnTo>
                    <a:lnTo>
                      <a:pt x="146" y="21"/>
                    </a:lnTo>
                    <a:lnTo>
                      <a:pt x="153" y="14"/>
                    </a:lnTo>
                    <a:lnTo>
                      <a:pt x="159" y="7"/>
                    </a:lnTo>
                    <a:lnTo>
                      <a:pt x="163" y="0"/>
                    </a:lnTo>
                    <a:lnTo>
                      <a:pt x="163" y="0"/>
                    </a:lnTo>
                    <a:lnTo>
                      <a:pt x="168" y="7"/>
                    </a:lnTo>
                    <a:lnTo>
                      <a:pt x="170" y="17"/>
                    </a:lnTo>
                    <a:lnTo>
                      <a:pt x="171" y="26"/>
                    </a:lnTo>
                    <a:lnTo>
                      <a:pt x="170" y="30"/>
                    </a:lnTo>
                    <a:lnTo>
                      <a:pt x="168"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48" name="Freeform 32">
                <a:extLst>
                  <a:ext uri="{FF2B5EF4-FFF2-40B4-BE49-F238E27FC236}">
                    <a16:creationId xmlns:a16="http://schemas.microsoft.com/office/drawing/2014/main" id="{C30E5B46-619A-B44A-8B68-2B2B58914531}"/>
                  </a:ext>
                </a:extLst>
              </p:cNvPr>
              <p:cNvSpPr>
                <a:spLocks/>
              </p:cNvSpPr>
              <p:nvPr userDrawn="1"/>
            </p:nvSpPr>
            <p:spPr bwMode="auto">
              <a:xfrm>
                <a:off x="8247063" y="350838"/>
                <a:ext cx="176213" cy="220662"/>
              </a:xfrm>
              <a:custGeom>
                <a:avLst/>
                <a:gdLst>
                  <a:gd name="T0" fmla="*/ 163 w 222"/>
                  <a:gd name="T1" fmla="*/ 41 h 277"/>
                  <a:gd name="T2" fmla="*/ 119 w 222"/>
                  <a:gd name="T3" fmla="*/ 82 h 277"/>
                  <a:gd name="T4" fmla="*/ 47 w 222"/>
                  <a:gd name="T5" fmla="*/ 143 h 277"/>
                  <a:gd name="T6" fmla="*/ 40 w 222"/>
                  <a:gd name="T7" fmla="*/ 160 h 277"/>
                  <a:gd name="T8" fmla="*/ 40 w 222"/>
                  <a:gd name="T9" fmla="*/ 180 h 277"/>
                  <a:gd name="T10" fmla="*/ 41 w 222"/>
                  <a:gd name="T11" fmla="*/ 191 h 277"/>
                  <a:gd name="T12" fmla="*/ 34 w 222"/>
                  <a:gd name="T13" fmla="*/ 205 h 277"/>
                  <a:gd name="T14" fmla="*/ 35 w 222"/>
                  <a:gd name="T15" fmla="*/ 209 h 277"/>
                  <a:gd name="T16" fmla="*/ 41 w 222"/>
                  <a:gd name="T17" fmla="*/ 210 h 277"/>
                  <a:gd name="T18" fmla="*/ 46 w 222"/>
                  <a:gd name="T19" fmla="*/ 214 h 277"/>
                  <a:gd name="T20" fmla="*/ 49 w 222"/>
                  <a:gd name="T21" fmla="*/ 223 h 277"/>
                  <a:gd name="T22" fmla="*/ 51 w 222"/>
                  <a:gd name="T23" fmla="*/ 223 h 277"/>
                  <a:gd name="T24" fmla="*/ 54 w 222"/>
                  <a:gd name="T25" fmla="*/ 224 h 277"/>
                  <a:gd name="T26" fmla="*/ 51 w 222"/>
                  <a:gd name="T27" fmla="*/ 229 h 277"/>
                  <a:gd name="T28" fmla="*/ 59 w 222"/>
                  <a:gd name="T29" fmla="*/ 233 h 277"/>
                  <a:gd name="T30" fmla="*/ 62 w 222"/>
                  <a:gd name="T31" fmla="*/ 242 h 277"/>
                  <a:gd name="T32" fmla="*/ 67 w 222"/>
                  <a:gd name="T33" fmla="*/ 248 h 277"/>
                  <a:gd name="T34" fmla="*/ 85 w 222"/>
                  <a:gd name="T35" fmla="*/ 245 h 277"/>
                  <a:gd name="T36" fmla="*/ 114 w 222"/>
                  <a:gd name="T37" fmla="*/ 235 h 277"/>
                  <a:gd name="T38" fmla="*/ 133 w 222"/>
                  <a:gd name="T39" fmla="*/ 232 h 277"/>
                  <a:gd name="T40" fmla="*/ 169 w 222"/>
                  <a:gd name="T41" fmla="*/ 239 h 277"/>
                  <a:gd name="T42" fmla="*/ 195 w 222"/>
                  <a:gd name="T43" fmla="*/ 244 h 277"/>
                  <a:gd name="T44" fmla="*/ 222 w 222"/>
                  <a:gd name="T45" fmla="*/ 244 h 277"/>
                  <a:gd name="T46" fmla="*/ 204 w 222"/>
                  <a:gd name="T47" fmla="*/ 263 h 277"/>
                  <a:gd name="T48" fmla="*/ 181 w 222"/>
                  <a:gd name="T49" fmla="*/ 275 h 277"/>
                  <a:gd name="T50" fmla="*/ 164 w 222"/>
                  <a:gd name="T51" fmla="*/ 277 h 277"/>
                  <a:gd name="T52" fmla="*/ 129 w 222"/>
                  <a:gd name="T53" fmla="*/ 265 h 277"/>
                  <a:gd name="T54" fmla="*/ 103 w 222"/>
                  <a:gd name="T55" fmla="*/ 256 h 277"/>
                  <a:gd name="T56" fmla="*/ 78 w 222"/>
                  <a:gd name="T57" fmla="*/ 260 h 277"/>
                  <a:gd name="T58" fmla="*/ 49 w 222"/>
                  <a:gd name="T59" fmla="*/ 267 h 277"/>
                  <a:gd name="T60" fmla="*/ 34 w 222"/>
                  <a:gd name="T61" fmla="*/ 263 h 277"/>
                  <a:gd name="T62" fmla="*/ 28 w 222"/>
                  <a:gd name="T63" fmla="*/ 250 h 277"/>
                  <a:gd name="T64" fmla="*/ 28 w 222"/>
                  <a:gd name="T65" fmla="*/ 243 h 277"/>
                  <a:gd name="T66" fmla="*/ 22 w 222"/>
                  <a:gd name="T67" fmla="*/ 239 h 277"/>
                  <a:gd name="T68" fmla="*/ 24 w 222"/>
                  <a:gd name="T69" fmla="*/ 233 h 277"/>
                  <a:gd name="T70" fmla="*/ 18 w 222"/>
                  <a:gd name="T71" fmla="*/ 232 h 277"/>
                  <a:gd name="T72" fmla="*/ 16 w 222"/>
                  <a:gd name="T73" fmla="*/ 227 h 277"/>
                  <a:gd name="T74" fmla="*/ 16 w 222"/>
                  <a:gd name="T75" fmla="*/ 219 h 277"/>
                  <a:gd name="T76" fmla="*/ 8 w 222"/>
                  <a:gd name="T77" fmla="*/ 218 h 277"/>
                  <a:gd name="T78" fmla="*/ 2 w 222"/>
                  <a:gd name="T79" fmla="*/ 217 h 277"/>
                  <a:gd name="T80" fmla="*/ 2 w 222"/>
                  <a:gd name="T81" fmla="*/ 209 h 277"/>
                  <a:gd name="T82" fmla="*/ 8 w 222"/>
                  <a:gd name="T83" fmla="*/ 199 h 277"/>
                  <a:gd name="T84" fmla="*/ 11 w 222"/>
                  <a:gd name="T85" fmla="*/ 188 h 277"/>
                  <a:gd name="T86" fmla="*/ 7 w 222"/>
                  <a:gd name="T87" fmla="*/ 177 h 277"/>
                  <a:gd name="T88" fmla="*/ 9 w 222"/>
                  <a:gd name="T89" fmla="*/ 154 h 277"/>
                  <a:gd name="T90" fmla="*/ 18 w 222"/>
                  <a:gd name="T91" fmla="*/ 130 h 277"/>
                  <a:gd name="T92" fmla="*/ 111 w 222"/>
                  <a:gd name="T93" fmla="*/ 49 h 277"/>
                  <a:gd name="T94" fmla="*/ 140 w 222"/>
                  <a:gd name="T95" fmla="*/ 27 h 277"/>
                  <a:gd name="T96" fmla="*/ 159 w 222"/>
                  <a:gd name="T97" fmla="*/ 7 h 277"/>
                  <a:gd name="T98" fmla="*/ 168 w 222"/>
                  <a:gd name="T99" fmla="*/ 7 h 277"/>
                  <a:gd name="T100" fmla="*/ 170 w 222"/>
                  <a:gd name="T101" fmla="*/ 3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2" h="277">
                    <a:moveTo>
                      <a:pt x="168" y="35"/>
                    </a:moveTo>
                    <a:lnTo>
                      <a:pt x="168" y="35"/>
                    </a:lnTo>
                    <a:lnTo>
                      <a:pt x="163" y="41"/>
                    </a:lnTo>
                    <a:lnTo>
                      <a:pt x="158" y="47"/>
                    </a:lnTo>
                    <a:lnTo>
                      <a:pt x="146" y="60"/>
                    </a:lnTo>
                    <a:lnTo>
                      <a:pt x="119" y="82"/>
                    </a:lnTo>
                    <a:lnTo>
                      <a:pt x="51" y="139"/>
                    </a:lnTo>
                    <a:lnTo>
                      <a:pt x="51" y="139"/>
                    </a:lnTo>
                    <a:lnTo>
                      <a:pt x="47" y="143"/>
                    </a:lnTo>
                    <a:lnTo>
                      <a:pt x="43" y="149"/>
                    </a:lnTo>
                    <a:lnTo>
                      <a:pt x="41" y="155"/>
                    </a:lnTo>
                    <a:lnTo>
                      <a:pt x="40" y="160"/>
                    </a:lnTo>
                    <a:lnTo>
                      <a:pt x="39" y="167"/>
                    </a:lnTo>
                    <a:lnTo>
                      <a:pt x="39" y="173"/>
                    </a:lnTo>
                    <a:lnTo>
                      <a:pt x="40" y="180"/>
                    </a:lnTo>
                    <a:lnTo>
                      <a:pt x="41" y="185"/>
                    </a:lnTo>
                    <a:lnTo>
                      <a:pt x="41" y="185"/>
                    </a:lnTo>
                    <a:lnTo>
                      <a:pt x="41" y="191"/>
                    </a:lnTo>
                    <a:lnTo>
                      <a:pt x="39" y="195"/>
                    </a:lnTo>
                    <a:lnTo>
                      <a:pt x="37" y="200"/>
                    </a:lnTo>
                    <a:lnTo>
                      <a:pt x="34" y="205"/>
                    </a:lnTo>
                    <a:lnTo>
                      <a:pt x="34" y="205"/>
                    </a:lnTo>
                    <a:lnTo>
                      <a:pt x="34" y="208"/>
                    </a:lnTo>
                    <a:lnTo>
                      <a:pt x="35" y="209"/>
                    </a:lnTo>
                    <a:lnTo>
                      <a:pt x="37" y="210"/>
                    </a:lnTo>
                    <a:lnTo>
                      <a:pt x="37" y="210"/>
                    </a:lnTo>
                    <a:lnTo>
                      <a:pt x="41" y="210"/>
                    </a:lnTo>
                    <a:lnTo>
                      <a:pt x="43" y="211"/>
                    </a:lnTo>
                    <a:lnTo>
                      <a:pt x="46" y="214"/>
                    </a:lnTo>
                    <a:lnTo>
                      <a:pt x="46" y="214"/>
                    </a:lnTo>
                    <a:lnTo>
                      <a:pt x="46" y="219"/>
                    </a:lnTo>
                    <a:lnTo>
                      <a:pt x="47" y="222"/>
                    </a:lnTo>
                    <a:lnTo>
                      <a:pt x="49" y="223"/>
                    </a:lnTo>
                    <a:lnTo>
                      <a:pt x="49" y="223"/>
                    </a:lnTo>
                    <a:lnTo>
                      <a:pt x="50" y="223"/>
                    </a:lnTo>
                    <a:lnTo>
                      <a:pt x="51" y="223"/>
                    </a:lnTo>
                    <a:lnTo>
                      <a:pt x="52" y="223"/>
                    </a:lnTo>
                    <a:lnTo>
                      <a:pt x="54" y="224"/>
                    </a:lnTo>
                    <a:lnTo>
                      <a:pt x="54" y="224"/>
                    </a:lnTo>
                    <a:lnTo>
                      <a:pt x="51" y="227"/>
                    </a:lnTo>
                    <a:lnTo>
                      <a:pt x="51" y="229"/>
                    </a:lnTo>
                    <a:lnTo>
                      <a:pt x="51" y="229"/>
                    </a:lnTo>
                    <a:lnTo>
                      <a:pt x="54" y="232"/>
                    </a:lnTo>
                    <a:lnTo>
                      <a:pt x="56" y="233"/>
                    </a:lnTo>
                    <a:lnTo>
                      <a:pt x="59" y="233"/>
                    </a:lnTo>
                    <a:lnTo>
                      <a:pt x="60" y="235"/>
                    </a:lnTo>
                    <a:lnTo>
                      <a:pt x="60" y="235"/>
                    </a:lnTo>
                    <a:lnTo>
                      <a:pt x="62" y="242"/>
                    </a:lnTo>
                    <a:lnTo>
                      <a:pt x="64" y="245"/>
                    </a:lnTo>
                    <a:lnTo>
                      <a:pt x="67" y="248"/>
                    </a:lnTo>
                    <a:lnTo>
                      <a:pt x="67" y="248"/>
                    </a:lnTo>
                    <a:lnTo>
                      <a:pt x="73" y="248"/>
                    </a:lnTo>
                    <a:lnTo>
                      <a:pt x="80" y="248"/>
                    </a:lnTo>
                    <a:lnTo>
                      <a:pt x="85" y="245"/>
                    </a:lnTo>
                    <a:lnTo>
                      <a:pt x="91" y="243"/>
                    </a:lnTo>
                    <a:lnTo>
                      <a:pt x="102" y="239"/>
                    </a:lnTo>
                    <a:lnTo>
                      <a:pt x="114" y="235"/>
                    </a:lnTo>
                    <a:lnTo>
                      <a:pt x="114" y="235"/>
                    </a:lnTo>
                    <a:lnTo>
                      <a:pt x="123" y="233"/>
                    </a:lnTo>
                    <a:lnTo>
                      <a:pt x="133" y="232"/>
                    </a:lnTo>
                    <a:lnTo>
                      <a:pt x="142" y="233"/>
                    </a:lnTo>
                    <a:lnTo>
                      <a:pt x="151" y="234"/>
                    </a:lnTo>
                    <a:lnTo>
                      <a:pt x="169" y="239"/>
                    </a:lnTo>
                    <a:lnTo>
                      <a:pt x="186" y="244"/>
                    </a:lnTo>
                    <a:lnTo>
                      <a:pt x="186" y="244"/>
                    </a:lnTo>
                    <a:lnTo>
                      <a:pt x="195" y="244"/>
                    </a:lnTo>
                    <a:lnTo>
                      <a:pt x="203" y="245"/>
                    </a:lnTo>
                    <a:lnTo>
                      <a:pt x="221" y="244"/>
                    </a:lnTo>
                    <a:lnTo>
                      <a:pt x="222" y="244"/>
                    </a:lnTo>
                    <a:lnTo>
                      <a:pt x="222" y="244"/>
                    </a:lnTo>
                    <a:lnTo>
                      <a:pt x="210" y="257"/>
                    </a:lnTo>
                    <a:lnTo>
                      <a:pt x="204" y="263"/>
                    </a:lnTo>
                    <a:lnTo>
                      <a:pt x="197" y="268"/>
                    </a:lnTo>
                    <a:lnTo>
                      <a:pt x="189" y="273"/>
                    </a:lnTo>
                    <a:lnTo>
                      <a:pt x="181" y="275"/>
                    </a:lnTo>
                    <a:lnTo>
                      <a:pt x="174" y="277"/>
                    </a:lnTo>
                    <a:lnTo>
                      <a:pt x="164" y="277"/>
                    </a:lnTo>
                    <a:lnTo>
                      <a:pt x="164" y="277"/>
                    </a:lnTo>
                    <a:lnTo>
                      <a:pt x="155" y="276"/>
                    </a:lnTo>
                    <a:lnTo>
                      <a:pt x="146" y="273"/>
                    </a:lnTo>
                    <a:lnTo>
                      <a:pt x="129" y="265"/>
                    </a:lnTo>
                    <a:lnTo>
                      <a:pt x="121" y="261"/>
                    </a:lnTo>
                    <a:lnTo>
                      <a:pt x="112" y="258"/>
                    </a:lnTo>
                    <a:lnTo>
                      <a:pt x="103" y="256"/>
                    </a:lnTo>
                    <a:lnTo>
                      <a:pt x="93" y="257"/>
                    </a:lnTo>
                    <a:lnTo>
                      <a:pt x="93" y="257"/>
                    </a:lnTo>
                    <a:lnTo>
                      <a:pt x="78" y="260"/>
                    </a:lnTo>
                    <a:lnTo>
                      <a:pt x="64" y="265"/>
                    </a:lnTo>
                    <a:lnTo>
                      <a:pt x="57" y="266"/>
                    </a:lnTo>
                    <a:lnTo>
                      <a:pt x="49" y="267"/>
                    </a:lnTo>
                    <a:lnTo>
                      <a:pt x="42" y="266"/>
                    </a:lnTo>
                    <a:lnTo>
                      <a:pt x="34" y="263"/>
                    </a:lnTo>
                    <a:lnTo>
                      <a:pt x="34" y="263"/>
                    </a:lnTo>
                    <a:lnTo>
                      <a:pt x="31" y="260"/>
                    </a:lnTo>
                    <a:lnTo>
                      <a:pt x="29" y="256"/>
                    </a:lnTo>
                    <a:lnTo>
                      <a:pt x="28" y="250"/>
                    </a:lnTo>
                    <a:lnTo>
                      <a:pt x="29" y="244"/>
                    </a:lnTo>
                    <a:lnTo>
                      <a:pt x="29" y="244"/>
                    </a:lnTo>
                    <a:lnTo>
                      <a:pt x="28" y="243"/>
                    </a:lnTo>
                    <a:lnTo>
                      <a:pt x="26" y="242"/>
                    </a:lnTo>
                    <a:lnTo>
                      <a:pt x="23" y="240"/>
                    </a:lnTo>
                    <a:lnTo>
                      <a:pt x="22" y="239"/>
                    </a:lnTo>
                    <a:lnTo>
                      <a:pt x="22" y="236"/>
                    </a:lnTo>
                    <a:lnTo>
                      <a:pt x="22" y="235"/>
                    </a:lnTo>
                    <a:lnTo>
                      <a:pt x="24" y="233"/>
                    </a:lnTo>
                    <a:lnTo>
                      <a:pt x="24" y="233"/>
                    </a:lnTo>
                    <a:lnTo>
                      <a:pt x="20" y="232"/>
                    </a:lnTo>
                    <a:lnTo>
                      <a:pt x="18" y="232"/>
                    </a:lnTo>
                    <a:lnTo>
                      <a:pt x="17" y="229"/>
                    </a:lnTo>
                    <a:lnTo>
                      <a:pt x="17" y="229"/>
                    </a:lnTo>
                    <a:lnTo>
                      <a:pt x="16" y="227"/>
                    </a:lnTo>
                    <a:lnTo>
                      <a:pt x="17" y="224"/>
                    </a:lnTo>
                    <a:lnTo>
                      <a:pt x="17" y="220"/>
                    </a:lnTo>
                    <a:lnTo>
                      <a:pt x="16" y="219"/>
                    </a:lnTo>
                    <a:lnTo>
                      <a:pt x="15" y="218"/>
                    </a:lnTo>
                    <a:lnTo>
                      <a:pt x="15" y="218"/>
                    </a:lnTo>
                    <a:lnTo>
                      <a:pt x="8" y="218"/>
                    </a:lnTo>
                    <a:lnTo>
                      <a:pt x="5" y="218"/>
                    </a:lnTo>
                    <a:lnTo>
                      <a:pt x="2" y="217"/>
                    </a:lnTo>
                    <a:lnTo>
                      <a:pt x="2" y="217"/>
                    </a:lnTo>
                    <a:lnTo>
                      <a:pt x="2" y="215"/>
                    </a:lnTo>
                    <a:lnTo>
                      <a:pt x="0" y="212"/>
                    </a:lnTo>
                    <a:lnTo>
                      <a:pt x="2" y="209"/>
                    </a:lnTo>
                    <a:lnTo>
                      <a:pt x="2" y="209"/>
                    </a:lnTo>
                    <a:lnTo>
                      <a:pt x="4" y="203"/>
                    </a:lnTo>
                    <a:lnTo>
                      <a:pt x="8" y="199"/>
                    </a:lnTo>
                    <a:lnTo>
                      <a:pt x="11" y="193"/>
                    </a:lnTo>
                    <a:lnTo>
                      <a:pt x="11" y="190"/>
                    </a:lnTo>
                    <a:lnTo>
                      <a:pt x="11" y="188"/>
                    </a:lnTo>
                    <a:lnTo>
                      <a:pt x="11" y="188"/>
                    </a:lnTo>
                    <a:lnTo>
                      <a:pt x="8" y="183"/>
                    </a:lnTo>
                    <a:lnTo>
                      <a:pt x="7" y="177"/>
                    </a:lnTo>
                    <a:lnTo>
                      <a:pt x="7" y="166"/>
                    </a:lnTo>
                    <a:lnTo>
                      <a:pt x="7" y="166"/>
                    </a:lnTo>
                    <a:lnTo>
                      <a:pt x="9" y="154"/>
                    </a:lnTo>
                    <a:lnTo>
                      <a:pt x="13" y="141"/>
                    </a:lnTo>
                    <a:lnTo>
                      <a:pt x="15" y="135"/>
                    </a:lnTo>
                    <a:lnTo>
                      <a:pt x="18" y="130"/>
                    </a:lnTo>
                    <a:lnTo>
                      <a:pt x="23" y="125"/>
                    </a:lnTo>
                    <a:lnTo>
                      <a:pt x="28" y="121"/>
                    </a:lnTo>
                    <a:lnTo>
                      <a:pt x="111" y="49"/>
                    </a:lnTo>
                    <a:lnTo>
                      <a:pt x="111" y="49"/>
                    </a:lnTo>
                    <a:lnTo>
                      <a:pt x="125" y="38"/>
                    </a:lnTo>
                    <a:lnTo>
                      <a:pt x="140" y="27"/>
                    </a:lnTo>
                    <a:lnTo>
                      <a:pt x="146" y="21"/>
                    </a:lnTo>
                    <a:lnTo>
                      <a:pt x="153" y="14"/>
                    </a:lnTo>
                    <a:lnTo>
                      <a:pt x="159" y="7"/>
                    </a:lnTo>
                    <a:lnTo>
                      <a:pt x="163" y="0"/>
                    </a:lnTo>
                    <a:lnTo>
                      <a:pt x="163" y="0"/>
                    </a:lnTo>
                    <a:lnTo>
                      <a:pt x="168" y="7"/>
                    </a:lnTo>
                    <a:lnTo>
                      <a:pt x="170" y="17"/>
                    </a:lnTo>
                    <a:lnTo>
                      <a:pt x="171" y="26"/>
                    </a:lnTo>
                    <a:lnTo>
                      <a:pt x="170" y="30"/>
                    </a:lnTo>
                    <a:lnTo>
                      <a:pt x="168" y="3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49" name="Freeform 33">
                <a:extLst>
                  <a:ext uri="{FF2B5EF4-FFF2-40B4-BE49-F238E27FC236}">
                    <a16:creationId xmlns:a16="http://schemas.microsoft.com/office/drawing/2014/main" id="{5BDFE68E-8360-E445-B426-F4CA12A11840}"/>
                  </a:ext>
                </a:extLst>
              </p:cNvPr>
              <p:cNvSpPr>
                <a:spLocks/>
              </p:cNvSpPr>
              <p:nvPr userDrawn="1"/>
            </p:nvSpPr>
            <p:spPr bwMode="auto">
              <a:xfrm>
                <a:off x="8027988" y="538162"/>
                <a:ext cx="212725" cy="174625"/>
              </a:xfrm>
              <a:custGeom>
                <a:avLst/>
                <a:gdLst>
                  <a:gd name="T0" fmla="*/ 188 w 270"/>
                  <a:gd name="T1" fmla="*/ 47 h 220"/>
                  <a:gd name="T2" fmla="*/ 241 w 270"/>
                  <a:gd name="T3" fmla="*/ 70 h 220"/>
                  <a:gd name="T4" fmla="*/ 258 w 270"/>
                  <a:gd name="T5" fmla="*/ 81 h 220"/>
                  <a:gd name="T6" fmla="*/ 265 w 270"/>
                  <a:gd name="T7" fmla="*/ 89 h 220"/>
                  <a:gd name="T8" fmla="*/ 267 w 270"/>
                  <a:gd name="T9" fmla="*/ 99 h 220"/>
                  <a:gd name="T10" fmla="*/ 265 w 270"/>
                  <a:gd name="T11" fmla="*/ 104 h 220"/>
                  <a:gd name="T12" fmla="*/ 256 w 270"/>
                  <a:gd name="T13" fmla="*/ 118 h 220"/>
                  <a:gd name="T14" fmla="*/ 240 w 270"/>
                  <a:gd name="T15" fmla="*/ 132 h 220"/>
                  <a:gd name="T16" fmla="*/ 227 w 270"/>
                  <a:gd name="T17" fmla="*/ 146 h 220"/>
                  <a:gd name="T18" fmla="*/ 223 w 270"/>
                  <a:gd name="T19" fmla="*/ 157 h 220"/>
                  <a:gd name="T20" fmla="*/ 224 w 270"/>
                  <a:gd name="T21" fmla="*/ 168 h 220"/>
                  <a:gd name="T22" fmla="*/ 227 w 270"/>
                  <a:gd name="T23" fmla="*/ 178 h 220"/>
                  <a:gd name="T24" fmla="*/ 235 w 270"/>
                  <a:gd name="T25" fmla="*/ 189 h 220"/>
                  <a:gd name="T26" fmla="*/ 242 w 270"/>
                  <a:gd name="T27" fmla="*/ 195 h 220"/>
                  <a:gd name="T28" fmla="*/ 247 w 270"/>
                  <a:gd name="T29" fmla="*/ 196 h 220"/>
                  <a:gd name="T30" fmla="*/ 257 w 270"/>
                  <a:gd name="T31" fmla="*/ 199 h 220"/>
                  <a:gd name="T32" fmla="*/ 267 w 270"/>
                  <a:gd name="T33" fmla="*/ 196 h 220"/>
                  <a:gd name="T34" fmla="*/ 270 w 270"/>
                  <a:gd name="T35" fmla="*/ 200 h 220"/>
                  <a:gd name="T36" fmla="*/ 267 w 270"/>
                  <a:gd name="T37" fmla="*/ 203 h 220"/>
                  <a:gd name="T38" fmla="*/ 254 w 270"/>
                  <a:gd name="T39" fmla="*/ 211 h 220"/>
                  <a:gd name="T40" fmla="*/ 239 w 270"/>
                  <a:gd name="T41" fmla="*/ 218 h 220"/>
                  <a:gd name="T42" fmla="*/ 223 w 270"/>
                  <a:gd name="T43" fmla="*/ 220 h 220"/>
                  <a:gd name="T44" fmla="*/ 207 w 270"/>
                  <a:gd name="T45" fmla="*/ 215 h 220"/>
                  <a:gd name="T46" fmla="*/ 201 w 270"/>
                  <a:gd name="T47" fmla="*/ 211 h 220"/>
                  <a:gd name="T48" fmla="*/ 190 w 270"/>
                  <a:gd name="T49" fmla="*/ 197 h 220"/>
                  <a:gd name="T50" fmla="*/ 188 w 270"/>
                  <a:gd name="T51" fmla="*/ 189 h 220"/>
                  <a:gd name="T52" fmla="*/ 188 w 270"/>
                  <a:gd name="T53" fmla="*/ 178 h 220"/>
                  <a:gd name="T54" fmla="*/ 190 w 270"/>
                  <a:gd name="T55" fmla="*/ 169 h 220"/>
                  <a:gd name="T56" fmla="*/ 202 w 270"/>
                  <a:gd name="T57" fmla="*/ 153 h 220"/>
                  <a:gd name="T58" fmla="*/ 223 w 270"/>
                  <a:gd name="T59" fmla="*/ 133 h 220"/>
                  <a:gd name="T60" fmla="*/ 229 w 270"/>
                  <a:gd name="T61" fmla="*/ 125 h 220"/>
                  <a:gd name="T62" fmla="*/ 232 w 270"/>
                  <a:gd name="T63" fmla="*/ 115 h 220"/>
                  <a:gd name="T64" fmla="*/ 231 w 270"/>
                  <a:gd name="T65" fmla="*/ 111 h 220"/>
                  <a:gd name="T66" fmla="*/ 225 w 270"/>
                  <a:gd name="T67" fmla="*/ 103 h 220"/>
                  <a:gd name="T68" fmla="*/ 219 w 270"/>
                  <a:gd name="T69" fmla="*/ 98 h 220"/>
                  <a:gd name="T70" fmla="*/ 176 w 270"/>
                  <a:gd name="T71" fmla="*/ 75 h 220"/>
                  <a:gd name="T72" fmla="*/ 130 w 270"/>
                  <a:gd name="T73" fmla="*/ 57 h 220"/>
                  <a:gd name="T74" fmla="*/ 84 w 270"/>
                  <a:gd name="T75" fmla="*/ 41 h 220"/>
                  <a:gd name="T76" fmla="*/ 38 w 270"/>
                  <a:gd name="T77" fmla="*/ 27 h 220"/>
                  <a:gd name="T78" fmla="*/ 19 w 270"/>
                  <a:gd name="T79" fmla="*/ 25 h 220"/>
                  <a:gd name="T80" fmla="*/ 10 w 270"/>
                  <a:gd name="T81" fmla="*/ 27 h 220"/>
                  <a:gd name="T82" fmla="*/ 4 w 270"/>
                  <a:gd name="T83" fmla="*/ 33 h 220"/>
                  <a:gd name="T84" fmla="*/ 4 w 270"/>
                  <a:gd name="T85" fmla="*/ 33 h 220"/>
                  <a:gd name="T86" fmla="*/ 1 w 270"/>
                  <a:gd name="T87" fmla="*/ 33 h 220"/>
                  <a:gd name="T88" fmla="*/ 0 w 270"/>
                  <a:gd name="T89" fmla="*/ 25 h 220"/>
                  <a:gd name="T90" fmla="*/ 3 w 270"/>
                  <a:gd name="T91" fmla="*/ 17 h 220"/>
                  <a:gd name="T92" fmla="*/ 12 w 270"/>
                  <a:gd name="T93" fmla="*/ 6 h 220"/>
                  <a:gd name="T94" fmla="*/ 17 w 270"/>
                  <a:gd name="T95" fmla="*/ 3 h 220"/>
                  <a:gd name="T96" fmla="*/ 30 w 270"/>
                  <a:gd name="T97" fmla="*/ 0 h 220"/>
                  <a:gd name="T98" fmla="*/ 67 w 270"/>
                  <a:gd name="T99" fmla="*/ 6 h 220"/>
                  <a:gd name="T100" fmla="*/ 98 w 270"/>
                  <a:gd name="T101" fmla="*/ 15 h 220"/>
                  <a:gd name="T102" fmla="*/ 159 w 270"/>
                  <a:gd name="T103" fmla="*/ 35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70" h="220">
                    <a:moveTo>
                      <a:pt x="188" y="47"/>
                    </a:moveTo>
                    <a:lnTo>
                      <a:pt x="188" y="47"/>
                    </a:lnTo>
                    <a:lnTo>
                      <a:pt x="224" y="63"/>
                    </a:lnTo>
                    <a:lnTo>
                      <a:pt x="241" y="70"/>
                    </a:lnTo>
                    <a:lnTo>
                      <a:pt x="258" y="81"/>
                    </a:lnTo>
                    <a:lnTo>
                      <a:pt x="258" y="81"/>
                    </a:lnTo>
                    <a:lnTo>
                      <a:pt x="262" y="84"/>
                    </a:lnTo>
                    <a:lnTo>
                      <a:pt x="265" y="89"/>
                    </a:lnTo>
                    <a:lnTo>
                      <a:pt x="266" y="94"/>
                    </a:lnTo>
                    <a:lnTo>
                      <a:pt x="267" y="99"/>
                    </a:lnTo>
                    <a:lnTo>
                      <a:pt x="267" y="99"/>
                    </a:lnTo>
                    <a:lnTo>
                      <a:pt x="265" y="104"/>
                    </a:lnTo>
                    <a:lnTo>
                      <a:pt x="263" y="109"/>
                    </a:lnTo>
                    <a:lnTo>
                      <a:pt x="256" y="118"/>
                    </a:lnTo>
                    <a:lnTo>
                      <a:pt x="248" y="125"/>
                    </a:lnTo>
                    <a:lnTo>
                      <a:pt x="240" y="132"/>
                    </a:lnTo>
                    <a:lnTo>
                      <a:pt x="233" y="138"/>
                    </a:lnTo>
                    <a:lnTo>
                      <a:pt x="227" y="146"/>
                    </a:lnTo>
                    <a:lnTo>
                      <a:pt x="225" y="151"/>
                    </a:lnTo>
                    <a:lnTo>
                      <a:pt x="223" y="157"/>
                    </a:lnTo>
                    <a:lnTo>
                      <a:pt x="223" y="162"/>
                    </a:lnTo>
                    <a:lnTo>
                      <a:pt x="224" y="168"/>
                    </a:lnTo>
                    <a:lnTo>
                      <a:pt x="224" y="168"/>
                    </a:lnTo>
                    <a:lnTo>
                      <a:pt x="227" y="178"/>
                    </a:lnTo>
                    <a:lnTo>
                      <a:pt x="231" y="186"/>
                    </a:lnTo>
                    <a:lnTo>
                      <a:pt x="235" y="189"/>
                    </a:lnTo>
                    <a:lnTo>
                      <a:pt x="239" y="193"/>
                    </a:lnTo>
                    <a:lnTo>
                      <a:pt x="242" y="195"/>
                    </a:lnTo>
                    <a:lnTo>
                      <a:pt x="247" y="196"/>
                    </a:lnTo>
                    <a:lnTo>
                      <a:pt x="247" y="196"/>
                    </a:lnTo>
                    <a:lnTo>
                      <a:pt x="253" y="197"/>
                    </a:lnTo>
                    <a:lnTo>
                      <a:pt x="257" y="199"/>
                    </a:lnTo>
                    <a:lnTo>
                      <a:pt x="262" y="197"/>
                    </a:lnTo>
                    <a:lnTo>
                      <a:pt x="267" y="196"/>
                    </a:lnTo>
                    <a:lnTo>
                      <a:pt x="267" y="196"/>
                    </a:lnTo>
                    <a:lnTo>
                      <a:pt x="270" y="200"/>
                    </a:lnTo>
                    <a:lnTo>
                      <a:pt x="270" y="202"/>
                    </a:lnTo>
                    <a:lnTo>
                      <a:pt x="267" y="203"/>
                    </a:lnTo>
                    <a:lnTo>
                      <a:pt x="267" y="203"/>
                    </a:lnTo>
                    <a:lnTo>
                      <a:pt x="254" y="211"/>
                    </a:lnTo>
                    <a:lnTo>
                      <a:pt x="246" y="214"/>
                    </a:lnTo>
                    <a:lnTo>
                      <a:pt x="239" y="218"/>
                    </a:lnTo>
                    <a:lnTo>
                      <a:pt x="231" y="219"/>
                    </a:lnTo>
                    <a:lnTo>
                      <a:pt x="223" y="220"/>
                    </a:lnTo>
                    <a:lnTo>
                      <a:pt x="215" y="219"/>
                    </a:lnTo>
                    <a:lnTo>
                      <a:pt x="207" y="215"/>
                    </a:lnTo>
                    <a:lnTo>
                      <a:pt x="207" y="215"/>
                    </a:lnTo>
                    <a:lnTo>
                      <a:pt x="201" y="211"/>
                    </a:lnTo>
                    <a:lnTo>
                      <a:pt x="195" y="204"/>
                    </a:lnTo>
                    <a:lnTo>
                      <a:pt x="190" y="197"/>
                    </a:lnTo>
                    <a:lnTo>
                      <a:pt x="188" y="189"/>
                    </a:lnTo>
                    <a:lnTo>
                      <a:pt x="188" y="189"/>
                    </a:lnTo>
                    <a:lnTo>
                      <a:pt x="188" y="184"/>
                    </a:lnTo>
                    <a:lnTo>
                      <a:pt x="188" y="178"/>
                    </a:lnTo>
                    <a:lnTo>
                      <a:pt x="189" y="174"/>
                    </a:lnTo>
                    <a:lnTo>
                      <a:pt x="190" y="169"/>
                    </a:lnTo>
                    <a:lnTo>
                      <a:pt x="195" y="160"/>
                    </a:lnTo>
                    <a:lnTo>
                      <a:pt x="202" y="153"/>
                    </a:lnTo>
                    <a:lnTo>
                      <a:pt x="215" y="140"/>
                    </a:lnTo>
                    <a:lnTo>
                      <a:pt x="223" y="133"/>
                    </a:lnTo>
                    <a:lnTo>
                      <a:pt x="229" y="125"/>
                    </a:lnTo>
                    <a:lnTo>
                      <a:pt x="229" y="125"/>
                    </a:lnTo>
                    <a:lnTo>
                      <a:pt x="231" y="118"/>
                    </a:lnTo>
                    <a:lnTo>
                      <a:pt x="232" y="115"/>
                    </a:lnTo>
                    <a:lnTo>
                      <a:pt x="231" y="111"/>
                    </a:lnTo>
                    <a:lnTo>
                      <a:pt x="231" y="111"/>
                    </a:lnTo>
                    <a:lnTo>
                      <a:pt x="229" y="107"/>
                    </a:lnTo>
                    <a:lnTo>
                      <a:pt x="225" y="103"/>
                    </a:lnTo>
                    <a:lnTo>
                      <a:pt x="219" y="98"/>
                    </a:lnTo>
                    <a:lnTo>
                      <a:pt x="219" y="98"/>
                    </a:lnTo>
                    <a:lnTo>
                      <a:pt x="197" y="86"/>
                    </a:lnTo>
                    <a:lnTo>
                      <a:pt x="176" y="75"/>
                    </a:lnTo>
                    <a:lnTo>
                      <a:pt x="153" y="66"/>
                    </a:lnTo>
                    <a:lnTo>
                      <a:pt x="130" y="57"/>
                    </a:lnTo>
                    <a:lnTo>
                      <a:pt x="108" y="49"/>
                    </a:lnTo>
                    <a:lnTo>
                      <a:pt x="84" y="41"/>
                    </a:lnTo>
                    <a:lnTo>
                      <a:pt x="38" y="27"/>
                    </a:lnTo>
                    <a:lnTo>
                      <a:pt x="38" y="27"/>
                    </a:lnTo>
                    <a:lnTo>
                      <a:pt x="29" y="26"/>
                    </a:lnTo>
                    <a:lnTo>
                      <a:pt x="19" y="25"/>
                    </a:lnTo>
                    <a:lnTo>
                      <a:pt x="15" y="26"/>
                    </a:lnTo>
                    <a:lnTo>
                      <a:pt x="10" y="27"/>
                    </a:lnTo>
                    <a:lnTo>
                      <a:pt x="7" y="30"/>
                    </a:lnTo>
                    <a:lnTo>
                      <a:pt x="4" y="33"/>
                    </a:lnTo>
                    <a:lnTo>
                      <a:pt x="4" y="33"/>
                    </a:lnTo>
                    <a:lnTo>
                      <a:pt x="4" y="33"/>
                    </a:lnTo>
                    <a:lnTo>
                      <a:pt x="3" y="34"/>
                    </a:lnTo>
                    <a:lnTo>
                      <a:pt x="1" y="33"/>
                    </a:lnTo>
                    <a:lnTo>
                      <a:pt x="0" y="31"/>
                    </a:lnTo>
                    <a:lnTo>
                      <a:pt x="0" y="25"/>
                    </a:lnTo>
                    <a:lnTo>
                      <a:pt x="0" y="25"/>
                    </a:lnTo>
                    <a:lnTo>
                      <a:pt x="3" y="17"/>
                    </a:lnTo>
                    <a:lnTo>
                      <a:pt x="6" y="12"/>
                    </a:lnTo>
                    <a:lnTo>
                      <a:pt x="12" y="6"/>
                    </a:lnTo>
                    <a:lnTo>
                      <a:pt x="17" y="3"/>
                    </a:lnTo>
                    <a:lnTo>
                      <a:pt x="17" y="3"/>
                    </a:lnTo>
                    <a:lnTo>
                      <a:pt x="24" y="1"/>
                    </a:lnTo>
                    <a:lnTo>
                      <a:pt x="30" y="0"/>
                    </a:lnTo>
                    <a:lnTo>
                      <a:pt x="43" y="1"/>
                    </a:lnTo>
                    <a:lnTo>
                      <a:pt x="67" y="6"/>
                    </a:lnTo>
                    <a:lnTo>
                      <a:pt x="67" y="6"/>
                    </a:lnTo>
                    <a:lnTo>
                      <a:pt x="98" y="15"/>
                    </a:lnTo>
                    <a:lnTo>
                      <a:pt x="128" y="24"/>
                    </a:lnTo>
                    <a:lnTo>
                      <a:pt x="159" y="35"/>
                    </a:lnTo>
                    <a:lnTo>
                      <a:pt x="188" y="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50" name="Freeform 34">
                <a:extLst>
                  <a:ext uri="{FF2B5EF4-FFF2-40B4-BE49-F238E27FC236}">
                    <a16:creationId xmlns:a16="http://schemas.microsoft.com/office/drawing/2014/main" id="{4DE12E9C-C1A6-8949-99FE-821B3558E717}"/>
                  </a:ext>
                </a:extLst>
              </p:cNvPr>
              <p:cNvSpPr>
                <a:spLocks/>
              </p:cNvSpPr>
              <p:nvPr userDrawn="1"/>
            </p:nvSpPr>
            <p:spPr bwMode="auto">
              <a:xfrm>
                <a:off x="8027988" y="538162"/>
                <a:ext cx="212725" cy="174625"/>
              </a:xfrm>
              <a:custGeom>
                <a:avLst/>
                <a:gdLst>
                  <a:gd name="T0" fmla="*/ 188 w 270"/>
                  <a:gd name="T1" fmla="*/ 47 h 220"/>
                  <a:gd name="T2" fmla="*/ 241 w 270"/>
                  <a:gd name="T3" fmla="*/ 70 h 220"/>
                  <a:gd name="T4" fmla="*/ 258 w 270"/>
                  <a:gd name="T5" fmla="*/ 81 h 220"/>
                  <a:gd name="T6" fmla="*/ 265 w 270"/>
                  <a:gd name="T7" fmla="*/ 89 h 220"/>
                  <a:gd name="T8" fmla="*/ 267 w 270"/>
                  <a:gd name="T9" fmla="*/ 99 h 220"/>
                  <a:gd name="T10" fmla="*/ 265 w 270"/>
                  <a:gd name="T11" fmla="*/ 104 h 220"/>
                  <a:gd name="T12" fmla="*/ 256 w 270"/>
                  <a:gd name="T13" fmla="*/ 118 h 220"/>
                  <a:gd name="T14" fmla="*/ 240 w 270"/>
                  <a:gd name="T15" fmla="*/ 132 h 220"/>
                  <a:gd name="T16" fmla="*/ 227 w 270"/>
                  <a:gd name="T17" fmla="*/ 146 h 220"/>
                  <a:gd name="T18" fmla="*/ 223 w 270"/>
                  <a:gd name="T19" fmla="*/ 157 h 220"/>
                  <a:gd name="T20" fmla="*/ 224 w 270"/>
                  <a:gd name="T21" fmla="*/ 168 h 220"/>
                  <a:gd name="T22" fmla="*/ 227 w 270"/>
                  <a:gd name="T23" fmla="*/ 178 h 220"/>
                  <a:gd name="T24" fmla="*/ 235 w 270"/>
                  <a:gd name="T25" fmla="*/ 189 h 220"/>
                  <a:gd name="T26" fmla="*/ 242 w 270"/>
                  <a:gd name="T27" fmla="*/ 195 h 220"/>
                  <a:gd name="T28" fmla="*/ 247 w 270"/>
                  <a:gd name="T29" fmla="*/ 196 h 220"/>
                  <a:gd name="T30" fmla="*/ 257 w 270"/>
                  <a:gd name="T31" fmla="*/ 199 h 220"/>
                  <a:gd name="T32" fmla="*/ 267 w 270"/>
                  <a:gd name="T33" fmla="*/ 196 h 220"/>
                  <a:gd name="T34" fmla="*/ 270 w 270"/>
                  <a:gd name="T35" fmla="*/ 200 h 220"/>
                  <a:gd name="T36" fmla="*/ 267 w 270"/>
                  <a:gd name="T37" fmla="*/ 203 h 220"/>
                  <a:gd name="T38" fmla="*/ 254 w 270"/>
                  <a:gd name="T39" fmla="*/ 211 h 220"/>
                  <a:gd name="T40" fmla="*/ 239 w 270"/>
                  <a:gd name="T41" fmla="*/ 218 h 220"/>
                  <a:gd name="T42" fmla="*/ 223 w 270"/>
                  <a:gd name="T43" fmla="*/ 220 h 220"/>
                  <a:gd name="T44" fmla="*/ 207 w 270"/>
                  <a:gd name="T45" fmla="*/ 215 h 220"/>
                  <a:gd name="T46" fmla="*/ 201 w 270"/>
                  <a:gd name="T47" fmla="*/ 211 h 220"/>
                  <a:gd name="T48" fmla="*/ 190 w 270"/>
                  <a:gd name="T49" fmla="*/ 197 h 220"/>
                  <a:gd name="T50" fmla="*/ 188 w 270"/>
                  <a:gd name="T51" fmla="*/ 189 h 220"/>
                  <a:gd name="T52" fmla="*/ 188 w 270"/>
                  <a:gd name="T53" fmla="*/ 178 h 220"/>
                  <a:gd name="T54" fmla="*/ 190 w 270"/>
                  <a:gd name="T55" fmla="*/ 169 h 220"/>
                  <a:gd name="T56" fmla="*/ 202 w 270"/>
                  <a:gd name="T57" fmla="*/ 153 h 220"/>
                  <a:gd name="T58" fmla="*/ 223 w 270"/>
                  <a:gd name="T59" fmla="*/ 133 h 220"/>
                  <a:gd name="T60" fmla="*/ 229 w 270"/>
                  <a:gd name="T61" fmla="*/ 125 h 220"/>
                  <a:gd name="T62" fmla="*/ 232 w 270"/>
                  <a:gd name="T63" fmla="*/ 115 h 220"/>
                  <a:gd name="T64" fmla="*/ 231 w 270"/>
                  <a:gd name="T65" fmla="*/ 111 h 220"/>
                  <a:gd name="T66" fmla="*/ 225 w 270"/>
                  <a:gd name="T67" fmla="*/ 103 h 220"/>
                  <a:gd name="T68" fmla="*/ 219 w 270"/>
                  <a:gd name="T69" fmla="*/ 98 h 220"/>
                  <a:gd name="T70" fmla="*/ 176 w 270"/>
                  <a:gd name="T71" fmla="*/ 75 h 220"/>
                  <a:gd name="T72" fmla="*/ 130 w 270"/>
                  <a:gd name="T73" fmla="*/ 57 h 220"/>
                  <a:gd name="T74" fmla="*/ 84 w 270"/>
                  <a:gd name="T75" fmla="*/ 41 h 220"/>
                  <a:gd name="T76" fmla="*/ 38 w 270"/>
                  <a:gd name="T77" fmla="*/ 27 h 220"/>
                  <a:gd name="T78" fmla="*/ 19 w 270"/>
                  <a:gd name="T79" fmla="*/ 25 h 220"/>
                  <a:gd name="T80" fmla="*/ 10 w 270"/>
                  <a:gd name="T81" fmla="*/ 27 h 220"/>
                  <a:gd name="T82" fmla="*/ 4 w 270"/>
                  <a:gd name="T83" fmla="*/ 33 h 220"/>
                  <a:gd name="T84" fmla="*/ 4 w 270"/>
                  <a:gd name="T85" fmla="*/ 33 h 220"/>
                  <a:gd name="T86" fmla="*/ 1 w 270"/>
                  <a:gd name="T87" fmla="*/ 33 h 220"/>
                  <a:gd name="T88" fmla="*/ 0 w 270"/>
                  <a:gd name="T89" fmla="*/ 25 h 220"/>
                  <a:gd name="T90" fmla="*/ 3 w 270"/>
                  <a:gd name="T91" fmla="*/ 17 h 220"/>
                  <a:gd name="T92" fmla="*/ 12 w 270"/>
                  <a:gd name="T93" fmla="*/ 6 h 220"/>
                  <a:gd name="T94" fmla="*/ 17 w 270"/>
                  <a:gd name="T95" fmla="*/ 3 h 220"/>
                  <a:gd name="T96" fmla="*/ 30 w 270"/>
                  <a:gd name="T97" fmla="*/ 0 h 220"/>
                  <a:gd name="T98" fmla="*/ 67 w 270"/>
                  <a:gd name="T99" fmla="*/ 6 h 220"/>
                  <a:gd name="T100" fmla="*/ 98 w 270"/>
                  <a:gd name="T101" fmla="*/ 15 h 220"/>
                  <a:gd name="T102" fmla="*/ 159 w 270"/>
                  <a:gd name="T103" fmla="*/ 35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70" h="220">
                    <a:moveTo>
                      <a:pt x="188" y="47"/>
                    </a:moveTo>
                    <a:lnTo>
                      <a:pt x="188" y="47"/>
                    </a:lnTo>
                    <a:lnTo>
                      <a:pt x="224" y="63"/>
                    </a:lnTo>
                    <a:lnTo>
                      <a:pt x="241" y="70"/>
                    </a:lnTo>
                    <a:lnTo>
                      <a:pt x="258" y="81"/>
                    </a:lnTo>
                    <a:lnTo>
                      <a:pt x="258" y="81"/>
                    </a:lnTo>
                    <a:lnTo>
                      <a:pt x="262" y="84"/>
                    </a:lnTo>
                    <a:lnTo>
                      <a:pt x="265" y="89"/>
                    </a:lnTo>
                    <a:lnTo>
                      <a:pt x="266" y="94"/>
                    </a:lnTo>
                    <a:lnTo>
                      <a:pt x="267" y="99"/>
                    </a:lnTo>
                    <a:lnTo>
                      <a:pt x="267" y="99"/>
                    </a:lnTo>
                    <a:lnTo>
                      <a:pt x="265" y="104"/>
                    </a:lnTo>
                    <a:lnTo>
                      <a:pt x="263" y="109"/>
                    </a:lnTo>
                    <a:lnTo>
                      <a:pt x="256" y="118"/>
                    </a:lnTo>
                    <a:lnTo>
                      <a:pt x="248" y="125"/>
                    </a:lnTo>
                    <a:lnTo>
                      <a:pt x="240" y="132"/>
                    </a:lnTo>
                    <a:lnTo>
                      <a:pt x="233" y="138"/>
                    </a:lnTo>
                    <a:lnTo>
                      <a:pt x="227" y="146"/>
                    </a:lnTo>
                    <a:lnTo>
                      <a:pt x="225" y="151"/>
                    </a:lnTo>
                    <a:lnTo>
                      <a:pt x="223" y="157"/>
                    </a:lnTo>
                    <a:lnTo>
                      <a:pt x="223" y="162"/>
                    </a:lnTo>
                    <a:lnTo>
                      <a:pt x="224" y="168"/>
                    </a:lnTo>
                    <a:lnTo>
                      <a:pt x="224" y="168"/>
                    </a:lnTo>
                    <a:lnTo>
                      <a:pt x="227" y="178"/>
                    </a:lnTo>
                    <a:lnTo>
                      <a:pt x="231" y="186"/>
                    </a:lnTo>
                    <a:lnTo>
                      <a:pt x="235" y="189"/>
                    </a:lnTo>
                    <a:lnTo>
                      <a:pt x="239" y="193"/>
                    </a:lnTo>
                    <a:lnTo>
                      <a:pt x="242" y="195"/>
                    </a:lnTo>
                    <a:lnTo>
                      <a:pt x="247" y="196"/>
                    </a:lnTo>
                    <a:lnTo>
                      <a:pt x="247" y="196"/>
                    </a:lnTo>
                    <a:lnTo>
                      <a:pt x="253" y="197"/>
                    </a:lnTo>
                    <a:lnTo>
                      <a:pt x="257" y="199"/>
                    </a:lnTo>
                    <a:lnTo>
                      <a:pt x="262" y="197"/>
                    </a:lnTo>
                    <a:lnTo>
                      <a:pt x="267" y="196"/>
                    </a:lnTo>
                    <a:lnTo>
                      <a:pt x="267" y="196"/>
                    </a:lnTo>
                    <a:lnTo>
                      <a:pt x="270" y="200"/>
                    </a:lnTo>
                    <a:lnTo>
                      <a:pt x="270" y="202"/>
                    </a:lnTo>
                    <a:lnTo>
                      <a:pt x="267" y="203"/>
                    </a:lnTo>
                    <a:lnTo>
                      <a:pt x="267" y="203"/>
                    </a:lnTo>
                    <a:lnTo>
                      <a:pt x="254" y="211"/>
                    </a:lnTo>
                    <a:lnTo>
                      <a:pt x="246" y="214"/>
                    </a:lnTo>
                    <a:lnTo>
                      <a:pt x="239" y="218"/>
                    </a:lnTo>
                    <a:lnTo>
                      <a:pt x="231" y="219"/>
                    </a:lnTo>
                    <a:lnTo>
                      <a:pt x="223" y="220"/>
                    </a:lnTo>
                    <a:lnTo>
                      <a:pt x="215" y="219"/>
                    </a:lnTo>
                    <a:lnTo>
                      <a:pt x="207" y="215"/>
                    </a:lnTo>
                    <a:lnTo>
                      <a:pt x="207" y="215"/>
                    </a:lnTo>
                    <a:lnTo>
                      <a:pt x="201" y="211"/>
                    </a:lnTo>
                    <a:lnTo>
                      <a:pt x="195" y="204"/>
                    </a:lnTo>
                    <a:lnTo>
                      <a:pt x="190" y="197"/>
                    </a:lnTo>
                    <a:lnTo>
                      <a:pt x="188" y="189"/>
                    </a:lnTo>
                    <a:lnTo>
                      <a:pt x="188" y="189"/>
                    </a:lnTo>
                    <a:lnTo>
                      <a:pt x="188" y="184"/>
                    </a:lnTo>
                    <a:lnTo>
                      <a:pt x="188" y="178"/>
                    </a:lnTo>
                    <a:lnTo>
                      <a:pt x="189" y="174"/>
                    </a:lnTo>
                    <a:lnTo>
                      <a:pt x="190" y="169"/>
                    </a:lnTo>
                    <a:lnTo>
                      <a:pt x="195" y="160"/>
                    </a:lnTo>
                    <a:lnTo>
                      <a:pt x="202" y="153"/>
                    </a:lnTo>
                    <a:lnTo>
                      <a:pt x="215" y="140"/>
                    </a:lnTo>
                    <a:lnTo>
                      <a:pt x="223" y="133"/>
                    </a:lnTo>
                    <a:lnTo>
                      <a:pt x="229" y="125"/>
                    </a:lnTo>
                    <a:lnTo>
                      <a:pt x="229" y="125"/>
                    </a:lnTo>
                    <a:lnTo>
                      <a:pt x="231" y="118"/>
                    </a:lnTo>
                    <a:lnTo>
                      <a:pt x="232" y="115"/>
                    </a:lnTo>
                    <a:lnTo>
                      <a:pt x="231" y="111"/>
                    </a:lnTo>
                    <a:lnTo>
                      <a:pt x="231" y="111"/>
                    </a:lnTo>
                    <a:lnTo>
                      <a:pt x="229" y="107"/>
                    </a:lnTo>
                    <a:lnTo>
                      <a:pt x="225" y="103"/>
                    </a:lnTo>
                    <a:lnTo>
                      <a:pt x="219" y="98"/>
                    </a:lnTo>
                    <a:lnTo>
                      <a:pt x="219" y="98"/>
                    </a:lnTo>
                    <a:lnTo>
                      <a:pt x="197" y="86"/>
                    </a:lnTo>
                    <a:lnTo>
                      <a:pt x="176" y="75"/>
                    </a:lnTo>
                    <a:lnTo>
                      <a:pt x="153" y="66"/>
                    </a:lnTo>
                    <a:lnTo>
                      <a:pt x="130" y="57"/>
                    </a:lnTo>
                    <a:lnTo>
                      <a:pt x="108" y="49"/>
                    </a:lnTo>
                    <a:lnTo>
                      <a:pt x="84" y="41"/>
                    </a:lnTo>
                    <a:lnTo>
                      <a:pt x="38" y="27"/>
                    </a:lnTo>
                    <a:lnTo>
                      <a:pt x="38" y="27"/>
                    </a:lnTo>
                    <a:lnTo>
                      <a:pt x="29" y="26"/>
                    </a:lnTo>
                    <a:lnTo>
                      <a:pt x="19" y="25"/>
                    </a:lnTo>
                    <a:lnTo>
                      <a:pt x="15" y="26"/>
                    </a:lnTo>
                    <a:lnTo>
                      <a:pt x="10" y="27"/>
                    </a:lnTo>
                    <a:lnTo>
                      <a:pt x="7" y="30"/>
                    </a:lnTo>
                    <a:lnTo>
                      <a:pt x="4" y="33"/>
                    </a:lnTo>
                    <a:lnTo>
                      <a:pt x="4" y="33"/>
                    </a:lnTo>
                    <a:lnTo>
                      <a:pt x="4" y="33"/>
                    </a:lnTo>
                    <a:lnTo>
                      <a:pt x="3" y="34"/>
                    </a:lnTo>
                    <a:lnTo>
                      <a:pt x="1" y="33"/>
                    </a:lnTo>
                    <a:lnTo>
                      <a:pt x="0" y="31"/>
                    </a:lnTo>
                    <a:lnTo>
                      <a:pt x="0" y="25"/>
                    </a:lnTo>
                    <a:lnTo>
                      <a:pt x="0" y="25"/>
                    </a:lnTo>
                    <a:lnTo>
                      <a:pt x="3" y="17"/>
                    </a:lnTo>
                    <a:lnTo>
                      <a:pt x="6" y="12"/>
                    </a:lnTo>
                    <a:lnTo>
                      <a:pt x="12" y="6"/>
                    </a:lnTo>
                    <a:lnTo>
                      <a:pt x="17" y="3"/>
                    </a:lnTo>
                    <a:lnTo>
                      <a:pt x="17" y="3"/>
                    </a:lnTo>
                    <a:lnTo>
                      <a:pt x="24" y="1"/>
                    </a:lnTo>
                    <a:lnTo>
                      <a:pt x="30" y="0"/>
                    </a:lnTo>
                    <a:lnTo>
                      <a:pt x="43" y="1"/>
                    </a:lnTo>
                    <a:lnTo>
                      <a:pt x="67" y="6"/>
                    </a:lnTo>
                    <a:lnTo>
                      <a:pt x="67" y="6"/>
                    </a:lnTo>
                    <a:lnTo>
                      <a:pt x="98" y="15"/>
                    </a:lnTo>
                    <a:lnTo>
                      <a:pt x="128" y="24"/>
                    </a:lnTo>
                    <a:lnTo>
                      <a:pt x="159" y="35"/>
                    </a:lnTo>
                    <a:lnTo>
                      <a:pt x="188" y="4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51" name="Freeform 35">
                <a:extLst>
                  <a:ext uri="{FF2B5EF4-FFF2-40B4-BE49-F238E27FC236}">
                    <a16:creationId xmlns:a16="http://schemas.microsoft.com/office/drawing/2014/main" id="{DF788E1D-2834-CE4D-89E6-332A85A3D482}"/>
                  </a:ext>
                </a:extLst>
              </p:cNvPr>
              <p:cNvSpPr>
                <a:spLocks noEditPoints="1"/>
              </p:cNvSpPr>
              <p:nvPr userDrawn="1"/>
            </p:nvSpPr>
            <p:spPr bwMode="auto">
              <a:xfrm>
                <a:off x="8139113" y="677862"/>
                <a:ext cx="26988" cy="26987"/>
              </a:xfrm>
              <a:custGeom>
                <a:avLst/>
                <a:gdLst>
                  <a:gd name="T0" fmla="*/ 21 w 33"/>
                  <a:gd name="T1" fmla="*/ 5 h 33"/>
                  <a:gd name="T2" fmla="*/ 21 w 33"/>
                  <a:gd name="T3" fmla="*/ 5 h 33"/>
                  <a:gd name="T4" fmla="*/ 21 w 33"/>
                  <a:gd name="T5" fmla="*/ 2 h 33"/>
                  <a:gd name="T6" fmla="*/ 18 w 33"/>
                  <a:gd name="T7" fmla="*/ 2 h 33"/>
                  <a:gd name="T8" fmla="*/ 18 w 33"/>
                  <a:gd name="T9" fmla="*/ 2 h 33"/>
                  <a:gd name="T10" fmla="*/ 12 w 33"/>
                  <a:gd name="T11" fmla="*/ 3 h 33"/>
                  <a:gd name="T12" fmla="*/ 9 w 33"/>
                  <a:gd name="T13" fmla="*/ 6 h 33"/>
                  <a:gd name="T14" fmla="*/ 7 w 33"/>
                  <a:gd name="T15" fmla="*/ 10 h 33"/>
                  <a:gd name="T16" fmla="*/ 5 w 33"/>
                  <a:gd name="T17" fmla="*/ 17 h 33"/>
                  <a:gd name="T18" fmla="*/ 5 w 33"/>
                  <a:gd name="T19" fmla="*/ 17 h 33"/>
                  <a:gd name="T20" fmla="*/ 7 w 33"/>
                  <a:gd name="T21" fmla="*/ 23 h 33"/>
                  <a:gd name="T22" fmla="*/ 9 w 33"/>
                  <a:gd name="T23" fmla="*/ 27 h 33"/>
                  <a:gd name="T24" fmla="*/ 12 w 33"/>
                  <a:gd name="T25" fmla="*/ 29 h 33"/>
                  <a:gd name="T26" fmla="*/ 19 w 33"/>
                  <a:gd name="T27" fmla="*/ 31 h 33"/>
                  <a:gd name="T28" fmla="*/ 19 w 33"/>
                  <a:gd name="T29" fmla="*/ 31 h 33"/>
                  <a:gd name="T30" fmla="*/ 21 w 33"/>
                  <a:gd name="T31" fmla="*/ 31 h 33"/>
                  <a:gd name="T32" fmla="*/ 22 w 33"/>
                  <a:gd name="T33" fmla="*/ 29 h 33"/>
                  <a:gd name="T34" fmla="*/ 21 w 33"/>
                  <a:gd name="T35" fmla="*/ 5 h 33"/>
                  <a:gd name="T36" fmla="*/ 33 w 33"/>
                  <a:gd name="T37" fmla="*/ 1 h 33"/>
                  <a:gd name="T38" fmla="*/ 33 w 33"/>
                  <a:gd name="T39" fmla="*/ 1 h 33"/>
                  <a:gd name="T40" fmla="*/ 28 w 33"/>
                  <a:gd name="T41" fmla="*/ 2 h 33"/>
                  <a:gd name="T42" fmla="*/ 27 w 33"/>
                  <a:gd name="T43" fmla="*/ 3 h 33"/>
                  <a:gd name="T44" fmla="*/ 27 w 33"/>
                  <a:gd name="T45" fmla="*/ 3 h 33"/>
                  <a:gd name="T46" fmla="*/ 27 w 33"/>
                  <a:gd name="T47" fmla="*/ 16 h 33"/>
                  <a:gd name="T48" fmla="*/ 27 w 33"/>
                  <a:gd name="T49" fmla="*/ 16 h 33"/>
                  <a:gd name="T50" fmla="*/ 27 w 33"/>
                  <a:gd name="T51" fmla="*/ 28 h 33"/>
                  <a:gd name="T52" fmla="*/ 27 w 33"/>
                  <a:gd name="T53" fmla="*/ 28 h 33"/>
                  <a:gd name="T54" fmla="*/ 28 w 33"/>
                  <a:gd name="T55" fmla="*/ 29 h 33"/>
                  <a:gd name="T56" fmla="*/ 33 w 33"/>
                  <a:gd name="T57" fmla="*/ 31 h 33"/>
                  <a:gd name="T58" fmla="*/ 33 w 33"/>
                  <a:gd name="T59" fmla="*/ 32 h 33"/>
                  <a:gd name="T60" fmla="*/ 17 w 33"/>
                  <a:gd name="T61" fmla="*/ 33 h 33"/>
                  <a:gd name="T62" fmla="*/ 17 w 33"/>
                  <a:gd name="T63" fmla="*/ 33 h 33"/>
                  <a:gd name="T64" fmla="*/ 12 w 33"/>
                  <a:gd name="T65" fmla="*/ 33 h 33"/>
                  <a:gd name="T66" fmla="*/ 9 w 33"/>
                  <a:gd name="T67" fmla="*/ 32 h 33"/>
                  <a:gd name="T68" fmla="*/ 7 w 33"/>
                  <a:gd name="T69" fmla="*/ 31 h 33"/>
                  <a:gd name="T70" fmla="*/ 4 w 33"/>
                  <a:gd name="T71" fmla="*/ 28 h 33"/>
                  <a:gd name="T72" fmla="*/ 4 w 33"/>
                  <a:gd name="T73" fmla="*/ 28 h 33"/>
                  <a:gd name="T74" fmla="*/ 1 w 33"/>
                  <a:gd name="T75" fmla="*/ 24 h 33"/>
                  <a:gd name="T76" fmla="*/ 0 w 33"/>
                  <a:gd name="T77" fmla="*/ 20 h 33"/>
                  <a:gd name="T78" fmla="*/ 0 w 33"/>
                  <a:gd name="T79" fmla="*/ 17 h 33"/>
                  <a:gd name="T80" fmla="*/ 0 w 33"/>
                  <a:gd name="T81" fmla="*/ 17 h 33"/>
                  <a:gd name="T82" fmla="*/ 1 w 33"/>
                  <a:gd name="T83" fmla="*/ 10 h 33"/>
                  <a:gd name="T84" fmla="*/ 3 w 33"/>
                  <a:gd name="T85" fmla="*/ 6 h 33"/>
                  <a:gd name="T86" fmla="*/ 5 w 33"/>
                  <a:gd name="T87" fmla="*/ 3 h 33"/>
                  <a:gd name="T88" fmla="*/ 9 w 33"/>
                  <a:gd name="T89" fmla="*/ 1 h 33"/>
                  <a:gd name="T90" fmla="*/ 12 w 33"/>
                  <a:gd name="T91" fmla="*/ 0 h 33"/>
                  <a:gd name="T92" fmla="*/ 17 w 33"/>
                  <a:gd name="T93" fmla="*/ 0 h 33"/>
                  <a:gd name="T94" fmla="*/ 33 w 33"/>
                  <a:gd name="T95" fmla="*/ 0 h 33"/>
                  <a:gd name="T96" fmla="*/ 33 w 33"/>
                  <a:gd name="T97"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3" h="33">
                    <a:moveTo>
                      <a:pt x="21" y="5"/>
                    </a:moveTo>
                    <a:lnTo>
                      <a:pt x="21" y="5"/>
                    </a:lnTo>
                    <a:lnTo>
                      <a:pt x="21" y="2"/>
                    </a:lnTo>
                    <a:lnTo>
                      <a:pt x="18" y="2"/>
                    </a:lnTo>
                    <a:lnTo>
                      <a:pt x="18" y="2"/>
                    </a:lnTo>
                    <a:lnTo>
                      <a:pt x="12" y="3"/>
                    </a:lnTo>
                    <a:lnTo>
                      <a:pt x="9" y="6"/>
                    </a:lnTo>
                    <a:lnTo>
                      <a:pt x="7" y="10"/>
                    </a:lnTo>
                    <a:lnTo>
                      <a:pt x="5" y="17"/>
                    </a:lnTo>
                    <a:lnTo>
                      <a:pt x="5" y="17"/>
                    </a:lnTo>
                    <a:lnTo>
                      <a:pt x="7" y="23"/>
                    </a:lnTo>
                    <a:lnTo>
                      <a:pt x="9" y="27"/>
                    </a:lnTo>
                    <a:lnTo>
                      <a:pt x="12" y="29"/>
                    </a:lnTo>
                    <a:lnTo>
                      <a:pt x="19" y="31"/>
                    </a:lnTo>
                    <a:lnTo>
                      <a:pt x="19" y="31"/>
                    </a:lnTo>
                    <a:lnTo>
                      <a:pt x="21" y="31"/>
                    </a:lnTo>
                    <a:lnTo>
                      <a:pt x="22" y="29"/>
                    </a:lnTo>
                    <a:lnTo>
                      <a:pt x="21" y="5"/>
                    </a:lnTo>
                    <a:close/>
                    <a:moveTo>
                      <a:pt x="33" y="1"/>
                    </a:moveTo>
                    <a:lnTo>
                      <a:pt x="33" y="1"/>
                    </a:lnTo>
                    <a:lnTo>
                      <a:pt x="28" y="2"/>
                    </a:lnTo>
                    <a:lnTo>
                      <a:pt x="27" y="3"/>
                    </a:lnTo>
                    <a:lnTo>
                      <a:pt x="27" y="3"/>
                    </a:lnTo>
                    <a:lnTo>
                      <a:pt x="27" y="16"/>
                    </a:lnTo>
                    <a:lnTo>
                      <a:pt x="27" y="16"/>
                    </a:lnTo>
                    <a:lnTo>
                      <a:pt x="27" y="28"/>
                    </a:lnTo>
                    <a:lnTo>
                      <a:pt x="27" y="28"/>
                    </a:lnTo>
                    <a:lnTo>
                      <a:pt x="28" y="29"/>
                    </a:lnTo>
                    <a:lnTo>
                      <a:pt x="33" y="31"/>
                    </a:lnTo>
                    <a:lnTo>
                      <a:pt x="33" y="32"/>
                    </a:lnTo>
                    <a:lnTo>
                      <a:pt x="17" y="33"/>
                    </a:lnTo>
                    <a:lnTo>
                      <a:pt x="17" y="33"/>
                    </a:lnTo>
                    <a:lnTo>
                      <a:pt x="12" y="33"/>
                    </a:lnTo>
                    <a:lnTo>
                      <a:pt x="9" y="32"/>
                    </a:lnTo>
                    <a:lnTo>
                      <a:pt x="7" y="31"/>
                    </a:lnTo>
                    <a:lnTo>
                      <a:pt x="4" y="28"/>
                    </a:lnTo>
                    <a:lnTo>
                      <a:pt x="4" y="28"/>
                    </a:lnTo>
                    <a:lnTo>
                      <a:pt x="1" y="24"/>
                    </a:lnTo>
                    <a:lnTo>
                      <a:pt x="0" y="20"/>
                    </a:lnTo>
                    <a:lnTo>
                      <a:pt x="0" y="17"/>
                    </a:lnTo>
                    <a:lnTo>
                      <a:pt x="0" y="17"/>
                    </a:lnTo>
                    <a:lnTo>
                      <a:pt x="1" y="10"/>
                    </a:lnTo>
                    <a:lnTo>
                      <a:pt x="3" y="6"/>
                    </a:lnTo>
                    <a:lnTo>
                      <a:pt x="5" y="3"/>
                    </a:lnTo>
                    <a:lnTo>
                      <a:pt x="9" y="1"/>
                    </a:lnTo>
                    <a:lnTo>
                      <a:pt x="12" y="0"/>
                    </a:lnTo>
                    <a:lnTo>
                      <a:pt x="17" y="0"/>
                    </a:lnTo>
                    <a:lnTo>
                      <a:pt x="33" y="0"/>
                    </a:lnTo>
                    <a:lnTo>
                      <a:pt x="33"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52" name="Freeform 36">
                <a:extLst>
                  <a:ext uri="{FF2B5EF4-FFF2-40B4-BE49-F238E27FC236}">
                    <a16:creationId xmlns:a16="http://schemas.microsoft.com/office/drawing/2014/main" id="{3A3B7173-EFB8-3148-9CDD-12A283F7DAD1}"/>
                  </a:ext>
                </a:extLst>
              </p:cNvPr>
              <p:cNvSpPr>
                <a:spLocks/>
              </p:cNvSpPr>
              <p:nvPr userDrawn="1"/>
            </p:nvSpPr>
            <p:spPr bwMode="auto">
              <a:xfrm>
                <a:off x="8115300" y="676275"/>
                <a:ext cx="22225" cy="28575"/>
              </a:xfrm>
              <a:custGeom>
                <a:avLst/>
                <a:gdLst>
                  <a:gd name="T0" fmla="*/ 28 w 28"/>
                  <a:gd name="T1" fmla="*/ 4 h 35"/>
                  <a:gd name="T2" fmla="*/ 28 w 28"/>
                  <a:gd name="T3" fmla="*/ 4 h 35"/>
                  <a:gd name="T4" fmla="*/ 25 w 28"/>
                  <a:gd name="T5" fmla="*/ 4 h 35"/>
                  <a:gd name="T6" fmla="*/ 24 w 28"/>
                  <a:gd name="T7" fmla="*/ 5 h 35"/>
                  <a:gd name="T8" fmla="*/ 24 w 28"/>
                  <a:gd name="T9" fmla="*/ 5 h 35"/>
                  <a:gd name="T10" fmla="*/ 23 w 28"/>
                  <a:gd name="T11" fmla="*/ 18 h 35"/>
                  <a:gd name="T12" fmla="*/ 23 w 28"/>
                  <a:gd name="T13" fmla="*/ 18 h 35"/>
                  <a:gd name="T14" fmla="*/ 22 w 28"/>
                  <a:gd name="T15" fmla="*/ 30 h 35"/>
                  <a:gd name="T16" fmla="*/ 22 w 28"/>
                  <a:gd name="T17" fmla="*/ 30 h 35"/>
                  <a:gd name="T18" fmla="*/ 23 w 28"/>
                  <a:gd name="T19" fmla="*/ 31 h 35"/>
                  <a:gd name="T20" fmla="*/ 26 w 28"/>
                  <a:gd name="T21" fmla="*/ 33 h 35"/>
                  <a:gd name="T22" fmla="*/ 26 w 28"/>
                  <a:gd name="T23" fmla="*/ 35 h 35"/>
                  <a:gd name="T24" fmla="*/ 8 w 28"/>
                  <a:gd name="T25" fmla="*/ 34 h 35"/>
                  <a:gd name="T26" fmla="*/ 8 w 28"/>
                  <a:gd name="T27" fmla="*/ 34 h 35"/>
                  <a:gd name="T28" fmla="*/ 1 w 28"/>
                  <a:gd name="T29" fmla="*/ 33 h 35"/>
                  <a:gd name="T30" fmla="*/ 1 w 28"/>
                  <a:gd name="T31" fmla="*/ 33 h 35"/>
                  <a:gd name="T32" fmla="*/ 1 w 28"/>
                  <a:gd name="T33" fmla="*/ 25 h 35"/>
                  <a:gd name="T34" fmla="*/ 3 w 28"/>
                  <a:gd name="T35" fmla="*/ 24 h 35"/>
                  <a:gd name="T36" fmla="*/ 3 w 28"/>
                  <a:gd name="T37" fmla="*/ 24 h 35"/>
                  <a:gd name="T38" fmla="*/ 3 w 28"/>
                  <a:gd name="T39" fmla="*/ 28 h 35"/>
                  <a:gd name="T40" fmla="*/ 5 w 28"/>
                  <a:gd name="T41" fmla="*/ 30 h 35"/>
                  <a:gd name="T42" fmla="*/ 7 w 28"/>
                  <a:gd name="T43" fmla="*/ 31 h 35"/>
                  <a:gd name="T44" fmla="*/ 11 w 28"/>
                  <a:gd name="T45" fmla="*/ 31 h 35"/>
                  <a:gd name="T46" fmla="*/ 16 w 28"/>
                  <a:gd name="T47" fmla="*/ 31 h 35"/>
                  <a:gd name="T48" fmla="*/ 16 w 28"/>
                  <a:gd name="T49" fmla="*/ 31 h 35"/>
                  <a:gd name="T50" fmla="*/ 16 w 28"/>
                  <a:gd name="T51" fmla="*/ 31 h 35"/>
                  <a:gd name="T52" fmla="*/ 17 w 28"/>
                  <a:gd name="T53" fmla="*/ 20 h 35"/>
                  <a:gd name="T54" fmla="*/ 17 w 28"/>
                  <a:gd name="T55" fmla="*/ 20 h 35"/>
                  <a:gd name="T56" fmla="*/ 17 w 28"/>
                  <a:gd name="T57" fmla="*/ 20 h 35"/>
                  <a:gd name="T58" fmla="*/ 16 w 28"/>
                  <a:gd name="T59" fmla="*/ 19 h 35"/>
                  <a:gd name="T60" fmla="*/ 15 w 28"/>
                  <a:gd name="T61" fmla="*/ 19 h 35"/>
                  <a:gd name="T62" fmla="*/ 15 w 28"/>
                  <a:gd name="T63" fmla="*/ 19 h 35"/>
                  <a:gd name="T64" fmla="*/ 11 w 28"/>
                  <a:gd name="T65" fmla="*/ 19 h 35"/>
                  <a:gd name="T66" fmla="*/ 10 w 28"/>
                  <a:gd name="T67" fmla="*/ 20 h 35"/>
                  <a:gd name="T68" fmla="*/ 9 w 28"/>
                  <a:gd name="T69" fmla="*/ 21 h 35"/>
                  <a:gd name="T70" fmla="*/ 8 w 28"/>
                  <a:gd name="T71" fmla="*/ 22 h 35"/>
                  <a:gd name="T72" fmla="*/ 7 w 28"/>
                  <a:gd name="T73" fmla="*/ 22 h 35"/>
                  <a:gd name="T74" fmla="*/ 7 w 28"/>
                  <a:gd name="T75" fmla="*/ 22 h 35"/>
                  <a:gd name="T76" fmla="*/ 7 w 28"/>
                  <a:gd name="T77" fmla="*/ 18 h 35"/>
                  <a:gd name="T78" fmla="*/ 7 w 28"/>
                  <a:gd name="T79" fmla="*/ 18 h 35"/>
                  <a:gd name="T80" fmla="*/ 7 w 28"/>
                  <a:gd name="T81" fmla="*/ 12 h 35"/>
                  <a:gd name="T82" fmla="*/ 9 w 28"/>
                  <a:gd name="T83" fmla="*/ 12 h 35"/>
                  <a:gd name="T84" fmla="*/ 9 w 28"/>
                  <a:gd name="T85" fmla="*/ 12 h 35"/>
                  <a:gd name="T86" fmla="*/ 10 w 28"/>
                  <a:gd name="T87" fmla="*/ 16 h 35"/>
                  <a:gd name="T88" fmla="*/ 11 w 28"/>
                  <a:gd name="T89" fmla="*/ 17 h 35"/>
                  <a:gd name="T90" fmla="*/ 14 w 28"/>
                  <a:gd name="T91" fmla="*/ 17 h 35"/>
                  <a:gd name="T92" fmla="*/ 17 w 28"/>
                  <a:gd name="T93" fmla="*/ 17 h 35"/>
                  <a:gd name="T94" fmla="*/ 17 w 28"/>
                  <a:gd name="T95" fmla="*/ 17 h 35"/>
                  <a:gd name="T96" fmla="*/ 18 w 28"/>
                  <a:gd name="T97" fmla="*/ 17 h 35"/>
                  <a:gd name="T98" fmla="*/ 18 w 28"/>
                  <a:gd name="T99" fmla="*/ 4 h 35"/>
                  <a:gd name="T100" fmla="*/ 18 w 28"/>
                  <a:gd name="T101" fmla="*/ 4 h 35"/>
                  <a:gd name="T102" fmla="*/ 18 w 28"/>
                  <a:gd name="T103" fmla="*/ 4 h 35"/>
                  <a:gd name="T104" fmla="*/ 18 w 28"/>
                  <a:gd name="T105" fmla="*/ 3 h 35"/>
                  <a:gd name="T106" fmla="*/ 10 w 28"/>
                  <a:gd name="T107" fmla="*/ 3 h 35"/>
                  <a:gd name="T108" fmla="*/ 10 w 28"/>
                  <a:gd name="T109" fmla="*/ 3 h 35"/>
                  <a:gd name="T110" fmla="*/ 6 w 28"/>
                  <a:gd name="T111" fmla="*/ 3 h 35"/>
                  <a:gd name="T112" fmla="*/ 3 w 28"/>
                  <a:gd name="T113" fmla="*/ 7 h 35"/>
                  <a:gd name="T114" fmla="*/ 2 w 28"/>
                  <a:gd name="T115" fmla="*/ 10 h 35"/>
                  <a:gd name="T116" fmla="*/ 0 w 28"/>
                  <a:gd name="T117" fmla="*/ 9 h 35"/>
                  <a:gd name="T118" fmla="*/ 0 w 28"/>
                  <a:gd name="T119" fmla="*/ 9 h 35"/>
                  <a:gd name="T120" fmla="*/ 2 w 28"/>
                  <a:gd name="T121" fmla="*/ 0 h 35"/>
                  <a:gd name="T122" fmla="*/ 28 w 28"/>
                  <a:gd name="T123" fmla="*/ 2 h 35"/>
                  <a:gd name="T124" fmla="*/ 28 w 28"/>
                  <a:gd name="T125" fmla="*/ 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 h="35">
                    <a:moveTo>
                      <a:pt x="28" y="4"/>
                    </a:moveTo>
                    <a:lnTo>
                      <a:pt x="28" y="4"/>
                    </a:lnTo>
                    <a:lnTo>
                      <a:pt x="25" y="4"/>
                    </a:lnTo>
                    <a:lnTo>
                      <a:pt x="24" y="5"/>
                    </a:lnTo>
                    <a:lnTo>
                      <a:pt x="24" y="5"/>
                    </a:lnTo>
                    <a:lnTo>
                      <a:pt x="23" y="18"/>
                    </a:lnTo>
                    <a:lnTo>
                      <a:pt x="23" y="18"/>
                    </a:lnTo>
                    <a:lnTo>
                      <a:pt x="22" y="30"/>
                    </a:lnTo>
                    <a:lnTo>
                      <a:pt x="22" y="30"/>
                    </a:lnTo>
                    <a:lnTo>
                      <a:pt x="23" y="31"/>
                    </a:lnTo>
                    <a:lnTo>
                      <a:pt x="26" y="33"/>
                    </a:lnTo>
                    <a:lnTo>
                      <a:pt x="26" y="35"/>
                    </a:lnTo>
                    <a:lnTo>
                      <a:pt x="8" y="34"/>
                    </a:lnTo>
                    <a:lnTo>
                      <a:pt x="8" y="34"/>
                    </a:lnTo>
                    <a:lnTo>
                      <a:pt x="1" y="33"/>
                    </a:lnTo>
                    <a:lnTo>
                      <a:pt x="1" y="33"/>
                    </a:lnTo>
                    <a:lnTo>
                      <a:pt x="1" y="25"/>
                    </a:lnTo>
                    <a:lnTo>
                      <a:pt x="3" y="24"/>
                    </a:lnTo>
                    <a:lnTo>
                      <a:pt x="3" y="24"/>
                    </a:lnTo>
                    <a:lnTo>
                      <a:pt x="3" y="28"/>
                    </a:lnTo>
                    <a:lnTo>
                      <a:pt x="5" y="30"/>
                    </a:lnTo>
                    <a:lnTo>
                      <a:pt x="7" y="31"/>
                    </a:lnTo>
                    <a:lnTo>
                      <a:pt x="11" y="31"/>
                    </a:lnTo>
                    <a:lnTo>
                      <a:pt x="16" y="31"/>
                    </a:lnTo>
                    <a:lnTo>
                      <a:pt x="16" y="31"/>
                    </a:lnTo>
                    <a:lnTo>
                      <a:pt x="16" y="31"/>
                    </a:lnTo>
                    <a:lnTo>
                      <a:pt x="17" y="20"/>
                    </a:lnTo>
                    <a:lnTo>
                      <a:pt x="17" y="20"/>
                    </a:lnTo>
                    <a:lnTo>
                      <a:pt x="17" y="20"/>
                    </a:lnTo>
                    <a:lnTo>
                      <a:pt x="16" y="19"/>
                    </a:lnTo>
                    <a:lnTo>
                      <a:pt x="15" y="19"/>
                    </a:lnTo>
                    <a:lnTo>
                      <a:pt x="15" y="19"/>
                    </a:lnTo>
                    <a:lnTo>
                      <a:pt x="11" y="19"/>
                    </a:lnTo>
                    <a:lnTo>
                      <a:pt x="10" y="20"/>
                    </a:lnTo>
                    <a:lnTo>
                      <a:pt x="9" y="21"/>
                    </a:lnTo>
                    <a:lnTo>
                      <a:pt x="8" y="22"/>
                    </a:lnTo>
                    <a:lnTo>
                      <a:pt x="7" y="22"/>
                    </a:lnTo>
                    <a:lnTo>
                      <a:pt x="7" y="22"/>
                    </a:lnTo>
                    <a:lnTo>
                      <a:pt x="7" y="18"/>
                    </a:lnTo>
                    <a:lnTo>
                      <a:pt x="7" y="18"/>
                    </a:lnTo>
                    <a:lnTo>
                      <a:pt x="7" y="12"/>
                    </a:lnTo>
                    <a:lnTo>
                      <a:pt x="9" y="12"/>
                    </a:lnTo>
                    <a:lnTo>
                      <a:pt x="9" y="12"/>
                    </a:lnTo>
                    <a:lnTo>
                      <a:pt x="10" y="16"/>
                    </a:lnTo>
                    <a:lnTo>
                      <a:pt x="11" y="17"/>
                    </a:lnTo>
                    <a:lnTo>
                      <a:pt x="14" y="17"/>
                    </a:lnTo>
                    <a:lnTo>
                      <a:pt x="17" y="17"/>
                    </a:lnTo>
                    <a:lnTo>
                      <a:pt x="17" y="17"/>
                    </a:lnTo>
                    <a:lnTo>
                      <a:pt x="18" y="17"/>
                    </a:lnTo>
                    <a:lnTo>
                      <a:pt x="18" y="4"/>
                    </a:lnTo>
                    <a:lnTo>
                      <a:pt x="18" y="4"/>
                    </a:lnTo>
                    <a:lnTo>
                      <a:pt x="18" y="4"/>
                    </a:lnTo>
                    <a:lnTo>
                      <a:pt x="18" y="3"/>
                    </a:lnTo>
                    <a:lnTo>
                      <a:pt x="10" y="3"/>
                    </a:lnTo>
                    <a:lnTo>
                      <a:pt x="10" y="3"/>
                    </a:lnTo>
                    <a:lnTo>
                      <a:pt x="6" y="3"/>
                    </a:lnTo>
                    <a:lnTo>
                      <a:pt x="3" y="7"/>
                    </a:lnTo>
                    <a:lnTo>
                      <a:pt x="2" y="10"/>
                    </a:lnTo>
                    <a:lnTo>
                      <a:pt x="0" y="9"/>
                    </a:lnTo>
                    <a:lnTo>
                      <a:pt x="0" y="9"/>
                    </a:lnTo>
                    <a:lnTo>
                      <a:pt x="2" y="0"/>
                    </a:lnTo>
                    <a:lnTo>
                      <a:pt x="28" y="2"/>
                    </a:lnTo>
                    <a:lnTo>
                      <a:pt x="28"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53" name="Freeform 37">
                <a:extLst>
                  <a:ext uri="{FF2B5EF4-FFF2-40B4-BE49-F238E27FC236}">
                    <a16:creationId xmlns:a16="http://schemas.microsoft.com/office/drawing/2014/main" id="{B4BEDC59-3009-4C45-BDEE-391023DBB005}"/>
                  </a:ext>
                </a:extLst>
              </p:cNvPr>
              <p:cNvSpPr>
                <a:spLocks noEditPoints="1"/>
              </p:cNvSpPr>
              <p:nvPr userDrawn="1"/>
            </p:nvSpPr>
            <p:spPr bwMode="auto">
              <a:xfrm>
                <a:off x="8088313" y="674687"/>
                <a:ext cx="25400" cy="26987"/>
              </a:xfrm>
              <a:custGeom>
                <a:avLst/>
                <a:gdLst>
                  <a:gd name="T0" fmla="*/ 18 w 32"/>
                  <a:gd name="T1" fmla="*/ 18 h 35"/>
                  <a:gd name="T2" fmla="*/ 18 w 32"/>
                  <a:gd name="T3" fmla="*/ 18 h 35"/>
                  <a:gd name="T4" fmla="*/ 16 w 32"/>
                  <a:gd name="T5" fmla="*/ 18 h 35"/>
                  <a:gd name="T6" fmla="*/ 16 w 32"/>
                  <a:gd name="T7" fmla="*/ 18 h 35"/>
                  <a:gd name="T8" fmla="*/ 13 w 32"/>
                  <a:gd name="T9" fmla="*/ 17 h 35"/>
                  <a:gd name="T10" fmla="*/ 9 w 32"/>
                  <a:gd name="T11" fmla="*/ 18 h 35"/>
                  <a:gd name="T12" fmla="*/ 7 w 32"/>
                  <a:gd name="T13" fmla="*/ 20 h 35"/>
                  <a:gd name="T14" fmla="*/ 6 w 32"/>
                  <a:gd name="T15" fmla="*/ 23 h 35"/>
                  <a:gd name="T16" fmla="*/ 6 w 32"/>
                  <a:gd name="T17" fmla="*/ 23 h 35"/>
                  <a:gd name="T18" fmla="*/ 6 w 32"/>
                  <a:gd name="T19" fmla="*/ 26 h 35"/>
                  <a:gd name="T20" fmla="*/ 7 w 32"/>
                  <a:gd name="T21" fmla="*/ 30 h 35"/>
                  <a:gd name="T22" fmla="*/ 10 w 32"/>
                  <a:gd name="T23" fmla="*/ 31 h 35"/>
                  <a:gd name="T24" fmla="*/ 14 w 32"/>
                  <a:gd name="T25" fmla="*/ 32 h 35"/>
                  <a:gd name="T26" fmla="*/ 14 w 32"/>
                  <a:gd name="T27" fmla="*/ 32 h 35"/>
                  <a:gd name="T28" fmla="*/ 15 w 32"/>
                  <a:gd name="T29" fmla="*/ 32 h 35"/>
                  <a:gd name="T30" fmla="*/ 16 w 32"/>
                  <a:gd name="T31" fmla="*/ 31 h 35"/>
                  <a:gd name="T32" fmla="*/ 18 w 32"/>
                  <a:gd name="T33" fmla="*/ 18 h 35"/>
                  <a:gd name="T34" fmla="*/ 32 w 32"/>
                  <a:gd name="T35" fmla="*/ 6 h 35"/>
                  <a:gd name="T36" fmla="*/ 32 w 32"/>
                  <a:gd name="T37" fmla="*/ 6 h 35"/>
                  <a:gd name="T38" fmla="*/ 27 w 32"/>
                  <a:gd name="T39" fmla="*/ 5 h 35"/>
                  <a:gd name="T40" fmla="*/ 26 w 32"/>
                  <a:gd name="T41" fmla="*/ 6 h 35"/>
                  <a:gd name="T42" fmla="*/ 26 w 32"/>
                  <a:gd name="T43" fmla="*/ 6 h 35"/>
                  <a:gd name="T44" fmla="*/ 24 w 32"/>
                  <a:gd name="T45" fmla="*/ 18 h 35"/>
                  <a:gd name="T46" fmla="*/ 24 w 32"/>
                  <a:gd name="T47" fmla="*/ 18 h 35"/>
                  <a:gd name="T48" fmla="*/ 22 w 32"/>
                  <a:gd name="T49" fmla="*/ 31 h 35"/>
                  <a:gd name="T50" fmla="*/ 22 w 32"/>
                  <a:gd name="T51" fmla="*/ 31 h 35"/>
                  <a:gd name="T52" fmla="*/ 22 w 32"/>
                  <a:gd name="T53" fmla="*/ 32 h 35"/>
                  <a:gd name="T54" fmla="*/ 26 w 32"/>
                  <a:gd name="T55" fmla="*/ 33 h 35"/>
                  <a:gd name="T56" fmla="*/ 26 w 32"/>
                  <a:gd name="T57" fmla="*/ 35 h 35"/>
                  <a:gd name="T58" fmla="*/ 9 w 32"/>
                  <a:gd name="T59" fmla="*/ 32 h 35"/>
                  <a:gd name="T60" fmla="*/ 9 w 32"/>
                  <a:gd name="T61" fmla="*/ 32 h 35"/>
                  <a:gd name="T62" fmla="*/ 5 w 32"/>
                  <a:gd name="T63" fmla="*/ 31 h 35"/>
                  <a:gd name="T64" fmla="*/ 1 w 32"/>
                  <a:gd name="T65" fmla="*/ 29 h 35"/>
                  <a:gd name="T66" fmla="*/ 1 w 32"/>
                  <a:gd name="T67" fmla="*/ 29 h 35"/>
                  <a:gd name="T68" fmla="*/ 0 w 32"/>
                  <a:gd name="T69" fmla="*/ 25 h 35"/>
                  <a:gd name="T70" fmla="*/ 0 w 32"/>
                  <a:gd name="T71" fmla="*/ 22 h 35"/>
                  <a:gd name="T72" fmla="*/ 0 w 32"/>
                  <a:gd name="T73" fmla="*/ 22 h 35"/>
                  <a:gd name="T74" fmla="*/ 1 w 32"/>
                  <a:gd name="T75" fmla="*/ 18 h 35"/>
                  <a:gd name="T76" fmla="*/ 5 w 32"/>
                  <a:gd name="T77" fmla="*/ 16 h 35"/>
                  <a:gd name="T78" fmla="*/ 9 w 32"/>
                  <a:gd name="T79" fmla="*/ 15 h 35"/>
                  <a:gd name="T80" fmla="*/ 15 w 32"/>
                  <a:gd name="T81" fmla="*/ 15 h 35"/>
                  <a:gd name="T82" fmla="*/ 15 w 32"/>
                  <a:gd name="T83" fmla="*/ 15 h 35"/>
                  <a:gd name="T84" fmla="*/ 18 w 32"/>
                  <a:gd name="T85" fmla="*/ 16 h 35"/>
                  <a:gd name="T86" fmla="*/ 21 w 32"/>
                  <a:gd name="T87" fmla="*/ 5 h 35"/>
                  <a:gd name="T88" fmla="*/ 21 w 32"/>
                  <a:gd name="T89" fmla="*/ 5 h 35"/>
                  <a:gd name="T90" fmla="*/ 21 w 32"/>
                  <a:gd name="T91" fmla="*/ 5 h 35"/>
                  <a:gd name="T92" fmla="*/ 19 w 32"/>
                  <a:gd name="T93" fmla="*/ 4 h 35"/>
                  <a:gd name="T94" fmla="*/ 15 w 32"/>
                  <a:gd name="T95" fmla="*/ 3 h 35"/>
                  <a:gd name="T96" fmla="*/ 15 w 32"/>
                  <a:gd name="T97" fmla="*/ 0 h 35"/>
                  <a:gd name="T98" fmla="*/ 32 w 32"/>
                  <a:gd name="T99" fmla="*/ 4 h 35"/>
                  <a:gd name="T100" fmla="*/ 32 w 32"/>
                  <a:gd name="T101" fmla="*/ 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 h="35">
                    <a:moveTo>
                      <a:pt x="18" y="18"/>
                    </a:moveTo>
                    <a:lnTo>
                      <a:pt x="18" y="18"/>
                    </a:lnTo>
                    <a:lnTo>
                      <a:pt x="16" y="18"/>
                    </a:lnTo>
                    <a:lnTo>
                      <a:pt x="16" y="18"/>
                    </a:lnTo>
                    <a:lnTo>
                      <a:pt x="13" y="17"/>
                    </a:lnTo>
                    <a:lnTo>
                      <a:pt x="9" y="18"/>
                    </a:lnTo>
                    <a:lnTo>
                      <a:pt x="7" y="20"/>
                    </a:lnTo>
                    <a:lnTo>
                      <a:pt x="6" y="23"/>
                    </a:lnTo>
                    <a:lnTo>
                      <a:pt x="6" y="23"/>
                    </a:lnTo>
                    <a:lnTo>
                      <a:pt x="6" y="26"/>
                    </a:lnTo>
                    <a:lnTo>
                      <a:pt x="7" y="30"/>
                    </a:lnTo>
                    <a:lnTo>
                      <a:pt x="10" y="31"/>
                    </a:lnTo>
                    <a:lnTo>
                      <a:pt x="14" y="32"/>
                    </a:lnTo>
                    <a:lnTo>
                      <a:pt x="14" y="32"/>
                    </a:lnTo>
                    <a:lnTo>
                      <a:pt x="15" y="32"/>
                    </a:lnTo>
                    <a:lnTo>
                      <a:pt x="16" y="31"/>
                    </a:lnTo>
                    <a:lnTo>
                      <a:pt x="18" y="18"/>
                    </a:lnTo>
                    <a:close/>
                    <a:moveTo>
                      <a:pt x="32" y="6"/>
                    </a:moveTo>
                    <a:lnTo>
                      <a:pt x="32" y="6"/>
                    </a:lnTo>
                    <a:lnTo>
                      <a:pt x="27" y="5"/>
                    </a:lnTo>
                    <a:lnTo>
                      <a:pt x="26" y="6"/>
                    </a:lnTo>
                    <a:lnTo>
                      <a:pt x="26" y="6"/>
                    </a:lnTo>
                    <a:lnTo>
                      <a:pt x="24" y="18"/>
                    </a:lnTo>
                    <a:lnTo>
                      <a:pt x="24" y="18"/>
                    </a:lnTo>
                    <a:lnTo>
                      <a:pt x="22" y="31"/>
                    </a:lnTo>
                    <a:lnTo>
                      <a:pt x="22" y="31"/>
                    </a:lnTo>
                    <a:lnTo>
                      <a:pt x="22" y="32"/>
                    </a:lnTo>
                    <a:lnTo>
                      <a:pt x="26" y="33"/>
                    </a:lnTo>
                    <a:lnTo>
                      <a:pt x="26" y="35"/>
                    </a:lnTo>
                    <a:lnTo>
                      <a:pt x="9" y="32"/>
                    </a:lnTo>
                    <a:lnTo>
                      <a:pt x="9" y="32"/>
                    </a:lnTo>
                    <a:lnTo>
                      <a:pt x="5" y="31"/>
                    </a:lnTo>
                    <a:lnTo>
                      <a:pt x="1" y="29"/>
                    </a:lnTo>
                    <a:lnTo>
                      <a:pt x="1" y="29"/>
                    </a:lnTo>
                    <a:lnTo>
                      <a:pt x="0" y="25"/>
                    </a:lnTo>
                    <a:lnTo>
                      <a:pt x="0" y="22"/>
                    </a:lnTo>
                    <a:lnTo>
                      <a:pt x="0" y="22"/>
                    </a:lnTo>
                    <a:lnTo>
                      <a:pt x="1" y="18"/>
                    </a:lnTo>
                    <a:lnTo>
                      <a:pt x="5" y="16"/>
                    </a:lnTo>
                    <a:lnTo>
                      <a:pt x="9" y="15"/>
                    </a:lnTo>
                    <a:lnTo>
                      <a:pt x="15" y="15"/>
                    </a:lnTo>
                    <a:lnTo>
                      <a:pt x="15" y="15"/>
                    </a:lnTo>
                    <a:lnTo>
                      <a:pt x="18" y="16"/>
                    </a:lnTo>
                    <a:lnTo>
                      <a:pt x="21" y="5"/>
                    </a:lnTo>
                    <a:lnTo>
                      <a:pt x="21" y="5"/>
                    </a:lnTo>
                    <a:lnTo>
                      <a:pt x="21" y="5"/>
                    </a:lnTo>
                    <a:lnTo>
                      <a:pt x="19" y="4"/>
                    </a:lnTo>
                    <a:lnTo>
                      <a:pt x="15" y="3"/>
                    </a:lnTo>
                    <a:lnTo>
                      <a:pt x="15" y="0"/>
                    </a:lnTo>
                    <a:lnTo>
                      <a:pt x="32" y="4"/>
                    </a:lnTo>
                    <a:lnTo>
                      <a:pt x="32"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54" name="Freeform 38">
                <a:extLst>
                  <a:ext uri="{FF2B5EF4-FFF2-40B4-BE49-F238E27FC236}">
                    <a16:creationId xmlns:a16="http://schemas.microsoft.com/office/drawing/2014/main" id="{7387D17C-3595-D94B-A1A8-3E57A286B946}"/>
                  </a:ext>
                </a:extLst>
              </p:cNvPr>
              <p:cNvSpPr>
                <a:spLocks noEditPoints="1"/>
              </p:cNvSpPr>
              <p:nvPr userDrawn="1"/>
            </p:nvSpPr>
            <p:spPr bwMode="auto">
              <a:xfrm>
                <a:off x="8067675" y="666750"/>
                <a:ext cx="25400" cy="28575"/>
              </a:xfrm>
              <a:custGeom>
                <a:avLst/>
                <a:gdLst>
                  <a:gd name="T0" fmla="*/ 11 w 34"/>
                  <a:gd name="T1" fmla="*/ 17 h 38"/>
                  <a:gd name="T2" fmla="*/ 11 w 34"/>
                  <a:gd name="T3" fmla="*/ 17 h 38"/>
                  <a:gd name="T4" fmla="*/ 10 w 34"/>
                  <a:gd name="T5" fmla="*/ 17 h 38"/>
                  <a:gd name="T6" fmla="*/ 10 w 34"/>
                  <a:gd name="T7" fmla="*/ 17 h 38"/>
                  <a:gd name="T8" fmla="*/ 10 w 34"/>
                  <a:gd name="T9" fmla="*/ 18 h 38"/>
                  <a:gd name="T10" fmla="*/ 11 w 34"/>
                  <a:gd name="T11" fmla="*/ 31 h 38"/>
                  <a:gd name="T12" fmla="*/ 19 w 34"/>
                  <a:gd name="T13" fmla="*/ 21 h 38"/>
                  <a:gd name="T14" fmla="*/ 19 w 34"/>
                  <a:gd name="T15" fmla="*/ 21 h 38"/>
                  <a:gd name="T16" fmla="*/ 19 w 34"/>
                  <a:gd name="T17" fmla="*/ 19 h 38"/>
                  <a:gd name="T18" fmla="*/ 19 w 34"/>
                  <a:gd name="T19" fmla="*/ 19 h 38"/>
                  <a:gd name="T20" fmla="*/ 19 w 34"/>
                  <a:gd name="T21" fmla="*/ 19 h 38"/>
                  <a:gd name="T22" fmla="*/ 11 w 34"/>
                  <a:gd name="T23" fmla="*/ 17 h 38"/>
                  <a:gd name="T24" fmla="*/ 34 w 34"/>
                  <a:gd name="T25" fmla="*/ 11 h 38"/>
                  <a:gd name="T26" fmla="*/ 34 w 34"/>
                  <a:gd name="T27" fmla="*/ 11 h 38"/>
                  <a:gd name="T28" fmla="*/ 32 w 34"/>
                  <a:gd name="T29" fmla="*/ 11 h 38"/>
                  <a:gd name="T30" fmla="*/ 29 w 34"/>
                  <a:gd name="T31" fmla="*/ 11 h 38"/>
                  <a:gd name="T32" fmla="*/ 26 w 34"/>
                  <a:gd name="T33" fmla="*/ 15 h 38"/>
                  <a:gd name="T34" fmla="*/ 14 w 34"/>
                  <a:gd name="T35" fmla="*/ 32 h 38"/>
                  <a:gd name="T36" fmla="*/ 14 w 34"/>
                  <a:gd name="T37" fmla="*/ 32 h 38"/>
                  <a:gd name="T38" fmla="*/ 9 w 34"/>
                  <a:gd name="T39" fmla="*/ 38 h 38"/>
                  <a:gd name="T40" fmla="*/ 7 w 34"/>
                  <a:gd name="T41" fmla="*/ 36 h 38"/>
                  <a:gd name="T42" fmla="*/ 7 w 34"/>
                  <a:gd name="T43" fmla="*/ 36 h 38"/>
                  <a:gd name="T44" fmla="*/ 7 w 34"/>
                  <a:gd name="T45" fmla="*/ 31 h 38"/>
                  <a:gd name="T46" fmla="*/ 5 w 34"/>
                  <a:gd name="T47" fmla="*/ 7 h 38"/>
                  <a:gd name="T48" fmla="*/ 5 w 34"/>
                  <a:gd name="T49" fmla="*/ 7 h 38"/>
                  <a:gd name="T50" fmla="*/ 3 w 34"/>
                  <a:gd name="T51" fmla="*/ 4 h 38"/>
                  <a:gd name="T52" fmla="*/ 0 w 34"/>
                  <a:gd name="T53" fmla="*/ 1 h 38"/>
                  <a:gd name="T54" fmla="*/ 0 w 34"/>
                  <a:gd name="T55" fmla="*/ 0 h 38"/>
                  <a:gd name="T56" fmla="*/ 16 w 34"/>
                  <a:gd name="T57" fmla="*/ 5 h 38"/>
                  <a:gd name="T58" fmla="*/ 15 w 34"/>
                  <a:gd name="T59" fmla="*/ 6 h 38"/>
                  <a:gd name="T60" fmla="*/ 15 w 34"/>
                  <a:gd name="T61" fmla="*/ 6 h 38"/>
                  <a:gd name="T62" fmla="*/ 11 w 34"/>
                  <a:gd name="T63" fmla="*/ 6 h 38"/>
                  <a:gd name="T64" fmla="*/ 10 w 34"/>
                  <a:gd name="T65" fmla="*/ 7 h 38"/>
                  <a:gd name="T66" fmla="*/ 10 w 34"/>
                  <a:gd name="T67" fmla="*/ 7 h 38"/>
                  <a:gd name="T68" fmla="*/ 10 w 34"/>
                  <a:gd name="T69" fmla="*/ 14 h 38"/>
                  <a:gd name="T70" fmla="*/ 10 w 34"/>
                  <a:gd name="T71" fmla="*/ 14 h 38"/>
                  <a:gd name="T72" fmla="*/ 10 w 34"/>
                  <a:gd name="T73" fmla="*/ 14 h 38"/>
                  <a:gd name="T74" fmla="*/ 10 w 34"/>
                  <a:gd name="T75" fmla="*/ 14 h 38"/>
                  <a:gd name="T76" fmla="*/ 18 w 34"/>
                  <a:gd name="T77" fmla="*/ 16 h 38"/>
                  <a:gd name="T78" fmla="*/ 18 w 34"/>
                  <a:gd name="T79" fmla="*/ 16 h 38"/>
                  <a:gd name="T80" fmla="*/ 22 w 34"/>
                  <a:gd name="T81" fmla="*/ 17 h 38"/>
                  <a:gd name="T82" fmla="*/ 23 w 34"/>
                  <a:gd name="T83" fmla="*/ 16 h 38"/>
                  <a:gd name="T84" fmla="*/ 23 w 34"/>
                  <a:gd name="T85" fmla="*/ 16 h 38"/>
                  <a:gd name="T86" fmla="*/ 26 w 34"/>
                  <a:gd name="T87" fmla="*/ 11 h 38"/>
                  <a:gd name="T88" fmla="*/ 26 w 34"/>
                  <a:gd name="T89" fmla="*/ 11 h 38"/>
                  <a:gd name="T90" fmla="*/ 26 w 34"/>
                  <a:gd name="T91" fmla="*/ 10 h 38"/>
                  <a:gd name="T92" fmla="*/ 25 w 34"/>
                  <a:gd name="T93" fmla="*/ 9 h 38"/>
                  <a:gd name="T94" fmla="*/ 22 w 34"/>
                  <a:gd name="T95" fmla="*/ 8 h 38"/>
                  <a:gd name="T96" fmla="*/ 22 w 34"/>
                  <a:gd name="T97" fmla="*/ 6 h 38"/>
                  <a:gd name="T98" fmla="*/ 34 w 34"/>
                  <a:gd name="T99" fmla="*/ 9 h 38"/>
                  <a:gd name="T100" fmla="*/ 34 w 34"/>
                  <a:gd name="T101" fmla="*/ 1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4" h="38">
                    <a:moveTo>
                      <a:pt x="11" y="17"/>
                    </a:moveTo>
                    <a:lnTo>
                      <a:pt x="11" y="17"/>
                    </a:lnTo>
                    <a:lnTo>
                      <a:pt x="10" y="17"/>
                    </a:lnTo>
                    <a:lnTo>
                      <a:pt x="10" y="17"/>
                    </a:lnTo>
                    <a:lnTo>
                      <a:pt x="10" y="18"/>
                    </a:lnTo>
                    <a:lnTo>
                      <a:pt x="11" y="31"/>
                    </a:lnTo>
                    <a:lnTo>
                      <a:pt x="19" y="21"/>
                    </a:lnTo>
                    <a:lnTo>
                      <a:pt x="19" y="21"/>
                    </a:lnTo>
                    <a:lnTo>
                      <a:pt x="19" y="19"/>
                    </a:lnTo>
                    <a:lnTo>
                      <a:pt x="19" y="19"/>
                    </a:lnTo>
                    <a:lnTo>
                      <a:pt x="19" y="19"/>
                    </a:lnTo>
                    <a:lnTo>
                      <a:pt x="11" y="17"/>
                    </a:lnTo>
                    <a:close/>
                    <a:moveTo>
                      <a:pt x="34" y="11"/>
                    </a:moveTo>
                    <a:lnTo>
                      <a:pt x="34" y="11"/>
                    </a:lnTo>
                    <a:lnTo>
                      <a:pt x="32" y="11"/>
                    </a:lnTo>
                    <a:lnTo>
                      <a:pt x="29" y="11"/>
                    </a:lnTo>
                    <a:lnTo>
                      <a:pt x="26" y="15"/>
                    </a:lnTo>
                    <a:lnTo>
                      <a:pt x="14" y="32"/>
                    </a:lnTo>
                    <a:lnTo>
                      <a:pt x="14" y="32"/>
                    </a:lnTo>
                    <a:lnTo>
                      <a:pt x="9" y="38"/>
                    </a:lnTo>
                    <a:lnTo>
                      <a:pt x="7" y="36"/>
                    </a:lnTo>
                    <a:lnTo>
                      <a:pt x="7" y="36"/>
                    </a:lnTo>
                    <a:lnTo>
                      <a:pt x="7" y="31"/>
                    </a:lnTo>
                    <a:lnTo>
                      <a:pt x="5" y="7"/>
                    </a:lnTo>
                    <a:lnTo>
                      <a:pt x="5" y="7"/>
                    </a:lnTo>
                    <a:lnTo>
                      <a:pt x="3" y="4"/>
                    </a:lnTo>
                    <a:lnTo>
                      <a:pt x="0" y="1"/>
                    </a:lnTo>
                    <a:lnTo>
                      <a:pt x="0" y="0"/>
                    </a:lnTo>
                    <a:lnTo>
                      <a:pt x="16" y="5"/>
                    </a:lnTo>
                    <a:lnTo>
                      <a:pt x="15" y="6"/>
                    </a:lnTo>
                    <a:lnTo>
                      <a:pt x="15" y="6"/>
                    </a:lnTo>
                    <a:lnTo>
                      <a:pt x="11" y="6"/>
                    </a:lnTo>
                    <a:lnTo>
                      <a:pt x="10" y="7"/>
                    </a:lnTo>
                    <a:lnTo>
                      <a:pt x="10" y="7"/>
                    </a:lnTo>
                    <a:lnTo>
                      <a:pt x="10" y="14"/>
                    </a:lnTo>
                    <a:lnTo>
                      <a:pt x="10" y="14"/>
                    </a:lnTo>
                    <a:lnTo>
                      <a:pt x="10" y="14"/>
                    </a:lnTo>
                    <a:lnTo>
                      <a:pt x="10" y="14"/>
                    </a:lnTo>
                    <a:lnTo>
                      <a:pt x="18" y="16"/>
                    </a:lnTo>
                    <a:lnTo>
                      <a:pt x="18" y="16"/>
                    </a:lnTo>
                    <a:lnTo>
                      <a:pt x="22" y="17"/>
                    </a:lnTo>
                    <a:lnTo>
                      <a:pt x="23" y="16"/>
                    </a:lnTo>
                    <a:lnTo>
                      <a:pt x="23" y="16"/>
                    </a:lnTo>
                    <a:lnTo>
                      <a:pt x="26" y="11"/>
                    </a:lnTo>
                    <a:lnTo>
                      <a:pt x="26" y="11"/>
                    </a:lnTo>
                    <a:lnTo>
                      <a:pt x="26" y="10"/>
                    </a:lnTo>
                    <a:lnTo>
                      <a:pt x="25" y="9"/>
                    </a:lnTo>
                    <a:lnTo>
                      <a:pt x="22" y="8"/>
                    </a:lnTo>
                    <a:lnTo>
                      <a:pt x="22" y="6"/>
                    </a:lnTo>
                    <a:lnTo>
                      <a:pt x="34" y="9"/>
                    </a:lnTo>
                    <a:lnTo>
                      <a:pt x="34"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55" name="Freeform 39">
                <a:extLst>
                  <a:ext uri="{FF2B5EF4-FFF2-40B4-BE49-F238E27FC236}">
                    <a16:creationId xmlns:a16="http://schemas.microsoft.com/office/drawing/2014/main" id="{20CDD075-7F63-2843-85A4-8059ADE38A88}"/>
                  </a:ext>
                </a:extLst>
              </p:cNvPr>
              <p:cNvSpPr>
                <a:spLocks noEditPoints="1"/>
              </p:cNvSpPr>
              <p:nvPr userDrawn="1"/>
            </p:nvSpPr>
            <p:spPr bwMode="auto">
              <a:xfrm>
                <a:off x="8037513" y="655637"/>
                <a:ext cx="30163" cy="33337"/>
              </a:xfrm>
              <a:custGeom>
                <a:avLst/>
                <a:gdLst>
                  <a:gd name="T0" fmla="*/ 19 w 36"/>
                  <a:gd name="T1" fmla="*/ 26 h 43"/>
                  <a:gd name="T2" fmla="*/ 17 w 36"/>
                  <a:gd name="T3" fmla="*/ 23 h 43"/>
                  <a:gd name="T4" fmla="*/ 12 w 36"/>
                  <a:gd name="T5" fmla="*/ 22 h 43"/>
                  <a:gd name="T6" fmla="*/ 8 w 36"/>
                  <a:gd name="T7" fmla="*/ 24 h 43"/>
                  <a:gd name="T8" fmla="*/ 7 w 36"/>
                  <a:gd name="T9" fmla="*/ 27 h 43"/>
                  <a:gd name="T10" fmla="*/ 7 w 36"/>
                  <a:gd name="T11" fmla="*/ 31 h 43"/>
                  <a:gd name="T12" fmla="*/ 11 w 36"/>
                  <a:gd name="T13" fmla="*/ 36 h 43"/>
                  <a:gd name="T14" fmla="*/ 13 w 36"/>
                  <a:gd name="T15" fmla="*/ 37 h 43"/>
                  <a:gd name="T16" fmla="*/ 19 w 36"/>
                  <a:gd name="T17" fmla="*/ 26 h 43"/>
                  <a:gd name="T18" fmla="*/ 35 w 36"/>
                  <a:gd name="T19" fmla="*/ 14 h 43"/>
                  <a:gd name="T20" fmla="*/ 29 w 36"/>
                  <a:gd name="T21" fmla="*/ 14 h 43"/>
                  <a:gd name="T22" fmla="*/ 25 w 36"/>
                  <a:gd name="T23" fmla="*/ 26 h 43"/>
                  <a:gd name="T24" fmla="*/ 20 w 36"/>
                  <a:gd name="T25" fmla="*/ 37 h 43"/>
                  <a:gd name="T26" fmla="*/ 20 w 36"/>
                  <a:gd name="T27" fmla="*/ 39 h 43"/>
                  <a:gd name="T28" fmla="*/ 24 w 36"/>
                  <a:gd name="T29" fmla="*/ 43 h 43"/>
                  <a:gd name="T30" fmla="*/ 7 w 36"/>
                  <a:gd name="T31" fmla="*/ 36 h 43"/>
                  <a:gd name="T32" fmla="*/ 1 w 36"/>
                  <a:gd name="T33" fmla="*/ 31 h 43"/>
                  <a:gd name="T34" fmla="*/ 0 w 36"/>
                  <a:gd name="T35" fmla="*/ 29 h 43"/>
                  <a:gd name="T36" fmla="*/ 1 w 36"/>
                  <a:gd name="T37" fmla="*/ 24 h 43"/>
                  <a:gd name="T38" fmla="*/ 3 w 36"/>
                  <a:gd name="T39" fmla="*/ 21 h 43"/>
                  <a:gd name="T40" fmla="*/ 11 w 36"/>
                  <a:gd name="T41" fmla="*/ 20 h 43"/>
                  <a:gd name="T42" fmla="*/ 11 w 36"/>
                  <a:gd name="T43" fmla="*/ 19 h 43"/>
                  <a:gd name="T44" fmla="*/ 8 w 36"/>
                  <a:gd name="T45" fmla="*/ 6 h 43"/>
                  <a:gd name="T46" fmla="*/ 4 w 36"/>
                  <a:gd name="T47" fmla="*/ 2 h 43"/>
                  <a:gd name="T48" fmla="*/ 12 w 36"/>
                  <a:gd name="T49" fmla="*/ 3 h 43"/>
                  <a:gd name="T50" fmla="*/ 16 w 36"/>
                  <a:gd name="T51" fmla="*/ 20 h 43"/>
                  <a:gd name="T52" fmla="*/ 18 w 36"/>
                  <a:gd name="T53" fmla="*/ 22 h 43"/>
                  <a:gd name="T54" fmla="*/ 20 w 36"/>
                  <a:gd name="T55" fmla="*/ 22 h 43"/>
                  <a:gd name="T56" fmla="*/ 25 w 36"/>
                  <a:gd name="T57" fmla="*/ 12 h 43"/>
                  <a:gd name="T58" fmla="*/ 24 w 36"/>
                  <a:gd name="T59" fmla="*/ 11 h 43"/>
                  <a:gd name="T60" fmla="*/ 21 w 36"/>
                  <a:gd name="T61" fmla="*/ 6 h 43"/>
                  <a:gd name="T62" fmla="*/ 35 w 36"/>
                  <a:gd name="T63" fmla="*/ 1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 h="43">
                    <a:moveTo>
                      <a:pt x="19" y="26"/>
                    </a:moveTo>
                    <a:lnTo>
                      <a:pt x="19" y="26"/>
                    </a:lnTo>
                    <a:lnTo>
                      <a:pt x="19" y="24"/>
                    </a:lnTo>
                    <a:lnTo>
                      <a:pt x="17" y="23"/>
                    </a:lnTo>
                    <a:lnTo>
                      <a:pt x="17" y="23"/>
                    </a:lnTo>
                    <a:lnTo>
                      <a:pt x="12" y="22"/>
                    </a:lnTo>
                    <a:lnTo>
                      <a:pt x="9" y="23"/>
                    </a:lnTo>
                    <a:lnTo>
                      <a:pt x="8" y="24"/>
                    </a:lnTo>
                    <a:lnTo>
                      <a:pt x="7" y="27"/>
                    </a:lnTo>
                    <a:lnTo>
                      <a:pt x="7" y="27"/>
                    </a:lnTo>
                    <a:lnTo>
                      <a:pt x="5" y="29"/>
                    </a:lnTo>
                    <a:lnTo>
                      <a:pt x="7" y="31"/>
                    </a:lnTo>
                    <a:lnTo>
                      <a:pt x="8" y="34"/>
                    </a:lnTo>
                    <a:lnTo>
                      <a:pt x="11" y="36"/>
                    </a:lnTo>
                    <a:lnTo>
                      <a:pt x="11" y="36"/>
                    </a:lnTo>
                    <a:lnTo>
                      <a:pt x="13" y="37"/>
                    </a:lnTo>
                    <a:lnTo>
                      <a:pt x="15" y="36"/>
                    </a:lnTo>
                    <a:lnTo>
                      <a:pt x="19" y="26"/>
                    </a:lnTo>
                    <a:close/>
                    <a:moveTo>
                      <a:pt x="35" y="14"/>
                    </a:moveTo>
                    <a:lnTo>
                      <a:pt x="35" y="14"/>
                    </a:lnTo>
                    <a:lnTo>
                      <a:pt x="30" y="13"/>
                    </a:lnTo>
                    <a:lnTo>
                      <a:pt x="29" y="14"/>
                    </a:lnTo>
                    <a:lnTo>
                      <a:pt x="29" y="14"/>
                    </a:lnTo>
                    <a:lnTo>
                      <a:pt x="25" y="26"/>
                    </a:lnTo>
                    <a:lnTo>
                      <a:pt x="25" y="26"/>
                    </a:lnTo>
                    <a:lnTo>
                      <a:pt x="20" y="37"/>
                    </a:lnTo>
                    <a:lnTo>
                      <a:pt x="20" y="37"/>
                    </a:lnTo>
                    <a:lnTo>
                      <a:pt x="20" y="39"/>
                    </a:lnTo>
                    <a:lnTo>
                      <a:pt x="24" y="40"/>
                    </a:lnTo>
                    <a:lnTo>
                      <a:pt x="24" y="43"/>
                    </a:lnTo>
                    <a:lnTo>
                      <a:pt x="7" y="36"/>
                    </a:lnTo>
                    <a:lnTo>
                      <a:pt x="7" y="36"/>
                    </a:lnTo>
                    <a:lnTo>
                      <a:pt x="3" y="34"/>
                    </a:lnTo>
                    <a:lnTo>
                      <a:pt x="1" y="31"/>
                    </a:lnTo>
                    <a:lnTo>
                      <a:pt x="1" y="31"/>
                    </a:lnTo>
                    <a:lnTo>
                      <a:pt x="0" y="29"/>
                    </a:lnTo>
                    <a:lnTo>
                      <a:pt x="1" y="24"/>
                    </a:lnTo>
                    <a:lnTo>
                      <a:pt x="1" y="24"/>
                    </a:lnTo>
                    <a:lnTo>
                      <a:pt x="2" y="23"/>
                    </a:lnTo>
                    <a:lnTo>
                      <a:pt x="3" y="21"/>
                    </a:lnTo>
                    <a:lnTo>
                      <a:pt x="7" y="20"/>
                    </a:lnTo>
                    <a:lnTo>
                      <a:pt x="11" y="20"/>
                    </a:lnTo>
                    <a:lnTo>
                      <a:pt x="11" y="20"/>
                    </a:lnTo>
                    <a:lnTo>
                      <a:pt x="11" y="19"/>
                    </a:lnTo>
                    <a:lnTo>
                      <a:pt x="8" y="6"/>
                    </a:lnTo>
                    <a:lnTo>
                      <a:pt x="8" y="6"/>
                    </a:lnTo>
                    <a:lnTo>
                      <a:pt x="7" y="3"/>
                    </a:lnTo>
                    <a:lnTo>
                      <a:pt x="4" y="2"/>
                    </a:lnTo>
                    <a:lnTo>
                      <a:pt x="5" y="0"/>
                    </a:lnTo>
                    <a:lnTo>
                      <a:pt x="12" y="3"/>
                    </a:lnTo>
                    <a:lnTo>
                      <a:pt x="16" y="20"/>
                    </a:lnTo>
                    <a:lnTo>
                      <a:pt x="16" y="20"/>
                    </a:lnTo>
                    <a:lnTo>
                      <a:pt x="18" y="22"/>
                    </a:lnTo>
                    <a:lnTo>
                      <a:pt x="18" y="22"/>
                    </a:lnTo>
                    <a:lnTo>
                      <a:pt x="20" y="22"/>
                    </a:lnTo>
                    <a:lnTo>
                      <a:pt x="20" y="22"/>
                    </a:lnTo>
                    <a:lnTo>
                      <a:pt x="20" y="22"/>
                    </a:lnTo>
                    <a:lnTo>
                      <a:pt x="25" y="12"/>
                    </a:lnTo>
                    <a:lnTo>
                      <a:pt x="25" y="12"/>
                    </a:lnTo>
                    <a:lnTo>
                      <a:pt x="24" y="11"/>
                    </a:lnTo>
                    <a:lnTo>
                      <a:pt x="20" y="9"/>
                    </a:lnTo>
                    <a:lnTo>
                      <a:pt x="21" y="6"/>
                    </a:lnTo>
                    <a:lnTo>
                      <a:pt x="36" y="12"/>
                    </a:lnTo>
                    <a:lnTo>
                      <a:pt x="35"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56" name="Freeform 40">
                <a:extLst>
                  <a:ext uri="{FF2B5EF4-FFF2-40B4-BE49-F238E27FC236}">
                    <a16:creationId xmlns:a16="http://schemas.microsoft.com/office/drawing/2014/main" id="{40696305-29FF-0441-91CA-2F2ABAC030FF}"/>
                  </a:ext>
                </a:extLst>
              </p:cNvPr>
              <p:cNvSpPr>
                <a:spLocks/>
              </p:cNvSpPr>
              <p:nvPr userDrawn="1"/>
            </p:nvSpPr>
            <p:spPr bwMode="auto">
              <a:xfrm>
                <a:off x="8013700" y="647700"/>
                <a:ext cx="26988" cy="31750"/>
              </a:xfrm>
              <a:custGeom>
                <a:avLst/>
                <a:gdLst>
                  <a:gd name="T0" fmla="*/ 34 w 35"/>
                  <a:gd name="T1" fmla="*/ 11 h 40"/>
                  <a:gd name="T2" fmla="*/ 34 w 35"/>
                  <a:gd name="T3" fmla="*/ 11 h 40"/>
                  <a:gd name="T4" fmla="*/ 30 w 35"/>
                  <a:gd name="T5" fmla="*/ 8 h 40"/>
                  <a:gd name="T6" fmla="*/ 28 w 35"/>
                  <a:gd name="T7" fmla="*/ 10 h 40"/>
                  <a:gd name="T8" fmla="*/ 28 w 35"/>
                  <a:gd name="T9" fmla="*/ 10 h 40"/>
                  <a:gd name="T10" fmla="*/ 25 w 35"/>
                  <a:gd name="T11" fmla="*/ 14 h 40"/>
                  <a:gd name="T12" fmla="*/ 16 w 35"/>
                  <a:gd name="T13" fmla="*/ 33 h 40"/>
                  <a:gd name="T14" fmla="*/ 21 w 35"/>
                  <a:gd name="T15" fmla="*/ 36 h 40"/>
                  <a:gd name="T16" fmla="*/ 21 w 35"/>
                  <a:gd name="T17" fmla="*/ 36 h 40"/>
                  <a:gd name="T18" fmla="*/ 22 w 35"/>
                  <a:gd name="T19" fmla="*/ 36 h 40"/>
                  <a:gd name="T20" fmla="*/ 23 w 35"/>
                  <a:gd name="T21" fmla="*/ 36 h 40"/>
                  <a:gd name="T22" fmla="*/ 27 w 35"/>
                  <a:gd name="T23" fmla="*/ 31 h 40"/>
                  <a:gd name="T24" fmla="*/ 28 w 35"/>
                  <a:gd name="T25" fmla="*/ 33 h 40"/>
                  <a:gd name="T26" fmla="*/ 28 w 35"/>
                  <a:gd name="T27" fmla="*/ 33 h 40"/>
                  <a:gd name="T28" fmla="*/ 24 w 35"/>
                  <a:gd name="T29" fmla="*/ 40 h 40"/>
                  <a:gd name="T30" fmla="*/ 24 w 35"/>
                  <a:gd name="T31" fmla="*/ 40 h 40"/>
                  <a:gd name="T32" fmla="*/ 22 w 35"/>
                  <a:gd name="T33" fmla="*/ 39 h 40"/>
                  <a:gd name="T34" fmla="*/ 22 w 35"/>
                  <a:gd name="T35" fmla="*/ 39 h 40"/>
                  <a:gd name="T36" fmla="*/ 19 w 35"/>
                  <a:gd name="T37" fmla="*/ 37 h 40"/>
                  <a:gd name="T38" fmla="*/ 5 w 35"/>
                  <a:gd name="T39" fmla="*/ 30 h 40"/>
                  <a:gd name="T40" fmla="*/ 5 w 35"/>
                  <a:gd name="T41" fmla="*/ 30 h 40"/>
                  <a:gd name="T42" fmla="*/ 0 w 35"/>
                  <a:gd name="T43" fmla="*/ 28 h 40"/>
                  <a:gd name="T44" fmla="*/ 0 w 35"/>
                  <a:gd name="T45" fmla="*/ 28 h 40"/>
                  <a:gd name="T46" fmla="*/ 4 w 35"/>
                  <a:gd name="T47" fmla="*/ 20 h 40"/>
                  <a:gd name="T48" fmla="*/ 6 w 35"/>
                  <a:gd name="T49" fmla="*/ 20 h 40"/>
                  <a:gd name="T50" fmla="*/ 6 w 35"/>
                  <a:gd name="T51" fmla="*/ 20 h 40"/>
                  <a:gd name="T52" fmla="*/ 5 w 35"/>
                  <a:gd name="T53" fmla="*/ 25 h 40"/>
                  <a:gd name="T54" fmla="*/ 5 w 35"/>
                  <a:gd name="T55" fmla="*/ 28 h 40"/>
                  <a:gd name="T56" fmla="*/ 6 w 35"/>
                  <a:gd name="T57" fmla="*/ 28 h 40"/>
                  <a:gd name="T58" fmla="*/ 10 w 35"/>
                  <a:gd name="T59" fmla="*/ 30 h 40"/>
                  <a:gd name="T60" fmla="*/ 21 w 35"/>
                  <a:gd name="T61" fmla="*/ 12 h 40"/>
                  <a:gd name="T62" fmla="*/ 21 w 35"/>
                  <a:gd name="T63" fmla="*/ 12 h 40"/>
                  <a:gd name="T64" fmla="*/ 23 w 35"/>
                  <a:gd name="T65" fmla="*/ 6 h 40"/>
                  <a:gd name="T66" fmla="*/ 23 w 35"/>
                  <a:gd name="T67" fmla="*/ 6 h 40"/>
                  <a:gd name="T68" fmla="*/ 23 w 35"/>
                  <a:gd name="T69" fmla="*/ 5 h 40"/>
                  <a:gd name="T70" fmla="*/ 19 w 35"/>
                  <a:gd name="T71" fmla="*/ 3 h 40"/>
                  <a:gd name="T72" fmla="*/ 19 w 35"/>
                  <a:gd name="T73" fmla="*/ 0 h 40"/>
                  <a:gd name="T74" fmla="*/ 35 w 35"/>
                  <a:gd name="T75" fmla="*/ 8 h 40"/>
                  <a:gd name="T76" fmla="*/ 34 w 35"/>
                  <a:gd name="T77" fmla="*/ 1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 h="40">
                    <a:moveTo>
                      <a:pt x="34" y="11"/>
                    </a:moveTo>
                    <a:lnTo>
                      <a:pt x="34" y="11"/>
                    </a:lnTo>
                    <a:lnTo>
                      <a:pt x="30" y="8"/>
                    </a:lnTo>
                    <a:lnTo>
                      <a:pt x="28" y="10"/>
                    </a:lnTo>
                    <a:lnTo>
                      <a:pt x="28" y="10"/>
                    </a:lnTo>
                    <a:lnTo>
                      <a:pt x="25" y="14"/>
                    </a:lnTo>
                    <a:lnTo>
                      <a:pt x="16" y="33"/>
                    </a:lnTo>
                    <a:lnTo>
                      <a:pt x="21" y="36"/>
                    </a:lnTo>
                    <a:lnTo>
                      <a:pt x="21" y="36"/>
                    </a:lnTo>
                    <a:lnTo>
                      <a:pt x="22" y="36"/>
                    </a:lnTo>
                    <a:lnTo>
                      <a:pt x="23" y="36"/>
                    </a:lnTo>
                    <a:lnTo>
                      <a:pt x="27" y="31"/>
                    </a:lnTo>
                    <a:lnTo>
                      <a:pt x="28" y="33"/>
                    </a:lnTo>
                    <a:lnTo>
                      <a:pt x="28" y="33"/>
                    </a:lnTo>
                    <a:lnTo>
                      <a:pt x="24" y="40"/>
                    </a:lnTo>
                    <a:lnTo>
                      <a:pt x="24" y="40"/>
                    </a:lnTo>
                    <a:lnTo>
                      <a:pt x="22" y="39"/>
                    </a:lnTo>
                    <a:lnTo>
                      <a:pt x="22" y="39"/>
                    </a:lnTo>
                    <a:lnTo>
                      <a:pt x="19" y="37"/>
                    </a:lnTo>
                    <a:lnTo>
                      <a:pt x="5" y="30"/>
                    </a:lnTo>
                    <a:lnTo>
                      <a:pt x="5" y="30"/>
                    </a:lnTo>
                    <a:lnTo>
                      <a:pt x="0" y="28"/>
                    </a:lnTo>
                    <a:lnTo>
                      <a:pt x="0" y="28"/>
                    </a:lnTo>
                    <a:lnTo>
                      <a:pt x="4" y="20"/>
                    </a:lnTo>
                    <a:lnTo>
                      <a:pt x="6" y="20"/>
                    </a:lnTo>
                    <a:lnTo>
                      <a:pt x="6" y="20"/>
                    </a:lnTo>
                    <a:lnTo>
                      <a:pt x="5" y="25"/>
                    </a:lnTo>
                    <a:lnTo>
                      <a:pt x="5" y="28"/>
                    </a:lnTo>
                    <a:lnTo>
                      <a:pt x="6" y="28"/>
                    </a:lnTo>
                    <a:lnTo>
                      <a:pt x="10" y="30"/>
                    </a:lnTo>
                    <a:lnTo>
                      <a:pt x="21" y="12"/>
                    </a:lnTo>
                    <a:lnTo>
                      <a:pt x="21" y="12"/>
                    </a:lnTo>
                    <a:lnTo>
                      <a:pt x="23" y="6"/>
                    </a:lnTo>
                    <a:lnTo>
                      <a:pt x="23" y="6"/>
                    </a:lnTo>
                    <a:lnTo>
                      <a:pt x="23" y="5"/>
                    </a:lnTo>
                    <a:lnTo>
                      <a:pt x="19" y="3"/>
                    </a:lnTo>
                    <a:lnTo>
                      <a:pt x="19" y="0"/>
                    </a:lnTo>
                    <a:lnTo>
                      <a:pt x="35" y="8"/>
                    </a:lnTo>
                    <a:lnTo>
                      <a:pt x="34"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57" name="Freeform 41">
                <a:extLst>
                  <a:ext uri="{FF2B5EF4-FFF2-40B4-BE49-F238E27FC236}">
                    <a16:creationId xmlns:a16="http://schemas.microsoft.com/office/drawing/2014/main" id="{E1DA45BC-4DEB-B049-B1F3-017574C26C6B}"/>
                  </a:ext>
                </a:extLst>
              </p:cNvPr>
              <p:cNvSpPr>
                <a:spLocks/>
              </p:cNvSpPr>
              <p:nvPr userDrawn="1"/>
            </p:nvSpPr>
            <p:spPr bwMode="auto">
              <a:xfrm>
                <a:off x="7980363" y="627062"/>
                <a:ext cx="42863" cy="39687"/>
              </a:xfrm>
              <a:custGeom>
                <a:avLst/>
                <a:gdLst>
                  <a:gd name="T0" fmla="*/ 54 w 55"/>
                  <a:gd name="T1" fmla="*/ 26 h 51"/>
                  <a:gd name="T2" fmla="*/ 54 w 55"/>
                  <a:gd name="T3" fmla="*/ 26 h 51"/>
                  <a:gd name="T4" fmla="*/ 49 w 55"/>
                  <a:gd name="T5" fmla="*/ 24 h 51"/>
                  <a:gd name="T6" fmla="*/ 48 w 55"/>
                  <a:gd name="T7" fmla="*/ 25 h 51"/>
                  <a:gd name="T8" fmla="*/ 48 w 55"/>
                  <a:gd name="T9" fmla="*/ 25 h 51"/>
                  <a:gd name="T10" fmla="*/ 41 w 55"/>
                  <a:gd name="T11" fmla="*/ 35 h 51"/>
                  <a:gd name="T12" fmla="*/ 41 w 55"/>
                  <a:gd name="T13" fmla="*/ 35 h 51"/>
                  <a:gd name="T14" fmla="*/ 33 w 55"/>
                  <a:gd name="T15" fmla="*/ 46 h 51"/>
                  <a:gd name="T16" fmla="*/ 33 w 55"/>
                  <a:gd name="T17" fmla="*/ 46 h 51"/>
                  <a:gd name="T18" fmla="*/ 34 w 55"/>
                  <a:gd name="T19" fmla="*/ 47 h 51"/>
                  <a:gd name="T20" fmla="*/ 38 w 55"/>
                  <a:gd name="T21" fmla="*/ 50 h 51"/>
                  <a:gd name="T22" fmla="*/ 37 w 55"/>
                  <a:gd name="T23" fmla="*/ 51 h 51"/>
                  <a:gd name="T24" fmla="*/ 25 w 55"/>
                  <a:gd name="T25" fmla="*/ 44 h 51"/>
                  <a:gd name="T26" fmla="*/ 25 w 55"/>
                  <a:gd name="T27" fmla="*/ 44 h 51"/>
                  <a:gd name="T28" fmla="*/ 26 w 55"/>
                  <a:gd name="T29" fmla="*/ 43 h 51"/>
                  <a:gd name="T30" fmla="*/ 33 w 55"/>
                  <a:gd name="T31" fmla="*/ 18 h 51"/>
                  <a:gd name="T32" fmla="*/ 33 w 55"/>
                  <a:gd name="T33" fmla="*/ 18 h 51"/>
                  <a:gd name="T34" fmla="*/ 11 w 55"/>
                  <a:gd name="T35" fmla="*/ 34 h 51"/>
                  <a:gd name="T36" fmla="*/ 0 w 55"/>
                  <a:gd name="T37" fmla="*/ 27 h 51"/>
                  <a:gd name="T38" fmla="*/ 2 w 55"/>
                  <a:gd name="T39" fmla="*/ 25 h 51"/>
                  <a:gd name="T40" fmla="*/ 2 w 55"/>
                  <a:gd name="T41" fmla="*/ 25 h 51"/>
                  <a:gd name="T42" fmla="*/ 6 w 55"/>
                  <a:gd name="T43" fmla="*/ 27 h 51"/>
                  <a:gd name="T44" fmla="*/ 7 w 55"/>
                  <a:gd name="T45" fmla="*/ 27 h 51"/>
                  <a:gd name="T46" fmla="*/ 7 w 55"/>
                  <a:gd name="T47" fmla="*/ 27 h 51"/>
                  <a:gd name="T48" fmla="*/ 14 w 55"/>
                  <a:gd name="T49" fmla="*/ 17 h 51"/>
                  <a:gd name="T50" fmla="*/ 14 w 55"/>
                  <a:gd name="T51" fmla="*/ 17 h 51"/>
                  <a:gd name="T52" fmla="*/ 22 w 55"/>
                  <a:gd name="T53" fmla="*/ 7 h 51"/>
                  <a:gd name="T54" fmla="*/ 22 w 55"/>
                  <a:gd name="T55" fmla="*/ 7 h 51"/>
                  <a:gd name="T56" fmla="*/ 22 w 55"/>
                  <a:gd name="T57" fmla="*/ 6 h 51"/>
                  <a:gd name="T58" fmla="*/ 22 w 55"/>
                  <a:gd name="T59" fmla="*/ 5 h 51"/>
                  <a:gd name="T60" fmla="*/ 17 w 55"/>
                  <a:gd name="T61" fmla="*/ 3 h 51"/>
                  <a:gd name="T62" fmla="*/ 19 w 55"/>
                  <a:gd name="T63" fmla="*/ 0 h 51"/>
                  <a:gd name="T64" fmla="*/ 32 w 55"/>
                  <a:gd name="T65" fmla="*/ 9 h 51"/>
                  <a:gd name="T66" fmla="*/ 31 w 55"/>
                  <a:gd name="T67" fmla="*/ 12 h 51"/>
                  <a:gd name="T68" fmla="*/ 31 w 55"/>
                  <a:gd name="T69" fmla="*/ 12 h 51"/>
                  <a:gd name="T70" fmla="*/ 28 w 55"/>
                  <a:gd name="T71" fmla="*/ 9 h 51"/>
                  <a:gd name="T72" fmla="*/ 26 w 55"/>
                  <a:gd name="T73" fmla="*/ 9 h 51"/>
                  <a:gd name="T74" fmla="*/ 12 w 55"/>
                  <a:gd name="T75" fmla="*/ 31 h 51"/>
                  <a:gd name="T76" fmla="*/ 12 w 55"/>
                  <a:gd name="T77" fmla="*/ 31 h 51"/>
                  <a:gd name="T78" fmla="*/ 34 w 55"/>
                  <a:gd name="T79" fmla="*/ 15 h 51"/>
                  <a:gd name="T80" fmla="*/ 34 w 55"/>
                  <a:gd name="T81" fmla="*/ 15 h 51"/>
                  <a:gd name="T82" fmla="*/ 37 w 55"/>
                  <a:gd name="T83" fmla="*/ 13 h 51"/>
                  <a:gd name="T84" fmla="*/ 39 w 55"/>
                  <a:gd name="T85" fmla="*/ 15 h 51"/>
                  <a:gd name="T86" fmla="*/ 39 w 55"/>
                  <a:gd name="T87" fmla="*/ 15 h 51"/>
                  <a:gd name="T88" fmla="*/ 39 w 55"/>
                  <a:gd name="T89" fmla="*/ 17 h 51"/>
                  <a:gd name="T90" fmla="*/ 31 w 55"/>
                  <a:gd name="T91" fmla="*/ 44 h 51"/>
                  <a:gd name="T92" fmla="*/ 31 w 55"/>
                  <a:gd name="T93" fmla="*/ 44 h 51"/>
                  <a:gd name="T94" fmla="*/ 43 w 55"/>
                  <a:gd name="T95" fmla="*/ 26 h 51"/>
                  <a:gd name="T96" fmla="*/ 43 w 55"/>
                  <a:gd name="T97" fmla="*/ 26 h 51"/>
                  <a:gd name="T98" fmla="*/ 46 w 55"/>
                  <a:gd name="T99" fmla="*/ 23 h 51"/>
                  <a:gd name="T100" fmla="*/ 46 w 55"/>
                  <a:gd name="T101" fmla="*/ 23 h 51"/>
                  <a:gd name="T102" fmla="*/ 46 w 55"/>
                  <a:gd name="T103" fmla="*/ 22 h 51"/>
                  <a:gd name="T104" fmla="*/ 42 w 55"/>
                  <a:gd name="T105" fmla="*/ 18 h 51"/>
                  <a:gd name="T106" fmla="*/ 43 w 55"/>
                  <a:gd name="T107" fmla="*/ 17 h 51"/>
                  <a:gd name="T108" fmla="*/ 55 w 55"/>
                  <a:gd name="T109" fmla="*/ 25 h 51"/>
                  <a:gd name="T110" fmla="*/ 54 w 55"/>
                  <a:gd name="T111" fmla="*/ 2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5" h="51">
                    <a:moveTo>
                      <a:pt x="54" y="26"/>
                    </a:moveTo>
                    <a:lnTo>
                      <a:pt x="54" y="26"/>
                    </a:lnTo>
                    <a:lnTo>
                      <a:pt x="49" y="24"/>
                    </a:lnTo>
                    <a:lnTo>
                      <a:pt x="48" y="25"/>
                    </a:lnTo>
                    <a:lnTo>
                      <a:pt x="48" y="25"/>
                    </a:lnTo>
                    <a:lnTo>
                      <a:pt x="41" y="35"/>
                    </a:lnTo>
                    <a:lnTo>
                      <a:pt x="41" y="35"/>
                    </a:lnTo>
                    <a:lnTo>
                      <a:pt x="33" y="46"/>
                    </a:lnTo>
                    <a:lnTo>
                      <a:pt x="33" y="46"/>
                    </a:lnTo>
                    <a:lnTo>
                      <a:pt x="34" y="47"/>
                    </a:lnTo>
                    <a:lnTo>
                      <a:pt x="38" y="50"/>
                    </a:lnTo>
                    <a:lnTo>
                      <a:pt x="37" y="51"/>
                    </a:lnTo>
                    <a:lnTo>
                      <a:pt x="25" y="44"/>
                    </a:lnTo>
                    <a:lnTo>
                      <a:pt x="25" y="44"/>
                    </a:lnTo>
                    <a:lnTo>
                      <a:pt x="26" y="43"/>
                    </a:lnTo>
                    <a:lnTo>
                      <a:pt x="33" y="18"/>
                    </a:lnTo>
                    <a:lnTo>
                      <a:pt x="33" y="18"/>
                    </a:lnTo>
                    <a:lnTo>
                      <a:pt x="11" y="34"/>
                    </a:lnTo>
                    <a:lnTo>
                      <a:pt x="0" y="27"/>
                    </a:lnTo>
                    <a:lnTo>
                      <a:pt x="2" y="25"/>
                    </a:lnTo>
                    <a:lnTo>
                      <a:pt x="2" y="25"/>
                    </a:lnTo>
                    <a:lnTo>
                      <a:pt x="6" y="27"/>
                    </a:lnTo>
                    <a:lnTo>
                      <a:pt x="7" y="27"/>
                    </a:lnTo>
                    <a:lnTo>
                      <a:pt x="7" y="27"/>
                    </a:lnTo>
                    <a:lnTo>
                      <a:pt x="14" y="17"/>
                    </a:lnTo>
                    <a:lnTo>
                      <a:pt x="14" y="17"/>
                    </a:lnTo>
                    <a:lnTo>
                      <a:pt x="22" y="7"/>
                    </a:lnTo>
                    <a:lnTo>
                      <a:pt x="22" y="7"/>
                    </a:lnTo>
                    <a:lnTo>
                      <a:pt x="22" y="6"/>
                    </a:lnTo>
                    <a:lnTo>
                      <a:pt x="22" y="5"/>
                    </a:lnTo>
                    <a:lnTo>
                      <a:pt x="17" y="3"/>
                    </a:lnTo>
                    <a:lnTo>
                      <a:pt x="19" y="0"/>
                    </a:lnTo>
                    <a:lnTo>
                      <a:pt x="32" y="9"/>
                    </a:lnTo>
                    <a:lnTo>
                      <a:pt x="31" y="12"/>
                    </a:lnTo>
                    <a:lnTo>
                      <a:pt x="31" y="12"/>
                    </a:lnTo>
                    <a:lnTo>
                      <a:pt x="28" y="9"/>
                    </a:lnTo>
                    <a:lnTo>
                      <a:pt x="26" y="9"/>
                    </a:lnTo>
                    <a:lnTo>
                      <a:pt x="12" y="31"/>
                    </a:lnTo>
                    <a:lnTo>
                      <a:pt x="12" y="31"/>
                    </a:lnTo>
                    <a:lnTo>
                      <a:pt x="34" y="15"/>
                    </a:lnTo>
                    <a:lnTo>
                      <a:pt x="34" y="15"/>
                    </a:lnTo>
                    <a:lnTo>
                      <a:pt x="37" y="13"/>
                    </a:lnTo>
                    <a:lnTo>
                      <a:pt x="39" y="15"/>
                    </a:lnTo>
                    <a:lnTo>
                      <a:pt x="39" y="15"/>
                    </a:lnTo>
                    <a:lnTo>
                      <a:pt x="39" y="17"/>
                    </a:lnTo>
                    <a:lnTo>
                      <a:pt x="31" y="44"/>
                    </a:lnTo>
                    <a:lnTo>
                      <a:pt x="31" y="44"/>
                    </a:lnTo>
                    <a:lnTo>
                      <a:pt x="43" y="26"/>
                    </a:lnTo>
                    <a:lnTo>
                      <a:pt x="43" y="26"/>
                    </a:lnTo>
                    <a:lnTo>
                      <a:pt x="46" y="23"/>
                    </a:lnTo>
                    <a:lnTo>
                      <a:pt x="46" y="23"/>
                    </a:lnTo>
                    <a:lnTo>
                      <a:pt x="46" y="22"/>
                    </a:lnTo>
                    <a:lnTo>
                      <a:pt x="42" y="18"/>
                    </a:lnTo>
                    <a:lnTo>
                      <a:pt x="43" y="17"/>
                    </a:lnTo>
                    <a:lnTo>
                      <a:pt x="55" y="25"/>
                    </a:lnTo>
                    <a:lnTo>
                      <a:pt x="54"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58" name="Freeform 42">
                <a:extLst>
                  <a:ext uri="{FF2B5EF4-FFF2-40B4-BE49-F238E27FC236}">
                    <a16:creationId xmlns:a16="http://schemas.microsoft.com/office/drawing/2014/main" id="{8911AB54-5E6C-B748-A3C9-106E69690222}"/>
                  </a:ext>
                </a:extLst>
              </p:cNvPr>
              <p:cNvSpPr>
                <a:spLocks/>
              </p:cNvSpPr>
              <p:nvPr userDrawn="1"/>
            </p:nvSpPr>
            <p:spPr bwMode="auto">
              <a:xfrm>
                <a:off x="7962900" y="612775"/>
                <a:ext cx="31750" cy="33337"/>
              </a:xfrm>
              <a:custGeom>
                <a:avLst/>
                <a:gdLst>
                  <a:gd name="T0" fmla="*/ 39 w 41"/>
                  <a:gd name="T1" fmla="*/ 19 h 42"/>
                  <a:gd name="T2" fmla="*/ 35 w 41"/>
                  <a:gd name="T3" fmla="*/ 17 h 42"/>
                  <a:gd name="T4" fmla="*/ 26 w 41"/>
                  <a:gd name="T5" fmla="*/ 26 h 42"/>
                  <a:gd name="T6" fmla="*/ 18 w 41"/>
                  <a:gd name="T7" fmla="*/ 36 h 42"/>
                  <a:gd name="T8" fmla="*/ 18 w 41"/>
                  <a:gd name="T9" fmla="*/ 38 h 42"/>
                  <a:gd name="T10" fmla="*/ 19 w 41"/>
                  <a:gd name="T11" fmla="*/ 42 h 42"/>
                  <a:gd name="T12" fmla="*/ 7 w 41"/>
                  <a:gd name="T13" fmla="*/ 31 h 42"/>
                  <a:gd name="T14" fmla="*/ 0 w 41"/>
                  <a:gd name="T15" fmla="*/ 26 h 42"/>
                  <a:gd name="T16" fmla="*/ 7 w 41"/>
                  <a:gd name="T17" fmla="*/ 21 h 42"/>
                  <a:gd name="T18" fmla="*/ 5 w 41"/>
                  <a:gd name="T19" fmla="*/ 24 h 42"/>
                  <a:gd name="T20" fmla="*/ 7 w 41"/>
                  <a:gd name="T21" fmla="*/ 28 h 42"/>
                  <a:gd name="T22" fmla="*/ 12 w 41"/>
                  <a:gd name="T23" fmla="*/ 34 h 42"/>
                  <a:gd name="T24" fmla="*/ 13 w 41"/>
                  <a:gd name="T25" fmla="*/ 34 h 42"/>
                  <a:gd name="T26" fmla="*/ 21 w 41"/>
                  <a:gd name="T27" fmla="*/ 25 h 42"/>
                  <a:gd name="T28" fmla="*/ 20 w 41"/>
                  <a:gd name="T29" fmla="*/ 24 h 42"/>
                  <a:gd name="T30" fmla="*/ 19 w 41"/>
                  <a:gd name="T31" fmla="*/ 23 h 42"/>
                  <a:gd name="T32" fmla="*/ 16 w 41"/>
                  <a:gd name="T33" fmla="*/ 21 h 42"/>
                  <a:gd name="T34" fmla="*/ 12 w 41"/>
                  <a:gd name="T35" fmla="*/ 23 h 42"/>
                  <a:gd name="T36" fmla="*/ 11 w 41"/>
                  <a:gd name="T37" fmla="*/ 21 h 42"/>
                  <a:gd name="T38" fmla="*/ 14 w 41"/>
                  <a:gd name="T39" fmla="*/ 17 h 42"/>
                  <a:gd name="T40" fmla="*/ 19 w 41"/>
                  <a:gd name="T41" fmla="*/ 15 h 42"/>
                  <a:gd name="T42" fmla="*/ 18 w 41"/>
                  <a:gd name="T43" fmla="*/ 17 h 42"/>
                  <a:gd name="T44" fmla="*/ 20 w 41"/>
                  <a:gd name="T45" fmla="*/ 21 h 42"/>
                  <a:gd name="T46" fmla="*/ 22 w 41"/>
                  <a:gd name="T47" fmla="*/ 23 h 42"/>
                  <a:gd name="T48" fmla="*/ 24 w 41"/>
                  <a:gd name="T49" fmla="*/ 23 h 42"/>
                  <a:gd name="T50" fmla="*/ 31 w 41"/>
                  <a:gd name="T51" fmla="*/ 14 h 42"/>
                  <a:gd name="T52" fmla="*/ 31 w 41"/>
                  <a:gd name="T53" fmla="*/ 13 h 42"/>
                  <a:gd name="T54" fmla="*/ 25 w 41"/>
                  <a:gd name="T55" fmla="*/ 7 h 42"/>
                  <a:gd name="T56" fmla="*/ 18 w 41"/>
                  <a:gd name="T57" fmla="*/ 7 h 42"/>
                  <a:gd name="T58" fmla="*/ 14 w 41"/>
                  <a:gd name="T59" fmla="*/ 6 h 42"/>
                  <a:gd name="T60" fmla="*/ 21 w 41"/>
                  <a:gd name="T61" fmla="*/ 0 h 42"/>
                  <a:gd name="T62" fmla="*/ 39 w 41"/>
                  <a:gd name="T63" fmla="*/ 1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 h="42">
                    <a:moveTo>
                      <a:pt x="39" y="19"/>
                    </a:moveTo>
                    <a:lnTo>
                      <a:pt x="39" y="19"/>
                    </a:lnTo>
                    <a:lnTo>
                      <a:pt x="36" y="17"/>
                    </a:lnTo>
                    <a:lnTo>
                      <a:pt x="35" y="17"/>
                    </a:lnTo>
                    <a:lnTo>
                      <a:pt x="35" y="17"/>
                    </a:lnTo>
                    <a:lnTo>
                      <a:pt x="26" y="26"/>
                    </a:lnTo>
                    <a:lnTo>
                      <a:pt x="26" y="26"/>
                    </a:lnTo>
                    <a:lnTo>
                      <a:pt x="18" y="36"/>
                    </a:lnTo>
                    <a:lnTo>
                      <a:pt x="18" y="36"/>
                    </a:lnTo>
                    <a:lnTo>
                      <a:pt x="18" y="38"/>
                    </a:lnTo>
                    <a:lnTo>
                      <a:pt x="20" y="41"/>
                    </a:lnTo>
                    <a:lnTo>
                      <a:pt x="19" y="42"/>
                    </a:lnTo>
                    <a:lnTo>
                      <a:pt x="7" y="31"/>
                    </a:lnTo>
                    <a:lnTo>
                      <a:pt x="7" y="31"/>
                    </a:lnTo>
                    <a:lnTo>
                      <a:pt x="0" y="26"/>
                    </a:lnTo>
                    <a:lnTo>
                      <a:pt x="0" y="26"/>
                    </a:lnTo>
                    <a:lnTo>
                      <a:pt x="5" y="19"/>
                    </a:lnTo>
                    <a:lnTo>
                      <a:pt x="7" y="21"/>
                    </a:lnTo>
                    <a:lnTo>
                      <a:pt x="7" y="21"/>
                    </a:lnTo>
                    <a:lnTo>
                      <a:pt x="5" y="24"/>
                    </a:lnTo>
                    <a:lnTo>
                      <a:pt x="5" y="26"/>
                    </a:lnTo>
                    <a:lnTo>
                      <a:pt x="7" y="28"/>
                    </a:lnTo>
                    <a:lnTo>
                      <a:pt x="9" y="31"/>
                    </a:lnTo>
                    <a:lnTo>
                      <a:pt x="12" y="34"/>
                    </a:lnTo>
                    <a:lnTo>
                      <a:pt x="12" y="34"/>
                    </a:lnTo>
                    <a:lnTo>
                      <a:pt x="13" y="34"/>
                    </a:lnTo>
                    <a:lnTo>
                      <a:pt x="21" y="25"/>
                    </a:lnTo>
                    <a:lnTo>
                      <a:pt x="21" y="25"/>
                    </a:lnTo>
                    <a:lnTo>
                      <a:pt x="21" y="25"/>
                    </a:lnTo>
                    <a:lnTo>
                      <a:pt x="20" y="24"/>
                    </a:lnTo>
                    <a:lnTo>
                      <a:pt x="19" y="23"/>
                    </a:lnTo>
                    <a:lnTo>
                      <a:pt x="19" y="23"/>
                    </a:lnTo>
                    <a:lnTo>
                      <a:pt x="17" y="22"/>
                    </a:lnTo>
                    <a:lnTo>
                      <a:pt x="16" y="21"/>
                    </a:lnTo>
                    <a:lnTo>
                      <a:pt x="13" y="21"/>
                    </a:lnTo>
                    <a:lnTo>
                      <a:pt x="12" y="23"/>
                    </a:lnTo>
                    <a:lnTo>
                      <a:pt x="11" y="21"/>
                    </a:lnTo>
                    <a:lnTo>
                      <a:pt x="11" y="21"/>
                    </a:lnTo>
                    <a:lnTo>
                      <a:pt x="14" y="17"/>
                    </a:lnTo>
                    <a:lnTo>
                      <a:pt x="14" y="17"/>
                    </a:lnTo>
                    <a:lnTo>
                      <a:pt x="18" y="13"/>
                    </a:lnTo>
                    <a:lnTo>
                      <a:pt x="19" y="15"/>
                    </a:lnTo>
                    <a:lnTo>
                      <a:pt x="19" y="15"/>
                    </a:lnTo>
                    <a:lnTo>
                      <a:pt x="18" y="17"/>
                    </a:lnTo>
                    <a:lnTo>
                      <a:pt x="18" y="19"/>
                    </a:lnTo>
                    <a:lnTo>
                      <a:pt x="20" y="21"/>
                    </a:lnTo>
                    <a:lnTo>
                      <a:pt x="22" y="23"/>
                    </a:lnTo>
                    <a:lnTo>
                      <a:pt x="22" y="23"/>
                    </a:lnTo>
                    <a:lnTo>
                      <a:pt x="22" y="23"/>
                    </a:lnTo>
                    <a:lnTo>
                      <a:pt x="24" y="23"/>
                    </a:lnTo>
                    <a:lnTo>
                      <a:pt x="31" y="14"/>
                    </a:lnTo>
                    <a:lnTo>
                      <a:pt x="31" y="14"/>
                    </a:lnTo>
                    <a:lnTo>
                      <a:pt x="31" y="13"/>
                    </a:lnTo>
                    <a:lnTo>
                      <a:pt x="31" y="13"/>
                    </a:lnTo>
                    <a:lnTo>
                      <a:pt x="25" y="7"/>
                    </a:lnTo>
                    <a:lnTo>
                      <a:pt x="25" y="7"/>
                    </a:lnTo>
                    <a:lnTo>
                      <a:pt x="21" y="5"/>
                    </a:lnTo>
                    <a:lnTo>
                      <a:pt x="18" y="7"/>
                    </a:lnTo>
                    <a:lnTo>
                      <a:pt x="16" y="8"/>
                    </a:lnTo>
                    <a:lnTo>
                      <a:pt x="14" y="6"/>
                    </a:lnTo>
                    <a:lnTo>
                      <a:pt x="14" y="6"/>
                    </a:lnTo>
                    <a:lnTo>
                      <a:pt x="21" y="0"/>
                    </a:lnTo>
                    <a:lnTo>
                      <a:pt x="41" y="17"/>
                    </a:lnTo>
                    <a:lnTo>
                      <a:pt x="39"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59" name="Freeform 43">
                <a:extLst>
                  <a:ext uri="{FF2B5EF4-FFF2-40B4-BE49-F238E27FC236}">
                    <a16:creationId xmlns:a16="http://schemas.microsoft.com/office/drawing/2014/main" id="{05170689-B2B7-0A41-9C09-B99AE17389CA}"/>
                  </a:ext>
                </a:extLst>
              </p:cNvPr>
              <p:cNvSpPr>
                <a:spLocks/>
              </p:cNvSpPr>
              <p:nvPr userDrawn="1"/>
            </p:nvSpPr>
            <p:spPr bwMode="auto">
              <a:xfrm>
                <a:off x="7940675" y="593725"/>
                <a:ext cx="36513" cy="34925"/>
              </a:xfrm>
              <a:custGeom>
                <a:avLst/>
                <a:gdLst>
                  <a:gd name="T0" fmla="*/ 46 w 48"/>
                  <a:gd name="T1" fmla="*/ 23 h 44"/>
                  <a:gd name="T2" fmla="*/ 46 w 48"/>
                  <a:gd name="T3" fmla="*/ 23 h 44"/>
                  <a:gd name="T4" fmla="*/ 42 w 48"/>
                  <a:gd name="T5" fmla="*/ 20 h 44"/>
                  <a:gd name="T6" fmla="*/ 41 w 48"/>
                  <a:gd name="T7" fmla="*/ 20 h 44"/>
                  <a:gd name="T8" fmla="*/ 41 w 48"/>
                  <a:gd name="T9" fmla="*/ 20 h 44"/>
                  <a:gd name="T10" fmla="*/ 32 w 48"/>
                  <a:gd name="T11" fmla="*/ 29 h 44"/>
                  <a:gd name="T12" fmla="*/ 32 w 48"/>
                  <a:gd name="T13" fmla="*/ 29 h 44"/>
                  <a:gd name="T14" fmla="*/ 23 w 48"/>
                  <a:gd name="T15" fmla="*/ 38 h 44"/>
                  <a:gd name="T16" fmla="*/ 23 w 48"/>
                  <a:gd name="T17" fmla="*/ 38 h 44"/>
                  <a:gd name="T18" fmla="*/ 23 w 48"/>
                  <a:gd name="T19" fmla="*/ 39 h 44"/>
                  <a:gd name="T20" fmla="*/ 25 w 48"/>
                  <a:gd name="T21" fmla="*/ 42 h 44"/>
                  <a:gd name="T22" fmla="*/ 23 w 48"/>
                  <a:gd name="T23" fmla="*/ 44 h 44"/>
                  <a:gd name="T24" fmla="*/ 17 w 48"/>
                  <a:gd name="T25" fmla="*/ 37 h 44"/>
                  <a:gd name="T26" fmla="*/ 17 w 48"/>
                  <a:gd name="T27" fmla="*/ 37 h 44"/>
                  <a:gd name="T28" fmla="*/ 17 w 48"/>
                  <a:gd name="T29" fmla="*/ 34 h 44"/>
                  <a:gd name="T30" fmla="*/ 23 w 48"/>
                  <a:gd name="T31" fmla="*/ 8 h 44"/>
                  <a:gd name="T32" fmla="*/ 23 w 48"/>
                  <a:gd name="T33" fmla="*/ 8 h 44"/>
                  <a:gd name="T34" fmla="*/ 17 w 48"/>
                  <a:gd name="T35" fmla="*/ 14 h 44"/>
                  <a:gd name="T36" fmla="*/ 17 w 48"/>
                  <a:gd name="T37" fmla="*/ 14 h 44"/>
                  <a:gd name="T38" fmla="*/ 8 w 48"/>
                  <a:gd name="T39" fmla="*/ 22 h 44"/>
                  <a:gd name="T40" fmla="*/ 8 w 48"/>
                  <a:gd name="T41" fmla="*/ 22 h 44"/>
                  <a:gd name="T42" fmla="*/ 8 w 48"/>
                  <a:gd name="T43" fmla="*/ 24 h 44"/>
                  <a:gd name="T44" fmla="*/ 12 w 48"/>
                  <a:gd name="T45" fmla="*/ 28 h 44"/>
                  <a:gd name="T46" fmla="*/ 10 w 48"/>
                  <a:gd name="T47" fmla="*/ 29 h 44"/>
                  <a:gd name="T48" fmla="*/ 0 w 48"/>
                  <a:gd name="T49" fmla="*/ 19 h 44"/>
                  <a:gd name="T50" fmla="*/ 3 w 48"/>
                  <a:gd name="T51" fmla="*/ 17 h 44"/>
                  <a:gd name="T52" fmla="*/ 3 w 48"/>
                  <a:gd name="T53" fmla="*/ 17 h 44"/>
                  <a:gd name="T54" fmla="*/ 5 w 48"/>
                  <a:gd name="T55" fmla="*/ 21 h 44"/>
                  <a:gd name="T56" fmla="*/ 6 w 48"/>
                  <a:gd name="T57" fmla="*/ 21 h 44"/>
                  <a:gd name="T58" fmla="*/ 7 w 48"/>
                  <a:gd name="T59" fmla="*/ 20 h 44"/>
                  <a:gd name="T60" fmla="*/ 7 w 48"/>
                  <a:gd name="T61" fmla="*/ 20 h 44"/>
                  <a:gd name="T62" fmla="*/ 14 w 48"/>
                  <a:gd name="T63" fmla="*/ 14 h 44"/>
                  <a:gd name="T64" fmla="*/ 14 w 48"/>
                  <a:gd name="T65" fmla="*/ 14 h 44"/>
                  <a:gd name="T66" fmla="*/ 29 w 48"/>
                  <a:gd name="T67" fmla="*/ 0 h 44"/>
                  <a:gd name="T68" fmla="*/ 31 w 48"/>
                  <a:gd name="T69" fmla="*/ 3 h 44"/>
                  <a:gd name="T70" fmla="*/ 31 w 48"/>
                  <a:gd name="T71" fmla="*/ 3 h 44"/>
                  <a:gd name="T72" fmla="*/ 28 w 48"/>
                  <a:gd name="T73" fmla="*/ 14 h 44"/>
                  <a:gd name="T74" fmla="*/ 23 w 48"/>
                  <a:gd name="T75" fmla="*/ 33 h 44"/>
                  <a:gd name="T76" fmla="*/ 23 w 48"/>
                  <a:gd name="T77" fmla="*/ 33 h 44"/>
                  <a:gd name="T78" fmla="*/ 30 w 48"/>
                  <a:gd name="T79" fmla="*/ 27 h 44"/>
                  <a:gd name="T80" fmla="*/ 30 w 48"/>
                  <a:gd name="T81" fmla="*/ 27 h 44"/>
                  <a:gd name="T82" fmla="*/ 39 w 48"/>
                  <a:gd name="T83" fmla="*/ 19 h 44"/>
                  <a:gd name="T84" fmla="*/ 39 w 48"/>
                  <a:gd name="T85" fmla="*/ 19 h 44"/>
                  <a:gd name="T86" fmla="*/ 40 w 48"/>
                  <a:gd name="T87" fmla="*/ 17 h 44"/>
                  <a:gd name="T88" fmla="*/ 40 w 48"/>
                  <a:gd name="T89" fmla="*/ 16 h 44"/>
                  <a:gd name="T90" fmla="*/ 37 w 48"/>
                  <a:gd name="T91" fmla="*/ 13 h 44"/>
                  <a:gd name="T92" fmla="*/ 38 w 48"/>
                  <a:gd name="T93" fmla="*/ 11 h 44"/>
                  <a:gd name="T94" fmla="*/ 48 w 48"/>
                  <a:gd name="T95" fmla="*/ 21 h 44"/>
                  <a:gd name="T96" fmla="*/ 46 w 48"/>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8" h="44">
                    <a:moveTo>
                      <a:pt x="46" y="23"/>
                    </a:moveTo>
                    <a:lnTo>
                      <a:pt x="46" y="23"/>
                    </a:lnTo>
                    <a:lnTo>
                      <a:pt x="42" y="20"/>
                    </a:lnTo>
                    <a:lnTo>
                      <a:pt x="41" y="20"/>
                    </a:lnTo>
                    <a:lnTo>
                      <a:pt x="41" y="20"/>
                    </a:lnTo>
                    <a:lnTo>
                      <a:pt x="32" y="29"/>
                    </a:lnTo>
                    <a:lnTo>
                      <a:pt x="32" y="29"/>
                    </a:lnTo>
                    <a:lnTo>
                      <a:pt x="23" y="38"/>
                    </a:lnTo>
                    <a:lnTo>
                      <a:pt x="23" y="38"/>
                    </a:lnTo>
                    <a:lnTo>
                      <a:pt x="23" y="39"/>
                    </a:lnTo>
                    <a:lnTo>
                      <a:pt x="25" y="42"/>
                    </a:lnTo>
                    <a:lnTo>
                      <a:pt x="23" y="44"/>
                    </a:lnTo>
                    <a:lnTo>
                      <a:pt x="17" y="37"/>
                    </a:lnTo>
                    <a:lnTo>
                      <a:pt x="17" y="37"/>
                    </a:lnTo>
                    <a:lnTo>
                      <a:pt x="17" y="34"/>
                    </a:lnTo>
                    <a:lnTo>
                      <a:pt x="23" y="8"/>
                    </a:lnTo>
                    <a:lnTo>
                      <a:pt x="23" y="8"/>
                    </a:lnTo>
                    <a:lnTo>
                      <a:pt x="17" y="14"/>
                    </a:lnTo>
                    <a:lnTo>
                      <a:pt x="17" y="14"/>
                    </a:lnTo>
                    <a:lnTo>
                      <a:pt x="8" y="22"/>
                    </a:lnTo>
                    <a:lnTo>
                      <a:pt x="8" y="22"/>
                    </a:lnTo>
                    <a:lnTo>
                      <a:pt x="8" y="24"/>
                    </a:lnTo>
                    <a:lnTo>
                      <a:pt x="12" y="28"/>
                    </a:lnTo>
                    <a:lnTo>
                      <a:pt x="10" y="29"/>
                    </a:lnTo>
                    <a:lnTo>
                      <a:pt x="0" y="19"/>
                    </a:lnTo>
                    <a:lnTo>
                      <a:pt x="3" y="17"/>
                    </a:lnTo>
                    <a:lnTo>
                      <a:pt x="3" y="17"/>
                    </a:lnTo>
                    <a:lnTo>
                      <a:pt x="5" y="21"/>
                    </a:lnTo>
                    <a:lnTo>
                      <a:pt x="6" y="21"/>
                    </a:lnTo>
                    <a:lnTo>
                      <a:pt x="7" y="20"/>
                    </a:lnTo>
                    <a:lnTo>
                      <a:pt x="7" y="20"/>
                    </a:lnTo>
                    <a:lnTo>
                      <a:pt x="14" y="14"/>
                    </a:lnTo>
                    <a:lnTo>
                      <a:pt x="14" y="14"/>
                    </a:lnTo>
                    <a:lnTo>
                      <a:pt x="29" y="0"/>
                    </a:lnTo>
                    <a:lnTo>
                      <a:pt x="31" y="3"/>
                    </a:lnTo>
                    <a:lnTo>
                      <a:pt x="31" y="3"/>
                    </a:lnTo>
                    <a:lnTo>
                      <a:pt x="28" y="14"/>
                    </a:lnTo>
                    <a:lnTo>
                      <a:pt x="23" y="33"/>
                    </a:lnTo>
                    <a:lnTo>
                      <a:pt x="23" y="33"/>
                    </a:lnTo>
                    <a:lnTo>
                      <a:pt x="30" y="27"/>
                    </a:lnTo>
                    <a:lnTo>
                      <a:pt x="30" y="27"/>
                    </a:lnTo>
                    <a:lnTo>
                      <a:pt x="39" y="19"/>
                    </a:lnTo>
                    <a:lnTo>
                      <a:pt x="39" y="19"/>
                    </a:lnTo>
                    <a:lnTo>
                      <a:pt x="40" y="17"/>
                    </a:lnTo>
                    <a:lnTo>
                      <a:pt x="40" y="16"/>
                    </a:lnTo>
                    <a:lnTo>
                      <a:pt x="37" y="13"/>
                    </a:lnTo>
                    <a:lnTo>
                      <a:pt x="38" y="11"/>
                    </a:lnTo>
                    <a:lnTo>
                      <a:pt x="48" y="21"/>
                    </a:lnTo>
                    <a:lnTo>
                      <a:pt x="46"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60" name="Freeform 44">
                <a:extLst>
                  <a:ext uri="{FF2B5EF4-FFF2-40B4-BE49-F238E27FC236}">
                    <a16:creationId xmlns:a16="http://schemas.microsoft.com/office/drawing/2014/main" id="{CD21A1FF-CB74-1145-9D2D-72AED00BD5F5}"/>
                  </a:ext>
                </a:extLst>
              </p:cNvPr>
              <p:cNvSpPr>
                <a:spLocks/>
              </p:cNvSpPr>
              <p:nvPr userDrawn="1"/>
            </p:nvSpPr>
            <p:spPr bwMode="auto">
              <a:xfrm>
                <a:off x="7924800" y="574675"/>
                <a:ext cx="30163" cy="30162"/>
              </a:xfrm>
              <a:custGeom>
                <a:avLst/>
                <a:gdLst>
                  <a:gd name="T0" fmla="*/ 39 w 40"/>
                  <a:gd name="T1" fmla="*/ 14 h 37"/>
                  <a:gd name="T2" fmla="*/ 39 w 40"/>
                  <a:gd name="T3" fmla="*/ 14 h 37"/>
                  <a:gd name="T4" fmla="*/ 35 w 40"/>
                  <a:gd name="T5" fmla="*/ 11 h 37"/>
                  <a:gd name="T6" fmla="*/ 34 w 40"/>
                  <a:gd name="T7" fmla="*/ 11 h 37"/>
                  <a:gd name="T8" fmla="*/ 34 w 40"/>
                  <a:gd name="T9" fmla="*/ 11 h 37"/>
                  <a:gd name="T10" fmla="*/ 30 w 40"/>
                  <a:gd name="T11" fmla="*/ 14 h 37"/>
                  <a:gd name="T12" fmla="*/ 13 w 40"/>
                  <a:gd name="T13" fmla="*/ 27 h 37"/>
                  <a:gd name="T14" fmla="*/ 16 w 40"/>
                  <a:gd name="T15" fmla="*/ 31 h 37"/>
                  <a:gd name="T16" fmla="*/ 16 w 40"/>
                  <a:gd name="T17" fmla="*/ 31 h 37"/>
                  <a:gd name="T18" fmla="*/ 16 w 40"/>
                  <a:gd name="T19" fmla="*/ 33 h 37"/>
                  <a:gd name="T20" fmla="*/ 17 w 40"/>
                  <a:gd name="T21" fmla="*/ 33 h 37"/>
                  <a:gd name="T22" fmla="*/ 24 w 40"/>
                  <a:gd name="T23" fmla="*/ 31 h 37"/>
                  <a:gd name="T24" fmla="*/ 24 w 40"/>
                  <a:gd name="T25" fmla="*/ 33 h 37"/>
                  <a:gd name="T26" fmla="*/ 24 w 40"/>
                  <a:gd name="T27" fmla="*/ 33 h 37"/>
                  <a:gd name="T28" fmla="*/ 17 w 40"/>
                  <a:gd name="T29" fmla="*/ 37 h 37"/>
                  <a:gd name="T30" fmla="*/ 17 w 40"/>
                  <a:gd name="T31" fmla="*/ 37 h 37"/>
                  <a:gd name="T32" fmla="*/ 15 w 40"/>
                  <a:gd name="T33" fmla="*/ 35 h 37"/>
                  <a:gd name="T34" fmla="*/ 15 w 40"/>
                  <a:gd name="T35" fmla="*/ 35 h 37"/>
                  <a:gd name="T36" fmla="*/ 14 w 40"/>
                  <a:gd name="T37" fmla="*/ 33 h 37"/>
                  <a:gd name="T38" fmla="*/ 5 w 40"/>
                  <a:gd name="T39" fmla="*/ 20 h 37"/>
                  <a:gd name="T40" fmla="*/ 5 w 40"/>
                  <a:gd name="T41" fmla="*/ 20 h 37"/>
                  <a:gd name="T42" fmla="*/ 0 w 40"/>
                  <a:gd name="T43" fmla="*/ 16 h 37"/>
                  <a:gd name="T44" fmla="*/ 0 w 40"/>
                  <a:gd name="T45" fmla="*/ 16 h 37"/>
                  <a:gd name="T46" fmla="*/ 7 w 40"/>
                  <a:gd name="T47" fmla="*/ 10 h 37"/>
                  <a:gd name="T48" fmla="*/ 9 w 40"/>
                  <a:gd name="T49" fmla="*/ 11 h 37"/>
                  <a:gd name="T50" fmla="*/ 9 w 40"/>
                  <a:gd name="T51" fmla="*/ 11 h 37"/>
                  <a:gd name="T52" fmla="*/ 6 w 40"/>
                  <a:gd name="T53" fmla="*/ 17 h 37"/>
                  <a:gd name="T54" fmla="*/ 6 w 40"/>
                  <a:gd name="T55" fmla="*/ 18 h 37"/>
                  <a:gd name="T56" fmla="*/ 6 w 40"/>
                  <a:gd name="T57" fmla="*/ 19 h 37"/>
                  <a:gd name="T58" fmla="*/ 9 w 40"/>
                  <a:gd name="T59" fmla="*/ 23 h 37"/>
                  <a:gd name="T60" fmla="*/ 26 w 40"/>
                  <a:gd name="T61" fmla="*/ 10 h 37"/>
                  <a:gd name="T62" fmla="*/ 26 w 40"/>
                  <a:gd name="T63" fmla="*/ 10 h 37"/>
                  <a:gd name="T64" fmla="*/ 31 w 40"/>
                  <a:gd name="T65" fmla="*/ 7 h 37"/>
                  <a:gd name="T66" fmla="*/ 31 w 40"/>
                  <a:gd name="T67" fmla="*/ 7 h 37"/>
                  <a:gd name="T68" fmla="*/ 31 w 40"/>
                  <a:gd name="T69" fmla="*/ 5 h 37"/>
                  <a:gd name="T70" fmla="*/ 28 w 40"/>
                  <a:gd name="T71" fmla="*/ 1 h 37"/>
                  <a:gd name="T72" fmla="*/ 30 w 40"/>
                  <a:gd name="T73" fmla="*/ 0 h 37"/>
                  <a:gd name="T74" fmla="*/ 40 w 40"/>
                  <a:gd name="T75" fmla="*/ 13 h 37"/>
                  <a:gd name="T76" fmla="*/ 39 w 40"/>
                  <a:gd name="T77" fmla="*/ 1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0" h="37">
                    <a:moveTo>
                      <a:pt x="39" y="14"/>
                    </a:moveTo>
                    <a:lnTo>
                      <a:pt x="39" y="14"/>
                    </a:lnTo>
                    <a:lnTo>
                      <a:pt x="35" y="11"/>
                    </a:lnTo>
                    <a:lnTo>
                      <a:pt x="34" y="11"/>
                    </a:lnTo>
                    <a:lnTo>
                      <a:pt x="34" y="11"/>
                    </a:lnTo>
                    <a:lnTo>
                      <a:pt x="30" y="14"/>
                    </a:lnTo>
                    <a:lnTo>
                      <a:pt x="13" y="27"/>
                    </a:lnTo>
                    <a:lnTo>
                      <a:pt x="16" y="31"/>
                    </a:lnTo>
                    <a:lnTo>
                      <a:pt x="16" y="31"/>
                    </a:lnTo>
                    <a:lnTo>
                      <a:pt x="16" y="33"/>
                    </a:lnTo>
                    <a:lnTo>
                      <a:pt x="17" y="33"/>
                    </a:lnTo>
                    <a:lnTo>
                      <a:pt x="24" y="31"/>
                    </a:lnTo>
                    <a:lnTo>
                      <a:pt x="24" y="33"/>
                    </a:lnTo>
                    <a:lnTo>
                      <a:pt x="24" y="33"/>
                    </a:lnTo>
                    <a:lnTo>
                      <a:pt x="17" y="37"/>
                    </a:lnTo>
                    <a:lnTo>
                      <a:pt x="17" y="37"/>
                    </a:lnTo>
                    <a:lnTo>
                      <a:pt x="15" y="35"/>
                    </a:lnTo>
                    <a:lnTo>
                      <a:pt x="15" y="35"/>
                    </a:lnTo>
                    <a:lnTo>
                      <a:pt x="14" y="33"/>
                    </a:lnTo>
                    <a:lnTo>
                      <a:pt x="5" y="20"/>
                    </a:lnTo>
                    <a:lnTo>
                      <a:pt x="5" y="20"/>
                    </a:lnTo>
                    <a:lnTo>
                      <a:pt x="0" y="16"/>
                    </a:lnTo>
                    <a:lnTo>
                      <a:pt x="0" y="16"/>
                    </a:lnTo>
                    <a:lnTo>
                      <a:pt x="7" y="10"/>
                    </a:lnTo>
                    <a:lnTo>
                      <a:pt x="9" y="11"/>
                    </a:lnTo>
                    <a:lnTo>
                      <a:pt x="9" y="11"/>
                    </a:lnTo>
                    <a:lnTo>
                      <a:pt x="6" y="17"/>
                    </a:lnTo>
                    <a:lnTo>
                      <a:pt x="6" y="18"/>
                    </a:lnTo>
                    <a:lnTo>
                      <a:pt x="6" y="19"/>
                    </a:lnTo>
                    <a:lnTo>
                      <a:pt x="9" y="23"/>
                    </a:lnTo>
                    <a:lnTo>
                      <a:pt x="26" y="10"/>
                    </a:lnTo>
                    <a:lnTo>
                      <a:pt x="26" y="10"/>
                    </a:lnTo>
                    <a:lnTo>
                      <a:pt x="31" y="7"/>
                    </a:lnTo>
                    <a:lnTo>
                      <a:pt x="31" y="7"/>
                    </a:lnTo>
                    <a:lnTo>
                      <a:pt x="31" y="5"/>
                    </a:lnTo>
                    <a:lnTo>
                      <a:pt x="28" y="1"/>
                    </a:lnTo>
                    <a:lnTo>
                      <a:pt x="30" y="0"/>
                    </a:lnTo>
                    <a:lnTo>
                      <a:pt x="40" y="13"/>
                    </a:lnTo>
                    <a:lnTo>
                      <a:pt x="39"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61" name="Freeform 45">
                <a:extLst>
                  <a:ext uri="{FF2B5EF4-FFF2-40B4-BE49-F238E27FC236}">
                    <a16:creationId xmlns:a16="http://schemas.microsoft.com/office/drawing/2014/main" id="{138ED558-63A8-5F4F-AD16-733AB270D973}"/>
                  </a:ext>
                </a:extLst>
              </p:cNvPr>
              <p:cNvSpPr>
                <a:spLocks noEditPoints="1"/>
              </p:cNvSpPr>
              <p:nvPr userDrawn="1"/>
            </p:nvSpPr>
            <p:spPr bwMode="auto">
              <a:xfrm>
                <a:off x="7907338" y="542925"/>
                <a:ext cx="25400" cy="23812"/>
              </a:xfrm>
              <a:custGeom>
                <a:avLst/>
                <a:gdLst>
                  <a:gd name="T0" fmla="*/ 29 w 32"/>
                  <a:gd name="T1" fmla="*/ 8 h 31"/>
                  <a:gd name="T2" fmla="*/ 29 w 32"/>
                  <a:gd name="T3" fmla="*/ 8 h 31"/>
                  <a:gd name="T4" fmla="*/ 27 w 32"/>
                  <a:gd name="T5" fmla="*/ 6 h 31"/>
                  <a:gd name="T6" fmla="*/ 23 w 32"/>
                  <a:gd name="T7" fmla="*/ 4 h 31"/>
                  <a:gd name="T8" fmla="*/ 18 w 32"/>
                  <a:gd name="T9" fmla="*/ 4 h 31"/>
                  <a:gd name="T10" fmla="*/ 12 w 32"/>
                  <a:gd name="T11" fmla="*/ 7 h 31"/>
                  <a:gd name="T12" fmla="*/ 12 w 32"/>
                  <a:gd name="T13" fmla="*/ 7 h 31"/>
                  <a:gd name="T14" fmla="*/ 6 w 32"/>
                  <a:gd name="T15" fmla="*/ 10 h 31"/>
                  <a:gd name="T16" fmla="*/ 3 w 32"/>
                  <a:gd name="T17" fmla="*/ 15 h 31"/>
                  <a:gd name="T18" fmla="*/ 2 w 32"/>
                  <a:gd name="T19" fmla="*/ 18 h 31"/>
                  <a:gd name="T20" fmla="*/ 3 w 32"/>
                  <a:gd name="T21" fmla="*/ 23 h 31"/>
                  <a:gd name="T22" fmla="*/ 3 w 32"/>
                  <a:gd name="T23" fmla="*/ 23 h 31"/>
                  <a:gd name="T24" fmla="*/ 5 w 32"/>
                  <a:gd name="T25" fmla="*/ 25 h 31"/>
                  <a:gd name="T26" fmla="*/ 10 w 32"/>
                  <a:gd name="T27" fmla="*/ 26 h 31"/>
                  <a:gd name="T28" fmla="*/ 14 w 32"/>
                  <a:gd name="T29" fmla="*/ 26 h 31"/>
                  <a:gd name="T30" fmla="*/ 20 w 32"/>
                  <a:gd name="T31" fmla="*/ 24 h 31"/>
                  <a:gd name="T32" fmla="*/ 20 w 32"/>
                  <a:gd name="T33" fmla="*/ 24 h 31"/>
                  <a:gd name="T34" fmla="*/ 26 w 32"/>
                  <a:gd name="T35" fmla="*/ 19 h 31"/>
                  <a:gd name="T36" fmla="*/ 29 w 32"/>
                  <a:gd name="T37" fmla="*/ 16 h 31"/>
                  <a:gd name="T38" fmla="*/ 30 w 32"/>
                  <a:gd name="T39" fmla="*/ 11 h 31"/>
                  <a:gd name="T40" fmla="*/ 29 w 32"/>
                  <a:gd name="T41" fmla="*/ 8 h 31"/>
                  <a:gd name="T42" fmla="*/ 1 w 32"/>
                  <a:gd name="T43" fmla="*/ 23 h 31"/>
                  <a:gd name="T44" fmla="*/ 1 w 32"/>
                  <a:gd name="T45" fmla="*/ 23 h 31"/>
                  <a:gd name="T46" fmla="*/ 0 w 32"/>
                  <a:gd name="T47" fmla="*/ 17 h 31"/>
                  <a:gd name="T48" fmla="*/ 0 w 32"/>
                  <a:gd name="T49" fmla="*/ 11 h 31"/>
                  <a:gd name="T50" fmla="*/ 3 w 32"/>
                  <a:gd name="T51" fmla="*/ 6 h 31"/>
                  <a:gd name="T52" fmla="*/ 9 w 32"/>
                  <a:gd name="T53" fmla="*/ 2 h 31"/>
                  <a:gd name="T54" fmla="*/ 9 w 32"/>
                  <a:gd name="T55" fmla="*/ 2 h 31"/>
                  <a:gd name="T56" fmla="*/ 15 w 32"/>
                  <a:gd name="T57" fmla="*/ 0 h 31"/>
                  <a:gd name="T58" fmla="*/ 22 w 32"/>
                  <a:gd name="T59" fmla="*/ 0 h 31"/>
                  <a:gd name="T60" fmla="*/ 27 w 32"/>
                  <a:gd name="T61" fmla="*/ 2 h 31"/>
                  <a:gd name="T62" fmla="*/ 31 w 32"/>
                  <a:gd name="T63" fmla="*/ 7 h 31"/>
                  <a:gd name="T64" fmla="*/ 31 w 32"/>
                  <a:gd name="T65" fmla="*/ 7 h 31"/>
                  <a:gd name="T66" fmla="*/ 32 w 32"/>
                  <a:gd name="T67" fmla="*/ 14 h 31"/>
                  <a:gd name="T68" fmla="*/ 32 w 32"/>
                  <a:gd name="T69" fmla="*/ 19 h 31"/>
                  <a:gd name="T70" fmla="*/ 29 w 32"/>
                  <a:gd name="T71" fmla="*/ 25 h 31"/>
                  <a:gd name="T72" fmla="*/ 23 w 32"/>
                  <a:gd name="T73" fmla="*/ 28 h 31"/>
                  <a:gd name="T74" fmla="*/ 23 w 32"/>
                  <a:gd name="T75" fmla="*/ 28 h 31"/>
                  <a:gd name="T76" fmla="*/ 17 w 32"/>
                  <a:gd name="T77" fmla="*/ 31 h 31"/>
                  <a:gd name="T78" fmla="*/ 10 w 32"/>
                  <a:gd name="T79" fmla="*/ 31 h 31"/>
                  <a:gd name="T80" fmla="*/ 5 w 32"/>
                  <a:gd name="T81" fmla="*/ 28 h 31"/>
                  <a:gd name="T82" fmla="*/ 1 w 32"/>
                  <a:gd name="T83" fmla="*/ 2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2" h="31">
                    <a:moveTo>
                      <a:pt x="29" y="8"/>
                    </a:moveTo>
                    <a:lnTo>
                      <a:pt x="29" y="8"/>
                    </a:lnTo>
                    <a:lnTo>
                      <a:pt x="27" y="6"/>
                    </a:lnTo>
                    <a:lnTo>
                      <a:pt x="23" y="4"/>
                    </a:lnTo>
                    <a:lnTo>
                      <a:pt x="18" y="4"/>
                    </a:lnTo>
                    <a:lnTo>
                      <a:pt x="12" y="7"/>
                    </a:lnTo>
                    <a:lnTo>
                      <a:pt x="12" y="7"/>
                    </a:lnTo>
                    <a:lnTo>
                      <a:pt x="6" y="10"/>
                    </a:lnTo>
                    <a:lnTo>
                      <a:pt x="3" y="15"/>
                    </a:lnTo>
                    <a:lnTo>
                      <a:pt x="2" y="18"/>
                    </a:lnTo>
                    <a:lnTo>
                      <a:pt x="3" y="23"/>
                    </a:lnTo>
                    <a:lnTo>
                      <a:pt x="3" y="23"/>
                    </a:lnTo>
                    <a:lnTo>
                      <a:pt x="5" y="25"/>
                    </a:lnTo>
                    <a:lnTo>
                      <a:pt x="10" y="26"/>
                    </a:lnTo>
                    <a:lnTo>
                      <a:pt x="14" y="26"/>
                    </a:lnTo>
                    <a:lnTo>
                      <a:pt x="20" y="24"/>
                    </a:lnTo>
                    <a:lnTo>
                      <a:pt x="20" y="24"/>
                    </a:lnTo>
                    <a:lnTo>
                      <a:pt x="26" y="19"/>
                    </a:lnTo>
                    <a:lnTo>
                      <a:pt x="29" y="16"/>
                    </a:lnTo>
                    <a:lnTo>
                      <a:pt x="30" y="11"/>
                    </a:lnTo>
                    <a:lnTo>
                      <a:pt x="29" y="8"/>
                    </a:lnTo>
                    <a:close/>
                    <a:moveTo>
                      <a:pt x="1" y="23"/>
                    </a:moveTo>
                    <a:lnTo>
                      <a:pt x="1" y="23"/>
                    </a:lnTo>
                    <a:lnTo>
                      <a:pt x="0" y="17"/>
                    </a:lnTo>
                    <a:lnTo>
                      <a:pt x="0" y="11"/>
                    </a:lnTo>
                    <a:lnTo>
                      <a:pt x="3" y="6"/>
                    </a:lnTo>
                    <a:lnTo>
                      <a:pt x="9" y="2"/>
                    </a:lnTo>
                    <a:lnTo>
                      <a:pt x="9" y="2"/>
                    </a:lnTo>
                    <a:lnTo>
                      <a:pt x="15" y="0"/>
                    </a:lnTo>
                    <a:lnTo>
                      <a:pt x="22" y="0"/>
                    </a:lnTo>
                    <a:lnTo>
                      <a:pt x="27" y="2"/>
                    </a:lnTo>
                    <a:lnTo>
                      <a:pt x="31" y="7"/>
                    </a:lnTo>
                    <a:lnTo>
                      <a:pt x="31" y="7"/>
                    </a:lnTo>
                    <a:lnTo>
                      <a:pt x="32" y="14"/>
                    </a:lnTo>
                    <a:lnTo>
                      <a:pt x="32" y="19"/>
                    </a:lnTo>
                    <a:lnTo>
                      <a:pt x="29" y="25"/>
                    </a:lnTo>
                    <a:lnTo>
                      <a:pt x="23" y="28"/>
                    </a:lnTo>
                    <a:lnTo>
                      <a:pt x="23" y="28"/>
                    </a:lnTo>
                    <a:lnTo>
                      <a:pt x="17" y="31"/>
                    </a:lnTo>
                    <a:lnTo>
                      <a:pt x="10" y="31"/>
                    </a:lnTo>
                    <a:lnTo>
                      <a:pt x="5" y="28"/>
                    </a:lnTo>
                    <a:lnTo>
                      <a:pt x="1"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62" name="Freeform 46">
                <a:extLst>
                  <a:ext uri="{FF2B5EF4-FFF2-40B4-BE49-F238E27FC236}">
                    <a16:creationId xmlns:a16="http://schemas.microsoft.com/office/drawing/2014/main" id="{6C18EF88-B876-9C44-8D64-1C2D20692A7A}"/>
                  </a:ext>
                </a:extLst>
              </p:cNvPr>
              <p:cNvSpPr>
                <a:spLocks/>
              </p:cNvSpPr>
              <p:nvPr userDrawn="1"/>
            </p:nvSpPr>
            <p:spPr bwMode="auto">
              <a:xfrm>
                <a:off x="7908925" y="546100"/>
                <a:ext cx="22225" cy="17462"/>
              </a:xfrm>
              <a:custGeom>
                <a:avLst/>
                <a:gdLst>
                  <a:gd name="T0" fmla="*/ 27 w 28"/>
                  <a:gd name="T1" fmla="*/ 4 h 22"/>
                  <a:gd name="T2" fmla="*/ 27 w 28"/>
                  <a:gd name="T3" fmla="*/ 4 h 22"/>
                  <a:gd name="T4" fmla="*/ 25 w 28"/>
                  <a:gd name="T5" fmla="*/ 2 h 22"/>
                  <a:gd name="T6" fmla="*/ 21 w 28"/>
                  <a:gd name="T7" fmla="*/ 0 h 22"/>
                  <a:gd name="T8" fmla="*/ 16 w 28"/>
                  <a:gd name="T9" fmla="*/ 0 h 22"/>
                  <a:gd name="T10" fmla="*/ 10 w 28"/>
                  <a:gd name="T11" fmla="*/ 3 h 22"/>
                  <a:gd name="T12" fmla="*/ 10 w 28"/>
                  <a:gd name="T13" fmla="*/ 3 h 22"/>
                  <a:gd name="T14" fmla="*/ 4 w 28"/>
                  <a:gd name="T15" fmla="*/ 6 h 22"/>
                  <a:gd name="T16" fmla="*/ 1 w 28"/>
                  <a:gd name="T17" fmla="*/ 11 h 22"/>
                  <a:gd name="T18" fmla="*/ 0 w 28"/>
                  <a:gd name="T19" fmla="*/ 14 h 22"/>
                  <a:gd name="T20" fmla="*/ 1 w 28"/>
                  <a:gd name="T21" fmla="*/ 19 h 22"/>
                  <a:gd name="T22" fmla="*/ 1 w 28"/>
                  <a:gd name="T23" fmla="*/ 19 h 22"/>
                  <a:gd name="T24" fmla="*/ 3 w 28"/>
                  <a:gd name="T25" fmla="*/ 21 h 22"/>
                  <a:gd name="T26" fmla="*/ 8 w 28"/>
                  <a:gd name="T27" fmla="*/ 22 h 22"/>
                  <a:gd name="T28" fmla="*/ 12 w 28"/>
                  <a:gd name="T29" fmla="*/ 22 h 22"/>
                  <a:gd name="T30" fmla="*/ 18 w 28"/>
                  <a:gd name="T31" fmla="*/ 20 h 22"/>
                  <a:gd name="T32" fmla="*/ 18 w 28"/>
                  <a:gd name="T33" fmla="*/ 20 h 22"/>
                  <a:gd name="T34" fmla="*/ 24 w 28"/>
                  <a:gd name="T35" fmla="*/ 15 h 22"/>
                  <a:gd name="T36" fmla="*/ 27 w 28"/>
                  <a:gd name="T37" fmla="*/ 12 h 22"/>
                  <a:gd name="T38" fmla="*/ 28 w 28"/>
                  <a:gd name="T39" fmla="*/ 7 h 22"/>
                  <a:gd name="T40" fmla="*/ 27 w 28"/>
                  <a:gd name="T41" fmla="*/ 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22">
                    <a:moveTo>
                      <a:pt x="27" y="4"/>
                    </a:moveTo>
                    <a:lnTo>
                      <a:pt x="27" y="4"/>
                    </a:lnTo>
                    <a:lnTo>
                      <a:pt x="25" y="2"/>
                    </a:lnTo>
                    <a:lnTo>
                      <a:pt x="21" y="0"/>
                    </a:lnTo>
                    <a:lnTo>
                      <a:pt x="16" y="0"/>
                    </a:lnTo>
                    <a:lnTo>
                      <a:pt x="10" y="3"/>
                    </a:lnTo>
                    <a:lnTo>
                      <a:pt x="10" y="3"/>
                    </a:lnTo>
                    <a:lnTo>
                      <a:pt x="4" y="6"/>
                    </a:lnTo>
                    <a:lnTo>
                      <a:pt x="1" y="11"/>
                    </a:lnTo>
                    <a:lnTo>
                      <a:pt x="0" y="14"/>
                    </a:lnTo>
                    <a:lnTo>
                      <a:pt x="1" y="19"/>
                    </a:lnTo>
                    <a:lnTo>
                      <a:pt x="1" y="19"/>
                    </a:lnTo>
                    <a:lnTo>
                      <a:pt x="3" y="21"/>
                    </a:lnTo>
                    <a:lnTo>
                      <a:pt x="8" y="22"/>
                    </a:lnTo>
                    <a:lnTo>
                      <a:pt x="12" y="22"/>
                    </a:lnTo>
                    <a:lnTo>
                      <a:pt x="18" y="20"/>
                    </a:lnTo>
                    <a:lnTo>
                      <a:pt x="18" y="20"/>
                    </a:lnTo>
                    <a:lnTo>
                      <a:pt x="24" y="15"/>
                    </a:lnTo>
                    <a:lnTo>
                      <a:pt x="27" y="12"/>
                    </a:lnTo>
                    <a:lnTo>
                      <a:pt x="28" y="7"/>
                    </a:lnTo>
                    <a:lnTo>
                      <a:pt x="27"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63" name="Freeform 47">
                <a:extLst>
                  <a:ext uri="{FF2B5EF4-FFF2-40B4-BE49-F238E27FC236}">
                    <a16:creationId xmlns:a16="http://schemas.microsoft.com/office/drawing/2014/main" id="{34EE7BEA-8887-D24C-B0FC-184448CC3E1D}"/>
                  </a:ext>
                </a:extLst>
              </p:cNvPr>
              <p:cNvSpPr>
                <a:spLocks/>
              </p:cNvSpPr>
              <p:nvPr userDrawn="1"/>
            </p:nvSpPr>
            <p:spPr bwMode="auto">
              <a:xfrm>
                <a:off x="7907338" y="542925"/>
                <a:ext cx="25400" cy="23812"/>
              </a:xfrm>
              <a:custGeom>
                <a:avLst/>
                <a:gdLst>
                  <a:gd name="T0" fmla="*/ 1 w 32"/>
                  <a:gd name="T1" fmla="*/ 23 h 31"/>
                  <a:gd name="T2" fmla="*/ 1 w 32"/>
                  <a:gd name="T3" fmla="*/ 23 h 31"/>
                  <a:gd name="T4" fmla="*/ 0 w 32"/>
                  <a:gd name="T5" fmla="*/ 17 h 31"/>
                  <a:gd name="T6" fmla="*/ 0 w 32"/>
                  <a:gd name="T7" fmla="*/ 11 h 31"/>
                  <a:gd name="T8" fmla="*/ 3 w 32"/>
                  <a:gd name="T9" fmla="*/ 6 h 31"/>
                  <a:gd name="T10" fmla="*/ 9 w 32"/>
                  <a:gd name="T11" fmla="*/ 2 h 31"/>
                  <a:gd name="T12" fmla="*/ 9 w 32"/>
                  <a:gd name="T13" fmla="*/ 2 h 31"/>
                  <a:gd name="T14" fmla="*/ 15 w 32"/>
                  <a:gd name="T15" fmla="*/ 0 h 31"/>
                  <a:gd name="T16" fmla="*/ 22 w 32"/>
                  <a:gd name="T17" fmla="*/ 0 h 31"/>
                  <a:gd name="T18" fmla="*/ 27 w 32"/>
                  <a:gd name="T19" fmla="*/ 2 h 31"/>
                  <a:gd name="T20" fmla="*/ 31 w 32"/>
                  <a:gd name="T21" fmla="*/ 7 h 31"/>
                  <a:gd name="T22" fmla="*/ 31 w 32"/>
                  <a:gd name="T23" fmla="*/ 7 h 31"/>
                  <a:gd name="T24" fmla="*/ 32 w 32"/>
                  <a:gd name="T25" fmla="*/ 14 h 31"/>
                  <a:gd name="T26" fmla="*/ 32 w 32"/>
                  <a:gd name="T27" fmla="*/ 19 h 31"/>
                  <a:gd name="T28" fmla="*/ 29 w 32"/>
                  <a:gd name="T29" fmla="*/ 25 h 31"/>
                  <a:gd name="T30" fmla="*/ 23 w 32"/>
                  <a:gd name="T31" fmla="*/ 28 h 31"/>
                  <a:gd name="T32" fmla="*/ 23 w 32"/>
                  <a:gd name="T33" fmla="*/ 28 h 31"/>
                  <a:gd name="T34" fmla="*/ 17 w 32"/>
                  <a:gd name="T35" fmla="*/ 31 h 31"/>
                  <a:gd name="T36" fmla="*/ 10 w 32"/>
                  <a:gd name="T37" fmla="*/ 31 h 31"/>
                  <a:gd name="T38" fmla="*/ 5 w 32"/>
                  <a:gd name="T39" fmla="*/ 28 h 31"/>
                  <a:gd name="T40" fmla="*/ 1 w 32"/>
                  <a:gd name="T41" fmla="*/ 2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 h="31">
                    <a:moveTo>
                      <a:pt x="1" y="23"/>
                    </a:moveTo>
                    <a:lnTo>
                      <a:pt x="1" y="23"/>
                    </a:lnTo>
                    <a:lnTo>
                      <a:pt x="0" y="17"/>
                    </a:lnTo>
                    <a:lnTo>
                      <a:pt x="0" y="11"/>
                    </a:lnTo>
                    <a:lnTo>
                      <a:pt x="3" y="6"/>
                    </a:lnTo>
                    <a:lnTo>
                      <a:pt x="9" y="2"/>
                    </a:lnTo>
                    <a:lnTo>
                      <a:pt x="9" y="2"/>
                    </a:lnTo>
                    <a:lnTo>
                      <a:pt x="15" y="0"/>
                    </a:lnTo>
                    <a:lnTo>
                      <a:pt x="22" y="0"/>
                    </a:lnTo>
                    <a:lnTo>
                      <a:pt x="27" y="2"/>
                    </a:lnTo>
                    <a:lnTo>
                      <a:pt x="31" y="7"/>
                    </a:lnTo>
                    <a:lnTo>
                      <a:pt x="31" y="7"/>
                    </a:lnTo>
                    <a:lnTo>
                      <a:pt x="32" y="14"/>
                    </a:lnTo>
                    <a:lnTo>
                      <a:pt x="32" y="19"/>
                    </a:lnTo>
                    <a:lnTo>
                      <a:pt x="29" y="25"/>
                    </a:lnTo>
                    <a:lnTo>
                      <a:pt x="23" y="28"/>
                    </a:lnTo>
                    <a:lnTo>
                      <a:pt x="23" y="28"/>
                    </a:lnTo>
                    <a:lnTo>
                      <a:pt x="17" y="31"/>
                    </a:lnTo>
                    <a:lnTo>
                      <a:pt x="10" y="31"/>
                    </a:lnTo>
                    <a:lnTo>
                      <a:pt x="5" y="28"/>
                    </a:lnTo>
                    <a:lnTo>
                      <a:pt x="1" y="2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64" name="Freeform 48">
                <a:extLst>
                  <a:ext uri="{FF2B5EF4-FFF2-40B4-BE49-F238E27FC236}">
                    <a16:creationId xmlns:a16="http://schemas.microsoft.com/office/drawing/2014/main" id="{ABC67318-0D1A-6747-B80C-CE50AE44A1F5}"/>
                  </a:ext>
                </a:extLst>
              </p:cNvPr>
              <p:cNvSpPr>
                <a:spLocks/>
              </p:cNvSpPr>
              <p:nvPr userDrawn="1"/>
            </p:nvSpPr>
            <p:spPr bwMode="auto">
              <a:xfrm>
                <a:off x="7893050" y="523875"/>
                <a:ext cx="31750" cy="22225"/>
              </a:xfrm>
              <a:custGeom>
                <a:avLst/>
                <a:gdLst>
                  <a:gd name="T0" fmla="*/ 37 w 39"/>
                  <a:gd name="T1" fmla="*/ 16 h 27"/>
                  <a:gd name="T2" fmla="*/ 37 w 39"/>
                  <a:gd name="T3" fmla="*/ 16 h 27"/>
                  <a:gd name="T4" fmla="*/ 36 w 39"/>
                  <a:gd name="T5" fmla="*/ 13 h 27"/>
                  <a:gd name="T6" fmla="*/ 34 w 39"/>
                  <a:gd name="T7" fmla="*/ 13 h 27"/>
                  <a:gd name="T8" fmla="*/ 34 w 39"/>
                  <a:gd name="T9" fmla="*/ 13 h 27"/>
                  <a:gd name="T10" fmla="*/ 22 w 39"/>
                  <a:gd name="T11" fmla="*/ 17 h 27"/>
                  <a:gd name="T12" fmla="*/ 22 w 39"/>
                  <a:gd name="T13" fmla="*/ 17 h 27"/>
                  <a:gd name="T14" fmla="*/ 11 w 39"/>
                  <a:gd name="T15" fmla="*/ 22 h 27"/>
                  <a:gd name="T16" fmla="*/ 11 w 39"/>
                  <a:gd name="T17" fmla="*/ 22 h 27"/>
                  <a:gd name="T18" fmla="*/ 10 w 39"/>
                  <a:gd name="T19" fmla="*/ 23 h 27"/>
                  <a:gd name="T20" fmla="*/ 11 w 39"/>
                  <a:gd name="T21" fmla="*/ 26 h 27"/>
                  <a:gd name="T22" fmla="*/ 9 w 39"/>
                  <a:gd name="T23" fmla="*/ 27 h 27"/>
                  <a:gd name="T24" fmla="*/ 2 w 39"/>
                  <a:gd name="T25" fmla="*/ 11 h 27"/>
                  <a:gd name="T26" fmla="*/ 2 w 39"/>
                  <a:gd name="T27" fmla="*/ 11 h 27"/>
                  <a:gd name="T28" fmla="*/ 0 w 39"/>
                  <a:gd name="T29" fmla="*/ 5 h 27"/>
                  <a:gd name="T30" fmla="*/ 0 w 39"/>
                  <a:gd name="T31" fmla="*/ 5 h 27"/>
                  <a:gd name="T32" fmla="*/ 8 w 39"/>
                  <a:gd name="T33" fmla="*/ 0 h 27"/>
                  <a:gd name="T34" fmla="*/ 9 w 39"/>
                  <a:gd name="T35" fmla="*/ 2 h 27"/>
                  <a:gd name="T36" fmla="*/ 9 w 39"/>
                  <a:gd name="T37" fmla="*/ 2 h 27"/>
                  <a:gd name="T38" fmla="*/ 5 w 39"/>
                  <a:gd name="T39" fmla="*/ 5 h 27"/>
                  <a:gd name="T40" fmla="*/ 4 w 39"/>
                  <a:gd name="T41" fmla="*/ 7 h 27"/>
                  <a:gd name="T42" fmla="*/ 4 w 39"/>
                  <a:gd name="T43" fmla="*/ 9 h 27"/>
                  <a:gd name="T44" fmla="*/ 5 w 39"/>
                  <a:gd name="T45" fmla="*/ 13 h 27"/>
                  <a:gd name="T46" fmla="*/ 6 w 39"/>
                  <a:gd name="T47" fmla="*/ 17 h 27"/>
                  <a:gd name="T48" fmla="*/ 6 w 39"/>
                  <a:gd name="T49" fmla="*/ 17 h 27"/>
                  <a:gd name="T50" fmla="*/ 8 w 39"/>
                  <a:gd name="T51" fmla="*/ 17 h 27"/>
                  <a:gd name="T52" fmla="*/ 18 w 39"/>
                  <a:gd name="T53" fmla="*/ 14 h 27"/>
                  <a:gd name="T54" fmla="*/ 18 w 39"/>
                  <a:gd name="T55" fmla="*/ 14 h 27"/>
                  <a:gd name="T56" fmla="*/ 19 w 39"/>
                  <a:gd name="T57" fmla="*/ 13 h 27"/>
                  <a:gd name="T58" fmla="*/ 18 w 39"/>
                  <a:gd name="T59" fmla="*/ 11 h 27"/>
                  <a:gd name="T60" fmla="*/ 18 w 39"/>
                  <a:gd name="T61" fmla="*/ 10 h 27"/>
                  <a:gd name="T62" fmla="*/ 18 w 39"/>
                  <a:gd name="T63" fmla="*/ 10 h 27"/>
                  <a:gd name="T64" fmla="*/ 17 w 39"/>
                  <a:gd name="T65" fmla="*/ 8 h 27"/>
                  <a:gd name="T66" fmla="*/ 15 w 39"/>
                  <a:gd name="T67" fmla="*/ 6 h 27"/>
                  <a:gd name="T68" fmla="*/ 13 w 39"/>
                  <a:gd name="T69" fmla="*/ 6 h 27"/>
                  <a:gd name="T70" fmla="*/ 12 w 39"/>
                  <a:gd name="T71" fmla="*/ 6 h 27"/>
                  <a:gd name="T72" fmla="*/ 11 w 39"/>
                  <a:gd name="T73" fmla="*/ 5 h 27"/>
                  <a:gd name="T74" fmla="*/ 11 w 39"/>
                  <a:gd name="T75" fmla="*/ 5 h 27"/>
                  <a:gd name="T76" fmla="*/ 15 w 39"/>
                  <a:gd name="T77" fmla="*/ 2 h 27"/>
                  <a:gd name="T78" fmla="*/ 15 w 39"/>
                  <a:gd name="T79" fmla="*/ 2 h 27"/>
                  <a:gd name="T80" fmla="*/ 21 w 39"/>
                  <a:gd name="T81" fmla="*/ 0 h 27"/>
                  <a:gd name="T82" fmla="*/ 21 w 39"/>
                  <a:gd name="T83" fmla="*/ 2 h 27"/>
                  <a:gd name="T84" fmla="*/ 21 w 39"/>
                  <a:gd name="T85" fmla="*/ 2 h 27"/>
                  <a:gd name="T86" fmla="*/ 19 w 39"/>
                  <a:gd name="T87" fmla="*/ 5 h 27"/>
                  <a:gd name="T88" fmla="*/ 19 w 39"/>
                  <a:gd name="T89" fmla="*/ 8 h 27"/>
                  <a:gd name="T90" fmla="*/ 20 w 39"/>
                  <a:gd name="T91" fmla="*/ 11 h 27"/>
                  <a:gd name="T92" fmla="*/ 20 w 39"/>
                  <a:gd name="T93" fmla="*/ 11 h 27"/>
                  <a:gd name="T94" fmla="*/ 21 w 39"/>
                  <a:gd name="T95" fmla="*/ 11 h 27"/>
                  <a:gd name="T96" fmla="*/ 21 w 39"/>
                  <a:gd name="T97" fmla="*/ 11 h 27"/>
                  <a:gd name="T98" fmla="*/ 32 w 39"/>
                  <a:gd name="T99" fmla="*/ 7 h 27"/>
                  <a:gd name="T100" fmla="*/ 32 w 39"/>
                  <a:gd name="T101" fmla="*/ 7 h 27"/>
                  <a:gd name="T102" fmla="*/ 32 w 39"/>
                  <a:gd name="T103" fmla="*/ 7 h 27"/>
                  <a:gd name="T104" fmla="*/ 32 w 39"/>
                  <a:gd name="T105" fmla="*/ 6 h 27"/>
                  <a:gd name="T106" fmla="*/ 31 w 39"/>
                  <a:gd name="T107" fmla="*/ 1 h 27"/>
                  <a:gd name="T108" fmla="*/ 34 w 39"/>
                  <a:gd name="T109" fmla="*/ 1 h 27"/>
                  <a:gd name="T110" fmla="*/ 39 w 39"/>
                  <a:gd name="T111" fmla="*/ 15 h 27"/>
                  <a:gd name="T112" fmla="*/ 37 w 39"/>
                  <a:gd name="T113" fmla="*/ 1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9" h="27">
                    <a:moveTo>
                      <a:pt x="37" y="16"/>
                    </a:moveTo>
                    <a:lnTo>
                      <a:pt x="37" y="16"/>
                    </a:lnTo>
                    <a:lnTo>
                      <a:pt x="36" y="13"/>
                    </a:lnTo>
                    <a:lnTo>
                      <a:pt x="34" y="13"/>
                    </a:lnTo>
                    <a:lnTo>
                      <a:pt x="34" y="13"/>
                    </a:lnTo>
                    <a:lnTo>
                      <a:pt x="22" y="17"/>
                    </a:lnTo>
                    <a:lnTo>
                      <a:pt x="22" y="17"/>
                    </a:lnTo>
                    <a:lnTo>
                      <a:pt x="11" y="22"/>
                    </a:lnTo>
                    <a:lnTo>
                      <a:pt x="11" y="22"/>
                    </a:lnTo>
                    <a:lnTo>
                      <a:pt x="10" y="23"/>
                    </a:lnTo>
                    <a:lnTo>
                      <a:pt x="11" y="26"/>
                    </a:lnTo>
                    <a:lnTo>
                      <a:pt x="9" y="27"/>
                    </a:lnTo>
                    <a:lnTo>
                      <a:pt x="2" y="11"/>
                    </a:lnTo>
                    <a:lnTo>
                      <a:pt x="2" y="11"/>
                    </a:lnTo>
                    <a:lnTo>
                      <a:pt x="0" y="5"/>
                    </a:lnTo>
                    <a:lnTo>
                      <a:pt x="0" y="5"/>
                    </a:lnTo>
                    <a:lnTo>
                      <a:pt x="8" y="0"/>
                    </a:lnTo>
                    <a:lnTo>
                      <a:pt x="9" y="2"/>
                    </a:lnTo>
                    <a:lnTo>
                      <a:pt x="9" y="2"/>
                    </a:lnTo>
                    <a:lnTo>
                      <a:pt x="5" y="5"/>
                    </a:lnTo>
                    <a:lnTo>
                      <a:pt x="4" y="7"/>
                    </a:lnTo>
                    <a:lnTo>
                      <a:pt x="4" y="9"/>
                    </a:lnTo>
                    <a:lnTo>
                      <a:pt x="5" y="13"/>
                    </a:lnTo>
                    <a:lnTo>
                      <a:pt x="6" y="17"/>
                    </a:lnTo>
                    <a:lnTo>
                      <a:pt x="6" y="17"/>
                    </a:lnTo>
                    <a:lnTo>
                      <a:pt x="8" y="17"/>
                    </a:lnTo>
                    <a:lnTo>
                      <a:pt x="18" y="14"/>
                    </a:lnTo>
                    <a:lnTo>
                      <a:pt x="18" y="14"/>
                    </a:lnTo>
                    <a:lnTo>
                      <a:pt x="19" y="13"/>
                    </a:lnTo>
                    <a:lnTo>
                      <a:pt x="18" y="11"/>
                    </a:lnTo>
                    <a:lnTo>
                      <a:pt x="18" y="10"/>
                    </a:lnTo>
                    <a:lnTo>
                      <a:pt x="18" y="10"/>
                    </a:lnTo>
                    <a:lnTo>
                      <a:pt x="17" y="8"/>
                    </a:lnTo>
                    <a:lnTo>
                      <a:pt x="15" y="6"/>
                    </a:lnTo>
                    <a:lnTo>
                      <a:pt x="13" y="6"/>
                    </a:lnTo>
                    <a:lnTo>
                      <a:pt x="12" y="6"/>
                    </a:lnTo>
                    <a:lnTo>
                      <a:pt x="11" y="5"/>
                    </a:lnTo>
                    <a:lnTo>
                      <a:pt x="11" y="5"/>
                    </a:lnTo>
                    <a:lnTo>
                      <a:pt x="15" y="2"/>
                    </a:lnTo>
                    <a:lnTo>
                      <a:pt x="15" y="2"/>
                    </a:lnTo>
                    <a:lnTo>
                      <a:pt x="21" y="0"/>
                    </a:lnTo>
                    <a:lnTo>
                      <a:pt x="21" y="2"/>
                    </a:lnTo>
                    <a:lnTo>
                      <a:pt x="21" y="2"/>
                    </a:lnTo>
                    <a:lnTo>
                      <a:pt x="19" y="5"/>
                    </a:lnTo>
                    <a:lnTo>
                      <a:pt x="19" y="8"/>
                    </a:lnTo>
                    <a:lnTo>
                      <a:pt x="20" y="11"/>
                    </a:lnTo>
                    <a:lnTo>
                      <a:pt x="20" y="11"/>
                    </a:lnTo>
                    <a:lnTo>
                      <a:pt x="21" y="11"/>
                    </a:lnTo>
                    <a:lnTo>
                      <a:pt x="21" y="11"/>
                    </a:lnTo>
                    <a:lnTo>
                      <a:pt x="32" y="7"/>
                    </a:lnTo>
                    <a:lnTo>
                      <a:pt x="32" y="7"/>
                    </a:lnTo>
                    <a:lnTo>
                      <a:pt x="32" y="7"/>
                    </a:lnTo>
                    <a:lnTo>
                      <a:pt x="32" y="6"/>
                    </a:lnTo>
                    <a:lnTo>
                      <a:pt x="31" y="1"/>
                    </a:lnTo>
                    <a:lnTo>
                      <a:pt x="34" y="1"/>
                    </a:lnTo>
                    <a:lnTo>
                      <a:pt x="39" y="15"/>
                    </a:lnTo>
                    <a:lnTo>
                      <a:pt x="37"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65" name="Freeform 49">
                <a:extLst>
                  <a:ext uri="{FF2B5EF4-FFF2-40B4-BE49-F238E27FC236}">
                    <a16:creationId xmlns:a16="http://schemas.microsoft.com/office/drawing/2014/main" id="{D4F44B84-7F3B-B647-934D-D846A3672254}"/>
                  </a:ext>
                </a:extLst>
              </p:cNvPr>
              <p:cNvSpPr>
                <a:spLocks/>
              </p:cNvSpPr>
              <p:nvPr userDrawn="1"/>
            </p:nvSpPr>
            <p:spPr bwMode="auto">
              <a:xfrm>
                <a:off x="7880350" y="476250"/>
                <a:ext cx="33338" cy="34925"/>
              </a:xfrm>
              <a:custGeom>
                <a:avLst/>
                <a:gdLst>
                  <a:gd name="T0" fmla="*/ 38 w 41"/>
                  <a:gd name="T1" fmla="*/ 36 h 43"/>
                  <a:gd name="T2" fmla="*/ 36 w 41"/>
                  <a:gd name="T3" fmla="*/ 32 h 43"/>
                  <a:gd name="T4" fmla="*/ 24 w 41"/>
                  <a:gd name="T5" fmla="*/ 35 h 43"/>
                  <a:gd name="T6" fmla="*/ 11 w 41"/>
                  <a:gd name="T7" fmla="*/ 37 h 43"/>
                  <a:gd name="T8" fmla="*/ 10 w 41"/>
                  <a:gd name="T9" fmla="*/ 39 h 43"/>
                  <a:gd name="T10" fmla="*/ 9 w 41"/>
                  <a:gd name="T11" fmla="*/ 43 h 43"/>
                  <a:gd name="T12" fmla="*/ 7 w 41"/>
                  <a:gd name="T13" fmla="*/ 27 h 43"/>
                  <a:gd name="T14" fmla="*/ 9 w 41"/>
                  <a:gd name="T15" fmla="*/ 32 h 43"/>
                  <a:gd name="T16" fmla="*/ 10 w 41"/>
                  <a:gd name="T17" fmla="*/ 32 h 43"/>
                  <a:gd name="T18" fmla="*/ 19 w 41"/>
                  <a:gd name="T19" fmla="*/ 31 h 43"/>
                  <a:gd name="T20" fmla="*/ 20 w 41"/>
                  <a:gd name="T21" fmla="*/ 30 h 43"/>
                  <a:gd name="T22" fmla="*/ 17 w 41"/>
                  <a:gd name="T23" fmla="*/ 17 h 43"/>
                  <a:gd name="T24" fmla="*/ 17 w 41"/>
                  <a:gd name="T25" fmla="*/ 16 h 43"/>
                  <a:gd name="T26" fmla="*/ 12 w 41"/>
                  <a:gd name="T27" fmla="*/ 16 h 43"/>
                  <a:gd name="T28" fmla="*/ 7 w 41"/>
                  <a:gd name="T29" fmla="*/ 18 h 43"/>
                  <a:gd name="T30" fmla="*/ 5 w 41"/>
                  <a:gd name="T31" fmla="*/ 19 h 43"/>
                  <a:gd name="T32" fmla="*/ 4 w 41"/>
                  <a:gd name="T33" fmla="*/ 24 h 43"/>
                  <a:gd name="T34" fmla="*/ 2 w 41"/>
                  <a:gd name="T35" fmla="*/ 8 h 43"/>
                  <a:gd name="T36" fmla="*/ 3 w 41"/>
                  <a:gd name="T37" fmla="*/ 11 h 43"/>
                  <a:gd name="T38" fmla="*/ 5 w 41"/>
                  <a:gd name="T39" fmla="*/ 13 h 43"/>
                  <a:gd name="T40" fmla="*/ 18 w 41"/>
                  <a:gd name="T41" fmla="*/ 9 h 43"/>
                  <a:gd name="T42" fmla="*/ 29 w 41"/>
                  <a:gd name="T43" fmla="*/ 7 h 43"/>
                  <a:gd name="T44" fmla="*/ 30 w 41"/>
                  <a:gd name="T45" fmla="*/ 1 h 43"/>
                  <a:gd name="T46" fmla="*/ 36 w 41"/>
                  <a:gd name="T47" fmla="*/ 16 h 43"/>
                  <a:gd name="T48" fmla="*/ 34 w 41"/>
                  <a:gd name="T49" fmla="*/ 17 h 43"/>
                  <a:gd name="T50" fmla="*/ 31 w 41"/>
                  <a:gd name="T51" fmla="*/ 13 h 43"/>
                  <a:gd name="T52" fmla="*/ 20 w 41"/>
                  <a:gd name="T53" fmla="*/ 15 h 43"/>
                  <a:gd name="T54" fmla="*/ 19 w 41"/>
                  <a:gd name="T55" fmla="*/ 15 h 43"/>
                  <a:gd name="T56" fmla="*/ 22 w 41"/>
                  <a:gd name="T57" fmla="*/ 28 h 43"/>
                  <a:gd name="T58" fmla="*/ 22 w 41"/>
                  <a:gd name="T59" fmla="*/ 30 h 43"/>
                  <a:gd name="T60" fmla="*/ 24 w 41"/>
                  <a:gd name="T61" fmla="*/ 30 h 43"/>
                  <a:gd name="T62" fmla="*/ 34 w 41"/>
                  <a:gd name="T63" fmla="*/ 26 h 43"/>
                  <a:gd name="T64" fmla="*/ 35 w 41"/>
                  <a:gd name="T65" fmla="*/ 20 h 43"/>
                  <a:gd name="T66" fmla="*/ 41 w 41"/>
                  <a:gd name="T67" fmla="*/ 3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 h="43">
                    <a:moveTo>
                      <a:pt x="38" y="36"/>
                    </a:moveTo>
                    <a:lnTo>
                      <a:pt x="38" y="36"/>
                    </a:lnTo>
                    <a:lnTo>
                      <a:pt x="37" y="33"/>
                    </a:lnTo>
                    <a:lnTo>
                      <a:pt x="36" y="32"/>
                    </a:lnTo>
                    <a:lnTo>
                      <a:pt x="36" y="32"/>
                    </a:lnTo>
                    <a:lnTo>
                      <a:pt x="24" y="35"/>
                    </a:lnTo>
                    <a:lnTo>
                      <a:pt x="24" y="35"/>
                    </a:lnTo>
                    <a:lnTo>
                      <a:pt x="11" y="37"/>
                    </a:lnTo>
                    <a:lnTo>
                      <a:pt x="11" y="37"/>
                    </a:lnTo>
                    <a:lnTo>
                      <a:pt x="10" y="39"/>
                    </a:lnTo>
                    <a:lnTo>
                      <a:pt x="11" y="43"/>
                    </a:lnTo>
                    <a:lnTo>
                      <a:pt x="9" y="43"/>
                    </a:lnTo>
                    <a:lnTo>
                      <a:pt x="5" y="28"/>
                    </a:lnTo>
                    <a:lnTo>
                      <a:pt x="7" y="27"/>
                    </a:lnTo>
                    <a:lnTo>
                      <a:pt x="7" y="27"/>
                    </a:lnTo>
                    <a:lnTo>
                      <a:pt x="9" y="32"/>
                    </a:lnTo>
                    <a:lnTo>
                      <a:pt x="10" y="32"/>
                    </a:lnTo>
                    <a:lnTo>
                      <a:pt x="10" y="32"/>
                    </a:lnTo>
                    <a:lnTo>
                      <a:pt x="16" y="31"/>
                    </a:lnTo>
                    <a:lnTo>
                      <a:pt x="19" y="31"/>
                    </a:lnTo>
                    <a:lnTo>
                      <a:pt x="19" y="31"/>
                    </a:lnTo>
                    <a:lnTo>
                      <a:pt x="20" y="30"/>
                    </a:lnTo>
                    <a:lnTo>
                      <a:pt x="20" y="28"/>
                    </a:lnTo>
                    <a:lnTo>
                      <a:pt x="17" y="17"/>
                    </a:lnTo>
                    <a:lnTo>
                      <a:pt x="17" y="17"/>
                    </a:lnTo>
                    <a:lnTo>
                      <a:pt x="17" y="16"/>
                    </a:lnTo>
                    <a:lnTo>
                      <a:pt x="16" y="16"/>
                    </a:lnTo>
                    <a:lnTo>
                      <a:pt x="12" y="16"/>
                    </a:lnTo>
                    <a:lnTo>
                      <a:pt x="12" y="16"/>
                    </a:lnTo>
                    <a:lnTo>
                      <a:pt x="7" y="18"/>
                    </a:lnTo>
                    <a:lnTo>
                      <a:pt x="7" y="18"/>
                    </a:lnTo>
                    <a:lnTo>
                      <a:pt x="5" y="19"/>
                    </a:lnTo>
                    <a:lnTo>
                      <a:pt x="5" y="24"/>
                    </a:lnTo>
                    <a:lnTo>
                      <a:pt x="4" y="24"/>
                    </a:lnTo>
                    <a:lnTo>
                      <a:pt x="0" y="8"/>
                    </a:lnTo>
                    <a:lnTo>
                      <a:pt x="2" y="8"/>
                    </a:lnTo>
                    <a:lnTo>
                      <a:pt x="2" y="8"/>
                    </a:lnTo>
                    <a:lnTo>
                      <a:pt x="3" y="11"/>
                    </a:lnTo>
                    <a:lnTo>
                      <a:pt x="5" y="13"/>
                    </a:lnTo>
                    <a:lnTo>
                      <a:pt x="5" y="13"/>
                    </a:lnTo>
                    <a:lnTo>
                      <a:pt x="18" y="9"/>
                    </a:lnTo>
                    <a:lnTo>
                      <a:pt x="18" y="9"/>
                    </a:lnTo>
                    <a:lnTo>
                      <a:pt x="29" y="7"/>
                    </a:lnTo>
                    <a:lnTo>
                      <a:pt x="29" y="7"/>
                    </a:lnTo>
                    <a:lnTo>
                      <a:pt x="30" y="6"/>
                    </a:lnTo>
                    <a:lnTo>
                      <a:pt x="30" y="1"/>
                    </a:lnTo>
                    <a:lnTo>
                      <a:pt x="31" y="0"/>
                    </a:lnTo>
                    <a:lnTo>
                      <a:pt x="36" y="16"/>
                    </a:lnTo>
                    <a:lnTo>
                      <a:pt x="34" y="17"/>
                    </a:lnTo>
                    <a:lnTo>
                      <a:pt x="34" y="17"/>
                    </a:lnTo>
                    <a:lnTo>
                      <a:pt x="33" y="13"/>
                    </a:lnTo>
                    <a:lnTo>
                      <a:pt x="31" y="13"/>
                    </a:lnTo>
                    <a:lnTo>
                      <a:pt x="31" y="13"/>
                    </a:lnTo>
                    <a:lnTo>
                      <a:pt x="20" y="15"/>
                    </a:lnTo>
                    <a:lnTo>
                      <a:pt x="20" y="15"/>
                    </a:lnTo>
                    <a:lnTo>
                      <a:pt x="19" y="15"/>
                    </a:lnTo>
                    <a:lnTo>
                      <a:pt x="19" y="16"/>
                    </a:lnTo>
                    <a:lnTo>
                      <a:pt x="22" y="28"/>
                    </a:lnTo>
                    <a:lnTo>
                      <a:pt x="22" y="28"/>
                    </a:lnTo>
                    <a:lnTo>
                      <a:pt x="22" y="30"/>
                    </a:lnTo>
                    <a:lnTo>
                      <a:pt x="24" y="30"/>
                    </a:lnTo>
                    <a:lnTo>
                      <a:pt x="24" y="30"/>
                    </a:lnTo>
                    <a:lnTo>
                      <a:pt x="34" y="26"/>
                    </a:lnTo>
                    <a:lnTo>
                      <a:pt x="34" y="26"/>
                    </a:lnTo>
                    <a:lnTo>
                      <a:pt x="35" y="25"/>
                    </a:lnTo>
                    <a:lnTo>
                      <a:pt x="35" y="20"/>
                    </a:lnTo>
                    <a:lnTo>
                      <a:pt x="37" y="20"/>
                    </a:lnTo>
                    <a:lnTo>
                      <a:pt x="41" y="36"/>
                    </a:lnTo>
                    <a:lnTo>
                      <a:pt x="38"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66" name="Freeform 50">
                <a:extLst>
                  <a:ext uri="{FF2B5EF4-FFF2-40B4-BE49-F238E27FC236}">
                    <a16:creationId xmlns:a16="http://schemas.microsoft.com/office/drawing/2014/main" id="{A4021103-F914-C841-A40E-F57BB395B519}"/>
                  </a:ext>
                </a:extLst>
              </p:cNvPr>
              <p:cNvSpPr>
                <a:spLocks/>
              </p:cNvSpPr>
              <p:nvPr userDrawn="1"/>
            </p:nvSpPr>
            <p:spPr bwMode="auto">
              <a:xfrm>
                <a:off x="7878763" y="454025"/>
                <a:ext cx="26988" cy="25400"/>
              </a:xfrm>
              <a:custGeom>
                <a:avLst/>
                <a:gdLst>
                  <a:gd name="T0" fmla="*/ 34 w 35"/>
                  <a:gd name="T1" fmla="*/ 26 h 31"/>
                  <a:gd name="T2" fmla="*/ 34 w 35"/>
                  <a:gd name="T3" fmla="*/ 26 h 31"/>
                  <a:gd name="T4" fmla="*/ 33 w 35"/>
                  <a:gd name="T5" fmla="*/ 23 h 31"/>
                  <a:gd name="T6" fmla="*/ 32 w 35"/>
                  <a:gd name="T7" fmla="*/ 23 h 31"/>
                  <a:gd name="T8" fmla="*/ 32 w 35"/>
                  <a:gd name="T9" fmla="*/ 23 h 31"/>
                  <a:gd name="T10" fmla="*/ 20 w 35"/>
                  <a:gd name="T11" fmla="*/ 24 h 31"/>
                  <a:gd name="T12" fmla="*/ 20 w 35"/>
                  <a:gd name="T13" fmla="*/ 24 h 31"/>
                  <a:gd name="T14" fmla="*/ 7 w 35"/>
                  <a:gd name="T15" fmla="*/ 25 h 31"/>
                  <a:gd name="T16" fmla="*/ 7 w 35"/>
                  <a:gd name="T17" fmla="*/ 25 h 31"/>
                  <a:gd name="T18" fmla="*/ 6 w 35"/>
                  <a:gd name="T19" fmla="*/ 26 h 31"/>
                  <a:gd name="T20" fmla="*/ 6 w 35"/>
                  <a:gd name="T21" fmla="*/ 29 h 31"/>
                  <a:gd name="T22" fmla="*/ 4 w 35"/>
                  <a:gd name="T23" fmla="*/ 31 h 31"/>
                  <a:gd name="T24" fmla="*/ 2 w 35"/>
                  <a:gd name="T25" fmla="*/ 12 h 31"/>
                  <a:gd name="T26" fmla="*/ 2 w 35"/>
                  <a:gd name="T27" fmla="*/ 12 h 31"/>
                  <a:gd name="T28" fmla="*/ 0 w 35"/>
                  <a:gd name="T29" fmla="*/ 6 h 31"/>
                  <a:gd name="T30" fmla="*/ 0 w 35"/>
                  <a:gd name="T31" fmla="*/ 6 h 31"/>
                  <a:gd name="T32" fmla="*/ 8 w 35"/>
                  <a:gd name="T33" fmla="*/ 3 h 31"/>
                  <a:gd name="T34" fmla="*/ 9 w 35"/>
                  <a:gd name="T35" fmla="*/ 6 h 31"/>
                  <a:gd name="T36" fmla="*/ 9 w 35"/>
                  <a:gd name="T37" fmla="*/ 6 h 31"/>
                  <a:gd name="T38" fmla="*/ 6 w 35"/>
                  <a:gd name="T39" fmla="*/ 7 h 31"/>
                  <a:gd name="T40" fmla="*/ 4 w 35"/>
                  <a:gd name="T41" fmla="*/ 9 h 31"/>
                  <a:gd name="T42" fmla="*/ 4 w 35"/>
                  <a:gd name="T43" fmla="*/ 11 h 31"/>
                  <a:gd name="T44" fmla="*/ 4 w 35"/>
                  <a:gd name="T45" fmla="*/ 15 h 31"/>
                  <a:gd name="T46" fmla="*/ 4 w 35"/>
                  <a:gd name="T47" fmla="*/ 19 h 31"/>
                  <a:gd name="T48" fmla="*/ 4 w 35"/>
                  <a:gd name="T49" fmla="*/ 19 h 31"/>
                  <a:gd name="T50" fmla="*/ 5 w 35"/>
                  <a:gd name="T51" fmla="*/ 20 h 31"/>
                  <a:gd name="T52" fmla="*/ 16 w 35"/>
                  <a:gd name="T53" fmla="*/ 19 h 31"/>
                  <a:gd name="T54" fmla="*/ 16 w 35"/>
                  <a:gd name="T55" fmla="*/ 19 h 31"/>
                  <a:gd name="T56" fmla="*/ 16 w 35"/>
                  <a:gd name="T57" fmla="*/ 18 h 31"/>
                  <a:gd name="T58" fmla="*/ 16 w 35"/>
                  <a:gd name="T59" fmla="*/ 17 h 31"/>
                  <a:gd name="T60" fmla="*/ 16 w 35"/>
                  <a:gd name="T61" fmla="*/ 16 h 31"/>
                  <a:gd name="T62" fmla="*/ 16 w 35"/>
                  <a:gd name="T63" fmla="*/ 16 h 31"/>
                  <a:gd name="T64" fmla="*/ 16 w 35"/>
                  <a:gd name="T65" fmla="*/ 14 h 31"/>
                  <a:gd name="T66" fmla="*/ 15 w 35"/>
                  <a:gd name="T67" fmla="*/ 11 h 31"/>
                  <a:gd name="T68" fmla="*/ 14 w 35"/>
                  <a:gd name="T69" fmla="*/ 11 h 31"/>
                  <a:gd name="T70" fmla="*/ 12 w 35"/>
                  <a:gd name="T71" fmla="*/ 10 h 31"/>
                  <a:gd name="T72" fmla="*/ 12 w 35"/>
                  <a:gd name="T73" fmla="*/ 9 h 31"/>
                  <a:gd name="T74" fmla="*/ 12 w 35"/>
                  <a:gd name="T75" fmla="*/ 9 h 31"/>
                  <a:gd name="T76" fmla="*/ 16 w 35"/>
                  <a:gd name="T77" fmla="*/ 8 h 31"/>
                  <a:gd name="T78" fmla="*/ 16 w 35"/>
                  <a:gd name="T79" fmla="*/ 8 h 31"/>
                  <a:gd name="T80" fmla="*/ 22 w 35"/>
                  <a:gd name="T81" fmla="*/ 7 h 31"/>
                  <a:gd name="T82" fmla="*/ 22 w 35"/>
                  <a:gd name="T83" fmla="*/ 9 h 31"/>
                  <a:gd name="T84" fmla="*/ 22 w 35"/>
                  <a:gd name="T85" fmla="*/ 9 h 31"/>
                  <a:gd name="T86" fmla="*/ 18 w 35"/>
                  <a:gd name="T87" fmla="*/ 11 h 31"/>
                  <a:gd name="T88" fmla="*/ 18 w 35"/>
                  <a:gd name="T89" fmla="*/ 12 h 31"/>
                  <a:gd name="T90" fmla="*/ 18 w 35"/>
                  <a:gd name="T91" fmla="*/ 15 h 31"/>
                  <a:gd name="T92" fmla="*/ 18 w 35"/>
                  <a:gd name="T93" fmla="*/ 18 h 31"/>
                  <a:gd name="T94" fmla="*/ 18 w 35"/>
                  <a:gd name="T95" fmla="*/ 18 h 31"/>
                  <a:gd name="T96" fmla="*/ 20 w 35"/>
                  <a:gd name="T97" fmla="*/ 18 h 31"/>
                  <a:gd name="T98" fmla="*/ 32 w 35"/>
                  <a:gd name="T99" fmla="*/ 17 h 31"/>
                  <a:gd name="T100" fmla="*/ 32 w 35"/>
                  <a:gd name="T101" fmla="*/ 17 h 31"/>
                  <a:gd name="T102" fmla="*/ 32 w 35"/>
                  <a:gd name="T103" fmla="*/ 16 h 31"/>
                  <a:gd name="T104" fmla="*/ 32 w 35"/>
                  <a:gd name="T105" fmla="*/ 8 h 31"/>
                  <a:gd name="T106" fmla="*/ 32 w 35"/>
                  <a:gd name="T107" fmla="*/ 8 h 31"/>
                  <a:gd name="T108" fmla="*/ 30 w 35"/>
                  <a:gd name="T109" fmla="*/ 4 h 31"/>
                  <a:gd name="T110" fmla="*/ 26 w 35"/>
                  <a:gd name="T111" fmla="*/ 3 h 31"/>
                  <a:gd name="T112" fmla="*/ 23 w 35"/>
                  <a:gd name="T113" fmla="*/ 2 h 31"/>
                  <a:gd name="T114" fmla="*/ 24 w 35"/>
                  <a:gd name="T115" fmla="*/ 0 h 31"/>
                  <a:gd name="T116" fmla="*/ 24 w 35"/>
                  <a:gd name="T117" fmla="*/ 0 h 31"/>
                  <a:gd name="T118" fmla="*/ 33 w 35"/>
                  <a:gd name="T119" fmla="*/ 0 h 31"/>
                  <a:gd name="T120" fmla="*/ 35 w 35"/>
                  <a:gd name="T121" fmla="*/ 26 h 31"/>
                  <a:gd name="T122" fmla="*/ 34 w 35"/>
                  <a:gd name="T123" fmla="*/ 2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 h="31">
                    <a:moveTo>
                      <a:pt x="34" y="26"/>
                    </a:moveTo>
                    <a:lnTo>
                      <a:pt x="34" y="26"/>
                    </a:lnTo>
                    <a:lnTo>
                      <a:pt x="33" y="23"/>
                    </a:lnTo>
                    <a:lnTo>
                      <a:pt x="32" y="23"/>
                    </a:lnTo>
                    <a:lnTo>
                      <a:pt x="32" y="23"/>
                    </a:lnTo>
                    <a:lnTo>
                      <a:pt x="20" y="24"/>
                    </a:lnTo>
                    <a:lnTo>
                      <a:pt x="20" y="24"/>
                    </a:lnTo>
                    <a:lnTo>
                      <a:pt x="7" y="25"/>
                    </a:lnTo>
                    <a:lnTo>
                      <a:pt x="7" y="25"/>
                    </a:lnTo>
                    <a:lnTo>
                      <a:pt x="6" y="26"/>
                    </a:lnTo>
                    <a:lnTo>
                      <a:pt x="6" y="29"/>
                    </a:lnTo>
                    <a:lnTo>
                      <a:pt x="4" y="31"/>
                    </a:lnTo>
                    <a:lnTo>
                      <a:pt x="2" y="12"/>
                    </a:lnTo>
                    <a:lnTo>
                      <a:pt x="2" y="12"/>
                    </a:lnTo>
                    <a:lnTo>
                      <a:pt x="0" y="6"/>
                    </a:lnTo>
                    <a:lnTo>
                      <a:pt x="0" y="6"/>
                    </a:lnTo>
                    <a:lnTo>
                      <a:pt x="8" y="3"/>
                    </a:lnTo>
                    <a:lnTo>
                      <a:pt x="9" y="6"/>
                    </a:lnTo>
                    <a:lnTo>
                      <a:pt x="9" y="6"/>
                    </a:lnTo>
                    <a:lnTo>
                      <a:pt x="6" y="7"/>
                    </a:lnTo>
                    <a:lnTo>
                      <a:pt x="4" y="9"/>
                    </a:lnTo>
                    <a:lnTo>
                      <a:pt x="4" y="11"/>
                    </a:lnTo>
                    <a:lnTo>
                      <a:pt x="4" y="15"/>
                    </a:lnTo>
                    <a:lnTo>
                      <a:pt x="4" y="19"/>
                    </a:lnTo>
                    <a:lnTo>
                      <a:pt x="4" y="19"/>
                    </a:lnTo>
                    <a:lnTo>
                      <a:pt x="5" y="20"/>
                    </a:lnTo>
                    <a:lnTo>
                      <a:pt x="16" y="19"/>
                    </a:lnTo>
                    <a:lnTo>
                      <a:pt x="16" y="19"/>
                    </a:lnTo>
                    <a:lnTo>
                      <a:pt x="16" y="18"/>
                    </a:lnTo>
                    <a:lnTo>
                      <a:pt x="16" y="17"/>
                    </a:lnTo>
                    <a:lnTo>
                      <a:pt x="16" y="16"/>
                    </a:lnTo>
                    <a:lnTo>
                      <a:pt x="16" y="16"/>
                    </a:lnTo>
                    <a:lnTo>
                      <a:pt x="16" y="14"/>
                    </a:lnTo>
                    <a:lnTo>
                      <a:pt x="15" y="11"/>
                    </a:lnTo>
                    <a:lnTo>
                      <a:pt x="14" y="11"/>
                    </a:lnTo>
                    <a:lnTo>
                      <a:pt x="12" y="10"/>
                    </a:lnTo>
                    <a:lnTo>
                      <a:pt x="12" y="9"/>
                    </a:lnTo>
                    <a:lnTo>
                      <a:pt x="12" y="9"/>
                    </a:lnTo>
                    <a:lnTo>
                      <a:pt x="16" y="8"/>
                    </a:lnTo>
                    <a:lnTo>
                      <a:pt x="16" y="8"/>
                    </a:lnTo>
                    <a:lnTo>
                      <a:pt x="22" y="7"/>
                    </a:lnTo>
                    <a:lnTo>
                      <a:pt x="22" y="9"/>
                    </a:lnTo>
                    <a:lnTo>
                      <a:pt x="22" y="9"/>
                    </a:lnTo>
                    <a:lnTo>
                      <a:pt x="18" y="11"/>
                    </a:lnTo>
                    <a:lnTo>
                      <a:pt x="18" y="12"/>
                    </a:lnTo>
                    <a:lnTo>
                      <a:pt x="18" y="15"/>
                    </a:lnTo>
                    <a:lnTo>
                      <a:pt x="18" y="18"/>
                    </a:lnTo>
                    <a:lnTo>
                      <a:pt x="18" y="18"/>
                    </a:lnTo>
                    <a:lnTo>
                      <a:pt x="20" y="18"/>
                    </a:lnTo>
                    <a:lnTo>
                      <a:pt x="32" y="17"/>
                    </a:lnTo>
                    <a:lnTo>
                      <a:pt x="32" y="17"/>
                    </a:lnTo>
                    <a:lnTo>
                      <a:pt x="32" y="16"/>
                    </a:lnTo>
                    <a:lnTo>
                      <a:pt x="32" y="8"/>
                    </a:lnTo>
                    <a:lnTo>
                      <a:pt x="32" y="8"/>
                    </a:lnTo>
                    <a:lnTo>
                      <a:pt x="30" y="4"/>
                    </a:lnTo>
                    <a:lnTo>
                      <a:pt x="26" y="3"/>
                    </a:lnTo>
                    <a:lnTo>
                      <a:pt x="23" y="2"/>
                    </a:lnTo>
                    <a:lnTo>
                      <a:pt x="24" y="0"/>
                    </a:lnTo>
                    <a:lnTo>
                      <a:pt x="24" y="0"/>
                    </a:lnTo>
                    <a:lnTo>
                      <a:pt x="33" y="0"/>
                    </a:lnTo>
                    <a:lnTo>
                      <a:pt x="35" y="26"/>
                    </a:lnTo>
                    <a:lnTo>
                      <a:pt x="34"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67" name="Freeform 51">
                <a:extLst>
                  <a:ext uri="{FF2B5EF4-FFF2-40B4-BE49-F238E27FC236}">
                    <a16:creationId xmlns:a16="http://schemas.microsoft.com/office/drawing/2014/main" id="{C3E6C871-DE57-DC4B-8293-E7904BF76897}"/>
                  </a:ext>
                </a:extLst>
              </p:cNvPr>
              <p:cNvSpPr>
                <a:spLocks noEditPoints="1"/>
              </p:cNvSpPr>
              <p:nvPr userDrawn="1"/>
            </p:nvSpPr>
            <p:spPr bwMode="auto">
              <a:xfrm>
                <a:off x="7877175" y="425450"/>
                <a:ext cx="26988" cy="26987"/>
              </a:xfrm>
              <a:custGeom>
                <a:avLst/>
                <a:gdLst>
                  <a:gd name="T0" fmla="*/ 20 w 34"/>
                  <a:gd name="T1" fmla="*/ 15 h 35"/>
                  <a:gd name="T2" fmla="*/ 20 w 34"/>
                  <a:gd name="T3" fmla="*/ 15 h 35"/>
                  <a:gd name="T4" fmla="*/ 20 w 34"/>
                  <a:gd name="T5" fmla="*/ 14 h 35"/>
                  <a:gd name="T6" fmla="*/ 20 w 34"/>
                  <a:gd name="T7" fmla="*/ 14 h 35"/>
                  <a:gd name="T8" fmla="*/ 19 w 34"/>
                  <a:gd name="T9" fmla="*/ 14 h 35"/>
                  <a:gd name="T10" fmla="*/ 8 w 34"/>
                  <a:gd name="T11" fmla="*/ 20 h 35"/>
                  <a:gd name="T12" fmla="*/ 19 w 34"/>
                  <a:gd name="T13" fmla="*/ 23 h 35"/>
                  <a:gd name="T14" fmla="*/ 19 w 34"/>
                  <a:gd name="T15" fmla="*/ 23 h 35"/>
                  <a:gd name="T16" fmla="*/ 20 w 34"/>
                  <a:gd name="T17" fmla="*/ 24 h 35"/>
                  <a:gd name="T18" fmla="*/ 20 w 34"/>
                  <a:gd name="T19" fmla="*/ 24 h 35"/>
                  <a:gd name="T20" fmla="*/ 20 w 34"/>
                  <a:gd name="T21" fmla="*/ 23 h 35"/>
                  <a:gd name="T22" fmla="*/ 20 w 34"/>
                  <a:gd name="T23" fmla="*/ 15 h 35"/>
                  <a:gd name="T24" fmla="*/ 33 w 34"/>
                  <a:gd name="T25" fmla="*/ 35 h 35"/>
                  <a:gd name="T26" fmla="*/ 33 w 34"/>
                  <a:gd name="T27" fmla="*/ 35 h 35"/>
                  <a:gd name="T28" fmla="*/ 32 w 34"/>
                  <a:gd name="T29" fmla="*/ 32 h 35"/>
                  <a:gd name="T30" fmla="*/ 31 w 34"/>
                  <a:gd name="T31" fmla="*/ 31 h 35"/>
                  <a:gd name="T32" fmla="*/ 27 w 34"/>
                  <a:gd name="T33" fmla="*/ 29 h 35"/>
                  <a:gd name="T34" fmla="*/ 7 w 34"/>
                  <a:gd name="T35" fmla="*/ 21 h 35"/>
                  <a:gd name="T36" fmla="*/ 7 w 34"/>
                  <a:gd name="T37" fmla="*/ 21 h 35"/>
                  <a:gd name="T38" fmla="*/ 0 w 34"/>
                  <a:gd name="T39" fmla="*/ 19 h 35"/>
                  <a:gd name="T40" fmla="*/ 0 w 34"/>
                  <a:gd name="T41" fmla="*/ 17 h 35"/>
                  <a:gd name="T42" fmla="*/ 0 w 34"/>
                  <a:gd name="T43" fmla="*/ 17 h 35"/>
                  <a:gd name="T44" fmla="*/ 6 w 34"/>
                  <a:gd name="T45" fmla="*/ 15 h 35"/>
                  <a:gd name="T46" fmla="*/ 28 w 34"/>
                  <a:gd name="T47" fmla="*/ 5 h 35"/>
                  <a:gd name="T48" fmla="*/ 28 w 34"/>
                  <a:gd name="T49" fmla="*/ 5 h 35"/>
                  <a:gd name="T50" fmla="*/ 32 w 34"/>
                  <a:gd name="T51" fmla="*/ 4 h 35"/>
                  <a:gd name="T52" fmla="*/ 32 w 34"/>
                  <a:gd name="T53" fmla="*/ 0 h 35"/>
                  <a:gd name="T54" fmla="*/ 34 w 34"/>
                  <a:gd name="T55" fmla="*/ 0 h 35"/>
                  <a:gd name="T56" fmla="*/ 34 w 34"/>
                  <a:gd name="T57" fmla="*/ 15 h 35"/>
                  <a:gd name="T58" fmla="*/ 32 w 34"/>
                  <a:gd name="T59" fmla="*/ 15 h 35"/>
                  <a:gd name="T60" fmla="*/ 32 w 34"/>
                  <a:gd name="T61" fmla="*/ 15 h 35"/>
                  <a:gd name="T62" fmla="*/ 32 w 34"/>
                  <a:gd name="T63" fmla="*/ 12 h 35"/>
                  <a:gd name="T64" fmla="*/ 31 w 34"/>
                  <a:gd name="T65" fmla="*/ 11 h 35"/>
                  <a:gd name="T66" fmla="*/ 31 w 34"/>
                  <a:gd name="T67" fmla="*/ 11 h 35"/>
                  <a:gd name="T68" fmla="*/ 24 w 34"/>
                  <a:gd name="T69" fmla="*/ 13 h 35"/>
                  <a:gd name="T70" fmla="*/ 24 w 34"/>
                  <a:gd name="T71" fmla="*/ 13 h 35"/>
                  <a:gd name="T72" fmla="*/ 23 w 34"/>
                  <a:gd name="T73" fmla="*/ 14 h 35"/>
                  <a:gd name="T74" fmla="*/ 23 w 34"/>
                  <a:gd name="T75" fmla="*/ 14 h 35"/>
                  <a:gd name="T76" fmla="*/ 23 w 34"/>
                  <a:gd name="T77" fmla="*/ 22 h 35"/>
                  <a:gd name="T78" fmla="*/ 23 w 34"/>
                  <a:gd name="T79" fmla="*/ 22 h 35"/>
                  <a:gd name="T80" fmla="*/ 24 w 34"/>
                  <a:gd name="T81" fmla="*/ 24 h 35"/>
                  <a:gd name="T82" fmla="*/ 24 w 34"/>
                  <a:gd name="T83" fmla="*/ 26 h 35"/>
                  <a:gd name="T84" fmla="*/ 24 w 34"/>
                  <a:gd name="T85" fmla="*/ 26 h 35"/>
                  <a:gd name="T86" fmla="*/ 31 w 34"/>
                  <a:gd name="T87" fmla="*/ 28 h 35"/>
                  <a:gd name="T88" fmla="*/ 31 w 34"/>
                  <a:gd name="T89" fmla="*/ 28 h 35"/>
                  <a:gd name="T90" fmla="*/ 32 w 34"/>
                  <a:gd name="T91" fmla="*/ 27 h 35"/>
                  <a:gd name="T92" fmla="*/ 32 w 34"/>
                  <a:gd name="T93" fmla="*/ 22 h 35"/>
                  <a:gd name="T94" fmla="*/ 34 w 34"/>
                  <a:gd name="T95" fmla="*/ 22 h 35"/>
                  <a:gd name="T96" fmla="*/ 34 w 34"/>
                  <a:gd name="T97" fmla="*/ 35 h 35"/>
                  <a:gd name="T98" fmla="*/ 33 w 34"/>
                  <a:gd name="T99"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4" h="35">
                    <a:moveTo>
                      <a:pt x="20" y="15"/>
                    </a:moveTo>
                    <a:lnTo>
                      <a:pt x="20" y="15"/>
                    </a:lnTo>
                    <a:lnTo>
                      <a:pt x="20" y="14"/>
                    </a:lnTo>
                    <a:lnTo>
                      <a:pt x="20" y="14"/>
                    </a:lnTo>
                    <a:lnTo>
                      <a:pt x="19" y="14"/>
                    </a:lnTo>
                    <a:lnTo>
                      <a:pt x="8" y="20"/>
                    </a:lnTo>
                    <a:lnTo>
                      <a:pt x="19" y="23"/>
                    </a:lnTo>
                    <a:lnTo>
                      <a:pt x="19" y="23"/>
                    </a:lnTo>
                    <a:lnTo>
                      <a:pt x="20" y="24"/>
                    </a:lnTo>
                    <a:lnTo>
                      <a:pt x="20" y="24"/>
                    </a:lnTo>
                    <a:lnTo>
                      <a:pt x="20" y="23"/>
                    </a:lnTo>
                    <a:lnTo>
                      <a:pt x="20" y="15"/>
                    </a:lnTo>
                    <a:close/>
                    <a:moveTo>
                      <a:pt x="33" y="35"/>
                    </a:moveTo>
                    <a:lnTo>
                      <a:pt x="33" y="35"/>
                    </a:lnTo>
                    <a:lnTo>
                      <a:pt x="32" y="32"/>
                    </a:lnTo>
                    <a:lnTo>
                      <a:pt x="31" y="31"/>
                    </a:lnTo>
                    <a:lnTo>
                      <a:pt x="27" y="29"/>
                    </a:lnTo>
                    <a:lnTo>
                      <a:pt x="7" y="21"/>
                    </a:lnTo>
                    <a:lnTo>
                      <a:pt x="7" y="21"/>
                    </a:lnTo>
                    <a:lnTo>
                      <a:pt x="0" y="19"/>
                    </a:lnTo>
                    <a:lnTo>
                      <a:pt x="0" y="17"/>
                    </a:lnTo>
                    <a:lnTo>
                      <a:pt x="0" y="17"/>
                    </a:lnTo>
                    <a:lnTo>
                      <a:pt x="6" y="15"/>
                    </a:lnTo>
                    <a:lnTo>
                      <a:pt x="28" y="5"/>
                    </a:lnTo>
                    <a:lnTo>
                      <a:pt x="28" y="5"/>
                    </a:lnTo>
                    <a:lnTo>
                      <a:pt x="32" y="4"/>
                    </a:lnTo>
                    <a:lnTo>
                      <a:pt x="32" y="0"/>
                    </a:lnTo>
                    <a:lnTo>
                      <a:pt x="34" y="0"/>
                    </a:lnTo>
                    <a:lnTo>
                      <a:pt x="34" y="15"/>
                    </a:lnTo>
                    <a:lnTo>
                      <a:pt x="32" y="15"/>
                    </a:lnTo>
                    <a:lnTo>
                      <a:pt x="32" y="15"/>
                    </a:lnTo>
                    <a:lnTo>
                      <a:pt x="32" y="12"/>
                    </a:lnTo>
                    <a:lnTo>
                      <a:pt x="31" y="11"/>
                    </a:lnTo>
                    <a:lnTo>
                      <a:pt x="31" y="11"/>
                    </a:lnTo>
                    <a:lnTo>
                      <a:pt x="24" y="13"/>
                    </a:lnTo>
                    <a:lnTo>
                      <a:pt x="24" y="13"/>
                    </a:lnTo>
                    <a:lnTo>
                      <a:pt x="23" y="14"/>
                    </a:lnTo>
                    <a:lnTo>
                      <a:pt x="23" y="14"/>
                    </a:lnTo>
                    <a:lnTo>
                      <a:pt x="23" y="22"/>
                    </a:lnTo>
                    <a:lnTo>
                      <a:pt x="23" y="22"/>
                    </a:lnTo>
                    <a:lnTo>
                      <a:pt x="24" y="24"/>
                    </a:lnTo>
                    <a:lnTo>
                      <a:pt x="24" y="26"/>
                    </a:lnTo>
                    <a:lnTo>
                      <a:pt x="24" y="26"/>
                    </a:lnTo>
                    <a:lnTo>
                      <a:pt x="31" y="28"/>
                    </a:lnTo>
                    <a:lnTo>
                      <a:pt x="31" y="28"/>
                    </a:lnTo>
                    <a:lnTo>
                      <a:pt x="32" y="27"/>
                    </a:lnTo>
                    <a:lnTo>
                      <a:pt x="32" y="22"/>
                    </a:lnTo>
                    <a:lnTo>
                      <a:pt x="34" y="22"/>
                    </a:lnTo>
                    <a:lnTo>
                      <a:pt x="34" y="35"/>
                    </a:lnTo>
                    <a:lnTo>
                      <a:pt x="33"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68" name="Freeform 52">
                <a:extLst>
                  <a:ext uri="{FF2B5EF4-FFF2-40B4-BE49-F238E27FC236}">
                    <a16:creationId xmlns:a16="http://schemas.microsoft.com/office/drawing/2014/main" id="{A65311A5-7D4E-4049-93EB-F8C9576A0471}"/>
                  </a:ext>
                </a:extLst>
              </p:cNvPr>
              <p:cNvSpPr>
                <a:spLocks/>
              </p:cNvSpPr>
              <p:nvPr userDrawn="1"/>
            </p:nvSpPr>
            <p:spPr bwMode="auto">
              <a:xfrm>
                <a:off x="7877175" y="403225"/>
                <a:ext cx="28575" cy="20637"/>
              </a:xfrm>
              <a:custGeom>
                <a:avLst/>
                <a:gdLst>
                  <a:gd name="T0" fmla="*/ 31 w 35"/>
                  <a:gd name="T1" fmla="*/ 27 h 27"/>
                  <a:gd name="T2" fmla="*/ 31 w 35"/>
                  <a:gd name="T3" fmla="*/ 27 h 27"/>
                  <a:gd name="T4" fmla="*/ 31 w 35"/>
                  <a:gd name="T5" fmla="*/ 24 h 27"/>
                  <a:gd name="T6" fmla="*/ 30 w 35"/>
                  <a:gd name="T7" fmla="*/ 23 h 27"/>
                  <a:gd name="T8" fmla="*/ 30 w 35"/>
                  <a:gd name="T9" fmla="*/ 23 h 27"/>
                  <a:gd name="T10" fmla="*/ 17 w 35"/>
                  <a:gd name="T11" fmla="*/ 22 h 27"/>
                  <a:gd name="T12" fmla="*/ 17 w 35"/>
                  <a:gd name="T13" fmla="*/ 22 h 27"/>
                  <a:gd name="T14" fmla="*/ 5 w 35"/>
                  <a:gd name="T15" fmla="*/ 21 h 27"/>
                  <a:gd name="T16" fmla="*/ 5 w 35"/>
                  <a:gd name="T17" fmla="*/ 21 h 27"/>
                  <a:gd name="T18" fmla="*/ 4 w 35"/>
                  <a:gd name="T19" fmla="*/ 22 h 27"/>
                  <a:gd name="T20" fmla="*/ 3 w 35"/>
                  <a:gd name="T21" fmla="*/ 25 h 27"/>
                  <a:gd name="T22" fmla="*/ 0 w 35"/>
                  <a:gd name="T23" fmla="*/ 25 h 27"/>
                  <a:gd name="T24" fmla="*/ 1 w 35"/>
                  <a:gd name="T25" fmla="*/ 10 h 27"/>
                  <a:gd name="T26" fmla="*/ 4 w 35"/>
                  <a:gd name="T27" fmla="*/ 10 h 27"/>
                  <a:gd name="T28" fmla="*/ 4 w 35"/>
                  <a:gd name="T29" fmla="*/ 10 h 27"/>
                  <a:gd name="T30" fmla="*/ 4 w 35"/>
                  <a:gd name="T31" fmla="*/ 14 h 27"/>
                  <a:gd name="T32" fmla="*/ 5 w 35"/>
                  <a:gd name="T33" fmla="*/ 15 h 27"/>
                  <a:gd name="T34" fmla="*/ 5 w 35"/>
                  <a:gd name="T35" fmla="*/ 15 h 27"/>
                  <a:gd name="T36" fmla="*/ 12 w 35"/>
                  <a:gd name="T37" fmla="*/ 16 h 27"/>
                  <a:gd name="T38" fmla="*/ 30 w 35"/>
                  <a:gd name="T39" fmla="*/ 17 h 27"/>
                  <a:gd name="T40" fmla="*/ 30 w 35"/>
                  <a:gd name="T41" fmla="*/ 17 h 27"/>
                  <a:gd name="T42" fmla="*/ 31 w 35"/>
                  <a:gd name="T43" fmla="*/ 17 h 27"/>
                  <a:gd name="T44" fmla="*/ 32 w 35"/>
                  <a:gd name="T45" fmla="*/ 16 h 27"/>
                  <a:gd name="T46" fmla="*/ 32 w 35"/>
                  <a:gd name="T47" fmla="*/ 10 h 27"/>
                  <a:gd name="T48" fmla="*/ 32 w 35"/>
                  <a:gd name="T49" fmla="*/ 10 h 27"/>
                  <a:gd name="T50" fmla="*/ 32 w 35"/>
                  <a:gd name="T51" fmla="*/ 8 h 27"/>
                  <a:gd name="T52" fmla="*/ 31 w 35"/>
                  <a:gd name="T53" fmla="*/ 6 h 27"/>
                  <a:gd name="T54" fmla="*/ 25 w 35"/>
                  <a:gd name="T55" fmla="*/ 2 h 27"/>
                  <a:gd name="T56" fmla="*/ 26 w 35"/>
                  <a:gd name="T57" fmla="*/ 0 h 27"/>
                  <a:gd name="T58" fmla="*/ 26 w 35"/>
                  <a:gd name="T59" fmla="*/ 0 h 27"/>
                  <a:gd name="T60" fmla="*/ 35 w 35"/>
                  <a:gd name="T61" fmla="*/ 2 h 27"/>
                  <a:gd name="T62" fmla="*/ 33 w 35"/>
                  <a:gd name="T63" fmla="*/ 27 h 27"/>
                  <a:gd name="T64" fmla="*/ 31 w 35"/>
                  <a:gd name="T65"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 h="27">
                    <a:moveTo>
                      <a:pt x="31" y="27"/>
                    </a:moveTo>
                    <a:lnTo>
                      <a:pt x="31" y="27"/>
                    </a:lnTo>
                    <a:lnTo>
                      <a:pt x="31" y="24"/>
                    </a:lnTo>
                    <a:lnTo>
                      <a:pt x="30" y="23"/>
                    </a:lnTo>
                    <a:lnTo>
                      <a:pt x="30" y="23"/>
                    </a:lnTo>
                    <a:lnTo>
                      <a:pt x="17" y="22"/>
                    </a:lnTo>
                    <a:lnTo>
                      <a:pt x="17" y="22"/>
                    </a:lnTo>
                    <a:lnTo>
                      <a:pt x="5" y="21"/>
                    </a:lnTo>
                    <a:lnTo>
                      <a:pt x="5" y="21"/>
                    </a:lnTo>
                    <a:lnTo>
                      <a:pt x="4" y="22"/>
                    </a:lnTo>
                    <a:lnTo>
                      <a:pt x="3" y="25"/>
                    </a:lnTo>
                    <a:lnTo>
                      <a:pt x="0" y="25"/>
                    </a:lnTo>
                    <a:lnTo>
                      <a:pt x="1" y="10"/>
                    </a:lnTo>
                    <a:lnTo>
                      <a:pt x="4" y="10"/>
                    </a:lnTo>
                    <a:lnTo>
                      <a:pt x="4" y="10"/>
                    </a:lnTo>
                    <a:lnTo>
                      <a:pt x="4" y="14"/>
                    </a:lnTo>
                    <a:lnTo>
                      <a:pt x="5" y="15"/>
                    </a:lnTo>
                    <a:lnTo>
                      <a:pt x="5" y="15"/>
                    </a:lnTo>
                    <a:lnTo>
                      <a:pt x="12" y="16"/>
                    </a:lnTo>
                    <a:lnTo>
                      <a:pt x="30" y="17"/>
                    </a:lnTo>
                    <a:lnTo>
                      <a:pt x="30" y="17"/>
                    </a:lnTo>
                    <a:lnTo>
                      <a:pt x="31" y="17"/>
                    </a:lnTo>
                    <a:lnTo>
                      <a:pt x="32" y="16"/>
                    </a:lnTo>
                    <a:lnTo>
                      <a:pt x="32" y="10"/>
                    </a:lnTo>
                    <a:lnTo>
                      <a:pt x="32" y="10"/>
                    </a:lnTo>
                    <a:lnTo>
                      <a:pt x="32" y="8"/>
                    </a:lnTo>
                    <a:lnTo>
                      <a:pt x="31" y="6"/>
                    </a:lnTo>
                    <a:lnTo>
                      <a:pt x="25" y="2"/>
                    </a:lnTo>
                    <a:lnTo>
                      <a:pt x="26" y="0"/>
                    </a:lnTo>
                    <a:lnTo>
                      <a:pt x="26" y="0"/>
                    </a:lnTo>
                    <a:lnTo>
                      <a:pt x="35" y="2"/>
                    </a:lnTo>
                    <a:lnTo>
                      <a:pt x="33" y="27"/>
                    </a:lnTo>
                    <a:lnTo>
                      <a:pt x="31"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69" name="Freeform 53">
                <a:extLst>
                  <a:ext uri="{FF2B5EF4-FFF2-40B4-BE49-F238E27FC236}">
                    <a16:creationId xmlns:a16="http://schemas.microsoft.com/office/drawing/2014/main" id="{E4A7D6FD-3A08-5940-B34E-4E494E9C5841}"/>
                  </a:ext>
                </a:extLst>
              </p:cNvPr>
              <p:cNvSpPr>
                <a:spLocks/>
              </p:cNvSpPr>
              <p:nvPr userDrawn="1"/>
            </p:nvSpPr>
            <p:spPr bwMode="auto">
              <a:xfrm>
                <a:off x="7878763" y="377825"/>
                <a:ext cx="28575" cy="23812"/>
              </a:xfrm>
              <a:custGeom>
                <a:avLst/>
                <a:gdLst>
                  <a:gd name="T0" fmla="*/ 31 w 36"/>
                  <a:gd name="T1" fmla="*/ 27 h 29"/>
                  <a:gd name="T2" fmla="*/ 31 w 36"/>
                  <a:gd name="T3" fmla="*/ 27 h 29"/>
                  <a:gd name="T4" fmla="*/ 31 w 36"/>
                  <a:gd name="T5" fmla="*/ 22 h 29"/>
                  <a:gd name="T6" fmla="*/ 30 w 36"/>
                  <a:gd name="T7" fmla="*/ 21 h 29"/>
                  <a:gd name="T8" fmla="*/ 30 w 36"/>
                  <a:gd name="T9" fmla="*/ 21 h 29"/>
                  <a:gd name="T10" fmla="*/ 26 w 36"/>
                  <a:gd name="T11" fmla="*/ 20 h 29"/>
                  <a:gd name="T12" fmla="*/ 4 w 36"/>
                  <a:gd name="T13" fmla="*/ 17 h 29"/>
                  <a:gd name="T14" fmla="*/ 3 w 36"/>
                  <a:gd name="T15" fmla="*/ 22 h 29"/>
                  <a:gd name="T16" fmla="*/ 3 w 36"/>
                  <a:gd name="T17" fmla="*/ 22 h 29"/>
                  <a:gd name="T18" fmla="*/ 3 w 36"/>
                  <a:gd name="T19" fmla="*/ 23 h 29"/>
                  <a:gd name="T20" fmla="*/ 4 w 36"/>
                  <a:gd name="T21" fmla="*/ 23 h 29"/>
                  <a:gd name="T22" fmla="*/ 9 w 36"/>
                  <a:gd name="T23" fmla="*/ 27 h 29"/>
                  <a:gd name="T24" fmla="*/ 9 w 36"/>
                  <a:gd name="T25" fmla="*/ 29 h 29"/>
                  <a:gd name="T26" fmla="*/ 9 w 36"/>
                  <a:gd name="T27" fmla="*/ 29 h 29"/>
                  <a:gd name="T28" fmla="*/ 0 w 36"/>
                  <a:gd name="T29" fmla="*/ 27 h 29"/>
                  <a:gd name="T30" fmla="*/ 0 w 36"/>
                  <a:gd name="T31" fmla="*/ 27 h 29"/>
                  <a:gd name="T32" fmla="*/ 1 w 36"/>
                  <a:gd name="T33" fmla="*/ 25 h 29"/>
                  <a:gd name="T34" fmla="*/ 1 w 36"/>
                  <a:gd name="T35" fmla="*/ 25 h 29"/>
                  <a:gd name="T36" fmla="*/ 1 w 36"/>
                  <a:gd name="T37" fmla="*/ 21 h 29"/>
                  <a:gd name="T38" fmla="*/ 4 w 36"/>
                  <a:gd name="T39" fmla="*/ 5 h 29"/>
                  <a:gd name="T40" fmla="*/ 4 w 36"/>
                  <a:gd name="T41" fmla="*/ 5 h 29"/>
                  <a:gd name="T42" fmla="*/ 4 w 36"/>
                  <a:gd name="T43" fmla="*/ 0 h 29"/>
                  <a:gd name="T44" fmla="*/ 4 w 36"/>
                  <a:gd name="T45" fmla="*/ 0 h 29"/>
                  <a:gd name="T46" fmla="*/ 13 w 36"/>
                  <a:gd name="T47" fmla="*/ 1 h 29"/>
                  <a:gd name="T48" fmla="*/ 13 w 36"/>
                  <a:gd name="T49" fmla="*/ 3 h 29"/>
                  <a:gd name="T50" fmla="*/ 13 w 36"/>
                  <a:gd name="T51" fmla="*/ 3 h 29"/>
                  <a:gd name="T52" fmla="*/ 7 w 36"/>
                  <a:gd name="T53" fmla="*/ 4 h 29"/>
                  <a:gd name="T54" fmla="*/ 6 w 36"/>
                  <a:gd name="T55" fmla="*/ 5 h 29"/>
                  <a:gd name="T56" fmla="*/ 5 w 36"/>
                  <a:gd name="T57" fmla="*/ 5 h 29"/>
                  <a:gd name="T58" fmla="*/ 5 w 36"/>
                  <a:gd name="T59" fmla="*/ 11 h 29"/>
                  <a:gd name="T60" fmla="*/ 26 w 36"/>
                  <a:gd name="T61" fmla="*/ 14 h 29"/>
                  <a:gd name="T62" fmla="*/ 26 w 36"/>
                  <a:gd name="T63" fmla="*/ 14 h 29"/>
                  <a:gd name="T64" fmla="*/ 31 w 36"/>
                  <a:gd name="T65" fmla="*/ 15 h 29"/>
                  <a:gd name="T66" fmla="*/ 31 w 36"/>
                  <a:gd name="T67" fmla="*/ 15 h 29"/>
                  <a:gd name="T68" fmla="*/ 32 w 36"/>
                  <a:gd name="T69" fmla="*/ 14 h 29"/>
                  <a:gd name="T70" fmla="*/ 33 w 36"/>
                  <a:gd name="T71" fmla="*/ 11 h 29"/>
                  <a:gd name="T72" fmla="*/ 36 w 36"/>
                  <a:gd name="T73" fmla="*/ 11 h 29"/>
                  <a:gd name="T74" fmla="*/ 33 w 36"/>
                  <a:gd name="T75" fmla="*/ 27 h 29"/>
                  <a:gd name="T76" fmla="*/ 31 w 36"/>
                  <a:gd name="T77" fmla="*/ 2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6" h="29">
                    <a:moveTo>
                      <a:pt x="31" y="27"/>
                    </a:moveTo>
                    <a:lnTo>
                      <a:pt x="31" y="27"/>
                    </a:lnTo>
                    <a:lnTo>
                      <a:pt x="31" y="22"/>
                    </a:lnTo>
                    <a:lnTo>
                      <a:pt x="30" y="21"/>
                    </a:lnTo>
                    <a:lnTo>
                      <a:pt x="30" y="21"/>
                    </a:lnTo>
                    <a:lnTo>
                      <a:pt x="26" y="20"/>
                    </a:lnTo>
                    <a:lnTo>
                      <a:pt x="4" y="17"/>
                    </a:lnTo>
                    <a:lnTo>
                      <a:pt x="3" y="22"/>
                    </a:lnTo>
                    <a:lnTo>
                      <a:pt x="3" y="22"/>
                    </a:lnTo>
                    <a:lnTo>
                      <a:pt x="3" y="23"/>
                    </a:lnTo>
                    <a:lnTo>
                      <a:pt x="4" y="23"/>
                    </a:lnTo>
                    <a:lnTo>
                      <a:pt x="9" y="27"/>
                    </a:lnTo>
                    <a:lnTo>
                      <a:pt x="9" y="29"/>
                    </a:lnTo>
                    <a:lnTo>
                      <a:pt x="9" y="29"/>
                    </a:lnTo>
                    <a:lnTo>
                      <a:pt x="0" y="27"/>
                    </a:lnTo>
                    <a:lnTo>
                      <a:pt x="0" y="27"/>
                    </a:lnTo>
                    <a:lnTo>
                      <a:pt x="1" y="25"/>
                    </a:lnTo>
                    <a:lnTo>
                      <a:pt x="1" y="25"/>
                    </a:lnTo>
                    <a:lnTo>
                      <a:pt x="1" y="21"/>
                    </a:lnTo>
                    <a:lnTo>
                      <a:pt x="4" y="5"/>
                    </a:lnTo>
                    <a:lnTo>
                      <a:pt x="4" y="5"/>
                    </a:lnTo>
                    <a:lnTo>
                      <a:pt x="4" y="0"/>
                    </a:lnTo>
                    <a:lnTo>
                      <a:pt x="4" y="0"/>
                    </a:lnTo>
                    <a:lnTo>
                      <a:pt x="13" y="1"/>
                    </a:lnTo>
                    <a:lnTo>
                      <a:pt x="13" y="3"/>
                    </a:lnTo>
                    <a:lnTo>
                      <a:pt x="13" y="3"/>
                    </a:lnTo>
                    <a:lnTo>
                      <a:pt x="7" y="4"/>
                    </a:lnTo>
                    <a:lnTo>
                      <a:pt x="6" y="5"/>
                    </a:lnTo>
                    <a:lnTo>
                      <a:pt x="5" y="5"/>
                    </a:lnTo>
                    <a:lnTo>
                      <a:pt x="5" y="11"/>
                    </a:lnTo>
                    <a:lnTo>
                      <a:pt x="26" y="14"/>
                    </a:lnTo>
                    <a:lnTo>
                      <a:pt x="26" y="14"/>
                    </a:lnTo>
                    <a:lnTo>
                      <a:pt x="31" y="15"/>
                    </a:lnTo>
                    <a:lnTo>
                      <a:pt x="31" y="15"/>
                    </a:lnTo>
                    <a:lnTo>
                      <a:pt x="32" y="14"/>
                    </a:lnTo>
                    <a:lnTo>
                      <a:pt x="33" y="11"/>
                    </a:lnTo>
                    <a:lnTo>
                      <a:pt x="36" y="11"/>
                    </a:lnTo>
                    <a:lnTo>
                      <a:pt x="33" y="27"/>
                    </a:lnTo>
                    <a:lnTo>
                      <a:pt x="31"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70" name="Freeform 54">
                <a:extLst>
                  <a:ext uri="{FF2B5EF4-FFF2-40B4-BE49-F238E27FC236}">
                    <a16:creationId xmlns:a16="http://schemas.microsoft.com/office/drawing/2014/main" id="{86B8BFBC-6AD5-7047-97F3-9FF55FB6F656}"/>
                  </a:ext>
                </a:extLst>
              </p:cNvPr>
              <p:cNvSpPr>
                <a:spLocks/>
              </p:cNvSpPr>
              <p:nvPr userDrawn="1"/>
            </p:nvSpPr>
            <p:spPr bwMode="auto">
              <a:xfrm>
                <a:off x="7883525" y="347663"/>
                <a:ext cx="33338" cy="34925"/>
              </a:xfrm>
              <a:custGeom>
                <a:avLst/>
                <a:gdLst>
                  <a:gd name="T0" fmla="*/ 30 w 42"/>
                  <a:gd name="T1" fmla="*/ 43 h 44"/>
                  <a:gd name="T2" fmla="*/ 30 w 42"/>
                  <a:gd name="T3" fmla="*/ 39 h 44"/>
                  <a:gd name="T4" fmla="*/ 17 w 42"/>
                  <a:gd name="T5" fmla="*/ 34 h 44"/>
                  <a:gd name="T6" fmla="*/ 6 w 42"/>
                  <a:gd name="T7" fmla="*/ 31 h 44"/>
                  <a:gd name="T8" fmla="*/ 4 w 42"/>
                  <a:gd name="T9" fmla="*/ 32 h 44"/>
                  <a:gd name="T10" fmla="*/ 0 w 42"/>
                  <a:gd name="T11" fmla="*/ 35 h 44"/>
                  <a:gd name="T12" fmla="*/ 7 w 42"/>
                  <a:gd name="T13" fmla="*/ 21 h 44"/>
                  <a:gd name="T14" fmla="*/ 6 w 42"/>
                  <a:gd name="T15" fmla="*/ 25 h 44"/>
                  <a:gd name="T16" fmla="*/ 7 w 42"/>
                  <a:gd name="T17" fmla="*/ 26 h 44"/>
                  <a:gd name="T18" fmla="*/ 16 w 42"/>
                  <a:gd name="T19" fmla="*/ 28 h 44"/>
                  <a:gd name="T20" fmla="*/ 17 w 42"/>
                  <a:gd name="T21" fmla="*/ 28 h 44"/>
                  <a:gd name="T22" fmla="*/ 21 w 42"/>
                  <a:gd name="T23" fmla="*/ 16 h 44"/>
                  <a:gd name="T24" fmla="*/ 21 w 42"/>
                  <a:gd name="T25" fmla="*/ 15 h 44"/>
                  <a:gd name="T26" fmla="*/ 17 w 42"/>
                  <a:gd name="T27" fmla="*/ 13 h 44"/>
                  <a:gd name="T28" fmla="*/ 10 w 42"/>
                  <a:gd name="T29" fmla="*/ 11 h 44"/>
                  <a:gd name="T30" fmla="*/ 9 w 42"/>
                  <a:gd name="T31" fmla="*/ 13 h 44"/>
                  <a:gd name="T32" fmla="*/ 6 w 42"/>
                  <a:gd name="T33" fmla="*/ 16 h 44"/>
                  <a:gd name="T34" fmla="*/ 13 w 42"/>
                  <a:gd name="T35" fmla="*/ 0 h 44"/>
                  <a:gd name="T36" fmla="*/ 11 w 42"/>
                  <a:gd name="T37" fmla="*/ 5 h 44"/>
                  <a:gd name="T38" fmla="*/ 13 w 42"/>
                  <a:gd name="T39" fmla="*/ 6 h 44"/>
                  <a:gd name="T40" fmla="*/ 25 w 42"/>
                  <a:gd name="T41" fmla="*/ 9 h 44"/>
                  <a:gd name="T42" fmla="*/ 36 w 42"/>
                  <a:gd name="T43" fmla="*/ 13 h 44"/>
                  <a:gd name="T44" fmla="*/ 40 w 42"/>
                  <a:gd name="T45" fmla="*/ 8 h 44"/>
                  <a:gd name="T46" fmla="*/ 38 w 42"/>
                  <a:gd name="T47" fmla="*/ 24 h 44"/>
                  <a:gd name="T48" fmla="*/ 35 w 42"/>
                  <a:gd name="T49" fmla="*/ 24 h 44"/>
                  <a:gd name="T50" fmla="*/ 35 w 42"/>
                  <a:gd name="T51" fmla="*/ 18 h 44"/>
                  <a:gd name="T52" fmla="*/ 25 w 42"/>
                  <a:gd name="T53" fmla="*/ 15 h 44"/>
                  <a:gd name="T54" fmla="*/ 24 w 42"/>
                  <a:gd name="T55" fmla="*/ 15 h 44"/>
                  <a:gd name="T56" fmla="*/ 19 w 42"/>
                  <a:gd name="T57" fmla="*/ 28 h 44"/>
                  <a:gd name="T58" fmla="*/ 19 w 42"/>
                  <a:gd name="T59" fmla="*/ 30 h 44"/>
                  <a:gd name="T60" fmla="*/ 21 w 42"/>
                  <a:gd name="T61" fmla="*/ 30 h 44"/>
                  <a:gd name="T62" fmla="*/ 31 w 42"/>
                  <a:gd name="T63" fmla="*/ 33 h 44"/>
                  <a:gd name="T64" fmla="*/ 34 w 42"/>
                  <a:gd name="T65" fmla="*/ 28 h 44"/>
                  <a:gd name="T66" fmla="*/ 32 w 42"/>
                  <a:gd name="T6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2" h="44">
                    <a:moveTo>
                      <a:pt x="30" y="43"/>
                    </a:moveTo>
                    <a:lnTo>
                      <a:pt x="30" y="43"/>
                    </a:lnTo>
                    <a:lnTo>
                      <a:pt x="31" y="40"/>
                    </a:lnTo>
                    <a:lnTo>
                      <a:pt x="30" y="39"/>
                    </a:lnTo>
                    <a:lnTo>
                      <a:pt x="30" y="39"/>
                    </a:lnTo>
                    <a:lnTo>
                      <a:pt x="17" y="34"/>
                    </a:lnTo>
                    <a:lnTo>
                      <a:pt x="17" y="34"/>
                    </a:lnTo>
                    <a:lnTo>
                      <a:pt x="6" y="31"/>
                    </a:lnTo>
                    <a:lnTo>
                      <a:pt x="6" y="31"/>
                    </a:lnTo>
                    <a:lnTo>
                      <a:pt x="4" y="32"/>
                    </a:lnTo>
                    <a:lnTo>
                      <a:pt x="2" y="35"/>
                    </a:lnTo>
                    <a:lnTo>
                      <a:pt x="0" y="35"/>
                    </a:lnTo>
                    <a:lnTo>
                      <a:pt x="5" y="19"/>
                    </a:lnTo>
                    <a:lnTo>
                      <a:pt x="7" y="21"/>
                    </a:lnTo>
                    <a:lnTo>
                      <a:pt x="7" y="21"/>
                    </a:lnTo>
                    <a:lnTo>
                      <a:pt x="6" y="25"/>
                    </a:lnTo>
                    <a:lnTo>
                      <a:pt x="7" y="26"/>
                    </a:lnTo>
                    <a:lnTo>
                      <a:pt x="7" y="26"/>
                    </a:lnTo>
                    <a:lnTo>
                      <a:pt x="13" y="27"/>
                    </a:lnTo>
                    <a:lnTo>
                      <a:pt x="16" y="28"/>
                    </a:lnTo>
                    <a:lnTo>
                      <a:pt x="16" y="28"/>
                    </a:lnTo>
                    <a:lnTo>
                      <a:pt x="17" y="28"/>
                    </a:lnTo>
                    <a:lnTo>
                      <a:pt x="17" y="27"/>
                    </a:lnTo>
                    <a:lnTo>
                      <a:pt x="21" y="16"/>
                    </a:lnTo>
                    <a:lnTo>
                      <a:pt x="21" y="16"/>
                    </a:lnTo>
                    <a:lnTo>
                      <a:pt x="21" y="15"/>
                    </a:lnTo>
                    <a:lnTo>
                      <a:pt x="19" y="14"/>
                    </a:lnTo>
                    <a:lnTo>
                      <a:pt x="17" y="13"/>
                    </a:lnTo>
                    <a:lnTo>
                      <a:pt x="17" y="13"/>
                    </a:lnTo>
                    <a:lnTo>
                      <a:pt x="10" y="11"/>
                    </a:lnTo>
                    <a:lnTo>
                      <a:pt x="10" y="11"/>
                    </a:lnTo>
                    <a:lnTo>
                      <a:pt x="9" y="13"/>
                    </a:lnTo>
                    <a:lnTo>
                      <a:pt x="8" y="16"/>
                    </a:lnTo>
                    <a:lnTo>
                      <a:pt x="6" y="16"/>
                    </a:lnTo>
                    <a:lnTo>
                      <a:pt x="10" y="0"/>
                    </a:lnTo>
                    <a:lnTo>
                      <a:pt x="13" y="0"/>
                    </a:lnTo>
                    <a:lnTo>
                      <a:pt x="13" y="0"/>
                    </a:lnTo>
                    <a:lnTo>
                      <a:pt x="11" y="5"/>
                    </a:lnTo>
                    <a:lnTo>
                      <a:pt x="13" y="6"/>
                    </a:lnTo>
                    <a:lnTo>
                      <a:pt x="13" y="6"/>
                    </a:lnTo>
                    <a:lnTo>
                      <a:pt x="25" y="9"/>
                    </a:lnTo>
                    <a:lnTo>
                      <a:pt x="25" y="9"/>
                    </a:lnTo>
                    <a:lnTo>
                      <a:pt x="36" y="13"/>
                    </a:lnTo>
                    <a:lnTo>
                      <a:pt x="36" y="13"/>
                    </a:lnTo>
                    <a:lnTo>
                      <a:pt x="38" y="13"/>
                    </a:lnTo>
                    <a:lnTo>
                      <a:pt x="40" y="8"/>
                    </a:lnTo>
                    <a:lnTo>
                      <a:pt x="42" y="9"/>
                    </a:lnTo>
                    <a:lnTo>
                      <a:pt x="38" y="24"/>
                    </a:lnTo>
                    <a:lnTo>
                      <a:pt x="35" y="24"/>
                    </a:lnTo>
                    <a:lnTo>
                      <a:pt x="35" y="24"/>
                    </a:lnTo>
                    <a:lnTo>
                      <a:pt x="36" y="19"/>
                    </a:lnTo>
                    <a:lnTo>
                      <a:pt x="35" y="18"/>
                    </a:lnTo>
                    <a:lnTo>
                      <a:pt x="35" y="18"/>
                    </a:lnTo>
                    <a:lnTo>
                      <a:pt x="25" y="15"/>
                    </a:lnTo>
                    <a:lnTo>
                      <a:pt x="25" y="15"/>
                    </a:lnTo>
                    <a:lnTo>
                      <a:pt x="24" y="15"/>
                    </a:lnTo>
                    <a:lnTo>
                      <a:pt x="23" y="16"/>
                    </a:lnTo>
                    <a:lnTo>
                      <a:pt x="19" y="28"/>
                    </a:lnTo>
                    <a:lnTo>
                      <a:pt x="19" y="28"/>
                    </a:lnTo>
                    <a:lnTo>
                      <a:pt x="19" y="30"/>
                    </a:lnTo>
                    <a:lnTo>
                      <a:pt x="21" y="30"/>
                    </a:lnTo>
                    <a:lnTo>
                      <a:pt x="21" y="30"/>
                    </a:lnTo>
                    <a:lnTo>
                      <a:pt x="31" y="33"/>
                    </a:lnTo>
                    <a:lnTo>
                      <a:pt x="31" y="33"/>
                    </a:lnTo>
                    <a:lnTo>
                      <a:pt x="33" y="32"/>
                    </a:lnTo>
                    <a:lnTo>
                      <a:pt x="34" y="28"/>
                    </a:lnTo>
                    <a:lnTo>
                      <a:pt x="36" y="28"/>
                    </a:lnTo>
                    <a:lnTo>
                      <a:pt x="32" y="44"/>
                    </a:lnTo>
                    <a:lnTo>
                      <a:pt x="30" y="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71" name="Freeform 55">
                <a:extLst>
                  <a:ext uri="{FF2B5EF4-FFF2-40B4-BE49-F238E27FC236}">
                    <a16:creationId xmlns:a16="http://schemas.microsoft.com/office/drawing/2014/main" id="{57989C66-88F7-0840-95CC-9F443D118FCF}"/>
                  </a:ext>
                </a:extLst>
              </p:cNvPr>
              <p:cNvSpPr>
                <a:spLocks noEditPoints="1"/>
              </p:cNvSpPr>
              <p:nvPr userDrawn="1"/>
            </p:nvSpPr>
            <p:spPr bwMode="auto">
              <a:xfrm>
                <a:off x="7900988" y="311150"/>
                <a:ext cx="30163" cy="28575"/>
              </a:xfrm>
              <a:custGeom>
                <a:avLst/>
                <a:gdLst>
                  <a:gd name="T0" fmla="*/ 29 w 38"/>
                  <a:gd name="T1" fmla="*/ 26 h 35"/>
                  <a:gd name="T2" fmla="*/ 29 w 38"/>
                  <a:gd name="T3" fmla="*/ 20 h 35"/>
                  <a:gd name="T4" fmla="*/ 21 w 38"/>
                  <a:gd name="T5" fmla="*/ 21 h 35"/>
                  <a:gd name="T6" fmla="*/ 13 w 38"/>
                  <a:gd name="T7" fmla="*/ 21 h 35"/>
                  <a:gd name="T8" fmla="*/ 16 w 38"/>
                  <a:gd name="T9" fmla="*/ 27 h 35"/>
                  <a:gd name="T10" fmla="*/ 18 w 38"/>
                  <a:gd name="T11" fmla="*/ 29 h 35"/>
                  <a:gd name="T12" fmla="*/ 23 w 38"/>
                  <a:gd name="T13" fmla="*/ 29 h 35"/>
                  <a:gd name="T14" fmla="*/ 29 w 38"/>
                  <a:gd name="T15" fmla="*/ 26 h 35"/>
                  <a:gd name="T16" fmla="*/ 12 w 38"/>
                  <a:gd name="T17" fmla="*/ 17 h 35"/>
                  <a:gd name="T18" fmla="*/ 11 w 38"/>
                  <a:gd name="T19" fmla="*/ 13 h 35"/>
                  <a:gd name="T20" fmla="*/ 9 w 38"/>
                  <a:gd name="T21" fmla="*/ 12 h 35"/>
                  <a:gd name="T22" fmla="*/ 4 w 38"/>
                  <a:gd name="T23" fmla="*/ 12 h 35"/>
                  <a:gd name="T24" fmla="*/ 3 w 38"/>
                  <a:gd name="T25" fmla="*/ 13 h 35"/>
                  <a:gd name="T26" fmla="*/ 5 w 38"/>
                  <a:gd name="T27" fmla="*/ 17 h 35"/>
                  <a:gd name="T28" fmla="*/ 8 w 38"/>
                  <a:gd name="T29" fmla="*/ 18 h 35"/>
                  <a:gd name="T30" fmla="*/ 38 w 38"/>
                  <a:gd name="T31" fmla="*/ 8 h 35"/>
                  <a:gd name="T32" fmla="*/ 38 w 38"/>
                  <a:gd name="T33" fmla="*/ 11 h 35"/>
                  <a:gd name="T34" fmla="*/ 38 w 38"/>
                  <a:gd name="T35" fmla="*/ 15 h 35"/>
                  <a:gd name="T36" fmla="*/ 31 w 38"/>
                  <a:gd name="T37" fmla="*/ 19 h 35"/>
                  <a:gd name="T38" fmla="*/ 32 w 38"/>
                  <a:gd name="T39" fmla="*/ 25 h 35"/>
                  <a:gd name="T40" fmla="*/ 30 w 38"/>
                  <a:gd name="T41" fmla="*/ 29 h 35"/>
                  <a:gd name="T42" fmla="*/ 25 w 38"/>
                  <a:gd name="T43" fmla="*/ 35 h 35"/>
                  <a:gd name="T44" fmla="*/ 18 w 38"/>
                  <a:gd name="T45" fmla="*/ 34 h 35"/>
                  <a:gd name="T46" fmla="*/ 16 w 38"/>
                  <a:gd name="T47" fmla="*/ 33 h 35"/>
                  <a:gd name="T48" fmla="*/ 12 w 38"/>
                  <a:gd name="T49" fmla="*/ 27 h 35"/>
                  <a:gd name="T50" fmla="*/ 12 w 38"/>
                  <a:gd name="T51" fmla="*/ 22 h 35"/>
                  <a:gd name="T52" fmla="*/ 3 w 38"/>
                  <a:gd name="T53" fmla="*/ 21 h 35"/>
                  <a:gd name="T54" fmla="*/ 2 w 38"/>
                  <a:gd name="T55" fmla="*/ 20 h 35"/>
                  <a:gd name="T56" fmla="*/ 0 w 38"/>
                  <a:gd name="T57" fmla="*/ 16 h 35"/>
                  <a:gd name="T58" fmla="*/ 1 w 38"/>
                  <a:gd name="T59" fmla="*/ 12 h 35"/>
                  <a:gd name="T60" fmla="*/ 4 w 38"/>
                  <a:gd name="T61" fmla="*/ 8 h 35"/>
                  <a:gd name="T62" fmla="*/ 10 w 38"/>
                  <a:gd name="T63" fmla="*/ 8 h 35"/>
                  <a:gd name="T64" fmla="*/ 12 w 38"/>
                  <a:gd name="T65" fmla="*/ 10 h 35"/>
                  <a:gd name="T66" fmla="*/ 13 w 38"/>
                  <a:gd name="T67" fmla="*/ 17 h 35"/>
                  <a:gd name="T68" fmla="*/ 28 w 38"/>
                  <a:gd name="T69" fmla="*/ 16 h 35"/>
                  <a:gd name="T70" fmla="*/ 26 w 38"/>
                  <a:gd name="T71" fmla="*/ 11 h 35"/>
                  <a:gd name="T72" fmla="*/ 23 w 38"/>
                  <a:gd name="T73" fmla="*/ 9 h 35"/>
                  <a:gd name="T74" fmla="*/ 20 w 38"/>
                  <a:gd name="T75" fmla="*/ 11 h 35"/>
                  <a:gd name="T76" fmla="*/ 23 w 38"/>
                  <a:gd name="T77" fmla="*/ 0 h 35"/>
                  <a:gd name="T78" fmla="*/ 25 w 38"/>
                  <a:gd name="T79" fmla="*/ 1 h 35"/>
                  <a:gd name="T80" fmla="*/ 26 w 38"/>
                  <a:gd name="T81" fmla="*/ 8 h 35"/>
                  <a:gd name="T82" fmla="*/ 30 w 38"/>
                  <a:gd name="T83" fmla="*/ 15 h 35"/>
                  <a:gd name="T84" fmla="*/ 34 w 38"/>
                  <a:gd name="T85" fmla="*/ 13 h 35"/>
                  <a:gd name="T86" fmla="*/ 36 w 38"/>
                  <a:gd name="T87" fmla="*/ 12 h 35"/>
                  <a:gd name="T88" fmla="*/ 36 w 38"/>
                  <a:gd name="T89" fmla="*/ 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8" h="35">
                    <a:moveTo>
                      <a:pt x="29" y="26"/>
                    </a:moveTo>
                    <a:lnTo>
                      <a:pt x="29" y="26"/>
                    </a:lnTo>
                    <a:lnTo>
                      <a:pt x="29" y="24"/>
                    </a:lnTo>
                    <a:lnTo>
                      <a:pt x="29" y="20"/>
                    </a:lnTo>
                    <a:lnTo>
                      <a:pt x="29" y="20"/>
                    </a:lnTo>
                    <a:lnTo>
                      <a:pt x="21" y="21"/>
                    </a:lnTo>
                    <a:lnTo>
                      <a:pt x="13" y="21"/>
                    </a:lnTo>
                    <a:lnTo>
                      <a:pt x="13" y="21"/>
                    </a:lnTo>
                    <a:lnTo>
                      <a:pt x="14" y="26"/>
                    </a:lnTo>
                    <a:lnTo>
                      <a:pt x="16" y="27"/>
                    </a:lnTo>
                    <a:lnTo>
                      <a:pt x="18" y="29"/>
                    </a:lnTo>
                    <a:lnTo>
                      <a:pt x="18" y="29"/>
                    </a:lnTo>
                    <a:lnTo>
                      <a:pt x="20" y="29"/>
                    </a:lnTo>
                    <a:lnTo>
                      <a:pt x="23" y="29"/>
                    </a:lnTo>
                    <a:lnTo>
                      <a:pt x="27" y="28"/>
                    </a:lnTo>
                    <a:lnTo>
                      <a:pt x="29" y="26"/>
                    </a:lnTo>
                    <a:close/>
                    <a:moveTo>
                      <a:pt x="12" y="17"/>
                    </a:moveTo>
                    <a:lnTo>
                      <a:pt x="12" y="17"/>
                    </a:lnTo>
                    <a:lnTo>
                      <a:pt x="11" y="16"/>
                    </a:lnTo>
                    <a:lnTo>
                      <a:pt x="11" y="13"/>
                    </a:lnTo>
                    <a:lnTo>
                      <a:pt x="9" y="12"/>
                    </a:lnTo>
                    <a:lnTo>
                      <a:pt x="9" y="12"/>
                    </a:lnTo>
                    <a:lnTo>
                      <a:pt x="5" y="11"/>
                    </a:lnTo>
                    <a:lnTo>
                      <a:pt x="4" y="12"/>
                    </a:lnTo>
                    <a:lnTo>
                      <a:pt x="3" y="13"/>
                    </a:lnTo>
                    <a:lnTo>
                      <a:pt x="3" y="13"/>
                    </a:lnTo>
                    <a:lnTo>
                      <a:pt x="3" y="16"/>
                    </a:lnTo>
                    <a:lnTo>
                      <a:pt x="5" y="17"/>
                    </a:lnTo>
                    <a:lnTo>
                      <a:pt x="5" y="17"/>
                    </a:lnTo>
                    <a:lnTo>
                      <a:pt x="8" y="18"/>
                    </a:lnTo>
                    <a:lnTo>
                      <a:pt x="12" y="17"/>
                    </a:lnTo>
                    <a:close/>
                    <a:moveTo>
                      <a:pt x="38" y="8"/>
                    </a:moveTo>
                    <a:lnTo>
                      <a:pt x="38" y="8"/>
                    </a:lnTo>
                    <a:lnTo>
                      <a:pt x="38" y="11"/>
                    </a:lnTo>
                    <a:lnTo>
                      <a:pt x="38" y="15"/>
                    </a:lnTo>
                    <a:lnTo>
                      <a:pt x="38" y="15"/>
                    </a:lnTo>
                    <a:lnTo>
                      <a:pt x="36" y="18"/>
                    </a:lnTo>
                    <a:lnTo>
                      <a:pt x="31" y="19"/>
                    </a:lnTo>
                    <a:lnTo>
                      <a:pt x="31" y="19"/>
                    </a:lnTo>
                    <a:lnTo>
                      <a:pt x="32" y="25"/>
                    </a:lnTo>
                    <a:lnTo>
                      <a:pt x="30" y="29"/>
                    </a:lnTo>
                    <a:lnTo>
                      <a:pt x="30" y="29"/>
                    </a:lnTo>
                    <a:lnTo>
                      <a:pt x="28" y="33"/>
                    </a:lnTo>
                    <a:lnTo>
                      <a:pt x="25" y="35"/>
                    </a:lnTo>
                    <a:lnTo>
                      <a:pt x="21" y="35"/>
                    </a:lnTo>
                    <a:lnTo>
                      <a:pt x="18" y="34"/>
                    </a:lnTo>
                    <a:lnTo>
                      <a:pt x="18" y="34"/>
                    </a:lnTo>
                    <a:lnTo>
                      <a:pt x="16" y="33"/>
                    </a:lnTo>
                    <a:lnTo>
                      <a:pt x="13" y="30"/>
                    </a:lnTo>
                    <a:lnTo>
                      <a:pt x="12" y="27"/>
                    </a:lnTo>
                    <a:lnTo>
                      <a:pt x="12" y="22"/>
                    </a:lnTo>
                    <a:lnTo>
                      <a:pt x="12" y="22"/>
                    </a:lnTo>
                    <a:lnTo>
                      <a:pt x="6" y="22"/>
                    </a:lnTo>
                    <a:lnTo>
                      <a:pt x="3" y="21"/>
                    </a:lnTo>
                    <a:lnTo>
                      <a:pt x="3" y="21"/>
                    </a:lnTo>
                    <a:lnTo>
                      <a:pt x="2" y="20"/>
                    </a:lnTo>
                    <a:lnTo>
                      <a:pt x="1" y="18"/>
                    </a:lnTo>
                    <a:lnTo>
                      <a:pt x="0" y="16"/>
                    </a:lnTo>
                    <a:lnTo>
                      <a:pt x="1" y="12"/>
                    </a:lnTo>
                    <a:lnTo>
                      <a:pt x="1" y="12"/>
                    </a:lnTo>
                    <a:lnTo>
                      <a:pt x="3" y="10"/>
                    </a:lnTo>
                    <a:lnTo>
                      <a:pt x="4" y="8"/>
                    </a:lnTo>
                    <a:lnTo>
                      <a:pt x="6" y="8"/>
                    </a:lnTo>
                    <a:lnTo>
                      <a:pt x="10" y="8"/>
                    </a:lnTo>
                    <a:lnTo>
                      <a:pt x="10" y="8"/>
                    </a:lnTo>
                    <a:lnTo>
                      <a:pt x="12" y="10"/>
                    </a:lnTo>
                    <a:lnTo>
                      <a:pt x="13" y="12"/>
                    </a:lnTo>
                    <a:lnTo>
                      <a:pt x="13" y="17"/>
                    </a:lnTo>
                    <a:lnTo>
                      <a:pt x="13" y="17"/>
                    </a:lnTo>
                    <a:lnTo>
                      <a:pt x="28" y="16"/>
                    </a:lnTo>
                    <a:lnTo>
                      <a:pt x="28" y="16"/>
                    </a:lnTo>
                    <a:lnTo>
                      <a:pt x="26" y="11"/>
                    </a:lnTo>
                    <a:lnTo>
                      <a:pt x="23" y="9"/>
                    </a:lnTo>
                    <a:lnTo>
                      <a:pt x="23" y="9"/>
                    </a:lnTo>
                    <a:lnTo>
                      <a:pt x="22" y="9"/>
                    </a:lnTo>
                    <a:lnTo>
                      <a:pt x="20" y="11"/>
                    </a:lnTo>
                    <a:lnTo>
                      <a:pt x="19" y="10"/>
                    </a:lnTo>
                    <a:lnTo>
                      <a:pt x="23" y="0"/>
                    </a:lnTo>
                    <a:lnTo>
                      <a:pt x="25" y="1"/>
                    </a:lnTo>
                    <a:lnTo>
                      <a:pt x="25" y="1"/>
                    </a:lnTo>
                    <a:lnTo>
                      <a:pt x="25" y="4"/>
                    </a:lnTo>
                    <a:lnTo>
                      <a:pt x="26" y="8"/>
                    </a:lnTo>
                    <a:lnTo>
                      <a:pt x="26" y="8"/>
                    </a:lnTo>
                    <a:lnTo>
                      <a:pt x="30" y="15"/>
                    </a:lnTo>
                    <a:lnTo>
                      <a:pt x="30" y="15"/>
                    </a:lnTo>
                    <a:lnTo>
                      <a:pt x="34" y="13"/>
                    </a:lnTo>
                    <a:lnTo>
                      <a:pt x="36" y="12"/>
                    </a:lnTo>
                    <a:lnTo>
                      <a:pt x="36" y="12"/>
                    </a:lnTo>
                    <a:lnTo>
                      <a:pt x="37" y="9"/>
                    </a:lnTo>
                    <a:lnTo>
                      <a:pt x="36" y="7"/>
                    </a:lnTo>
                    <a:lnTo>
                      <a:pt x="38"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72" name="Freeform 56">
                <a:extLst>
                  <a:ext uri="{FF2B5EF4-FFF2-40B4-BE49-F238E27FC236}">
                    <a16:creationId xmlns:a16="http://schemas.microsoft.com/office/drawing/2014/main" id="{6340FDC7-C474-F142-89F2-38CB2B01948B}"/>
                  </a:ext>
                </a:extLst>
              </p:cNvPr>
              <p:cNvSpPr>
                <a:spLocks/>
              </p:cNvSpPr>
              <p:nvPr userDrawn="1"/>
            </p:nvSpPr>
            <p:spPr bwMode="auto">
              <a:xfrm>
                <a:off x="7912100" y="328613"/>
                <a:ext cx="12700" cy="6350"/>
              </a:xfrm>
              <a:custGeom>
                <a:avLst/>
                <a:gdLst>
                  <a:gd name="T0" fmla="*/ 16 w 16"/>
                  <a:gd name="T1" fmla="*/ 6 h 9"/>
                  <a:gd name="T2" fmla="*/ 16 w 16"/>
                  <a:gd name="T3" fmla="*/ 6 h 9"/>
                  <a:gd name="T4" fmla="*/ 16 w 16"/>
                  <a:gd name="T5" fmla="*/ 4 h 9"/>
                  <a:gd name="T6" fmla="*/ 16 w 16"/>
                  <a:gd name="T7" fmla="*/ 0 h 9"/>
                  <a:gd name="T8" fmla="*/ 16 w 16"/>
                  <a:gd name="T9" fmla="*/ 0 h 9"/>
                  <a:gd name="T10" fmla="*/ 8 w 16"/>
                  <a:gd name="T11" fmla="*/ 1 h 9"/>
                  <a:gd name="T12" fmla="*/ 0 w 16"/>
                  <a:gd name="T13" fmla="*/ 1 h 9"/>
                  <a:gd name="T14" fmla="*/ 0 w 16"/>
                  <a:gd name="T15" fmla="*/ 1 h 9"/>
                  <a:gd name="T16" fmla="*/ 1 w 16"/>
                  <a:gd name="T17" fmla="*/ 6 h 9"/>
                  <a:gd name="T18" fmla="*/ 3 w 16"/>
                  <a:gd name="T19" fmla="*/ 7 h 9"/>
                  <a:gd name="T20" fmla="*/ 5 w 16"/>
                  <a:gd name="T21" fmla="*/ 9 h 9"/>
                  <a:gd name="T22" fmla="*/ 5 w 16"/>
                  <a:gd name="T23" fmla="*/ 9 h 9"/>
                  <a:gd name="T24" fmla="*/ 7 w 16"/>
                  <a:gd name="T25" fmla="*/ 9 h 9"/>
                  <a:gd name="T26" fmla="*/ 10 w 16"/>
                  <a:gd name="T27" fmla="*/ 9 h 9"/>
                  <a:gd name="T28" fmla="*/ 14 w 16"/>
                  <a:gd name="T29" fmla="*/ 8 h 9"/>
                  <a:gd name="T30" fmla="*/ 16 w 16"/>
                  <a:gd name="T31" fmla="*/ 6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 h="9">
                    <a:moveTo>
                      <a:pt x="16" y="6"/>
                    </a:moveTo>
                    <a:lnTo>
                      <a:pt x="16" y="6"/>
                    </a:lnTo>
                    <a:lnTo>
                      <a:pt x="16" y="4"/>
                    </a:lnTo>
                    <a:lnTo>
                      <a:pt x="16" y="0"/>
                    </a:lnTo>
                    <a:lnTo>
                      <a:pt x="16" y="0"/>
                    </a:lnTo>
                    <a:lnTo>
                      <a:pt x="8" y="1"/>
                    </a:lnTo>
                    <a:lnTo>
                      <a:pt x="0" y="1"/>
                    </a:lnTo>
                    <a:lnTo>
                      <a:pt x="0" y="1"/>
                    </a:lnTo>
                    <a:lnTo>
                      <a:pt x="1" y="6"/>
                    </a:lnTo>
                    <a:lnTo>
                      <a:pt x="3" y="7"/>
                    </a:lnTo>
                    <a:lnTo>
                      <a:pt x="5" y="9"/>
                    </a:lnTo>
                    <a:lnTo>
                      <a:pt x="5" y="9"/>
                    </a:lnTo>
                    <a:lnTo>
                      <a:pt x="7" y="9"/>
                    </a:lnTo>
                    <a:lnTo>
                      <a:pt x="10" y="9"/>
                    </a:lnTo>
                    <a:lnTo>
                      <a:pt x="14" y="8"/>
                    </a:lnTo>
                    <a:lnTo>
                      <a:pt x="16" y="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73" name="Freeform 57">
                <a:extLst>
                  <a:ext uri="{FF2B5EF4-FFF2-40B4-BE49-F238E27FC236}">
                    <a16:creationId xmlns:a16="http://schemas.microsoft.com/office/drawing/2014/main" id="{597A5BCE-F42D-EC4A-A700-510EAA742AF5}"/>
                  </a:ext>
                </a:extLst>
              </p:cNvPr>
              <p:cNvSpPr>
                <a:spLocks/>
              </p:cNvSpPr>
              <p:nvPr userDrawn="1"/>
            </p:nvSpPr>
            <p:spPr bwMode="auto">
              <a:xfrm>
                <a:off x="7904163" y="320675"/>
                <a:ext cx="6350" cy="4762"/>
              </a:xfrm>
              <a:custGeom>
                <a:avLst/>
                <a:gdLst>
                  <a:gd name="T0" fmla="*/ 9 w 9"/>
                  <a:gd name="T1" fmla="*/ 6 h 7"/>
                  <a:gd name="T2" fmla="*/ 9 w 9"/>
                  <a:gd name="T3" fmla="*/ 6 h 7"/>
                  <a:gd name="T4" fmla="*/ 8 w 9"/>
                  <a:gd name="T5" fmla="*/ 5 h 7"/>
                  <a:gd name="T6" fmla="*/ 8 w 9"/>
                  <a:gd name="T7" fmla="*/ 2 h 7"/>
                  <a:gd name="T8" fmla="*/ 6 w 9"/>
                  <a:gd name="T9" fmla="*/ 1 h 7"/>
                  <a:gd name="T10" fmla="*/ 6 w 9"/>
                  <a:gd name="T11" fmla="*/ 1 h 7"/>
                  <a:gd name="T12" fmla="*/ 2 w 9"/>
                  <a:gd name="T13" fmla="*/ 0 h 7"/>
                  <a:gd name="T14" fmla="*/ 1 w 9"/>
                  <a:gd name="T15" fmla="*/ 1 h 7"/>
                  <a:gd name="T16" fmla="*/ 0 w 9"/>
                  <a:gd name="T17" fmla="*/ 2 h 7"/>
                  <a:gd name="T18" fmla="*/ 0 w 9"/>
                  <a:gd name="T19" fmla="*/ 2 h 7"/>
                  <a:gd name="T20" fmla="*/ 0 w 9"/>
                  <a:gd name="T21" fmla="*/ 5 h 7"/>
                  <a:gd name="T22" fmla="*/ 2 w 9"/>
                  <a:gd name="T23" fmla="*/ 6 h 7"/>
                  <a:gd name="T24" fmla="*/ 2 w 9"/>
                  <a:gd name="T25" fmla="*/ 6 h 7"/>
                  <a:gd name="T26" fmla="*/ 5 w 9"/>
                  <a:gd name="T27" fmla="*/ 7 h 7"/>
                  <a:gd name="T28" fmla="*/ 9 w 9"/>
                  <a:gd name="T29"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 h="7">
                    <a:moveTo>
                      <a:pt x="9" y="6"/>
                    </a:moveTo>
                    <a:lnTo>
                      <a:pt x="9" y="6"/>
                    </a:lnTo>
                    <a:lnTo>
                      <a:pt x="8" y="5"/>
                    </a:lnTo>
                    <a:lnTo>
                      <a:pt x="8" y="2"/>
                    </a:lnTo>
                    <a:lnTo>
                      <a:pt x="6" y="1"/>
                    </a:lnTo>
                    <a:lnTo>
                      <a:pt x="6" y="1"/>
                    </a:lnTo>
                    <a:lnTo>
                      <a:pt x="2" y="0"/>
                    </a:lnTo>
                    <a:lnTo>
                      <a:pt x="1" y="1"/>
                    </a:lnTo>
                    <a:lnTo>
                      <a:pt x="0" y="2"/>
                    </a:lnTo>
                    <a:lnTo>
                      <a:pt x="0" y="2"/>
                    </a:lnTo>
                    <a:lnTo>
                      <a:pt x="0" y="5"/>
                    </a:lnTo>
                    <a:lnTo>
                      <a:pt x="2" y="6"/>
                    </a:lnTo>
                    <a:lnTo>
                      <a:pt x="2" y="6"/>
                    </a:lnTo>
                    <a:lnTo>
                      <a:pt x="5" y="7"/>
                    </a:lnTo>
                    <a:lnTo>
                      <a:pt x="9" y="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74" name="Freeform 58">
                <a:extLst>
                  <a:ext uri="{FF2B5EF4-FFF2-40B4-BE49-F238E27FC236}">
                    <a16:creationId xmlns:a16="http://schemas.microsoft.com/office/drawing/2014/main" id="{06D21DC8-BAB7-874E-A66D-621D63DBFFDA}"/>
                  </a:ext>
                </a:extLst>
              </p:cNvPr>
              <p:cNvSpPr>
                <a:spLocks/>
              </p:cNvSpPr>
              <p:nvPr userDrawn="1"/>
            </p:nvSpPr>
            <p:spPr bwMode="auto">
              <a:xfrm>
                <a:off x="7900988" y="311150"/>
                <a:ext cx="30163" cy="28575"/>
              </a:xfrm>
              <a:custGeom>
                <a:avLst/>
                <a:gdLst>
                  <a:gd name="T0" fmla="*/ 38 w 38"/>
                  <a:gd name="T1" fmla="*/ 8 h 35"/>
                  <a:gd name="T2" fmla="*/ 38 w 38"/>
                  <a:gd name="T3" fmla="*/ 8 h 35"/>
                  <a:gd name="T4" fmla="*/ 38 w 38"/>
                  <a:gd name="T5" fmla="*/ 11 h 35"/>
                  <a:gd name="T6" fmla="*/ 38 w 38"/>
                  <a:gd name="T7" fmla="*/ 15 h 35"/>
                  <a:gd name="T8" fmla="*/ 38 w 38"/>
                  <a:gd name="T9" fmla="*/ 15 h 35"/>
                  <a:gd name="T10" fmla="*/ 36 w 38"/>
                  <a:gd name="T11" fmla="*/ 18 h 35"/>
                  <a:gd name="T12" fmla="*/ 31 w 38"/>
                  <a:gd name="T13" fmla="*/ 19 h 35"/>
                  <a:gd name="T14" fmla="*/ 31 w 38"/>
                  <a:gd name="T15" fmla="*/ 19 h 35"/>
                  <a:gd name="T16" fmla="*/ 32 w 38"/>
                  <a:gd name="T17" fmla="*/ 25 h 35"/>
                  <a:gd name="T18" fmla="*/ 30 w 38"/>
                  <a:gd name="T19" fmla="*/ 29 h 35"/>
                  <a:gd name="T20" fmla="*/ 30 w 38"/>
                  <a:gd name="T21" fmla="*/ 29 h 35"/>
                  <a:gd name="T22" fmla="*/ 28 w 38"/>
                  <a:gd name="T23" fmla="*/ 33 h 35"/>
                  <a:gd name="T24" fmla="*/ 25 w 38"/>
                  <a:gd name="T25" fmla="*/ 35 h 35"/>
                  <a:gd name="T26" fmla="*/ 21 w 38"/>
                  <a:gd name="T27" fmla="*/ 35 h 35"/>
                  <a:gd name="T28" fmla="*/ 18 w 38"/>
                  <a:gd name="T29" fmla="*/ 34 h 35"/>
                  <a:gd name="T30" fmla="*/ 18 w 38"/>
                  <a:gd name="T31" fmla="*/ 34 h 35"/>
                  <a:gd name="T32" fmla="*/ 16 w 38"/>
                  <a:gd name="T33" fmla="*/ 33 h 35"/>
                  <a:gd name="T34" fmla="*/ 13 w 38"/>
                  <a:gd name="T35" fmla="*/ 30 h 35"/>
                  <a:gd name="T36" fmla="*/ 12 w 38"/>
                  <a:gd name="T37" fmla="*/ 27 h 35"/>
                  <a:gd name="T38" fmla="*/ 12 w 38"/>
                  <a:gd name="T39" fmla="*/ 22 h 35"/>
                  <a:gd name="T40" fmla="*/ 12 w 38"/>
                  <a:gd name="T41" fmla="*/ 22 h 35"/>
                  <a:gd name="T42" fmla="*/ 6 w 38"/>
                  <a:gd name="T43" fmla="*/ 22 h 35"/>
                  <a:gd name="T44" fmla="*/ 3 w 38"/>
                  <a:gd name="T45" fmla="*/ 21 h 35"/>
                  <a:gd name="T46" fmla="*/ 3 w 38"/>
                  <a:gd name="T47" fmla="*/ 21 h 35"/>
                  <a:gd name="T48" fmla="*/ 2 w 38"/>
                  <a:gd name="T49" fmla="*/ 20 h 35"/>
                  <a:gd name="T50" fmla="*/ 1 w 38"/>
                  <a:gd name="T51" fmla="*/ 18 h 35"/>
                  <a:gd name="T52" fmla="*/ 0 w 38"/>
                  <a:gd name="T53" fmla="*/ 16 h 35"/>
                  <a:gd name="T54" fmla="*/ 1 w 38"/>
                  <a:gd name="T55" fmla="*/ 12 h 35"/>
                  <a:gd name="T56" fmla="*/ 1 w 38"/>
                  <a:gd name="T57" fmla="*/ 12 h 35"/>
                  <a:gd name="T58" fmla="*/ 3 w 38"/>
                  <a:gd name="T59" fmla="*/ 10 h 35"/>
                  <a:gd name="T60" fmla="*/ 4 w 38"/>
                  <a:gd name="T61" fmla="*/ 8 h 35"/>
                  <a:gd name="T62" fmla="*/ 6 w 38"/>
                  <a:gd name="T63" fmla="*/ 8 h 35"/>
                  <a:gd name="T64" fmla="*/ 10 w 38"/>
                  <a:gd name="T65" fmla="*/ 8 h 35"/>
                  <a:gd name="T66" fmla="*/ 10 w 38"/>
                  <a:gd name="T67" fmla="*/ 8 h 35"/>
                  <a:gd name="T68" fmla="*/ 12 w 38"/>
                  <a:gd name="T69" fmla="*/ 10 h 35"/>
                  <a:gd name="T70" fmla="*/ 13 w 38"/>
                  <a:gd name="T71" fmla="*/ 12 h 35"/>
                  <a:gd name="T72" fmla="*/ 13 w 38"/>
                  <a:gd name="T73" fmla="*/ 17 h 35"/>
                  <a:gd name="T74" fmla="*/ 13 w 38"/>
                  <a:gd name="T75" fmla="*/ 17 h 35"/>
                  <a:gd name="T76" fmla="*/ 28 w 38"/>
                  <a:gd name="T77" fmla="*/ 16 h 35"/>
                  <a:gd name="T78" fmla="*/ 28 w 38"/>
                  <a:gd name="T79" fmla="*/ 16 h 35"/>
                  <a:gd name="T80" fmla="*/ 26 w 38"/>
                  <a:gd name="T81" fmla="*/ 11 h 35"/>
                  <a:gd name="T82" fmla="*/ 23 w 38"/>
                  <a:gd name="T83" fmla="*/ 9 h 35"/>
                  <a:gd name="T84" fmla="*/ 23 w 38"/>
                  <a:gd name="T85" fmla="*/ 9 h 35"/>
                  <a:gd name="T86" fmla="*/ 22 w 38"/>
                  <a:gd name="T87" fmla="*/ 9 h 35"/>
                  <a:gd name="T88" fmla="*/ 20 w 38"/>
                  <a:gd name="T89" fmla="*/ 11 h 35"/>
                  <a:gd name="T90" fmla="*/ 19 w 38"/>
                  <a:gd name="T91" fmla="*/ 10 h 35"/>
                  <a:gd name="T92" fmla="*/ 23 w 38"/>
                  <a:gd name="T93" fmla="*/ 0 h 35"/>
                  <a:gd name="T94" fmla="*/ 25 w 38"/>
                  <a:gd name="T95" fmla="*/ 1 h 35"/>
                  <a:gd name="T96" fmla="*/ 25 w 38"/>
                  <a:gd name="T97" fmla="*/ 1 h 35"/>
                  <a:gd name="T98" fmla="*/ 25 w 38"/>
                  <a:gd name="T99" fmla="*/ 4 h 35"/>
                  <a:gd name="T100" fmla="*/ 26 w 38"/>
                  <a:gd name="T101" fmla="*/ 8 h 35"/>
                  <a:gd name="T102" fmla="*/ 26 w 38"/>
                  <a:gd name="T103" fmla="*/ 8 h 35"/>
                  <a:gd name="T104" fmla="*/ 30 w 38"/>
                  <a:gd name="T105" fmla="*/ 15 h 35"/>
                  <a:gd name="T106" fmla="*/ 30 w 38"/>
                  <a:gd name="T107" fmla="*/ 15 h 35"/>
                  <a:gd name="T108" fmla="*/ 34 w 38"/>
                  <a:gd name="T109" fmla="*/ 13 h 35"/>
                  <a:gd name="T110" fmla="*/ 36 w 38"/>
                  <a:gd name="T111" fmla="*/ 12 h 35"/>
                  <a:gd name="T112" fmla="*/ 36 w 38"/>
                  <a:gd name="T113" fmla="*/ 12 h 35"/>
                  <a:gd name="T114" fmla="*/ 37 w 38"/>
                  <a:gd name="T115" fmla="*/ 9 h 35"/>
                  <a:gd name="T116" fmla="*/ 36 w 38"/>
                  <a:gd name="T117" fmla="*/ 7 h 35"/>
                  <a:gd name="T118" fmla="*/ 38 w 38"/>
                  <a:gd name="T119" fmla="*/ 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 h="35">
                    <a:moveTo>
                      <a:pt x="38" y="8"/>
                    </a:moveTo>
                    <a:lnTo>
                      <a:pt x="38" y="8"/>
                    </a:lnTo>
                    <a:lnTo>
                      <a:pt x="38" y="11"/>
                    </a:lnTo>
                    <a:lnTo>
                      <a:pt x="38" y="15"/>
                    </a:lnTo>
                    <a:lnTo>
                      <a:pt x="38" y="15"/>
                    </a:lnTo>
                    <a:lnTo>
                      <a:pt x="36" y="18"/>
                    </a:lnTo>
                    <a:lnTo>
                      <a:pt x="31" y="19"/>
                    </a:lnTo>
                    <a:lnTo>
                      <a:pt x="31" y="19"/>
                    </a:lnTo>
                    <a:lnTo>
                      <a:pt x="32" y="25"/>
                    </a:lnTo>
                    <a:lnTo>
                      <a:pt x="30" y="29"/>
                    </a:lnTo>
                    <a:lnTo>
                      <a:pt x="30" y="29"/>
                    </a:lnTo>
                    <a:lnTo>
                      <a:pt x="28" y="33"/>
                    </a:lnTo>
                    <a:lnTo>
                      <a:pt x="25" y="35"/>
                    </a:lnTo>
                    <a:lnTo>
                      <a:pt x="21" y="35"/>
                    </a:lnTo>
                    <a:lnTo>
                      <a:pt x="18" y="34"/>
                    </a:lnTo>
                    <a:lnTo>
                      <a:pt x="18" y="34"/>
                    </a:lnTo>
                    <a:lnTo>
                      <a:pt x="16" y="33"/>
                    </a:lnTo>
                    <a:lnTo>
                      <a:pt x="13" y="30"/>
                    </a:lnTo>
                    <a:lnTo>
                      <a:pt x="12" y="27"/>
                    </a:lnTo>
                    <a:lnTo>
                      <a:pt x="12" y="22"/>
                    </a:lnTo>
                    <a:lnTo>
                      <a:pt x="12" y="22"/>
                    </a:lnTo>
                    <a:lnTo>
                      <a:pt x="6" y="22"/>
                    </a:lnTo>
                    <a:lnTo>
                      <a:pt x="3" y="21"/>
                    </a:lnTo>
                    <a:lnTo>
                      <a:pt x="3" y="21"/>
                    </a:lnTo>
                    <a:lnTo>
                      <a:pt x="2" y="20"/>
                    </a:lnTo>
                    <a:lnTo>
                      <a:pt x="1" y="18"/>
                    </a:lnTo>
                    <a:lnTo>
                      <a:pt x="0" y="16"/>
                    </a:lnTo>
                    <a:lnTo>
                      <a:pt x="1" y="12"/>
                    </a:lnTo>
                    <a:lnTo>
                      <a:pt x="1" y="12"/>
                    </a:lnTo>
                    <a:lnTo>
                      <a:pt x="3" y="10"/>
                    </a:lnTo>
                    <a:lnTo>
                      <a:pt x="4" y="8"/>
                    </a:lnTo>
                    <a:lnTo>
                      <a:pt x="6" y="8"/>
                    </a:lnTo>
                    <a:lnTo>
                      <a:pt x="10" y="8"/>
                    </a:lnTo>
                    <a:lnTo>
                      <a:pt x="10" y="8"/>
                    </a:lnTo>
                    <a:lnTo>
                      <a:pt x="12" y="10"/>
                    </a:lnTo>
                    <a:lnTo>
                      <a:pt x="13" y="12"/>
                    </a:lnTo>
                    <a:lnTo>
                      <a:pt x="13" y="17"/>
                    </a:lnTo>
                    <a:lnTo>
                      <a:pt x="13" y="17"/>
                    </a:lnTo>
                    <a:lnTo>
                      <a:pt x="28" y="16"/>
                    </a:lnTo>
                    <a:lnTo>
                      <a:pt x="28" y="16"/>
                    </a:lnTo>
                    <a:lnTo>
                      <a:pt x="26" y="11"/>
                    </a:lnTo>
                    <a:lnTo>
                      <a:pt x="23" y="9"/>
                    </a:lnTo>
                    <a:lnTo>
                      <a:pt x="23" y="9"/>
                    </a:lnTo>
                    <a:lnTo>
                      <a:pt x="22" y="9"/>
                    </a:lnTo>
                    <a:lnTo>
                      <a:pt x="20" y="11"/>
                    </a:lnTo>
                    <a:lnTo>
                      <a:pt x="19" y="10"/>
                    </a:lnTo>
                    <a:lnTo>
                      <a:pt x="23" y="0"/>
                    </a:lnTo>
                    <a:lnTo>
                      <a:pt x="25" y="1"/>
                    </a:lnTo>
                    <a:lnTo>
                      <a:pt x="25" y="1"/>
                    </a:lnTo>
                    <a:lnTo>
                      <a:pt x="25" y="4"/>
                    </a:lnTo>
                    <a:lnTo>
                      <a:pt x="26" y="8"/>
                    </a:lnTo>
                    <a:lnTo>
                      <a:pt x="26" y="8"/>
                    </a:lnTo>
                    <a:lnTo>
                      <a:pt x="30" y="15"/>
                    </a:lnTo>
                    <a:lnTo>
                      <a:pt x="30" y="15"/>
                    </a:lnTo>
                    <a:lnTo>
                      <a:pt x="34" y="13"/>
                    </a:lnTo>
                    <a:lnTo>
                      <a:pt x="36" y="12"/>
                    </a:lnTo>
                    <a:lnTo>
                      <a:pt x="36" y="12"/>
                    </a:lnTo>
                    <a:lnTo>
                      <a:pt x="37" y="9"/>
                    </a:lnTo>
                    <a:lnTo>
                      <a:pt x="36" y="7"/>
                    </a:lnTo>
                    <a:lnTo>
                      <a:pt x="38" y="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75" name="Freeform 59">
                <a:extLst>
                  <a:ext uri="{FF2B5EF4-FFF2-40B4-BE49-F238E27FC236}">
                    <a16:creationId xmlns:a16="http://schemas.microsoft.com/office/drawing/2014/main" id="{BC48BF8C-7DFF-B949-B316-1CFFC0EB02B6}"/>
                  </a:ext>
                </a:extLst>
              </p:cNvPr>
              <p:cNvSpPr>
                <a:spLocks/>
              </p:cNvSpPr>
              <p:nvPr userDrawn="1"/>
            </p:nvSpPr>
            <p:spPr bwMode="auto">
              <a:xfrm>
                <a:off x="7918450" y="268288"/>
                <a:ext cx="36513" cy="39687"/>
              </a:xfrm>
              <a:custGeom>
                <a:avLst/>
                <a:gdLst>
                  <a:gd name="T0" fmla="*/ 25 w 48"/>
                  <a:gd name="T1" fmla="*/ 48 h 49"/>
                  <a:gd name="T2" fmla="*/ 27 w 48"/>
                  <a:gd name="T3" fmla="*/ 43 h 49"/>
                  <a:gd name="T4" fmla="*/ 17 w 48"/>
                  <a:gd name="T5" fmla="*/ 36 h 49"/>
                  <a:gd name="T6" fmla="*/ 6 w 48"/>
                  <a:gd name="T7" fmla="*/ 29 h 49"/>
                  <a:gd name="T8" fmla="*/ 5 w 48"/>
                  <a:gd name="T9" fmla="*/ 29 h 49"/>
                  <a:gd name="T10" fmla="*/ 0 w 48"/>
                  <a:gd name="T11" fmla="*/ 31 h 49"/>
                  <a:gd name="T12" fmla="*/ 11 w 48"/>
                  <a:gd name="T13" fmla="*/ 19 h 49"/>
                  <a:gd name="T14" fmla="*/ 9 w 48"/>
                  <a:gd name="T15" fmla="*/ 22 h 49"/>
                  <a:gd name="T16" fmla="*/ 9 w 48"/>
                  <a:gd name="T17" fmla="*/ 24 h 49"/>
                  <a:gd name="T18" fmla="*/ 17 w 48"/>
                  <a:gd name="T19" fmla="*/ 29 h 49"/>
                  <a:gd name="T20" fmla="*/ 18 w 48"/>
                  <a:gd name="T21" fmla="*/ 30 h 49"/>
                  <a:gd name="T22" fmla="*/ 26 w 48"/>
                  <a:gd name="T23" fmla="*/ 19 h 49"/>
                  <a:gd name="T24" fmla="*/ 26 w 48"/>
                  <a:gd name="T25" fmla="*/ 17 h 49"/>
                  <a:gd name="T26" fmla="*/ 23 w 48"/>
                  <a:gd name="T27" fmla="*/ 15 h 49"/>
                  <a:gd name="T28" fmla="*/ 18 w 48"/>
                  <a:gd name="T29" fmla="*/ 12 h 49"/>
                  <a:gd name="T30" fmla="*/ 16 w 48"/>
                  <a:gd name="T31" fmla="*/ 12 h 49"/>
                  <a:gd name="T32" fmla="*/ 11 w 48"/>
                  <a:gd name="T33" fmla="*/ 14 h 49"/>
                  <a:gd name="T34" fmla="*/ 23 w 48"/>
                  <a:gd name="T35" fmla="*/ 2 h 49"/>
                  <a:gd name="T36" fmla="*/ 21 w 48"/>
                  <a:gd name="T37" fmla="*/ 6 h 49"/>
                  <a:gd name="T38" fmla="*/ 22 w 48"/>
                  <a:gd name="T39" fmla="*/ 7 h 49"/>
                  <a:gd name="T40" fmla="*/ 32 w 48"/>
                  <a:gd name="T41" fmla="*/ 14 h 49"/>
                  <a:gd name="T42" fmla="*/ 42 w 48"/>
                  <a:gd name="T43" fmla="*/ 22 h 49"/>
                  <a:gd name="T44" fmla="*/ 47 w 48"/>
                  <a:gd name="T45" fmla="*/ 19 h 49"/>
                  <a:gd name="T46" fmla="*/ 39 w 48"/>
                  <a:gd name="T47" fmla="*/ 32 h 49"/>
                  <a:gd name="T48" fmla="*/ 36 w 48"/>
                  <a:gd name="T49" fmla="*/ 31 h 49"/>
                  <a:gd name="T50" fmla="*/ 39 w 48"/>
                  <a:gd name="T51" fmla="*/ 26 h 49"/>
                  <a:gd name="T52" fmla="*/ 30 w 48"/>
                  <a:gd name="T53" fmla="*/ 20 h 49"/>
                  <a:gd name="T54" fmla="*/ 28 w 48"/>
                  <a:gd name="T55" fmla="*/ 20 h 49"/>
                  <a:gd name="T56" fmla="*/ 21 w 48"/>
                  <a:gd name="T57" fmla="*/ 30 h 49"/>
                  <a:gd name="T58" fmla="*/ 21 w 48"/>
                  <a:gd name="T59" fmla="*/ 31 h 49"/>
                  <a:gd name="T60" fmla="*/ 22 w 48"/>
                  <a:gd name="T61" fmla="*/ 32 h 49"/>
                  <a:gd name="T62" fmla="*/ 30 w 48"/>
                  <a:gd name="T63" fmla="*/ 38 h 49"/>
                  <a:gd name="T64" fmla="*/ 34 w 48"/>
                  <a:gd name="T65" fmla="*/ 36 h 49"/>
                  <a:gd name="T66" fmla="*/ 27 w 48"/>
                  <a:gd name="T67"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8" h="49">
                    <a:moveTo>
                      <a:pt x="25" y="48"/>
                    </a:moveTo>
                    <a:lnTo>
                      <a:pt x="25" y="48"/>
                    </a:lnTo>
                    <a:lnTo>
                      <a:pt x="27" y="45"/>
                    </a:lnTo>
                    <a:lnTo>
                      <a:pt x="27" y="43"/>
                    </a:lnTo>
                    <a:lnTo>
                      <a:pt x="27" y="43"/>
                    </a:lnTo>
                    <a:lnTo>
                      <a:pt x="17" y="36"/>
                    </a:lnTo>
                    <a:lnTo>
                      <a:pt x="17" y="36"/>
                    </a:lnTo>
                    <a:lnTo>
                      <a:pt x="6" y="29"/>
                    </a:lnTo>
                    <a:lnTo>
                      <a:pt x="6" y="29"/>
                    </a:lnTo>
                    <a:lnTo>
                      <a:pt x="5" y="29"/>
                    </a:lnTo>
                    <a:lnTo>
                      <a:pt x="1" y="32"/>
                    </a:lnTo>
                    <a:lnTo>
                      <a:pt x="0" y="31"/>
                    </a:lnTo>
                    <a:lnTo>
                      <a:pt x="9" y="17"/>
                    </a:lnTo>
                    <a:lnTo>
                      <a:pt x="11" y="19"/>
                    </a:lnTo>
                    <a:lnTo>
                      <a:pt x="11" y="19"/>
                    </a:lnTo>
                    <a:lnTo>
                      <a:pt x="9" y="22"/>
                    </a:lnTo>
                    <a:lnTo>
                      <a:pt x="9" y="24"/>
                    </a:lnTo>
                    <a:lnTo>
                      <a:pt x="9" y="24"/>
                    </a:lnTo>
                    <a:lnTo>
                      <a:pt x="15" y="28"/>
                    </a:lnTo>
                    <a:lnTo>
                      <a:pt x="17" y="29"/>
                    </a:lnTo>
                    <a:lnTo>
                      <a:pt x="17" y="29"/>
                    </a:lnTo>
                    <a:lnTo>
                      <a:pt x="18" y="30"/>
                    </a:lnTo>
                    <a:lnTo>
                      <a:pt x="19" y="29"/>
                    </a:lnTo>
                    <a:lnTo>
                      <a:pt x="26" y="19"/>
                    </a:lnTo>
                    <a:lnTo>
                      <a:pt x="26" y="19"/>
                    </a:lnTo>
                    <a:lnTo>
                      <a:pt x="26" y="17"/>
                    </a:lnTo>
                    <a:lnTo>
                      <a:pt x="25" y="17"/>
                    </a:lnTo>
                    <a:lnTo>
                      <a:pt x="23" y="15"/>
                    </a:lnTo>
                    <a:lnTo>
                      <a:pt x="23" y="15"/>
                    </a:lnTo>
                    <a:lnTo>
                      <a:pt x="18" y="12"/>
                    </a:lnTo>
                    <a:lnTo>
                      <a:pt x="18" y="12"/>
                    </a:lnTo>
                    <a:lnTo>
                      <a:pt x="16" y="12"/>
                    </a:lnTo>
                    <a:lnTo>
                      <a:pt x="14" y="15"/>
                    </a:lnTo>
                    <a:lnTo>
                      <a:pt x="11" y="14"/>
                    </a:lnTo>
                    <a:lnTo>
                      <a:pt x="22" y="0"/>
                    </a:lnTo>
                    <a:lnTo>
                      <a:pt x="23" y="2"/>
                    </a:lnTo>
                    <a:lnTo>
                      <a:pt x="23" y="2"/>
                    </a:lnTo>
                    <a:lnTo>
                      <a:pt x="21" y="6"/>
                    </a:lnTo>
                    <a:lnTo>
                      <a:pt x="22" y="7"/>
                    </a:lnTo>
                    <a:lnTo>
                      <a:pt x="22" y="7"/>
                    </a:lnTo>
                    <a:lnTo>
                      <a:pt x="32" y="14"/>
                    </a:lnTo>
                    <a:lnTo>
                      <a:pt x="32" y="14"/>
                    </a:lnTo>
                    <a:lnTo>
                      <a:pt x="42" y="22"/>
                    </a:lnTo>
                    <a:lnTo>
                      <a:pt x="42" y="22"/>
                    </a:lnTo>
                    <a:lnTo>
                      <a:pt x="43" y="22"/>
                    </a:lnTo>
                    <a:lnTo>
                      <a:pt x="47" y="19"/>
                    </a:lnTo>
                    <a:lnTo>
                      <a:pt x="48" y="20"/>
                    </a:lnTo>
                    <a:lnTo>
                      <a:pt x="39" y="32"/>
                    </a:lnTo>
                    <a:lnTo>
                      <a:pt x="36" y="31"/>
                    </a:lnTo>
                    <a:lnTo>
                      <a:pt x="36" y="31"/>
                    </a:lnTo>
                    <a:lnTo>
                      <a:pt x="39" y="28"/>
                    </a:lnTo>
                    <a:lnTo>
                      <a:pt x="39" y="26"/>
                    </a:lnTo>
                    <a:lnTo>
                      <a:pt x="39" y="26"/>
                    </a:lnTo>
                    <a:lnTo>
                      <a:pt x="30" y="20"/>
                    </a:lnTo>
                    <a:lnTo>
                      <a:pt x="30" y="20"/>
                    </a:lnTo>
                    <a:lnTo>
                      <a:pt x="28" y="20"/>
                    </a:lnTo>
                    <a:lnTo>
                      <a:pt x="27" y="20"/>
                    </a:lnTo>
                    <a:lnTo>
                      <a:pt x="21" y="30"/>
                    </a:lnTo>
                    <a:lnTo>
                      <a:pt x="21" y="30"/>
                    </a:lnTo>
                    <a:lnTo>
                      <a:pt x="21" y="31"/>
                    </a:lnTo>
                    <a:lnTo>
                      <a:pt x="22" y="32"/>
                    </a:lnTo>
                    <a:lnTo>
                      <a:pt x="22" y="32"/>
                    </a:lnTo>
                    <a:lnTo>
                      <a:pt x="30" y="38"/>
                    </a:lnTo>
                    <a:lnTo>
                      <a:pt x="30" y="38"/>
                    </a:lnTo>
                    <a:lnTo>
                      <a:pt x="32" y="38"/>
                    </a:lnTo>
                    <a:lnTo>
                      <a:pt x="34" y="36"/>
                    </a:lnTo>
                    <a:lnTo>
                      <a:pt x="36" y="37"/>
                    </a:lnTo>
                    <a:lnTo>
                      <a:pt x="27" y="49"/>
                    </a:lnTo>
                    <a:lnTo>
                      <a:pt x="25"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76" name="Freeform 60">
                <a:extLst>
                  <a:ext uri="{FF2B5EF4-FFF2-40B4-BE49-F238E27FC236}">
                    <a16:creationId xmlns:a16="http://schemas.microsoft.com/office/drawing/2014/main" id="{57CB9C19-99A5-3147-ADAD-17883D40D71D}"/>
                  </a:ext>
                </a:extLst>
              </p:cNvPr>
              <p:cNvSpPr>
                <a:spLocks/>
              </p:cNvSpPr>
              <p:nvPr userDrawn="1"/>
            </p:nvSpPr>
            <p:spPr bwMode="auto">
              <a:xfrm>
                <a:off x="7937500" y="244475"/>
                <a:ext cx="31750" cy="31750"/>
              </a:xfrm>
              <a:custGeom>
                <a:avLst/>
                <a:gdLst>
                  <a:gd name="T0" fmla="*/ 0 w 41"/>
                  <a:gd name="T1" fmla="*/ 26 h 39"/>
                  <a:gd name="T2" fmla="*/ 10 w 41"/>
                  <a:gd name="T3" fmla="*/ 15 h 39"/>
                  <a:gd name="T4" fmla="*/ 13 w 41"/>
                  <a:gd name="T5" fmla="*/ 16 h 39"/>
                  <a:gd name="T6" fmla="*/ 13 w 41"/>
                  <a:gd name="T7" fmla="*/ 16 h 39"/>
                  <a:gd name="T8" fmla="*/ 9 w 41"/>
                  <a:gd name="T9" fmla="*/ 19 h 39"/>
                  <a:gd name="T10" fmla="*/ 10 w 41"/>
                  <a:gd name="T11" fmla="*/ 20 h 39"/>
                  <a:gd name="T12" fmla="*/ 10 w 41"/>
                  <a:gd name="T13" fmla="*/ 20 h 39"/>
                  <a:gd name="T14" fmla="*/ 23 w 41"/>
                  <a:gd name="T15" fmla="*/ 33 h 39"/>
                  <a:gd name="T16" fmla="*/ 23 w 41"/>
                  <a:gd name="T17" fmla="*/ 33 h 39"/>
                  <a:gd name="T18" fmla="*/ 25 w 41"/>
                  <a:gd name="T19" fmla="*/ 34 h 39"/>
                  <a:gd name="T20" fmla="*/ 28 w 41"/>
                  <a:gd name="T21" fmla="*/ 35 h 39"/>
                  <a:gd name="T22" fmla="*/ 32 w 41"/>
                  <a:gd name="T23" fmla="*/ 35 h 39"/>
                  <a:gd name="T24" fmla="*/ 35 w 41"/>
                  <a:gd name="T25" fmla="*/ 33 h 39"/>
                  <a:gd name="T26" fmla="*/ 35 w 41"/>
                  <a:gd name="T27" fmla="*/ 33 h 39"/>
                  <a:gd name="T28" fmla="*/ 37 w 41"/>
                  <a:gd name="T29" fmla="*/ 28 h 39"/>
                  <a:gd name="T30" fmla="*/ 37 w 41"/>
                  <a:gd name="T31" fmla="*/ 25 h 39"/>
                  <a:gd name="T32" fmla="*/ 35 w 41"/>
                  <a:gd name="T33" fmla="*/ 21 h 39"/>
                  <a:gd name="T34" fmla="*/ 31 w 41"/>
                  <a:gd name="T35" fmla="*/ 17 h 39"/>
                  <a:gd name="T36" fmla="*/ 31 w 41"/>
                  <a:gd name="T37" fmla="*/ 17 h 39"/>
                  <a:gd name="T38" fmla="*/ 22 w 41"/>
                  <a:gd name="T39" fmla="*/ 8 h 39"/>
                  <a:gd name="T40" fmla="*/ 22 w 41"/>
                  <a:gd name="T41" fmla="*/ 8 h 39"/>
                  <a:gd name="T42" fmla="*/ 20 w 41"/>
                  <a:gd name="T43" fmla="*/ 8 h 39"/>
                  <a:gd name="T44" fmla="*/ 16 w 41"/>
                  <a:gd name="T45" fmla="*/ 11 h 39"/>
                  <a:gd name="T46" fmla="*/ 15 w 41"/>
                  <a:gd name="T47" fmla="*/ 9 h 39"/>
                  <a:gd name="T48" fmla="*/ 24 w 41"/>
                  <a:gd name="T49" fmla="*/ 0 h 39"/>
                  <a:gd name="T50" fmla="*/ 25 w 41"/>
                  <a:gd name="T51" fmla="*/ 1 h 39"/>
                  <a:gd name="T52" fmla="*/ 25 w 41"/>
                  <a:gd name="T53" fmla="*/ 1 h 39"/>
                  <a:gd name="T54" fmla="*/ 23 w 41"/>
                  <a:gd name="T55" fmla="*/ 4 h 39"/>
                  <a:gd name="T56" fmla="*/ 23 w 41"/>
                  <a:gd name="T57" fmla="*/ 6 h 39"/>
                  <a:gd name="T58" fmla="*/ 23 w 41"/>
                  <a:gd name="T59" fmla="*/ 6 h 39"/>
                  <a:gd name="T60" fmla="*/ 35 w 41"/>
                  <a:gd name="T61" fmla="*/ 17 h 39"/>
                  <a:gd name="T62" fmla="*/ 35 w 41"/>
                  <a:gd name="T63" fmla="*/ 17 h 39"/>
                  <a:gd name="T64" fmla="*/ 39 w 41"/>
                  <a:gd name="T65" fmla="*/ 20 h 39"/>
                  <a:gd name="T66" fmla="*/ 41 w 41"/>
                  <a:gd name="T67" fmla="*/ 25 h 39"/>
                  <a:gd name="T68" fmla="*/ 41 w 41"/>
                  <a:gd name="T69" fmla="*/ 27 h 39"/>
                  <a:gd name="T70" fmla="*/ 41 w 41"/>
                  <a:gd name="T71" fmla="*/ 29 h 39"/>
                  <a:gd name="T72" fmla="*/ 39 w 41"/>
                  <a:gd name="T73" fmla="*/ 33 h 39"/>
                  <a:gd name="T74" fmla="*/ 36 w 41"/>
                  <a:gd name="T75" fmla="*/ 35 h 39"/>
                  <a:gd name="T76" fmla="*/ 36 w 41"/>
                  <a:gd name="T77" fmla="*/ 35 h 39"/>
                  <a:gd name="T78" fmla="*/ 33 w 41"/>
                  <a:gd name="T79" fmla="*/ 38 h 39"/>
                  <a:gd name="T80" fmla="*/ 28 w 41"/>
                  <a:gd name="T81" fmla="*/ 39 h 39"/>
                  <a:gd name="T82" fmla="*/ 24 w 41"/>
                  <a:gd name="T83" fmla="*/ 39 h 39"/>
                  <a:gd name="T84" fmla="*/ 18 w 41"/>
                  <a:gd name="T85" fmla="*/ 36 h 39"/>
                  <a:gd name="T86" fmla="*/ 18 w 41"/>
                  <a:gd name="T87" fmla="*/ 36 h 39"/>
                  <a:gd name="T88" fmla="*/ 6 w 41"/>
                  <a:gd name="T89" fmla="*/ 25 h 39"/>
                  <a:gd name="T90" fmla="*/ 6 w 41"/>
                  <a:gd name="T91" fmla="*/ 25 h 39"/>
                  <a:gd name="T92" fmla="*/ 5 w 41"/>
                  <a:gd name="T93" fmla="*/ 25 h 39"/>
                  <a:gd name="T94" fmla="*/ 1 w 41"/>
                  <a:gd name="T95" fmla="*/ 28 h 39"/>
                  <a:gd name="T96" fmla="*/ 0 w 41"/>
                  <a:gd name="T97" fmla="*/ 2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1" h="39">
                    <a:moveTo>
                      <a:pt x="0" y="26"/>
                    </a:moveTo>
                    <a:lnTo>
                      <a:pt x="10" y="15"/>
                    </a:lnTo>
                    <a:lnTo>
                      <a:pt x="13" y="16"/>
                    </a:lnTo>
                    <a:lnTo>
                      <a:pt x="13" y="16"/>
                    </a:lnTo>
                    <a:lnTo>
                      <a:pt x="9" y="19"/>
                    </a:lnTo>
                    <a:lnTo>
                      <a:pt x="10" y="20"/>
                    </a:lnTo>
                    <a:lnTo>
                      <a:pt x="10" y="20"/>
                    </a:lnTo>
                    <a:lnTo>
                      <a:pt x="23" y="33"/>
                    </a:lnTo>
                    <a:lnTo>
                      <a:pt x="23" y="33"/>
                    </a:lnTo>
                    <a:lnTo>
                      <a:pt x="25" y="34"/>
                    </a:lnTo>
                    <a:lnTo>
                      <a:pt x="28" y="35"/>
                    </a:lnTo>
                    <a:lnTo>
                      <a:pt x="32" y="35"/>
                    </a:lnTo>
                    <a:lnTo>
                      <a:pt x="35" y="33"/>
                    </a:lnTo>
                    <a:lnTo>
                      <a:pt x="35" y="33"/>
                    </a:lnTo>
                    <a:lnTo>
                      <a:pt x="37" y="28"/>
                    </a:lnTo>
                    <a:lnTo>
                      <a:pt x="37" y="25"/>
                    </a:lnTo>
                    <a:lnTo>
                      <a:pt x="35" y="21"/>
                    </a:lnTo>
                    <a:lnTo>
                      <a:pt x="31" y="17"/>
                    </a:lnTo>
                    <a:lnTo>
                      <a:pt x="31" y="17"/>
                    </a:lnTo>
                    <a:lnTo>
                      <a:pt x="22" y="8"/>
                    </a:lnTo>
                    <a:lnTo>
                      <a:pt x="22" y="8"/>
                    </a:lnTo>
                    <a:lnTo>
                      <a:pt x="20" y="8"/>
                    </a:lnTo>
                    <a:lnTo>
                      <a:pt x="16" y="11"/>
                    </a:lnTo>
                    <a:lnTo>
                      <a:pt x="15" y="9"/>
                    </a:lnTo>
                    <a:lnTo>
                      <a:pt x="24" y="0"/>
                    </a:lnTo>
                    <a:lnTo>
                      <a:pt x="25" y="1"/>
                    </a:lnTo>
                    <a:lnTo>
                      <a:pt x="25" y="1"/>
                    </a:lnTo>
                    <a:lnTo>
                      <a:pt x="23" y="4"/>
                    </a:lnTo>
                    <a:lnTo>
                      <a:pt x="23" y="6"/>
                    </a:lnTo>
                    <a:lnTo>
                      <a:pt x="23" y="6"/>
                    </a:lnTo>
                    <a:lnTo>
                      <a:pt x="35" y="17"/>
                    </a:lnTo>
                    <a:lnTo>
                      <a:pt x="35" y="17"/>
                    </a:lnTo>
                    <a:lnTo>
                      <a:pt x="39" y="20"/>
                    </a:lnTo>
                    <a:lnTo>
                      <a:pt x="41" y="25"/>
                    </a:lnTo>
                    <a:lnTo>
                      <a:pt x="41" y="27"/>
                    </a:lnTo>
                    <a:lnTo>
                      <a:pt x="41" y="29"/>
                    </a:lnTo>
                    <a:lnTo>
                      <a:pt x="39" y="33"/>
                    </a:lnTo>
                    <a:lnTo>
                      <a:pt x="36" y="35"/>
                    </a:lnTo>
                    <a:lnTo>
                      <a:pt x="36" y="35"/>
                    </a:lnTo>
                    <a:lnTo>
                      <a:pt x="33" y="38"/>
                    </a:lnTo>
                    <a:lnTo>
                      <a:pt x="28" y="39"/>
                    </a:lnTo>
                    <a:lnTo>
                      <a:pt x="24" y="39"/>
                    </a:lnTo>
                    <a:lnTo>
                      <a:pt x="18" y="36"/>
                    </a:lnTo>
                    <a:lnTo>
                      <a:pt x="18" y="36"/>
                    </a:lnTo>
                    <a:lnTo>
                      <a:pt x="6" y="25"/>
                    </a:lnTo>
                    <a:lnTo>
                      <a:pt x="6" y="25"/>
                    </a:lnTo>
                    <a:lnTo>
                      <a:pt x="5" y="25"/>
                    </a:lnTo>
                    <a:lnTo>
                      <a:pt x="1" y="28"/>
                    </a:lnTo>
                    <a:lnTo>
                      <a:pt x="0"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77" name="Freeform 61">
                <a:extLst>
                  <a:ext uri="{FF2B5EF4-FFF2-40B4-BE49-F238E27FC236}">
                    <a16:creationId xmlns:a16="http://schemas.microsoft.com/office/drawing/2014/main" id="{44C04FA3-152D-0744-826C-BC69E9601960}"/>
                  </a:ext>
                </a:extLst>
              </p:cNvPr>
              <p:cNvSpPr>
                <a:spLocks/>
              </p:cNvSpPr>
              <p:nvPr userDrawn="1"/>
            </p:nvSpPr>
            <p:spPr bwMode="auto">
              <a:xfrm>
                <a:off x="7958138" y="220663"/>
                <a:ext cx="42863" cy="41275"/>
              </a:xfrm>
              <a:custGeom>
                <a:avLst/>
                <a:gdLst>
                  <a:gd name="T0" fmla="*/ 20 w 54"/>
                  <a:gd name="T1" fmla="*/ 51 h 52"/>
                  <a:gd name="T2" fmla="*/ 20 w 54"/>
                  <a:gd name="T3" fmla="*/ 51 h 52"/>
                  <a:gd name="T4" fmla="*/ 23 w 54"/>
                  <a:gd name="T5" fmla="*/ 48 h 52"/>
                  <a:gd name="T6" fmla="*/ 23 w 54"/>
                  <a:gd name="T7" fmla="*/ 47 h 52"/>
                  <a:gd name="T8" fmla="*/ 23 w 54"/>
                  <a:gd name="T9" fmla="*/ 47 h 52"/>
                  <a:gd name="T10" fmla="*/ 15 w 54"/>
                  <a:gd name="T11" fmla="*/ 37 h 52"/>
                  <a:gd name="T12" fmla="*/ 15 w 54"/>
                  <a:gd name="T13" fmla="*/ 37 h 52"/>
                  <a:gd name="T14" fmla="*/ 7 w 54"/>
                  <a:gd name="T15" fmla="*/ 27 h 52"/>
                  <a:gd name="T16" fmla="*/ 7 w 54"/>
                  <a:gd name="T17" fmla="*/ 27 h 52"/>
                  <a:gd name="T18" fmla="*/ 6 w 54"/>
                  <a:gd name="T19" fmla="*/ 26 h 52"/>
                  <a:gd name="T20" fmla="*/ 1 w 54"/>
                  <a:gd name="T21" fmla="*/ 30 h 52"/>
                  <a:gd name="T22" fmla="*/ 0 w 54"/>
                  <a:gd name="T23" fmla="*/ 27 h 52"/>
                  <a:gd name="T24" fmla="*/ 9 w 54"/>
                  <a:gd name="T25" fmla="*/ 20 h 52"/>
                  <a:gd name="T26" fmla="*/ 9 w 54"/>
                  <a:gd name="T27" fmla="*/ 20 h 52"/>
                  <a:gd name="T28" fmla="*/ 10 w 54"/>
                  <a:gd name="T29" fmla="*/ 21 h 52"/>
                  <a:gd name="T30" fmla="*/ 33 w 54"/>
                  <a:gd name="T31" fmla="*/ 33 h 52"/>
                  <a:gd name="T32" fmla="*/ 33 w 54"/>
                  <a:gd name="T33" fmla="*/ 33 h 52"/>
                  <a:gd name="T34" fmla="*/ 24 w 54"/>
                  <a:gd name="T35" fmla="*/ 8 h 52"/>
                  <a:gd name="T36" fmla="*/ 33 w 54"/>
                  <a:gd name="T37" fmla="*/ 0 h 52"/>
                  <a:gd name="T38" fmla="*/ 34 w 54"/>
                  <a:gd name="T39" fmla="*/ 1 h 52"/>
                  <a:gd name="T40" fmla="*/ 34 w 54"/>
                  <a:gd name="T41" fmla="*/ 1 h 52"/>
                  <a:gd name="T42" fmla="*/ 31 w 54"/>
                  <a:gd name="T43" fmla="*/ 5 h 52"/>
                  <a:gd name="T44" fmla="*/ 31 w 54"/>
                  <a:gd name="T45" fmla="*/ 6 h 52"/>
                  <a:gd name="T46" fmla="*/ 31 w 54"/>
                  <a:gd name="T47" fmla="*/ 6 h 52"/>
                  <a:gd name="T48" fmla="*/ 31 w 54"/>
                  <a:gd name="T49" fmla="*/ 6 h 52"/>
                  <a:gd name="T50" fmla="*/ 40 w 54"/>
                  <a:gd name="T51" fmla="*/ 16 h 52"/>
                  <a:gd name="T52" fmla="*/ 40 w 54"/>
                  <a:gd name="T53" fmla="*/ 16 h 52"/>
                  <a:gd name="T54" fmla="*/ 48 w 54"/>
                  <a:gd name="T55" fmla="*/ 25 h 52"/>
                  <a:gd name="T56" fmla="*/ 48 w 54"/>
                  <a:gd name="T57" fmla="*/ 25 h 52"/>
                  <a:gd name="T58" fmla="*/ 49 w 54"/>
                  <a:gd name="T59" fmla="*/ 25 h 52"/>
                  <a:gd name="T60" fmla="*/ 53 w 54"/>
                  <a:gd name="T61" fmla="*/ 23 h 52"/>
                  <a:gd name="T62" fmla="*/ 54 w 54"/>
                  <a:gd name="T63" fmla="*/ 24 h 52"/>
                  <a:gd name="T64" fmla="*/ 42 w 54"/>
                  <a:gd name="T65" fmla="*/ 35 h 52"/>
                  <a:gd name="T66" fmla="*/ 41 w 54"/>
                  <a:gd name="T67" fmla="*/ 33 h 52"/>
                  <a:gd name="T68" fmla="*/ 41 w 54"/>
                  <a:gd name="T69" fmla="*/ 33 h 52"/>
                  <a:gd name="T70" fmla="*/ 43 w 54"/>
                  <a:gd name="T71" fmla="*/ 31 h 52"/>
                  <a:gd name="T72" fmla="*/ 43 w 54"/>
                  <a:gd name="T73" fmla="*/ 29 h 52"/>
                  <a:gd name="T74" fmla="*/ 26 w 54"/>
                  <a:gd name="T75" fmla="*/ 9 h 52"/>
                  <a:gd name="T76" fmla="*/ 26 w 54"/>
                  <a:gd name="T77" fmla="*/ 9 h 52"/>
                  <a:gd name="T78" fmla="*/ 36 w 54"/>
                  <a:gd name="T79" fmla="*/ 35 h 52"/>
                  <a:gd name="T80" fmla="*/ 36 w 54"/>
                  <a:gd name="T81" fmla="*/ 35 h 52"/>
                  <a:gd name="T82" fmla="*/ 37 w 54"/>
                  <a:gd name="T83" fmla="*/ 38 h 52"/>
                  <a:gd name="T84" fmla="*/ 35 w 54"/>
                  <a:gd name="T85" fmla="*/ 40 h 52"/>
                  <a:gd name="T86" fmla="*/ 35 w 54"/>
                  <a:gd name="T87" fmla="*/ 40 h 52"/>
                  <a:gd name="T88" fmla="*/ 33 w 54"/>
                  <a:gd name="T89" fmla="*/ 39 h 52"/>
                  <a:gd name="T90" fmla="*/ 8 w 54"/>
                  <a:gd name="T91" fmla="*/ 25 h 52"/>
                  <a:gd name="T92" fmla="*/ 8 w 54"/>
                  <a:gd name="T93" fmla="*/ 25 h 52"/>
                  <a:gd name="T94" fmla="*/ 23 w 54"/>
                  <a:gd name="T95" fmla="*/ 41 h 52"/>
                  <a:gd name="T96" fmla="*/ 23 w 54"/>
                  <a:gd name="T97" fmla="*/ 41 h 52"/>
                  <a:gd name="T98" fmla="*/ 25 w 54"/>
                  <a:gd name="T99" fmla="*/ 44 h 52"/>
                  <a:gd name="T100" fmla="*/ 25 w 54"/>
                  <a:gd name="T101" fmla="*/ 44 h 52"/>
                  <a:gd name="T102" fmla="*/ 27 w 54"/>
                  <a:gd name="T103" fmla="*/ 44 h 52"/>
                  <a:gd name="T104" fmla="*/ 31 w 54"/>
                  <a:gd name="T105" fmla="*/ 42 h 52"/>
                  <a:gd name="T106" fmla="*/ 32 w 54"/>
                  <a:gd name="T107" fmla="*/ 44 h 52"/>
                  <a:gd name="T108" fmla="*/ 22 w 54"/>
                  <a:gd name="T109" fmla="*/ 52 h 52"/>
                  <a:gd name="T110" fmla="*/ 20 w 54"/>
                  <a:gd name="T111" fmla="*/ 5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 h="52">
                    <a:moveTo>
                      <a:pt x="20" y="51"/>
                    </a:moveTo>
                    <a:lnTo>
                      <a:pt x="20" y="51"/>
                    </a:lnTo>
                    <a:lnTo>
                      <a:pt x="23" y="48"/>
                    </a:lnTo>
                    <a:lnTo>
                      <a:pt x="23" y="47"/>
                    </a:lnTo>
                    <a:lnTo>
                      <a:pt x="23" y="47"/>
                    </a:lnTo>
                    <a:lnTo>
                      <a:pt x="15" y="37"/>
                    </a:lnTo>
                    <a:lnTo>
                      <a:pt x="15" y="37"/>
                    </a:lnTo>
                    <a:lnTo>
                      <a:pt x="7" y="27"/>
                    </a:lnTo>
                    <a:lnTo>
                      <a:pt x="7" y="27"/>
                    </a:lnTo>
                    <a:lnTo>
                      <a:pt x="6" y="26"/>
                    </a:lnTo>
                    <a:lnTo>
                      <a:pt x="1" y="30"/>
                    </a:lnTo>
                    <a:lnTo>
                      <a:pt x="0" y="27"/>
                    </a:lnTo>
                    <a:lnTo>
                      <a:pt x="9" y="20"/>
                    </a:lnTo>
                    <a:lnTo>
                      <a:pt x="9" y="20"/>
                    </a:lnTo>
                    <a:lnTo>
                      <a:pt x="10" y="21"/>
                    </a:lnTo>
                    <a:lnTo>
                      <a:pt x="33" y="33"/>
                    </a:lnTo>
                    <a:lnTo>
                      <a:pt x="33" y="33"/>
                    </a:lnTo>
                    <a:lnTo>
                      <a:pt x="24" y="8"/>
                    </a:lnTo>
                    <a:lnTo>
                      <a:pt x="33" y="0"/>
                    </a:lnTo>
                    <a:lnTo>
                      <a:pt x="34" y="1"/>
                    </a:lnTo>
                    <a:lnTo>
                      <a:pt x="34" y="1"/>
                    </a:lnTo>
                    <a:lnTo>
                      <a:pt x="31" y="5"/>
                    </a:lnTo>
                    <a:lnTo>
                      <a:pt x="31" y="6"/>
                    </a:lnTo>
                    <a:lnTo>
                      <a:pt x="31" y="6"/>
                    </a:lnTo>
                    <a:lnTo>
                      <a:pt x="31" y="6"/>
                    </a:lnTo>
                    <a:lnTo>
                      <a:pt x="40" y="16"/>
                    </a:lnTo>
                    <a:lnTo>
                      <a:pt x="40" y="16"/>
                    </a:lnTo>
                    <a:lnTo>
                      <a:pt x="48" y="25"/>
                    </a:lnTo>
                    <a:lnTo>
                      <a:pt x="48" y="25"/>
                    </a:lnTo>
                    <a:lnTo>
                      <a:pt x="49" y="25"/>
                    </a:lnTo>
                    <a:lnTo>
                      <a:pt x="53" y="23"/>
                    </a:lnTo>
                    <a:lnTo>
                      <a:pt x="54" y="24"/>
                    </a:lnTo>
                    <a:lnTo>
                      <a:pt x="42" y="35"/>
                    </a:lnTo>
                    <a:lnTo>
                      <a:pt x="41" y="33"/>
                    </a:lnTo>
                    <a:lnTo>
                      <a:pt x="41" y="33"/>
                    </a:lnTo>
                    <a:lnTo>
                      <a:pt x="43" y="31"/>
                    </a:lnTo>
                    <a:lnTo>
                      <a:pt x="43" y="29"/>
                    </a:lnTo>
                    <a:lnTo>
                      <a:pt x="26" y="9"/>
                    </a:lnTo>
                    <a:lnTo>
                      <a:pt x="26" y="9"/>
                    </a:lnTo>
                    <a:lnTo>
                      <a:pt x="36" y="35"/>
                    </a:lnTo>
                    <a:lnTo>
                      <a:pt x="36" y="35"/>
                    </a:lnTo>
                    <a:lnTo>
                      <a:pt x="37" y="38"/>
                    </a:lnTo>
                    <a:lnTo>
                      <a:pt x="35" y="40"/>
                    </a:lnTo>
                    <a:lnTo>
                      <a:pt x="35" y="40"/>
                    </a:lnTo>
                    <a:lnTo>
                      <a:pt x="33" y="39"/>
                    </a:lnTo>
                    <a:lnTo>
                      <a:pt x="8" y="25"/>
                    </a:lnTo>
                    <a:lnTo>
                      <a:pt x="8" y="25"/>
                    </a:lnTo>
                    <a:lnTo>
                      <a:pt x="23" y="41"/>
                    </a:lnTo>
                    <a:lnTo>
                      <a:pt x="23" y="41"/>
                    </a:lnTo>
                    <a:lnTo>
                      <a:pt x="25" y="44"/>
                    </a:lnTo>
                    <a:lnTo>
                      <a:pt x="25" y="44"/>
                    </a:lnTo>
                    <a:lnTo>
                      <a:pt x="27" y="44"/>
                    </a:lnTo>
                    <a:lnTo>
                      <a:pt x="31" y="42"/>
                    </a:lnTo>
                    <a:lnTo>
                      <a:pt x="32" y="44"/>
                    </a:lnTo>
                    <a:lnTo>
                      <a:pt x="22" y="52"/>
                    </a:lnTo>
                    <a:lnTo>
                      <a:pt x="20" y="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78" name="Freeform 62">
                <a:extLst>
                  <a:ext uri="{FF2B5EF4-FFF2-40B4-BE49-F238E27FC236}">
                    <a16:creationId xmlns:a16="http://schemas.microsoft.com/office/drawing/2014/main" id="{16069C05-2FF4-A04F-9DFC-AC3ED90821F4}"/>
                  </a:ext>
                </a:extLst>
              </p:cNvPr>
              <p:cNvSpPr>
                <a:spLocks noEditPoints="1"/>
              </p:cNvSpPr>
              <p:nvPr userDrawn="1"/>
            </p:nvSpPr>
            <p:spPr bwMode="auto">
              <a:xfrm>
                <a:off x="7999413" y="207963"/>
                <a:ext cx="25400" cy="30162"/>
              </a:xfrm>
              <a:custGeom>
                <a:avLst/>
                <a:gdLst>
                  <a:gd name="T0" fmla="*/ 15 w 34"/>
                  <a:gd name="T1" fmla="*/ 15 h 37"/>
                  <a:gd name="T2" fmla="*/ 15 w 34"/>
                  <a:gd name="T3" fmla="*/ 15 h 37"/>
                  <a:gd name="T4" fmla="*/ 15 w 34"/>
                  <a:gd name="T5" fmla="*/ 14 h 37"/>
                  <a:gd name="T6" fmla="*/ 15 w 34"/>
                  <a:gd name="T7" fmla="*/ 14 h 37"/>
                  <a:gd name="T8" fmla="*/ 14 w 34"/>
                  <a:gd name="T9" fmla="*/ 14 h 37"/>
                  <a:gd name="T10" fmla="*/ 3 w 34"/>
                  <a:gd name="T11" fmla="*/ 6 h 37"/>
                  <a:gd name="T12" fmla="*/ 7 w 34"/>
                  <a:gd name="T13" fmla="*/ 19 h 37"/>
                  <a:gd name="T14" fmla="*/ 7 w 34"/>
                  <a:gd name="T15" fmla="*/ 19 h 37"/>
                  <a:gd name="T16" fmla="*/ 7 w 34"/>
                  <a:gd name="T17" fmla="*/ 20 h 37"/>
                  <a:gd name="T18" fmla="*/ 7 w 34"/>
                  <a:gd name="T19" fmla="*/ 20 h 37"/>
                  <a:gd name="T20" fmla="*/ 7 w 34"/>
                  <a:gd name="T21" fmla="*/ 20 h 37"/>
                  <a:gd name="T22" fmla="*/ 15 w 34"/>
                  <a:gd name="T23" fmla="*/ 15 h 37"/>
                  <a:gd name="T24" fmla="*/ 3 w 34"/>
                  <a:gd name="T25" fmla="*/ 36 h 37"/>
                  <a:gd name="T26" fmla="*/ 3 w 34"/>
                  <a:gd name="T27" fmla="*/ 36 h 37"/>
                  <a:gd name="T28" fmla="*/ 6 w 34"/>
                  <a:gd name="T29" fmla="*/ 35 h 37"/>
                  <a:gd name="T30" fmla="*/ 7 w 34"/>
                  <a:gd name="T31" fmla="*/ 32 h 37"/>
                  <a:gd name="T32" fmla="*/ 6 w 34"/>
                  <a:gd name="T33" fmla="*/ 28 h 37"/>
                  <a:gd name="T34" fmla="*/ 1 w 34"/>
                  <a:gd name="T35" fmla="*/ 6 h 37"/>
                  <a:gd name="T36" fmla="*/ 1 w 34"/>
                  <a:gd name="T37" fmla="*/ 6 h 37"/>
                  <a:gd name="T38" fmla="*/ 0 w 34"/>
                  <a:gd name="T39" fmla="*/ 1 h 37"/>
                  <a:gd name="T40" fmla="*/ 2 w 34"/>
                  <a:gd name="T41" fmla="*/ 0 h 37"/>
                  <a:gd name="T42" fmla="*/ 2 w 34"/>
                  <a:gd name="T43" fmla="*/ 0 h 37"/>
                  <a:gd name="T44" fmla="*/ 7 w 34"/>
                  <a:gd name="T45" fmla="*/ 3 h 37"/>
                  <a:gd name="T46" fmla="*/ 27 w 34"/>
                  <a:gd name="T47" fmla="*/ 17 h 37"/>
                  <a:gd name="T48" fmla="*/ 27 w 34"/>
                  <a:gd name="T49" fmla="*/ 17 h 37"/>
                  <a:gd name="T50" fmla="*/ 29 w 34"/>
                  <a:gd name="T51" fmla="*/ 18 h 37"/>
                  <a:gd name="T52" fmla="*/ 33 w 34"/>
                  <a:gd name="T53" fmla="*/ 17 h 37"/>
                  <a:gd name="T54" fmla="*/ 34 w 34"/>
                  <a:gd name="T55" fmla="*/ 19 h 37"/>
                  <a:gd name="T56" fmla="*/ 20 w 34"/>
                  <a:gd name="T57" fmla="*/ 27 h 37"/>
                  <a:gd name="T58" fmla="*/ 20 w 34"/>
                  <a:gd name="T59" fmla="*/ 26 h 37"/>
                  <a:gd name="T60" fmla="*/ 20 w 34"/>
                  <a:gd name="T61" fmla="*/ 26 h 37"/>
                  <a:gd name="T62" fmla="*/ 23 w 34"/>
                  <a:gd name="T63" fmla="*/ 22 h 37"/>
                  <a:gd name="T64" fmla="*/ 24 w 34"/>
                  <a:gd name="T65" fmla="*/ 22 h 37"/>
                  <a:gd name="T66" fmla="*/ 23 w 34"/>
                  <a:gd name="T67" fmla="*/ 21 h 37"/>
                  <a:gd name="T68" fmla="*/ 23 w 34"/>
                  <a:gd name="T69" fmla="*/ 21 h 37"/>
                  <a:gd name="T70" fmla="*/ 17 w 34"/>
                  <a:gd name="T71" fmla="*/ 17 h 37"/>
                  <a:gd name="T72" fmla="*/ 17 w 34"/>
                  <a:gd name="T73" fmla="*/ 17 h 37"/>
                  <a:gd name="T74" fmla="*/ 17 w 34"/>
                  <a:gd name="T75" fmla="*/ 17 h 37"/>
                  <a:gd name="T76" fmla="*/ 17 w 34"/>
                  <a:gd name="T77" fmla="*/ 17 h 37"/>
                  <a:gd name="T78" fmla="*/ 10 w 34"/>
                  <a:gd name="T79" fmla="*/ 21 h 37"/>
                  <a:gd name="T80" fmla="*/ 10 w 34"/>
                  <a:gd name="T81" fmla="*/ 21 h 37"/>
                  <a:gd name="T82" fmla="*/ 8 w 34"/>
                  <a:gd name="T83" fmla="*/ 22 h 37"/>
                  <a:gd name="T84" fmla="*/ 8 w 34"/>
                  <a:gd name="T85" fmla="*/ 24 h 37"/>
                  <a:gd name="T86" fmla="*/ 8 w 34"/>
                  <a:gd name="T87" fmla="*/ 24 h 37"/>
                  <a:gd name="T88" fmla="*/ 9 w 34"/>
                  <a:gd name="T89" fmla="*/ 30 h 37"/>
                  <a:gd name="T90" fmla="*/ 9 w 34"/>
                  <a:gd name="T91" fmla="*/ 30 h 37"/>
                  <a:gd name="T92" fmla="*/ 10 w 34"/>
                  <a:gd name="T93" fmla="*/ 30 h 37"/>
                  <a:gd name="T94" fmla="*/ 15 w 34"/>
                  <a:gd name="T95" fmla="*/ 29 h 37"/>
                  <a:gd name="T96" fmla="*/ 16 w 34"/>
                  <a:gd name="T97" fmla="*/ 30 h 37"/>
                  <a:gd name="T98" fmla="*/ 5 w 34"/>
                  <a:gd name="T99" fmla="*/ 37 h 37"/>
                  <a:gd name="T100" fmla="*/ 3 w 34"/>
                  <a:gd name="T101" fmla="*/ 3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4" h="37">
                    <a:moveTo>
                      <a:pt x="15" y="15"/>
                    </a:moveTo>
                    <a:lnTo>
                      <a:pt x="15" y="15"/>
                    </a:lnTo>
                    <a:lnTo>
                      <a:pt x="15" y="14"/>
                    </a:lnTo>
                    <a:lnTo>
                      <a:pt x="15" y="14"/>
                    </a:lnTo>
                    <a:lnTo>
                      <a:pt x="14" y="14"/>
                    </a:lnTo>
                    <a:lnTo>
                      <a:pt x="3" y="6"/>
                    </a:lnTo>
                    <a:lnTo>
                      <a:pt x="7" y="19"/>
                    </a:lnTo>
                    <a:lnTo>
                      <a:pt x="7" y="19"/>
                    </a:lnTo>
                    <a:lnTo>
                      <a:pt x="7" y="20"/>
                    </a:lnTo>
                    <a:lnTo>
                      <a:pt x="7" y="20"/>
                    </a:lnTo>
                    <a:lnTo>
                      <a:pt x="7" y="20"/>
                    </a:lnTo>
                    <a:lnTo>
                      <a:pt x="15" y="15"/>
                    </a:lnTo>
                    <a:close/>
                    <a:moveTo>
                      <a:pt x="3" y="36"/>
                    </a:moveTo>
                    <a:lnTo>
                      <a:pt x="3" y="36"/>
                    </a:lnTo>
                    <a:lnTo>
                      <a:pt x="6" y="35"/>
                    </a:lnTo>
                    <a:lnTo>
                      <a:pt x="7" y="32"/>
                    </a:lnTo>
                    <a:lnTo>
                      <a:pt x="6" y="28"/>
                    </a:lnTo>
                    <a:lnTo>
                      <a:pt x="1" y="6"/>
                    </a:lnTo>
                    <a:lnTo>
                      <a:pt x="1" y="6"/>
                    </a:lnTo>
                    <a:lnTo>
                      <a:pt x="0" y="1"/>
                    </a:lnTo>
                    <a:lnTo>
                      <a:pt x="2" y="0"/>
                    </a:lnTo>
                    <a:lnTo>
                      <a:pt x="2" y="0"/>
                    </a:lnTo>
                    <a:lnTo>
                      <a:pt x="7" y="3"/>
                    </a:lnTo>
                    <a:lnTo>
                      <a:pt x="27" y="17"/>
                    </a:lnTo>
                    <a:lnTo>
                      <a:pt x="27" y="17"/>
                    </a:lnTo>
                    <a:lnTo>
                      <a:pt x="29" y="18"/>
                    </a:lnTo>
                    <a:lnTo>
                      <a:pt x="33" y="17"/>
                    </a:lnTo>
                    <a:lnTo>
                      <a:pt x="34" y="19"/>
                    </a:lnTo>
                    <a:lnTo>
                      <a:pt x="20" y="27"/>
                    </a:lnTo>
                    <a:lnTo>
                      <a:pt x="20" y="26"/>
                    </a:lnTo>
                    <a:lnTo>
                      <a:pt x="20" y="26"/>
                    </a:lnTo>
                    <a:lnTo>
                      <a:pt x="23" y="22"/>
                    </a:lnTo>
                    <a:lnTo>
                      <a:pt x="24" y="22"/>
                    </a:lnTo>
                    <a:lnTo>
                      <a:pt x="23" y="21"/>
                    </a:lnTo>
                    <a:lnTo>
                      <a:pt x="23" y="21"/>
                    </a:lnTo>
                    <a:lnTo>
                      <a:pt x="17" y="17"/>
                    </a:lnTo>
                    <a:lnTo>
                      <a:pt x="17" y="17"/>
                    </a:lnTo>
                    <a:lnTo>
                      <a:pt x="17" y="17"/>
                    </a:lnTo>
                    <a:lnTo>
                      <a:pt x="17" y="17"/>
                    </a:lnTo>
                    <a:lnTo>
                      <a:pt x="10" y="21"/>
                    </a:lnTo>
                    <a:lnTo>
                      <a:pt x="10" y="21"/>
                    </a:lnTo>
                    <a:lnTo>
                      <a:pt x="8" y="22"/>
                    </a:lnTo>
                    <a:lnTo>
                      <a:pt x="8" y="24"/>
                    </a:lnTo>
                    <a:lnTo>
                      <a:pt x="8" y="24"/>
                    </a:lnTo>
                    <a:lnTo>
                      <a:pt x="9" y="30"/>
                    </a:lnTo>
                    <a:lnTo>
                      <a:pt x="9" y="30"/>
                    </a:lnTo>
                    <a:lnTo>
                      <a:pt x="10" y="30"/>
                    </a:lnTo>
                    <a:lnTo>
                      <a:pt x="15" y="29"/>
                    </a:lnTo>
                    <a:lnTo>
                      <a:pt x="16" y="30"/>
                    </a:lnTo>
                    <a:lnTo>
                      <a:pt x="5" y="37"/>
                    </a:lnTo>
                    <a:lnTo>
                      <a:pt x="3"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79" name="Freeform 63">
                <a:extLst>
                  <a:ext uri="{FF2B5EF4-FFF2-40B4-BE49-F238E27FC236}">
                    <a16:creationId xmlns:a16="http://schemas.microsoft.com/office/drawing/2014/main" id="{33E936AF-4E06-0D44-84AE-575D78C57700}"/>
                  </a:ext>
                </a:extLst>
              </p:cNvPr>
              <p:cNvSpPr>
                <a:spLocks/>
              </p:cNvSpPr>
              <p:nvPr userDrawn="1"/>
            </p:nvSpPr>
            <p:spPr bwMode="auto">
              <a:xfrm>
                <a:off x="8015288" y="187325"/>
                <a:ext cx="31750" cy="34925"/>
              </a:xfrm>
              <a:custGeom>
                <a:avLst/>
                <a:gdLst>
                  <a:gd name="T0" fmla="*/ 13 w 39"/>
                  <a:gd name="T1" fmla="*/ 42 h 45"/>
                  <a:gd name="T2" fmla="*/ 13 w 39"/>
                  <a:gd name="T3" fmla="*/ 42 h 45"/>
                  <a:gd name="T4" fmla="*/ 17 w 39"/>
                  <a:gd name="T5" fmla="*/ 40 h 45"/>
                  <a:gd name="T6" fmla="*/ 17 w 39"/>
                  <a:gd name="T7" fmla="*/ 39 h 45"/>
                  <a:gd name="T8" fmla="*/ 17 w 39"/>
                  <a:gd name="T9" fmla="*/ 39 h 45"/>
                  <a:gd name="T10" fmla="*/ 11 w 39"/>
                  <a:gd name="T11" fmla="*/ 28 h 45"/>
                  <a:gd name="T12" fmla="*/ 11 w 39"/>
                  <a:gd name="T13" fmla="*/ 28 h 45"/>
                  <a:gd name="T14" fmla="*/ 5 w 39"/>
                  <a:gd name="T15" fmla="*/ 16 h 45"/>
                  <a:gd name="T16" fmla="*/ 5 w 39"/>
                  <a:gd name="T17" fmla="*/ 16 h 45"/>
                  <a:gd name="T18" fmla="*/ 4 w 39"/>
                  <a:gd name="T19" fmla="*/ 16 h 45"/>
                  <a:gd name="T20" fmla="*/ 0 w 39"/>
                  <a:gd name="T21" fmla="*/ 17 h 45"/>
                  <a:gd name="T22" fmla="*/ 0 w 39"/>
                  <a:gd name="T23" fmla="*/ 15 h 45"/>
                  <a:gd name="T24" fmla="*/ 7 w 39"/>
                  <a:gd name="T25" fmla="*/ 11 h 45"/>
                  <a:gd name="T26" fmla="*/ 7 w 39"/>
                  <a:gd name="T27" fmla="*/ 11 h 45"/>
                  <a:gd name="T28" fmla="*/ 10 w 39"/>
                  <a:gd name="T29" fmla="*/ 13 h 45"/>
                  <a:gd name="T30" fmla="*/ 32 w 39"/>
                  <a:gd name="T31" fmla="*/ 25 h 45"/>
                  <a:gd name="T32" fmla="*/ 32 w 39"/>
                  <a:gd name="T33" fmla="*/ 25 h 45"/>
                  <a:gd name="T34" fmla="*/ 29 w 39"/>
                  <a:gd name="T35" fmla="*/ 19 h 45"/>
                  <a:gd name="T36" fmla="*/ 29 w 39"/>
                  <a:gd name="T37" fmla="*/ 19 h 45"/>
                  <a:gd name="T38" fmla="*/ 23 w 39"/>
                  <a:gd name="T39" fmla="*/ 7 h 45"/>
                  <a:gd name="T40" fmla="*/ 23 w 39"/>
                  <a:gd name="T41" fmla="*/ 7 h 45"/>
                  <a:gd name="T42" fmla="*/ 23 w 39"/>
                  <a:gd name="T43" fmla="*/ 7 h 45"/>
                  <a:gd name="T44" fmla="*/ 22 w 39"/>
                  <a:gd name="T45" fmla="*/ 7 h 45"/>
                  <a:gd name="T46" fmla="*/ 18 w 39"/>
                  <a:gd name="T47" fmla="*/ 8 h 45"/>
                  <a:gd name="T48" fmla="*/ 17 w 39"/>
                  <a:gd name="T49" fmla="*/ 6 h 45"/>
                  <a:gd name="T50" fmla="*/ 29 w 39"/>
                  <a:gd name="T51" fmla="*/ 0 h 45"/>
                  <a:gd name="T52" fmla="*/ 30 w 39"/>
                  <a:gd name="T53" fmla="*/ 3 h 45"/>
                  <a:gd name="T54" fmla="*/ 30 w 39"/>
                  <a:gd name="T55" fmla="*/ 3 h 45"/>
                  <a:gd name="T56" fmla="*/ 27 w 39"/>
                  <a:gd name="T57" fmla="*/ 5 h 45"/>
                  <a:gd name="T58" fmla="*/ 26 w 39"/>
                  <a:gd name="T59" fmla="*/ 6 h 45"/>
                  <a:gd name="T60" fmla="*/ 27 w 39"/>
                  <a:gd name="T61" fmla="*/ 7 h 45"/>
                  <a:gd name="T62" fmla="*/ 27 w 39"/>
                  <a:gd name="T63" fmla="*/ 7 h 45"/>
                  <a:gd name="T64" fmla="*/ 30 w 39"/>
                  <a:gd name="T65" fmla="*/ 14 h 45"/>
                  <a:gd name="T66" fmla="*/ 30 w 39"/>
                  <a:gd name="T67" fmla="*/ 14 h 45"/>
                  <a:gd name="T68" fmla="*/ 39 w 39"/>
                  <a:gd name="T69" fmla="*/ 32 h 45"/>
                  <a:gd name="T70" fmla="*/ 36 w 39"/>
                  <a:gd name="T71" fmla="*/ 34 h 45"/>
                  <a:gd name="T72" fmla="*/ 36 w 39"/>
                  <a:gd name="T73" fmla="*/ 34 h 45"/>
                  <a:gd name="T74" fmla="*/ 27 w 39"/>
                  <a:gd name="T75" fmla="*/ 28 h 45"/>
                  <a:gd name="T76" fmla="*/ 9 w 39"/>
                  <a:gd name="T77" fmla="*/ 19 h 45"/>
                  <a:gd name="T78" fmla="*/ 9 w 39"/>
                  <a:gd name="T79" fmla="*/ 19 h 45"/>
                  <a:gd name="T80" fmla="*/ 13 w 39"/>
                  <a:gd name="T81" fmla="*/ 27 h 45"/>
                  <a:gd name="T82" fmla="*/ 13 w 39"/>
                  <a:gd name="T83" fmla="*/ 27 h 45"/>
                  <a:gd name="T84" fmla="*/ 19 w 39"/>
                  <a:gd name="T85" fmla="*/ 38 h 45"/>
                  <a:gd name="T86" fmla="*/ 19 w 39"/>
                  <a:gd name="T87" fmla="*/ 38 h 45"/>
                  <a:gd name="T88" fmla="*/ 19 w 39"/>
                  <a:gd name="T89" fmla="*/ 39 h 45"/>
                  <a:gd name="T90" fmla="*/ 20 w 39"/>
                  <a:gd name="T91" fmla="*/ 39 h 45"/>
                  <a:gd name="T92" fmla="*/ 26 w 39"/>
                  <a:gd name="T93" fmla="*/ 37 h 45"/>
                  <a:gd name="T94" fmla="*/ 26 w 39"/>
                  <a:gd name="T95" fmla="*/ 39 h 45"/>
                  <a:gd name="T96" fmla="*/ 13 w 39"/>
                  <a:gd name="T97" fmla="*/ 45 h 45"/>
                  <a:gd name="T98" fmla="*/ 13 w 39"/>
                  <a:gd name="T99" fmla="*/ 4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9" h="45">
                    <a:moveTo>
                      <a:pt x="13" y="42"/>
                    </a:moveTo>
                    <a:lnTo>
                      <a:pt x="13" y="42"/>
                    </a:lnTo>
                    <a:lnTo>
                      <a:pt x="17" y="40"/>
                    </a:lnTo>
                    <a:lnTo>
                      <a:pt x="17" y="39"/>
                    </a:lnTo>
                    <a:lnTo>
                      <a:pt x="17" y="39"/>
                    </a:lnTo>
                    <a:lnTo>
                      <a:pt x="11" y="28"/>
                    </a:lnTo>
                    <a:lnTo>
                      <a:pt x="11" y="28"/>
                    </a:lnTo>
                    <a:lnTo>
                      <a:pt x="5" y="16"/>
                    </a:lnTo>
                    <a:lnTo>
                      <a:pt x="5" y="16"/>
                    </a:lnTo>
                    <a:lnTo>
                      <a:pt x="4" y="16"/>
                    </a:lnTo>
                    <a:lnTo>
                      <a:pt x="0" y="17"/>
                    </a:lnTo>
                    <a:lnTo>
                      <a:pt x="0" y="15"/>
                    </a:lnTo>
                    <a:lnTo>
                      <a:pt x="7" y="11"/>
                    </a:lnTo>
                    <a:lnTo>
                      <a:pt x="7" y="11"/>
                    </a:lnTo>
                    <a:lnTo>
                      <a:pt x="10" y="13"/>
                    </a:lnTo>
                    <a:lnTo>
                      <a:pt x="32" y="25"/>
                    </a:lnTo>
                    <a:lnTo>
                      <a:pt x="32" y="25"/>
                    </a:lnTo>
                    <a:lnTo>
                      <a:pt x="29" y="19"/>
                    </a:lnTo>
                    <a:lnTo>
                      <a:pt x="29" y="19"/>
                    </a:lnTo>
                    <a:lnTo>
                      <a:pt x="23" y="7"/>
                    </a:lnTo>
                    <a:lnTo>
                      <a:pt x="23" y="7"/>
                    </a:lnTo>
                    <a:lnTo>
                      <a:pt x="23" y="7"/>
                    </a:lnTo>
                    <a:lnTo>
                      <a:pt x="22" y="7"/>
                    </a:lnTo>
                    <a:lnTo>
                      <a:pt x="18" y="8"/>
                    </a:lnTo>
                    <a:lnTo>
                      <a:pt x="17" y="6"/>
                    </a:lnTo>
                    <a:lnTo>
                      <a:pt x="29" y="0"/>
                    </a:lnTo>
                    <a:lnTo>
                      <a:pt x="30" y="3"/>
                    </a:lnTo>
                    <a:lnTo>
                      <a:pt x="30" y="3"/>
                    </a:lnTo>
                    <a:lnTo>
                      <a:pt x="27" y="5"/>
                    </a:lnTo>
                    <a:lnTo>
                      <a:pt x="26" y="6"/>
                    </a:lnTo>
                    <a:lnTo>
                      <a:pt x="27" y="7"/>
                    </a:lnTo>
                    <a:lnTo>
                      <a:pt x="27" y="7"/>
                    </a:lnTo>
                    <a:lnTo>
                      <a:pt x="30" y="14"/>
                    </a:lnTo>
                    <a:lnTo>
                      <a:pt x="30" y="14"/>
                    </a:lnTo>
                    <a:lnTo>
                      <a:pt x="39" y="32"/>
                    </a:lnTo>
                    <a:lnTo>
                      <a:pt x="36" y="34"/>
                    </a:lnTo>
                    <a:lnTo>
                      <a:pt x="36" y="34"/>
                    </a:lnTo>
                    <a:lnTo>
                      <a:pt x="27" y="28"/>
                    </a:lnTo>
                    <a:lnTo>
                      <a:pt x="9" y="19"/>
                    </a:lnTo>
                    <a:lnTo>
                      <a:pt x="9" y="19"/>
                    </a:lnTo>
                    <a:lnTo>
                      <a:pt x="13" y="27"/>
                    </a:lnTo>
                    <a:lnTo>
                      <a:pt x="13" y="27"/>
                    </a:lnTo>
                    <a:lnTo>
                      <a:pt x="19" y="38"/>
                    </a:lnTo>
                    <a:lnTo>
                      <a:pt x="19" y="38"/>
                    </a:lnTo>
                    <a:lnTo>
                      <a:pt x="19" y="39"/>
                    </a:lnTo>
                    <a:lnTo>
                      <a:pt x="20" y="39"/>
                    </a:lnTo>
                    <a:lnTo>
                      <a:pt x="26" y="37"/>
                    </a:lnTo>
                    <a:lnTo>
                      <a:pt x="26" y="39"/>
                    </a:lnTo>
                    <a:lnTo>
                      <a:pt x="13" y="45"/>
                    </a:lnTo>
                    <a:lnTo>
                      <a:pt x="13"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80" name="Freeform 64">
                <a:extLst>
                  <a:ext uri="{FF2B5EF4-FFF2-40B4-BE49-F238E27FC236}">
                    <a16:creationId xmlns:a16="http://schemas.microsoft.com/office/drawing/2014/main" id="{BE270D92-CE48-CF48-8B2E-5D2F90861444}"/>
                  </a:ext>
                </a:extLst>
              </p:cNvPr>
              <p:cNvSpPr>
                <a:spLocks/>
              </p:cNvSpPr>
              <p:nvPr userDrawn="1"/>
            </p:nvSpPr>
            <p:spPr bwMode="auto">
              <a:xfrm>
                <a:off x="8061325" y="176213"/>
                <a:ext cx="20638" cy="28575"/>
              </a:xfrm>
              <a:custGeom>
                <a:avLst/>
                <a:gdLst>
                  <a:gd name="T0" fmla="*/ 6 w 27"/>
                  <a:gd name="T1" fmla="*/ 26 h 36"/>
                  <a:gd name="T2" fmla="*/ 10 w 27"/>
                  <a:gd name="T3" fmla="*/ 31 h 36"/>
                  <a:gd name="T4" fmla="*/ 17 w 27"/>
                  <a:gd name="T5" fmla="*/ 31 h 36"/>
                  <a:gd name="T6" fmla="*/ 20 w 27"/>
                  <a:gd name="T7" fmla="*/ 30 h 36"/>
                  <a:gd name="T8" fmla="*/ 23 w 27"/>
                  <a:gd name="T9" fmla="*/ 26 h 36"/>
                  <a:gd name="T10" fmla="*/ 23 w 27"/>
                  <a:gd name="T11" fmla="*/ 24 h 36"/>
                  <a:gd name="T12" fmla="*/ 20 w 27"/>
                  <a:gd name="T13" fmla="*/ 21 h 36"/>
                  <a:gd name="T14" fmla="*/ 11 w 27"/>
                  <a:gd name="T15" fmla="*/ 20 h 36"/>
                  <a:gd name="T16" fmla="*/ 7 w 27"/>
                  <a:gd name="T17" fmla="*/ 20 h 36"/>
                  <a:gd name="T18" fmla="*/ 1 w 27"/>
                  <a:gd name="T19" fmla="*/ 17 h 36"/>
                  <a:gd name="T20" fmla="*/ 0 w 27"/>
                  <a:gd name="T21" fmla="*/ 14 h 36"/>
                  <a:gd name="T22" fmla="*/ 1 w 27"/>
                  <a:gd name="T23" fmla="*/ 7 h 36"/>
                  <a:gd name="T24" fmla="*/ 9 w 27"/>
                  <a:gd name="T25" fmla="*/ 1 h 36"/>
                  <a:gd name="T26" fmla="*/ 14 w 27"/>
                  <a:gd name="T27" fmla="*/ 0 h 36"/>
                  <a:gd name="T28" fmla="*/ 18 w 27"/>
                  <a:gd name="T29" fmla="*/ 0 h 36"/>
                  <a:gd name="T30" fmla="*/ 18 w 27"/>
                  <a:gd name="T31" fmla="*/ 1 h 36"/>
                  <a:gd name="T32" fmla="*/ 18 w 27"/>
                  <a:gd name="T33" fmla="*/ 9 h 36"/>
                  <a:gd name="T34" fmla="*/ 17 w 27"/>
                  <a:gd name="T35" fmla="*/ 5 h 36"/>
                  <a:gd name="T36" fmla="*/ 11 w 27"/>
                  <a:gd name="T37" fmla="*/ 3 h 36"/>
                  <a:gd name="T38" fmla="*/ 9 w 27"/>
                  <a:gd name="T39" fmla="*/ 3 h 36"/>
                  <a:gd name="T40" fmla="*/ 5 w 27"/>
                  <a:gd name="T41" fmla="*/ 7 h 36"/>
                  <a:gd name="T42" fmla="*/ 4 w 27"/>
                  <a:gd name="T43" fmla="*/ 11 h 36"/>
                  <a:gd name="T44" fmla="*/ 6 w 27"/>
                  <a:gd name="T45" fmla="*/ 13 h 36"/>
                  <a:gd name="T46" fmla="*/ 17 w 27"/>
                  <a:gd name="T47" fmla="*/ 14 h 36"/>
                  <a:gd name="T48" fmla="*/ 20 w 27"/>
                  <a:gd name="T49" fmla="*/ 14 h 36"/>
                  <a:gd name="T50" fmla="*/ 25 w 27"/>
                  <a:gd name="T51" fmla="*/ 18 h 36"/>
                  <a:gd name="T52" fmla="*/ 26 w 27"/>
                  <a:gd name="T53" fmla="*/ 20 h 36"/>
                  <a:gd name="T54" fmla="*/ 25 w 27"/>
                  <a:gd name="T55" fmla="*/ 29 h 36"/>
                  <a:gd name="T56" fmla="*/ 17 w 27"/>
                  <a:gd name="T57" fmla="*/ 34 h 36"/>
                  <a:gd name="T58" fmla="*/ 13 w 27"/>
                  <a:gd name="T59" fmla="*/ 35 h 36"/>
                  <a:gd name="T60" fmla="*/ 7 w 27"/>
                  <a:gd name="T61" fmla="*/ 36 h 36"/>
                  <a:gd name="T62" fmla="*/ 6 w 27"/>
                  <a:gd name="T63" fmla="*/ 2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 h="36">
                    <a:moveTo>
                      <a:pt x="6" y="26"/>
                    </a:moveTo>
                    <a:lnTo>
                      <a:pt x="6" y="26"/>
                    </a:lnTo>
                    <a:lnTo>
                      <a:pt x="8" y="29"/>
                    </a:lnTo>
                    <a:lnTo>
                      <a:pt x="10" y="31"/>
                    </a:lnTo>
                    <a:lnTo>
                      <a:pt x="14" y="33"/>
                    </a:lnTo>
                    <a:lnTo>
                      <a:pt x="17" y="31"/>
                    </a:lnTo>
                    <a:lnTo>
                      <a:pt x="17" y="31"/>
                    </a:lnTo>
                    <a:lnTo>
                      <a:pt x="20" y="30"/>
                    </a:lnTo>
                    <a:lnTo>
                      <a:pt x="22" y="28"/>
                    </a:lnTo>
                    <a:lnTo>
                      <a:pt x="23" y="26"/>
                    </a:lnTo>
                    <a:lnTo>
                      <a:pt x="23" y="24"/>
                    </a:lnTo>
                    <a:lnTo>
                      <a:pt x="23" y="24"/>
                    </a:lnTo>
                    <a:lnTo>
                      <a:pt x="22" y="22"/>
                    </a:lnTo>
                    <a:lnTo>
                      <a:pt x="20" y="21"/>
                    </a:lnTo>
                    <a:lnTo>
                      <a:pt x="16" y="20"/>
                    </a:lnTo>
                    <a:lnTo>
                      <a:pt x="11" y="20"/>
                    </a:lnTo>
                    <a:lnTo>
                      <a:pt x="11" y="20"/>
                    </a:lnTo>
                    <a:lnTo>
                      <a:pt x="7" y="20"/>
                    </a:lnTo>
                    <a:lnTo>
                      <a:pt x="4" y="19"/>
                    </a:lnTo>
                    <a:lnTo>
                      <a:pt x="1" y="17"/>
                    </a:lnTo>
                    <a:lnTo>
                      <a:pt x="0" y="14"/>
                    </a:lnTo>
                    <a:lnTo>
                      <a:pt x="0" y="14"/>
                    </a:lnTo>
                    <a:lnTo>
                      <a:pt x="0" y="10"/>
                    </a:lnTo>
                    <a:lnTo>
                      <a:pt x="1" y="7"/>
                    </a:lnTo>
                    <a:lnTo>
                      <a:pt x="5" y="3"/>
                    </a:lnTo>
                    <a:lnTo>
                      <a:pt x="9" y="1"/>
                    </a:lnTo>
                    <a:lnTo>
                      <a:pt x="9" y="1"/>
                    </a:lnTo>
                    <a:lnTo>
                      <a:pt x="14" y="0"/>
                    </a:lnTo>
                    <a:lnTo>
                      <a:pt x="18" y="0"/>
                    </a:lnTo>
                    <a:lnTo>
                      <a:pt x="18" y="0"/>
                    </a:lnTo>
                    <a:lnTo>
                      <a:pt x="18" y="1"/>
                    </a:lnTo>
                    <a:lnTo>
                      <a:pt x="18" y="1"/>
                    </a:lnTo>
                    <a:lnTo>
                      <a:pt x="20" y="8"/>
                    </a:lnTo>
                    <a:lnTo>
                      <a:pt x="18" y="9"/>
                    </a:lnTo>
                    <a:lnTo>
                      <a:pt x="18" y="9"/>
                    </a:lnTo>
                    <a:lnTo>
                      <a:pt x="17" y="5"/>
                    </a:lnTo>
                    <a:lnTo>
                      <a:pt x="15" y="3"/>
                    </a:lnTo>
                    <a:lnTo>
                      <a:pt x="11" y="3"/>
                    </a:lnTo>
                    <a:lnTo>
                      <a:pt x="9" y="3"/>
                    </a:lnTo>
                    <a:lnTo>
                      <a:pt x="9" y="3"/>
                    </a:lnTo>
                    <a:lnTo>
                      <a:pt x="6" y="4"/>
                    </a:lnTo>
                    <a:lnTo>
                      <a:pt x="5" y="7"/>
                    </a:lnTo>
                    <a:lnTo>
                      <a:pt x="4" y="9"/>
                    </a:lnTo>
                    <a:lnTo>
                      <a:pt x="4" y="11"/>
                    </a:lnTo>
                    <a:lnTo>
                      <a:pt x="4" y="11"/>
                    </a:lnTo>
                    <a:lnTo>
                      <a:pt x="6" y="13"/>
                    </a:lnTo>
                    <a:lnTo>
                      <a:pt x="9" y="14"/>
                    </a:lnTo>
                    <a:lnTo>
                      <a:pt x="17" y="14"/>
                    </a:lnTo>
                    <a:lnTo>
                      <a:pt x="17" y="14"/>
                    </a:lnTo>
                    <a:lnTo>
                      <a:pt x="20" y="14"/>
                    </a:lnTo>
                    <a:lnTo>
                      <a:pt x="24" y="16"/>
                    </a:lnTo>
                    <a:lnTo>
                      <a:pt x="25" y="18"/>
                    </a:lnTo>
                    <a:lnTo>
                      <a:pt x="26" y="20"/>
                    </a:lnTo>
                    <a:lnTo>
                      <a:pt x="26" y="20"/>
                    </a:lnTo>
                    <a:lnTo>
                      <a:pt x="27" y="25"/>
                    </a:lnTo>
                    <a:lnTo>
                      <a:pt x="25" y="29"/>
                    </a:lnTo>
                    <a:lnTo>
                      <a:pt x="23" y="31"/>
                    </a:lnTo>
                    <a:lnTo>
                      <a:pt x="17" y="34"/>
                    </a:lnTo>
                    <a:lnTo>
                      <a:pt x="17" y="34"/>
                    </a:lnTo>
                    <a:lnTo>
                      <a:pt x="13" y="35"/>
                    </a:lnTo>
                    <a:lnTo>
                      <a:pt x="7" y="36"/>
                    </a:lnTo>
                    <a:lnTo>
                      <a:pt x="7" y="36"/>
                    </a:lnTo>
                    <a:lnTo>
                      <a:pt x="4" y="27"/>
                    </a:lnTo>
                    <a:lnTo>
                      <a:pt x="6"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81" name="Freeform 65">
                <a:extLst>
                  <a:ext uri="{FF2B5EF4-FFF2-40B4-BE49-F238E27FC236}">
                    <a16:creationId xmlns:a16="http://schemas.microsoft.com/office/drawing/2014/main" id="{8AA8E182-6FEF-624A-90F2-CE4194E022ED}"/>
                  </a:ext>
                </a:extLst>
              </p:cNvPr>
              <p:cNvSpPr>
                <a:spLocks/>
              </p:cNvSpPr>
              <p:nvPr userDrawn="1"/>
            </p:nvSpPr>
            <p:spPr bwMode="auto">
              <a:xfrm>
                <a:off x="8080375" y="168275"/>
                <a:ext cx="25400" cy="31750"/>
              </a:xfrm>
              <a:custGeom>
                <a:avLst/>
                <a:gdLst>
                  <a:gd name="T0" fmla="*/ 7 w 33"/>
                  <a:gd name="T1" fmla="*/ 36 h 38"/>
                  <a:gd name="T2" fmla="*/ 7 w 33"/>
                  <a:gd name="T3" fmla="*/ 36 h 38"/>
                  <a:gd name="T4" fmla="*/ 10 w 33"/>
                  <a:gd name="T5" fmla="*/ 35 h 38"/>
                  <a:gd name="T6" fmla="*/ 10 w 33"/>
                  <a:gd name="T7" fmla="*/ 34 h 38"/>
                  <a:gd name="T8" fmla="*/ 10 w 33"/>
                  <a:gd name="T9" fmla="*/ 34 h 38"/>
                  <a:gd name="T10" fmla="*/ 8 w 33"/>
                  <a:gd name="T11" fmla="*/ 21 h 38"/>
                  <a:gd name="T12" fmla="*/ 8 w 33"/>
                  <a:gd name="T13" fmla="*/ 21 h 38"/>
                  <a:gd name="T14" fmla="*/ 6 w 33"/>
                  <a:gd name="T15" fmla="*/ 9 h 38"/>
                  <a:gd name="T16" fmla="*/ 6 w 33"/>
                  <a:gd name="T17" fmla="*/ 9 h 38"/>
                  <a:gd name="T18" fmla="*/ 5 w 33"/>
                  <a:gd name="T19" fmla="*/ 8 h 38"/>
                  <a:gd name="T20" fmla="*/ 1 w 33"/>
                  <a:gd name="T21" fmla="*/ 8 h 38"/>
                  <a:gd name="T22" fmla="*/ 0 w 33"/>
                  <a:gd name="T23" fmla="*/ 5 h 38"/>
                  <a:gd name="T24" fmla="*/ 17 w 33"/>
                  <a:gd name="T25" fmla="*/ 2 h 38"/>
                  <a:gd name="T26" fmla="*/ 17 w 33"/>
                  <a:gd name="T27" fmla="*/ 2 h 38"/>
                  <a:gd name="T28" fmla="*/ 25 w 33"/>
                  <a:gd name="T29" fmla="*/ 0 h 38"/>
                  <a:gd name="T30" fmla="*/ 25 w 33"/>
                  <a:gd name="T31" fmla="*/ 0 h 38"/>
                  <a:gd name="T32" fmla="*/ 27 w 33"/>
                  <a:gd name="T33" fmla="*/ 9 h 38"/>
                  <a:gd name="T34" fmla="*/ 25 w 33"/>
                  <a:gd name="T35" fmla="*/ 10 h 38"/>
                  <a:gd name="T36" fmla="*/ 25 w 33"/>
                  <a:gd name="T37" fmla="*/ 10 h 38"/>
                  <a:gd name="T38" fmla="*/ 24 w 33"/>
                  <a:gd name="T39" fmla="*/ 6 h 38"/>
                  <a:gd name="T40" fmla="*/ 22 w 33"/>
                  <a:gd name="T41" fmla="*/ 4 h 38"/>
                  <a:gd name="T42" fmla="*/ 19 w 33"/>
                  <a:gd name="T43" fmla="*/ 4 h 38"/>
                  <a:gd name="T44" fmla="*/ 15 w 33"/>
                  <a:gd name="T45" fmla="*/ 4 h 38"/>
                  <a:gd name="T46" fmla="*/ 11 w 33"/>
                  <a:gd name="T47" fmla="*/ 5 h 38"/>
                  <a:gd name="T48" fmla="*/ 11 w 33"/>
                  <a:gd name="T49" fmla="*/ 5 h 38"/>
                  <a:gd name="T50" fmla="*/ 10 w 33"/>
                  <a:gd name="T51" fmla="*/ 6 h 38"/>
                  <a:gd name="T52" fmla="*/ 10 w 33"/>
                  <a:gd name="T53" fmla="*/ 6 h 38"/>
                  <a:gd name="T54" fmla="*/ 12 w 33"/>
                  <a:gd name="T55" fmla="*/ 17 h 38"/>
                  <a:gd name="T56" fmla="*/ 12 w 33"/>
                  <a:gd name="T57" fmla="*/ 17 h 38"/>
                  <a:gd name="T58" fmla="*/ 12 w 33"/>
                  <a:gd name="T59" fmla="*/ 18 h 38"/>
                  <a:gd name="T60" fmla="*/ 15 w 33"/>
                  <a:gd name="T61" fmla="*/ 18 h 38"/>
                  <a:gd name="T62" fmla="*/ 16 w 33"/>
                  <a:gd name="T63" fmla="*/ 18 h 38"/>
                  <a:gd name="T64" fmla="*/ 16 w 33"/>
                  <a:gd name="T65" fmla="*/ 18 h 38"/>
                  <a:gd name="T66" fmla="*/ 18 w 33"/>
                  <a:gd name="T67" fmla="*/ 17 h 38"/>
                  <a:gd name="T68" fmla="*/ 20 w 33"/>
                  <a:gd name="T69" fmla="*/ 16 h 38"/>
                  <a:gd name="T70" fmla="*/ 20 w 33"/>
                  <a:gd name="T71" fmla="*/ 14 h 38"/>
                  <a:gd name="T72" fmla="*/ 20 w 33"/>
                  <a:gd name="T73" fmla="*/ 12 h 38"/>
                  <a:gd name="T74" fmla="*/ 23 w 33"/>
                  <a:gd name="T75" fmla="*/ 12 h 38"/>
                  <a:gd name="T76" fmla="*/ 23 w 33"/>
                  <a:gd name="T77" fmla="*/ 12 h 38"/>
                  <a:gd name="T78" fmla="*/ 24 w 33"/>
                  <a:gd name="T79" fmla="*/ 17 h 38"/>
                  <a:gd name="T80" fmla="*/ 24 w 33"/>
                  <a:gd name="T81" fmla="*/ 17 h 38"/>
                  <a:gd name="T82" fmla="*/ 25 w 33"/>
                  <a:gd name="T83" fmla="*/ 22 h 38"/>
                  <a:gd name="T84" fmla="*/ 23 w 33"/>
                  <a:gd name="T85" fmla="*/ 22 h 38"/>
                  <a:gd name="T86" fmla="*/ 23 w 33"/>
                  <a:gd name="T87" fmla="*/ 22 h 38"/>
                  <a:gd name="T88" fmla="*/ 20 w 33"/>
                  <a:gd name="T89" fmla="*/ 19 h 38"/>
                  <a:gd name="T90" fmla="*/ 19 w 33"/>
                  <a:gd name="T91" fmla="*/ 19 h 38"/>
                  <a:gd name="T92" fmla="*/ 17 w 33"/>
                  <a:gd name="T93" fmla="*/ 19 h 38"/>
                  <a:gd name="T94" fmla="*/ 14 w 33"/>
                  <a:gd name="T95" fmla="*/ 20 h 38"/>
                  <a:gd name="T96" fmla="*/ 14 w 33"/>
                  <a:gd name="T97" fmla="*/ 20 h 38"/>
                  <a:gd name="T98" fmla="*/ 14 w 33"/>
                  <a:gd name="T99" fmla="*/ 21 h 38"/>
                  <a:gd name="T100" fmla="*/ 16 w 33"/>
                  <a:gd name="T101" fmla="*/ 33 h 38"/>
                  <a:gd name="T102" fmla="*/ 16 w 33"/>
                  <a:gd name="T103" fmla="*/ 33 h 38"/>
                  <a:gd name="T104" fmla="*/ 17 w 33"/>
                  <a:gd name="T105" fmla="*/ 34 h 38"/>
                  <a:gd name="T106" fmla="*/ 25 w 33"/>
                  <a:gd name="T107" fmla="*/ 31 h 38"/>
                  <a:gd name="T108" fmla="*/ 25 w 33"/>
                  <a:gd name="T109" fmla="*/ 31 h 38"/>
                  <a:gd name="T110" fmla="*/ 28 w 33"/>
                  <a:gd name="T111" fmla="*/ 30 h 38"/>
                  <a:gd name="T112" fmla="*/ 29 w 33"/>
                  <a:gd name="T113" fmla="*/ 27 h 38"/>
                  <a:gd name="T114" fmla="*/ 29 w 33"/>
                  <a:gd name="T115" fmla="*/ 23 h 38"/>
                  <a:gd name="T116" fmla="*/ 32 w 33"/>
                  <a:gd name="T117" fmla="*/ 23 h 38"/>
                  <a:gd name="T118" fmla="*/ 32 w 33"/>
                  <a:gd name="T119" fmla="*/ 23 h 38"/>
                  <a:gd name="T120" fmla="*/ 33 w 33"/>
                  <a:gd name="T121" fmla="*/ 33 h 38"/>
                  <a:gd name="T122" fmla="*/ 7 w 33"/>
                  <a:gd name="T123" fmla="*/ 38 h 38"/>
                  <a:gd name="T124" fmla="*/ 7 w 33"/>
                  <a:gd name="T125" fmla="*/ 3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 h="38">
                    <a:moveTo>
                      <a:pt x="7" y="36"/>
                    </a:moveTo>
                    <a:lnTo>
                      <a:pt x="7" y="36"/>
                    </a:lnTo>
                    <a:lnTo>
                      <a:pt x="10" y="35"/>
                    </a:lnTo>
                    <a:lnTo>
                      <a:pt x="10" y="34"/>
                    </a:lnTo>
                    <a:lnTo>
                      <a:pt x="10" y="34"/>
                    </a:lnTo>
                    <a:lnTo>
                      <a:pt x="8" y="21"/>
                    </a:lnTo>
                    <a:lnTo>
                      <a:pt x="8" y="21"/>
                    </a:lnTo>
                    <a:lnTo>
                      <a:pt x="6" y="9"/>
                    </a:lnTo>
                    <a:lnTo>
                      <a:pt x="6" y="9"/>
                    </a:lnTo>
                    <a:lnTo>
                      <a:pt x="5" y="8"/>
                    </a:lnTo>
                    <a:lnTo>
                      <a:pt x="1" y="8"/>
                    </a:lnTo>
                    <a:lnTo>
                      <a:pt x="0" y="5"/>
                    </a:lnTo>
                    <a:lnTo>
                      <a:pt x="17" y="2"/>
                    </a:lnTo>
                    <a:lnTo>
                      <a:pt x="17" y="2"/>
                    </a:lnTo>
                    <a:lnTo>
                      <a:pt x="25" y="0"/>
                    </a:lnTo>
                    <a:lnTo>
                      <a:pt x="25" y="0"/>
                    </a:lnTo>
                    <a:lnTo>
                      <a:pt x="27" y="9"/>
                    </a:lnTo>
                    <a:lnTo>
                      <a:pt x="25" y="10"/>
                    </a:lnTo>
                    <a:lnTo>
                      <a:pt x="25" y="10"/>
                    </a:lnTo>
                    <a:lnTo>
                      <a:pt x="24" y="6"/>
                    </a:lnTo>
                    <a:lnTo>
                      <a:pt x="22" y="4"/>
                    </a:lnTo>
                    <a:lnTo>
                      <a:pt x="19" y="4"/>
                    </a:lnTo>
                    <a:lnTo>
                      <a:pt x="15" y="4"/>
                    </a:lnTo>
                    <a:lnTo>
                      <a:pt x="11" y="5"/>
                    </a:lnTo>
                    <a:lnTo>
                      <a:pt x="11" y="5"/>
                    </a:lnTo>
                    <a:lnTo>
                      <a:pt x="10" y="6"/>
                    </a:lnTo>
                    <a:lnTo>
                      <a:pt x="10" y="6"/>
                    </a:lnTo>
                    <a:lnTo>
                      <a:pt x="12" y="17"/>
                    </a:lnTo>
                    <a:lnTo>
                      <a:pt x="12" y="17"/>
                    </a:lnTo>
                    <a:lnTo>
                      <a:pt x="12" y="18"/>
                    </a:lnTo>
                    <a:lnTo>
                      <a:pt x="15" y="18"/>
                    </a:lnTo>
                    <a:lnTo>
                      <a:pt x="16" y="18"/>
                    </a:lnTo>
                    <a:lnTo>
                      <a:pt x="16" y="18"/>
                    </a:lnTo>
                    <a:lnTo>
                      <a:pt x="18" y="17"/>
                    </a:lnTo>
                    <a:lnTo>
                      <a:pt x="20" y="16"/>
                    </a:lnTo>
                    <a:lnTo>
                      <a:pt x="20" y="14"/>
                    </a:lnTo>
                    <a:lnTo>
                      <a:pt x="20" y="12"/>
                    </a:lnTo>
                    <a:lnTo>
                      <a:pt x="23" y="12"/>
                    </a:lnTo>
                    <a:lnTo>
                      <a:pt x="23" y="12"/>
                    </a:lnTo>
                    <a:lnTo>
                      <a:pt x="24" y="17"/>
                    </a:lnTo>
                    <a:lnTo>
                      <a:pt x="24" y="17"/>
                    </a:lnTo>
                    <a:lnTo>
                      <a:pt x="25" y="22"/>
                    </a:lnTo>
                    <a:lnTo>
                      <a:pt x="23" y="22"/>
                    </a:lnTo>
                    <a:lnTo>
                      <a:pt x="23" y="22"/>
                    </a:lnTo>
                    <a:lnTo>
                      <a:pt x="20" y="19"/>
                    </a:lnTo>
                    <a:lnTo>
                      <a:pt x="19" y="19"/>
                    </a:lnTo>
                    <a:lnTo>
                      <a:pt x="17" y="19"/>
                    </a:lnTo>
                    <a:lnTo>
                      <a:pt x="14" y="20"/>
                    </a:lnTo>
                    <a:lnTo>
                      <a:pt x="14" y="20"/>
                    </a:lnTo>
                    <a:lnTo>
                      <a:pt x="14" y="21"/>
                    </a:lnTo>
                    <a:lnTo>
                      <a:pt x="16" y="33"/>
                    </a:lnTo>
                    <a:lnTo>
                      <a:pt x="16" y="33"/>
                    </a:lnTo>
                    <a:lnTo>
                      <a:pt x="17" y="34"/>
                    </a:lnTo>
                    <a:lnTo>
                      <a:pt x="25" y="31"/>
                    </a:lnTo>
                    <a:lnTo>
                      <a:pt x="25" y="31"/>
                    </a:lnTo>
                    <a:lnTo>
                      <a:pt x="28" y="30"/>
                    </a:lnTo>
                    <a:lnTo>
                      <a:pt x="29" y="27"/>
                    </a:lnTo>
                    <a:lnTo>
                      <a:pt x="29" y="23"/>
                    </a:lnTo>
                    <a:lnTo>
                      <a:pt x="32" y="23"/>
                    </a:lnTo>
                    <a:lnTo>
                      <a:pt x="32" y="23"/>
                    </a:lnTo>
                    <a:lnTo>
                      <a:pt x="33" y="33"/>
                    </a:lnTo>
                    <a:lnTo>
                      <a:pt x="7" y="38"/>
                    </a:lnTo>
                    <a:lnTo>
                      <a:pt x="7"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82" name="Freeform 66">
                <a:extLst>
                  <a:ext uri="{FF2B5EF4-FFF2-40B4-BE49-F238E27FC236}">
                    <a16:creationId xmlns:a16="http://schemas.microsoft.com/office/drawing/2014/main" id="{B9AA50D2-0505-144F-902F-3D7D795EB890}"/>
                  </a:ext>
                </a:extLst>
              </p:cNvPr>
              <p:cNvSpPr>
                <a:spLocks noEditPoints="1"/>
              </p:cNvSpPr>
              <p:nvPr userDrawn="1"/>
            </p:nvSpPr>
            <p:spPr bwMode="auto">
              <a:xfrm>
                <a:off x="8105775" y="166688"/>
                <a:ext cx="30163" cy="26987"/>
              </a:xfrm>
              <a:custGeom>
                <a:avLst/>
                <a:gdLst>
                  <a:gd name="T0" fmla="*/ 12 w 37"/>
                  <a:gd name="T1" fmla="*/ 15 h 34"/>
                  <a:gd name="T2" fmla="*/ 16 w 37"/>
                  <a:gd name="T3" fmla="*/ 16 h 34"/>
                  <a:gd name="T4" fmla="*/ 20 w 37"/>
                  <a:gd name="T5" fmla="*/ 15 h 34"/>
                  <a:gd name="T6" fmla="*/ 24 w 37"/>
                  <a:gd name="T7" fmla="*/ 11 h 34"/>
                  <a:gd name="T8" fmla="*/ 24 w 37"/>
                  <a:gd name="T9" fmla="*/ 8 h 34"/>
                  <a:gd name="T10" fmla="*/ 20 w 37"/>
                  <a:gd name="T11" fmla="*/ 4 h 34"/>
                  <a:gd name="T12" fmla="*/ 15 w 37"/>
                  <a:gd name="T13" fmla="*/ 3 h 34"/>
                  <a:gd name="T14" fmla="*/ 11 w 37"/>
                  <a:gd name="T15" fmla="*/ 3 h 34"/>
                  <a:gd name="T16" fmla="*/ 12 w 37"/>
                  <a:gd name="T17" fmla="*/ 15 h 34"/>
                  <a:gd name="T18" fmla="*/ 3 w 37"/>
                  <a:gd name="T19" fmla="*/ 32 h 34"/>
                  <a:gd name="T20" fmla="*/ 8 w 37"/>
                  <a:gd name="T21" fmla="*/ 30 h 34"/>
                  <a:gd name="T22" fmla="*/ 7 w 37"/>
                  <a:gd name="T23" fmla="*/ 17 h 34"/>
                  <a:gd name="T24" fmla="*/ 5 w 37"/>
                  <a:gd name="T25" fmla="*/ 5 h 34"/>
                  <a:gd name="T26" fmla="*/ 4 w 37"/>
                  <a:gd name="T27" fmla="*/ 4 h 34"/>
                  <a:gd name="T28" fmla="*/ 0 w 37"/>
                  <a:gd name="T29" fmla="*/ 3 h 34"/>
                  <a:gd name="T30" fmla="*/ 18 w 37"/>
                  <a:gd name="T31" fmla="*/ 0 h 34"/>
                  <a:gd name="T32" fmla="*/ 26 w 37"/>
                  <a:gd name="T33" fmla="*/ 2 h 34"/>
                  <a:gd name="T34" fmla="*/ 28 w 37"/>
                  <a:gd name="T35" fmla="*/ 4 h 34"/>
                  <a:gd name="T36" fmla="*/ 29 w 37"/>
                  <a:gd name="T37" fmla="*/ 7 h 34"/>
                  <a:gd name="T38" fmla="*/ 28 w 37"/>
                  <a:gd name="T39" fmla="*/ 12 h 34"/>
                  <a:gd name="T40" fmla="*/ 22 w 37"/>
                  <a:gd name="T41" fmla="*/ 16 h 34"/>
                  <a:gd name="T42" fmla="*/ 24 w 37"/>
                  <a:gd name="T43" fmla="*/ 17 h 34"/>
                  <a:gd name="T44" fmla="*/ 32 w 37"/>
                  <a:gd name="T45" fmla="*/ 26 h 34"/>
                  <a:gd name="T46" fmla="*/ 37 w 37"/>
                  <a:gd name="T47" fmla="*/ 29 h 34"/>
                  <a:gd name="T48" fmla="*/ 29 w 37"/>
                  <a:gd name="T49" fmla="*/ 32 h 34"/>
                  <a:gd name="T50" fmla="*/ 17 w 37"/>
                  <a:gd name="T51" fmla="*/ 19 h 34"/>
                  <a:gd name="T52" fmla="*/ 15 w 37"/>
                  <a:gd name="T53" fmla="*/ 19 h 34"/>
                  <a:gd name="T54" fmla="*/ 12 w 37"/>
                  <a:gd name="T55" fmla="*/ 19 h 34"/>
                  <a:gd name="T56" fmla="*/ 13 w 37"/>
                  <a:gd name="T57" fmla="*/ 30 h 34"/>
                  <a:gd name="T58" fmla="*/ 15 w 37"/>
                  <a:gd name="T59" fmla="*/ 31 h 34"/>
                  <a:gd name="T60" fmla="*/ 19 w 37"/>
                  <a:gd name="T61" fmla="*/ 33 h 34"/>
                  <a:gd name="T62" fmla="*/ 3 w 37"/>
                  <a:gd name="T63" fmla="*/ 3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 h="34">
                    <a:moveTo>
                      <a:pt x="12" y="15"/>
                    </a:moveTo>
                    <a:lnTo>
                      <a:pt x="12" y="15"/>
                    </a:lnTo>
                    <a:lnTo>
                      <a:pt x="12" y="16"/>
                    </a:lnTo>
                    <a:lnTo>
                      <a:pt x="16" y="16"/>
                    </a:lnTo>
                    <a:lnTo>
                      <a:pt x="16" y="16"/>
                    </a:lnTo>
                    <a:lnTo>
                      <a:pt x="20" y="15"/>
                    </a:lnTo>
                    <a:lnTo>
                      <a:pt x="22" y="13"/>
                    </a:lnTo>
                    <a:lnTo>
                      <a:pt x="24" y="11"/>
                    </a:lnTo>
                    <a:lnTo>
                      <a:pt x="24" y="8"/>
                    </a:lnTo>
                    <a:lnTo>
                      <a:pt x="24" y="8"/>
                    </a:lnTo>
                    <a:lnTo>
                      <a:pt x="22" y="6"/>
                    </a:lnTo>
                    <a:lnTo>
                      <a:pt x="20" y="4"/>
                    </a:lnTo>
                    <a:lnTo>
                      <a:pt x="18" y="3"/>
                    </a:lnTo>
                    <a:lnTo>
                      <a:pt x="15" y="3"/>
                    </a:lnTo>
                    <a:lnTo>
                      <a:pt x="15" y="3"/>
                    </a:lnTo>
                    <a:lnTo>
                      <a:pt x="11" y="3"/>
                    </a:lnTo>
                    <a:lnTo>
                      <a:pt x="11" y="4"/>
                    </a:lnTo>
                    <a:lnTo>
                      <a:pt x="12" y="15"/>
                    </a:lnTo>
                    <a:close/>
                    <a:moveTo>
                      <a:pt x="3" y="32"/>
                    </a:moveTo>
                    <a:lnTo>
                      <a:pt x="3" y="32"/>
                    </a:lnTo>
                    <a:lnTo>
                      <a:pt x="8" y="32"/>
                    </a:lnTo>
                    <a:lnTo>
                      <a:pt x="8" y="30"/>
                    </a:lnTo>
                    <a:lnTo>
                      <a:pt x="8" y="30"/>
                    </a:lnTo>
                    <a:lnTo>
                      <a:pt x="7" y="17"/>
                    </a:lnTo>
                    <a:lnTo>
                      <a:pt x="7" y="17"/>
                    </a:lnTo>
                    <a:lnTo>
                      <a:pt x="5" y="5"/>
                    </a:lnTo>
                    <a:lnTo>
                      <a:pt x="5" y="5"/>
                    </a:lnTo>
                    <a:lnTo>
                      <a:pt x="4" y="4"/>
                    </a:lnTo>
                    <a:lnTo>
                      <a:pt x="0" y="4"/>
                    </a:lnTo>
                    <a:lnTo>
                      <a:pt x="0" y="3"/>
                    </a:lnTo>
                    <a:lnTo>
                      <a:pt x="18" y="0"/>
                    </a:lnTo>
                    <a:lnTo>
                      <a:pt x="18" y="0"/>
                    </a:lnTo>
                    <a:lnTo>
                      <a:pt x="22" y="0"/>
                    </a:lnTo>
                    <a:lnTo>
                      <a:pt x="26" y="2"/>
                    </a:lnTo>
                    <a:lnTo>
                      <a:pt x="26" y="2"/>
                    </a:lnTo>
                    <a:lnTo>
                      <a:pt x="28" y="4"/>
                    </a:lnTo>
                    <a:lnTo>
                      <a:pt x="29" y="7"/>
                    </a:lnTo>
                    <a:lnTo>
                      <a:pt x="29" y="7"/>
                    </a:lnTo>
                    <a:lnTo>
                      <a:pt x="29" y="9"/>
                    </a:lnTo>
                    <a:lnTo>
                      <a:pt x="28" y="12"/>
                    </a:lnTo>
                    <a:lnTo>
                      <a:pt x="26" y="14"/>
                    </a:lnTo>
                    <a:lnTo>
                      <a:pt x="22" y="16"/>
                    </a:lnTo>
                    <a:lnTo>
                      <a:pt x="22" y="16"/>
                    </a:lnTo>
                    <a:lnTo>
                      <a:pt x="24" y="17"/>
                    </a:lnTo>
                    <a:lnTo>
                      <a:pt x="32" y="26"/>
                    </a:lnTo>
                    <a:lnTo>
                      <a:pt x="32" y="26"/>
                    </a:lnTo>
                    <a:lnTo>
                      <a:pt x="34" y="29"/>
                    </a:lnTo>
                    <a:lnTo>
                      <a:pt x="37" y="29"/>
                    </a:lnTo>
                    <a:lnTo>
                      <a:pt x="37" y="31"/>
                    </a:lnTo>
                    <a:lnTo>
                      <a:pt x="29" y="32"/>
                    </a:lnTo>
                    <a:lnTo>
                      <a:pt x="17" y="19"/>
                    </a:lnTo>
                    <a:lnTo>
                      <a:pt x="17" y="19"/>
                    </a:lnTo>
                    <a:lnTo>
                      <a:pt x="15" y="19"/>
                    </a:lnTo>
                    <a:lnTo>
                      <a:pt x="15" y="19"/>
                    </a:lnTo>
                    <a:lnTo>
                      <a:pt x="12" y="19"/>
                    </a:lnTo>
                    <a:lnTo>
                      <a:pt x="12" y="19"/>
                    </a:lnTo>
                    <a:lnTo>
                      <a:pt x="12" y="19"/>
                    </a:lnTo>
                    <a:lnTo>
                      <a:pt x="13" y="30"/>
                    </a:lnTo>
                    <a:lnTo>
                      <a:pt x="13" y="30"/>
                    </a:lnTo>
                    <a:lnTo>
                      <a:pt x="15" y="31"/>
                    </a:lnTo>
                    <a:lnTo>
                      <a:pt x="19" y="31"/>
                    </a:lnTo>
                    <a:lnTo>
                      <a:pt x="19" y="33"/>
                    </a:lnTo>
                    <a:lnTo>
                      <a:pt x="3" y="34"/>
                    </a:lnTo>
                    <a:lnTo>
                      <a:pt x="3"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83" name="Freeform 67">
                <a:extLst>
                  <a:ext uri="{FF2B5EF4-FFF2-40B4-BE49-F238E27FC236}">
                    <a16:creationId xmlns:a16="http://schemas.microsoft.com/office/drawing/2014/main" id="{416AB57B-502B-394E-AD38-A63DE35BF6AA}"/>
                  </a:ext>
                </a:extLst>
              </p:cNvPr>
              <p:cNvSpPr>
                <a:spLocks/>
              </p:cNvSpPr>
              <p:nvPr userDrawn="1"/>
            </p:nvSpPr>
            <p:spPr bwMode="auto">
              <a:xfrm>
                <a:off x="8131175" y="165100"/>
                <a:ext cx="28575" cy="26987"/>
              </a:xfrm>
              <a:custGeom>
                <a:avLst/>
                <a:gdLst>
                  <a:gd name="T0" fmla="*/ 0 w 37"/>
                  <a:gd name="T1" fmla="*/ 1 h 34"/>
                  <a:gd name="T2" fmla="*/ 17 w 37"/>
                  <a:gd name="T3" fmla="*/ 1 h 34"/>
                  <a:gd name="T4" fmla="*/ 17 w 37"/>
                  <a:gd name="T5" fmla="*/ 2 h 34"/>
                  <a:gd name="T6" fmla="*/ 15 w 37"/>
                  <a:gd name="T7" fmla="*/ 2 h 34"/>
                  <a:gd name="T8" fmla="*/ 15 w 37"/>
                  <a:gd name="T9" fmla="*/ 2 h 34"/>
                  <a:gd name="T10" fmla="*/ 13 w 37"/>
                  <a:gd name="T11" fmla="*/ 4 h 34"/>
                  <a:gd name="T12" fmla="*/ 12 w 37"/>
                  <a:gd name="T13" fmla="*/ 5 h 34"/>
                  <a:gd name="T14" fmla="*/ 12 w 37"/>
                  <a:gd name="T15" fmla="*/ 5 h 34"/>
                  <a:gd name="T16" fmla="*/ 17 w 37"/>
                  <a:gd name="T17" fmla="*/ 17 h 34"/>
                  <a:gd name="T18" fmla="*/ 21 w 37"/>
                  <a:gd name="T19" fmla="*/ 26 h 34"/>
                  <a:gd name="T20" fmla="*/ 24 w 37"/>
                  <a:gd name="T21" fmla="*/ 17 h 34"/>
                  <a:gd name="T22" fmla="*/ 24 w 37"/>
                  <a:gd name="T23" fmla="*/ 17 h 34"/>
                  <a:gd name="T24" fmla="*/ 29 w 37"/>
                  <a:gd name="T25" fmla="*/ 4 h 34"/>
                  <a:gd name="T26" fmla="*/ 29 w 37"/>
                  <a:gd name="T27" fmla="*/ 4 h 34"/>
                  <a:gd name="T28" fmla="*/ 28 w 37"/>
                  <a:gd name="T29" fmla="*/ 2 h 34"/>
                  <a:gd name="T30" fmla="*/ 23 w 37"/>
                  <a:gd name="T31" fmla="*/ 2 h 34"/>
                  <a:gd name="T32" fmla="*/ 23 w 37"/>
                  <a:gd name="T33" fmla="*/ 0 h 34"/>
                  <a:gd name="T34" fmla="*/ 37 w 37"/>
                  <a:gd name="T35" fmla="*/ 0 h 34"/>
                  <a:gd name="T36" fmla="*/ 37 w 37"/>
                  <a:gd name="T37" fmla="*/ 2 h 34"/>
                  <a:gd name="T38" fmla="*/ 34 w 37"/>
                  <a:gd name="T39" fmla="*/ 2 h 34"/>
                  <a:gd name="T40" fmla="*/ 34 w 37"/>
                  <a:gd name="T41" fmla="*/ 2 h 34"/>
                  <a:gd name="T42" fmla="*/ 33 w 37"/>
                  <a:gd name="T43" fmla="*/ 2 h 34"/>
                  <a:gd name="T44" fmla="*/ 32 w 37"/>
                  <a:gd name="T45" fmla="*/ 4 h 34"/>
                  <a:gd name="T46" fmla="*/ 30 w 37"/>
                  <a:gd name="T47" fmla="*/ 9 h 34"/>
                  <a:gd name="T48" fmla="*/ 30 w 37"/>
                  <a:gd name="T49" fmla="*/ 9 h 34"/>
                  <a:gd name="T50" fmla="*/ 23 w 37"/>
                  <a:gd name="T51" fmla="*/ 27 h 34"/>
                  <a:gd name="T52" fmla="*/ 21 w 37"/>
                  <a:gd name="T53" fmla="*/ 34 h 34"/>
                  <a:gd name="T54" fmla="*/ 17 w 37"/>
                  <a:gd name="T55" fmla="*/ 34 h 34"/>
                  <a:gd name="T56" fmla="*/ 17 w 37"/>
                  <a:gd name="T57" fmla="*/ 34 h 34"/>
                  <a:gd name="T58" fmla="*/ 13 w 37"/>
                  <a:gd name="T59" fmla="*/ 22 h 34"/>
                  <a:gd name="T60" fmla="*/ 7 w 37"/>
                  <a:gd name="T61" fmla="*/ 7 h 34"/>
                  <a:gd name="T62" fmla="*/ 7 w 37"/>
                  <a:gd name="T63" fmla="*/ 7 h 34"/>
                  <a:gd name="T64" fmla="*/ 5 w 37"/>
                  <a:gd name="T65" fmla="*/ 4 h 34"/>
                  <a:gd name="T66" fmla="*/ 0 w 37"/>
                  <a:gd name="T67" fmla="*/ 4 h 34"/>
                  <a:gd name="T68" fmla="*/ 0 w 37"/>
                  <a:gd name="T69" fmla="*/ 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7" h="34">
                    <a:moveTo>
                      <a:pt x="0" y="1"/>
                    </a:moveTo>
                    <a:lnTo>
                      <a:pt x="17" y="1"/>
                    </a:lnTo>
                    <a:lnTo>
                      <a:pt x="17" y="2"/>
                    </a:lnTo>
                    <a:lnTo>
                      <a:pt x="15" y="2"/>
                    </a:lnTo>
                    <a:lnTo>
                      <a:pt x="15" y="2"/>
                    </a:lnTo>
                    <a:lnTo>
                      <a:pt x="13" y="4"/>
                    </a:lnTo>
                    <a:lnTo>
                      <a:pt x="12" y="5"/>
                    </a:lnTo>
                    <a:lnTo>
                      <a:pt x="12" y="5"/>
                    </a:lnTo>
                    <a:lnTo>
                      <a:pt x="17" y="17"/>
                    </a:lnTo>
                    <a:lnTo>
                      <a:pt x="21" y="26"/>
                    </a:lnTo>
                    <a:lnTo>
                      <a:pt x="24" y="17"/>
                    </a:lnTo>
                    <a:lnTo>
                      <a:pt x="24" y="17"/>
                    </a:lnTo>
                    <a:lnTo>
                      <a:pt x="29" y="4"/>
                    </a:lnTo>
                    <a:lnTo>
                      <a:pt x="29" y="4"/>
                    </a:lnTo>
                    <a:lnTo>
                      <a:pt x="28" y="2"/>
                    </a:lnTo>
                    <a:lnTo>
                      <a:pt x="23" y="2"/>
                    </a:lnTo>
                    <a:lnTo>
                      <a:pt x="23" y="0"/>
                    </a:lnTo>
                    <a:lnTo>
                      <a:pt x="37" y="0"/>
                    </a:lnTo>
                    <a:lnTo>
                      <a:pt x="37" y="2"/>
                    </a:lnTo>
                    <a:lnTo>
                      <a:pt x="34" y="2"/>
                    </a:lnTo>
                    <a:lnTo>
                      <a:pt x="34" y="2"/>
                    </a:lnTo>
                    <a:lnTo>
                      <a:pt x="33" y="2"/>
                    </a:lnTo>
                    <a:lnTo>
                      <a:pt x="32" y="4"/>
                    </a:lnTo>
                    <a:lnTo>
                      <a:pt x="30" y="9"/>
                    </a:lnTo>
                    <a:lnTo>
                      <a:pt x="30" y="9"/>
                    </a:lnTo>
                    <a:lnTo>
                      <a:pt x="23" y="27"/>
                    </a:lnTo>
                    <a:lnTo>
                      <a:pt x="21" y="34"/>
                    </a:lnTo>
                    <a:lnTo>
                      <a:pt x="17" y="34"/>
                    </a:lnTo>
                    <a:lnTo>
                      <a:pt x="17" y="34"/>
                    </a:lnTo>
                    <a:lnTo>
                      <a:pt x="13" y="22"/>
                    </a:lnTo>
                    <a:lnTo>
                      <a:pt x="7" y="7"/>
                    </a:lnTo>
                    <a:lnTo>
                      <a:pt x="7" y="7"/>
                    </a:lnTo>
                    <a:lnTo>
                      <a:pt x="5" y="4"/>
                    </a:lnTo>
                    <a:lnTo>
                      <a:pt x="0" y="4"/>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84" name="Freeform 68">
                <a:extLst>
                  <a:ext uri="{FF2B5EF4-FFF2-40B4-BE49-F238E27FC236}">
                    <a16:creationId xmlns:a16="http://schemas.microsoft.com/office/drawing/2014/main" id="{A392FBD1-980B-D442-BCE5-54D92A37454F}"/>
                  </a:ext>
                </a:extLst>
              </p:cNvPr>
              <p:cNvSpPr>
                <a:spLocks/>
              </p:cNvSpPr>
              <p:nvPr userDrawn="1"/>
            </p:nvSpPr>
            <p:spPr bwMode="auto">
              <a:xfrm>
                <a:off x="8159750" y="166688"/>
                <a:ext cx="14288" cy="26987"/>
              </a:xfrm>
              <a:custGeom>
                <a:avLst/>
                <a:gdLst>
                  <a:gd name="T0" fmla="*/ 0 w 19"/>
                  <a:gd name="T1" fmla="*/ 31 h 34"/>
                  <a:gd name="T2" fmla="*/ 0 w 19"/>
                  <a:gd name="T3" fmla="*/ 31 h 34"/>
                  <a:gd name="T4" fmla="*/ 5 w 19"/>
                  <a:gd name="T5" fmla="*/ 31 h 34"/>
                  <a:gd name="T6" fmla="*/ 5 w 19"/>
                  <a:gd name="T7" fmla="*/ 30 h 34"/>
                  <a:gd name="T8" fmla="*/ 5 w 19"/>
                  <a:gd name="T9" fmla="*/ 30 h 34"/>
                  <a:gd name="T10" fmla="*/ 6 w 19"/>
                  <a:gd name="T11" fmla="*/ 17 h 34"/>
                  <a:gd name="T12" fmla="*/ 6 w 19"/>
                  <a:gd name="T13" fmla="*/ 17 h 34"/>
                  <a:gd name="T14" fmla="*/ 8 w 19"/>
                  <a:gd name="T15" fmla="*/ 5 h 34"/>
                  <a:gd name="T16" fmla="*/ 8 w 19"/>
                  <a:gd name="T17" fmla="*/ 5 h 34"/>
                  <a:gd name="T18" fmla="*/ 6 w 19"/>
                  <a:gd name="T19" fmla="*/ 3 h 34"/>
                  <a:gd name="T20" fmla="*/ 2 w 19"/>
                  <a:gd name="T21" fmla="*/ 3 h 34"/>
                  <a:gd name="T22" fmla="*/ 3 w 19"/>
                  <a:gd name="T23" fmla="*/ 0 h 34"/>
                  <a:gd name="T24" fmla="*/ 19 w 19"/>
                  <a:gd name="T25" fmla="*/ 1 h 34"/>
                  <a:gd name="T26" fmla="*/ 19 w 19"/>
                  <a:gd name="T27" fmla="*/ 4 h 34"/>
                  <a:gd name="T28" fmla="*/ 19 w 19"/>
                  <a:gd name="T29" fmla="*/ 4 h 34"/>
                  <a:gd name="T30" fmla="*/ 14 w 19"/>
                  <a:gd name="T31" fmla="*/ 4 h 34"/>
                  <a:gd name="T32" fmla="*/ 13 w 19"/>
                  <a:gd name="T33" fmla="*/ 5 h 34"/>
                  <a:gd name="T34" fmla="*/ 13 w 19"/>
                  <a:gd name="T35" fmla="*/ 5 h 34"/>
                  <a:gd name="T36" fmla="*/ 12 w 19"/>
                  <a:gd name="T37" fmla="*/ 17 h 34"/>
                  <a:gd name="T38" fmla="*/ 12 w 19"/>
                  <a:gd name="T39" fmla="*/ 17 h 34"/>
                  <a:gd name="T40" fmla="*/ 12 w 19"/>
                  <a:gd name="T41" fmla="*/ 30 h 34"/>
                  <a:gd name="T42" fmla="*/ 12 w 19"/>
                  <a:gd name="T43" fmla="*/ 30 h 34"/>
                  <a:gd name="T44" fmla="*/ 12 w 19"/>
                  <a:gd name="T45" fmla="*/ 31 h 34"/>
                  <a:gd name="T46" fmla="*/ 12 w 19"/>
                  <a:gd name="T47" fmla="*/ 31 h 34"/>
                  <a:gd name="T48" fmla="*/ 17 w 19"/>
                  <a:gd name="T49" fmla="*/ 32 h 34"/>
                  <a:gd name="T50" fmla="*/ 17 w 19"/>
                  <a:gd name="T51" fmla="*/ 34 h 34"/>
                  <a:gd name="T52" fmla="*/ 0 w 19"/>
                  <a:gd name="T53" fmla="*/ 33 h 34"/>
                  <a:gd name="T54" fmla="*/ 0 w 19"/>
                  <a:gd name="T55" fmla="*/ 3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 h="34">
                    <a:moveTo>
                      <a:pt x="0" y="31"/>
                    </a:moveTo>
                    <a:lnTo>
                      <a:pt x="0" y="31"/>
                    </a:lnTo>
                    <a:lnTo>
                      <a:pt x="5" y="31"/>
                    </a:lnTo>
                    <a:lnTo>
                      <a:pt x="5" y="30"/>
                    </a:lnTo>
                    <a:lnTo>
                      <a:pt x="5" y="30"/>
                    </a:lnTo>
                    <a:lnTo>
                      <a:pt x="6" y="17"/>
                    </a:lnTo>
                    <a:lnTo>
                      <a:pt x="6" y="17"/>
                    </a:lnTo>
                    <a:lnTo>
                      <a:pt x="8" y="5"/>
                    </a:lnTo>
                    <a:lnTo>
                      <a:pt x="8" y="5"/>
                    </a:lnTo>
                    <a:lnTo>
                      <a:pt x="6" y="3"/>
                    </a:lnTo>
                    <a:lnTo>
                      <a:pt x="2" y="3"/>
                    </a:lnTo>
                    <a:lnTo>
                      <a:pt x="3" y="0"/>
                    </a:lnTo>
                    <a:lnTo>
                      <a:pt x="19" y="1"/>
                    </a:lnTo>
                    <a:lnTo>
                      <a:pt x="19" y="4"/>
                    </a:lnTo>
                    <a:lnTo>
                      <a:pt x="19" y="4"/>
                    </a:lnTo>
                    <a:lnTo>
                      <a:pt x="14" y="4"/>
                    </a:lnTo>
                    <a:lnTo>
                      <a:pt x="13" y="5"/>
                    </a:lnTo>
                    <a:lnTo>
                      <a:pt x="13" y="5"/>
                    </a:lnTo>
                    <a:lnTo>
                      <a:pt x="12" y="17"/>
                    </a:lnTo>
                    <a:lnTo>
                      <a:pt x="12" y="17"/>
                    </a:lnTo>
                    <a:lnTo>
                      <a:pt x="12" y="30"/>
                    </a:lnTo>
                    <a:lnTo>
                      <a:pt x="12" y="30"/>
                    </a:lnTo>
                    <a:lnTo>
                      <a:pt x="12" y="31"/>
                    </a:lnTo>
                    <a:lnTo>
                      <a:pt x="12" y="31"/>
                    </a:lnTo>
                    <a:lnTo>
                      <a:pt x="17" y="32"/>
                    </a:lnTo>
                    <a:lnTo>
                      <a:pt x="17" y="34"/>
                    </a:lnTo>
                    <a:lnTo>
                      <a:pt x="0" y="33"/>
                    </a:lnTo>
                    <a:lnTo>
                      <a:pt x="0" y="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85" name="Freeform 69">
                <a:extLst>
                  <a:ext uri="{FF2B5EF4-FFF2-40B4-BE49-F238E27FC236}">
                    <a16:creationId xmlns:a16="http://schemas.microsoft.com/office/drawing/2014/main" id="{52A95DD9-D0C8-4E49-8467-02A14A666992}"/>
                  </a:ext>
                </a:extLst>
              </p:cNvPr>
              <p:cNvSpPr>
                <a:spLocks/>
              </p:cNvSpPr>
              <p:nvPr userDrawn="1"/>
            </p:nvSpPr>
            <p:spPr bwMode="auto">
              <a:xfrm>
                <a:off x="8177213" y="168275"/>
                <a:ext cx="22225" cy="26987"/>
              </a:xfrm>
              <a:custGeom>
                <a:avLst/>
                <a:gdLst>
                  <a:gd name="T0" fmla="*/ 30 w 30"/>
                  <a:gd name="T1" fmla="*/ 28 h 34"/>
                  <a:gd name="T2" fmla="*/ 30 w 30"/>
                  <a:gd name="T3" fmla="*/ 28 h 34"/>
                  <a:gd name="T4" fmla="*/ 25 w 30"/>
                  <a:gd name="T5" fmla="*/ 30 h 34"/>
                  <a:gd name="T6" fmla="*/ 22 w 30"/>
                  <a:gd name="T7" fmla="*/ 33 h 34"/>
                  <a:gd name="T8" fmla="*/ 18 w 30"/>
                  <a:gd name="T9" fmla="*/ 34 h 34"/>
                  <a:gd name="T10" fmla="*/ 14 w 30"/>
                  <a:gd name="T11" fmla="*/ 34 h 34"/>
                  <a:gd name="T12" fmla="*/ 14 w 30"/>
                  <a:gd name="T13" fmla="*/ 34 h 34"/>
                  <a:gd name="T14" fmla="*/ 8 w 30"/>
                  <a:gd name="T15" fmla="*/ 31 h 34"/>
                  <a:gd name="T16" fmla="*/ 4 w 30"/>
                  <a:gd name="T17" fmla="*/ 28 h 34"/>
                  <a:gd name="T18" fmla="*/ 2 w 30"/>
                  <a:gd name="T19" fmla="*/ 25 h 34"/>
                  <a:gd name="T20" fmla="*/ 1 w 30"/>
                  <a:gd name="T21" fmla="*/ 22 h 34"/>
                  <a:gd name="T22" fmla="*/ 0 w 30"/>
                  <a:gd name="T23" fmla="*/ 18 h 34"/>
                  <a:gd name="T24" fmla="*/ 1 w 30"/>
                  <a:gd name="T25" fmla="*/ 14 h 34"/>
                  <a:gd name="T26" fmla="*/ 1 w 30"/>
                  <a:gd name="T27" fmla="*/ 14 h 34"/>
                  <a:gd name="T28" fmla="*/ 2 w 30"/>
                  <a:gd name="T29" fmla="*/ 8 h 34"/>
                  <a:gd name="T30" fmla="*/ 7 w 30"/>
                  <a:gd name="T31" fmla="*/ 3 h 34"/>
                  <a:gd name="T32" fmla="*/ 9 w 30"/>
                  <a:gd name="T33" fmla="*/ 1 h 34"/>
                  <a:gd name="T34" fmla="*/ 13 w 30"/>
                  <a:gd name="T35" fmla="*/ 0 h 34"/>
                  <a:gd name="T36" fmla="*/ 16 w 30"/>
                  <a:gd name="T37" fmla="*/ 0 h 34"/>
                  <a:gd name="T38" fmla="*/ 20 w 30"/>
                  <a:gd name="T39" fmla="*/ 0 h 34"/>
                  <a:gd name="T40" fmla="*/ 20 w 30"/>
                  <a:gd name="T41" fmla="*/ 0 h 34"/>
                  <a:gd name="T42" fmla="*/ 30 w 30"/>
                  <a:gd name="T43" fmla="*/ 3 h 34"/>
                  <a:gd name="T44" fmla="*/ 30 w 30"/>
                  <a:gd name="T45" fmla="*/ 3 h 34"/>
                  <a:gd name="T46" fmla="*/ 30 w 30"/>
                  <a:gd name="T47" fmla="*/ 12 h 34"/>
                  <a:gd name="T48" fmla="*/ 27 w 30"/>
                  <a:gd name="T49" fmla="*/ 12 h 34"/>
                  <a:gd name="T50" fmla="*/ 27 w 30"/>
                  <a:gd name="T51" fmla="*/ 12 h 34"/>
                  <a:gd name="T52" fmla="*/ 26 w 30"/>
                  <a:gd name="T53" fmla="*/ 9 h 34"/>
                  <a:gd name="T54" fmla="*/ 25 w 30"/>
                  <a:gd name="T55" fmla="*/ 5 h 34"/>
                  <a:gd name="T56" fmla="*/ 23 w 30"/>
                  <a:gd name="T57" fmla="*/ 3 h 34"/>
                  <a:gd name="T58" fmla="*/ 19 w 30"/>
                  <a:gd name="T59" fmla="*/ 2 h 34"/>
                  <a:gd name="T60" fmla="*/ 19 w 30"/>
                  <a:gd name="T61" fmla="*/ 2 h 34"/>
                  <a:gd name="T62" fmla="*/ 15 w 30"/>
                  <a:gd name="T63" fmla="*/ 2 h 34"/>
                  <a:gd name="T64" fmla="*/ 11 w 30"/>
                  <a:gd name="T65" fmla="*/ 4 h 34"/>
                  <a:gd name="T66" fmla="*/ 9 w 30"/>
                  <a:gd name="T67" fmla="*/ 9 h 34"/>
                  <a:gd name="T68" fmla="*/ 7 w 30"/>
                  <a:gd name="T69" fmla="*/ 14 h 34"/>
                  <a:gd name="T70" fmla="*/ 7 w 30"/>
                  <a:gd name="T71" fmla="*/ 14 h 34"/>
                  <a:gd name="T72" fmla="*/ 7 w 30"/>
                  <a:gd name="T73" fmla="*/ 21 h 34"/>
                  <a:gd name="T74" fmla="*/ 8 w 30"/>
                  <a:gd name="T75" fmla="*/ 26 h 34"/>
                  <a:gd name="T76" fmla="*/ 11 w 30"/>
                  <a:gd name="T77" fmla="*/ 29 h 34"/>
                  <a:gd name="T78" fmla="*/ 15 w 30"/>
                  <a:gd name="T79" fmla="*/ 30 h 34"/>
                  <a:gd name="T80" fmla="*/ 15 w 30"/>
                  <a:gd name="T81" fmla="*/ 30 h 34"/>
                  <a:gd name="T82" fmla="*/ 18 w 30"/>
                  <a:gd name="T83" fmla="*/ 30 h 34"/>
                  <a:gd name="T84" fmla="*/ 22 w 30"/>
                  <a:gd name="T85" fmla="*/ 30 h 34"/>
                  <a:gd name="T86" fmla="*/ 25 w 30"/>
                  <a:gd name="T87" fmla="*/ 28 h 34"/>
                  <a:gd name="T88" fmla="*/ 27 w 30"/>
                  <a:gd name="T89" fmla="*/ 26 h 34"/>
                  <a:gd name="T90" fmla="*/ 30 w 30"/>
                  <a:gd name="T91" fmla="*/ 2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 h="34">
                    <a:moveTo>
                      <a:pt x="30" y="28"/>
                    </a:moveTo>
                    <a:lnTo>
                      <a:pt x="30" y="28"/>
                    </a:lnTo>
                    <a:lnTo>
                      <a:pt x="25" y="30"/>
                    </a:lnTo>
                    <a:lnTo>
                      <a:pt x="22" y="33"/>
                    </a:lnTo>
                    <a:lnTo>
                      <a:pt x="18" y="34"/>
                    </a:lnTo>
                    <a:lnTo>
                      <a:pt x="14" y="34"/>
                    </a:lnTo>
                    <a:lnTo>
                      <a:pt x="14" y="34"/>
                    </a:lnTo>
                    <a:lnTo>
                      <a:pt x="8" y="31"/>
                    </a:lnTo>
                    <a:lnTo>
                      <a:pt x="4" y="28"/>
                    </a:lnTo>
                    <a:lnTo>
                      <a:pt x="2" y="25"/>
                    </a:lnTo>
                    <a:lnTo>
                      <a:pt x="1" y="22"/>
                    </a:lnTo>
                    <a:lnTo>
                      <a:pt x="0" y="18"/>
                    </a:lnTo>
                    <a:lnTo>
                      <a:pt x="1" y="14"/>
                    </a:lnTo>
                    <a:lnTo>
                      <a:pt x="1" y="14"/>
                    </a:lnTo>
                    <a:lnTo>
                      <a:pt x="2" y="8"/>
                    </a:lnTo>
                    <a:lnTo>
                      <a:pt x="7" y="3"/>
                    </a:lnTo>
                    <a:lnTo>
                      <a:pt x="9" y="1"/>
                    </a:lnTo>
                    <a:lnTo>
                      <a:pt x="13" y="0"/>
                    </a:lnTo>
                    <a:lnTo>
                      <a:pt x="16" y="0"/>
                    </a:lnTo>
                    <a:lnTo>
                      <a:pt x="20" y="0"/>
                    </a:lnTo>
                    <a:lnTo>
                      <a:pt x="20" y="0"/>
                    </a:lnTo>
                    <a:lnTo>
                      <a:pt x="30" y="3"/>
                    </a:lnTo>
                    <a:lnTo>
                      <a:pt x="30" y="3"/>
                    </a:lnTo>
                    <a:lnTo>
                      <a:pt x="30" y="12"/>
                    </a:lnTo>
                    <a:lnTo>
                      <a:pt x="27" y="12"/>
                    </a:lnTo>
                    <a:lnTo>
                      <a:pt x="27" y="12"/>
                    </a:lnTo>
                    <a:lnTo>
                      <a:pt x="26" y="9"/>
                    </a:lnTo>
                    <a:lnTo>
                      <a:pt x="25" y="5"/>
                    </a:lnTo>
                    <a:lnTo>
                      <a:pt x="23" y="3"/>
                    </a:lnTo>
                    <a:lnTo>
                      <a:pt x="19" y="2"/>
                    </a:lnTo>
                    <a:lnTo>
                      <a:pt x="19" y="2"/>
                    </a:lnTo>
                    <a:lnTo>
                      <a:pt x="15" y="2"/>
                    </a:lnTo>
                    <a:lnTo>
                      <a:pt x="11" y="4"/>
                    </a:lnTo>
                    <a:lnTo>
                      <a:pt x="9" y="9"/>
                    </a:lnTo>
                    <a:lnTo>
                      <a:pt x="7" y="14"/>
                    </a:lnTo>
                    <a:lnTo>
                      <a:pt x="7" y="14"/>
                    </a:lnTo>
                    <a:lnTo>
                      <a:pt x="7" y="21"/>
                    </a:lnTo>
                    <a:lnTo>
                      <a:pt x="8" y="26"/>
                    </a:lnTo>
                    <a:lnTo>
                      <a:pt x="11" y="29"/>
                    </a:lnTo>
                    <a:lnTo>
                      <a:pt x="15" y="30"/>
                    </a:lnTo>
                    <a:lnTo>
                      <a:pt x="15" y="30"/>
                    </a:lnTo>
                    <a:lnTo>
                      <a:pt x="18" y="30"/>
                    </a:lnTo>
                    <a:lnTo>
                      <a:pt x="22" y="30"/>
                    </a:lnTo>
                    <a:lnTo>
                      <a:pt x="25" y="28"/>
                    </a:lnTo>
                    <a:lnTo>
                      <a:pt x="27" y="26"/>
                    </a:lnTo>
                    <a:lnTo>
                      <a:pt x="3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86" name="Freeform 70">
                <a:extLst>
                  <a:ext uri="{FF2B5EF4-FFF2-40B4-BE49-F238E27FC236}">
                    <a16:creationId xmlns:a16="http://schemas.microsoft.com/office/drawing/2014/main" id="{F683CBEB-5487-6747-8780-08FE4B0588CD}"/>
                  </a:ext>
                </a:extLst>
              </p:cNvPr>
              <p:cNvSpPr>
                <a:spLocks/>
              </p:cNvSpPr>
              <p:nvPr userDrawn="1"/>
            </p:nvSpPr>
            <p:spPr bwMode="auto">
              <a:xfrm>
                <a:off x="8199438" y="173038"/>
                <a:ext cx="25400" cy="28575"/>
              </a:xfrm>
              <a:custGeom>
                <a:avLst/>
                <a:gdLst>
                  <a:gd name="T0" fmla="*/ 2 w 33"/>
                  <a:gd name="T1" fmla="*/ 30 h 38"/>
                  <a:gd name="T2" fmla="*/ 2 w 33"/>
                  <a:gd name="T3" fmla="*/ 30 h 38"/>
                  <a:gd name="T4" fmla="*/ 5 w 33"/>
                  <a:gd name="T5" fmla="*/ 30 h 38"/>
                  <a:gd name="T6" fmla="*/ 6 w 33"/>
                  <a:gd name="T7" fmla="*/ 29 h 38"/>
                  <a:gd name="T8" fmla="*/ 6 w 33"/>
                  <a:gd name="T9" fmla="*/ 29 h 38"/>
                  <a:gd name="T10" fmla="*/ 9 w 33"/>
                  <a:gd name="T11" fmla="*/ 17 h 38"/>
                  <a:gd name="T12" fmla="*/ 9 w 33"/>
                  <a:gd name="T13" fmla="*/ 17 h 38"/>
                  <a:gd name="T14" fmla="*/ 13 w 33"/>
                  <a:gd name="T15" fmla="*/ 5 h 38"/>
                  <a:gd name="T16" fmla="*/ 13 w 33"/>
                  <a:gd name="T17" fmla="*/ 5 h 38"/>
                  <a:gd name="T18" fmla="*/ 13 w 33"/>
                  <a:gd name="T19" fmla="*/ 4 h 38"/>
                  <a:gd name="T20" fmla="*/ 8 w 33"/>
                  <a:gd name="T21" fmla="*/ 1 h 38"/>
                  <a:gd name="T22" fmla="*/ 9 w 33"/>
                  <a:gd name="T23" fmla="*/ 0 h 38"/>
                  <a:gd name="T24" fmla="*/ 26 w 33"/>
                  <a:gd name="T25" fmla="*/ 5 h 38"/>
                  <a:gd name="T26" fmla="*/ 26 w 33"/>
                  <a:gd name="T27" fmla="*/ 5 h 38"/>
                  <a:gd name="T28" fmla="*/ 33 w 33"/>
                  <a:gd name="T29" fmla="*/ 6 h 38"/>
                  <a:gd name="T30" fmla="*/ 33 w 33"/>
                  <a:gd name="T31" fmla="*/ 6 h 38"/>
                  <a:gd name="T32" fmla="*/ 32 w 33"/>
                  <a:gd name="T33" fmla="*/ 15 h 38"/>
                  <a:gd name="T34" fmla="*/ 30 w 33"/>
                  <a:gd name="T35" fmla="*/ 14 h 38"/>
                  <a:gd name="T36" fmla="*/ 30 w 33"/>
                  <a:gd name="T37" fmla="*/ 14 h 38"/>
                  <a:gd name="T38" fmla="*/ 30 w 33"/>
                  <a:gd name="T39" fmla="*/ 10 h 38"/>
                  <a:gd name="T40" fmla="*/ 29 w 33"/>
                  <a:gd name="T41" fmla="*/ 8 h 38"/>
                  <a:gd name="T42" fmla="*/ 28 w 33"/>
                  <a:gd name="T43" fmla="*/ 7 h 38"/>
                  <a:gd name="T44" fmla="*/ 23 w 33"/>
                  <a:gd name="T45" fmla="*/ 6 h 38"/>
                  <a:gd name="T46" fmla="*/ 20 w 33"/>
                  <a:gd name="T47" fmla="*/ 5 h 38"/>
                  <a:gd name="T48" fmla="*/ 20 w 33"/>
                  <a:gd name="T49" fmla="*/ 5 h 38"/>
                  <a:gd name="T50" fmla="*/ 19 w 33"/>
                  <a:gd name="T51" fmla="*/ 5 h 38"/>
                  <a:gd name="T52" fmla="*/ 15 w 33"/>
                  <a:gd name="T53" fmla="*/ 15 h 38"/>
                  <a:gd name="T54" fmla="*/ 15 w 33"/>
                  <a:gd name="T55" fmla="*/ 15 h 38"/>
                  <a:gd name="T56" fmla="*/ 15 w 33"/>
                  <a:gd name="T57" fmla="*/ 16 h 38"/>
                  <a:gd name="T58" fmla="*/ 16 w 33"/>
                  <a:gd name="T59" fmla="*/ 17 h 38"/>
                  <a:gd name="T60" fmla="*/ 17 w 33"/>
                  <a:gd name="T61" fmla="*/ 17 h 38"/>
                  <a:gd name="T62" fmla="*/ 17 w 33"/>
                  <a:gd name="T63" fmla="*/ 17 h 38"/>
                  <a:gd name="T64" fmla="*/ 21 w 33"/>
                  <a:gd name="T65" fmla="*/ 17 h 38"/>
                  <a:gd name="T66" fmla="*/ 23 w 33"/>
                  <a:gd name="T67" fmla="*/ 17 h 38"/>
                  <a:gd name="T68" fmla="*/ 24 w 33"/>
                  <a:gd name="T69" fmla="*/ 16 h 38"/>
                  <a:gd name="T70" fmla="*/ 24 w 33"/>
                  <a:gd name="T71" fmla="*/ 15 h 38"/>
                  <a:gd name="T72" fmla="*/ 26 w 33"/>
                  <a:gd name="T73" fmla="*/ 15 h 38"/>
                  <a:gd name="T74" fmla="*/ 26 w 33"/>
                  <a:gd name="T75" fmla="*/ 15 h 38"/>
                  <a:gd name="T76" fmla="*/ 25 w 33"/>
                  <a:gd name="T77" fmla="*/ 21 h 38"/>
                  <a:gd name="T78" fmla="*/ 25 w 33"/>
                  <a:gd name="T79" fmla="*/ 21 h 38"/>
                  <a:gd name="T80" fmla="*/ 24 w 33"/>
                  <a:gd name="T81" fmla="*/ 25 h 38"/>
                  <a:gd name="T82" fmla="*/ 22 w 33"/>
                  <a:gd name="T83" fmla="*/ 25 h 38"/>
                  <a:gd name="T84" fmla="*/ 22 w 33"/>
                  <a:gd name="T85" fmla="*/ 25 h 38"/>
                  <a:gd name="T86" fmla="*/ 22 w 33"/>
                  <a:gd name="T87" fmla="*/ 22 h 38"/>
                  <a:gd name="T88" fmla="*/ 21 w 33"/>
                  <a:gd name="T89" fmla="*/ 21 h 38"/>
                  <a:gd name="T90" fmla="*/ 19 w 33"/>
                  <a:gd name="T91" fmla="*/ 19 h 38"/>
                  <a:gd name="T92" fmla="*/ 15 w 33"/>
                  <a:gd name="T93" fmla="*/ 18 h 38"/>
                  <a:gd name="T94" fmla="*/ 15 w 33"/>
                  <a:gd name="T95" fmla="*/ 18 h 38"/>
                  <a:gd name="T96" fmla="*/ 15 w 33"/>
                  <a:gd name="T97" fmla="*/ 18 h 38"/>
                  <a:gd name="T98" fmla="*/ 14 w 33"/>
                  <a:gd name="T99" fmla="*/ 19 h 38"/>
                  <a:gd name="T100" fmla="*/ 12 w 33"/>
                  <a:gd name="T101" fmla="*/ 31 h 38"/>
                  <a:gd name="T102" fmla="*/ 12 w 33"/>
                  <a:gd name="T103" fmla="*/ 31 h 38"/>
                  <a:gd name="T104" fmla="*/ 12 w 33"/>
                  <a:gd name="T105" fmla="*/ 32 h 38"/>
                  <a:gd name="T106" fmla="*/ 20 w 33"/>
                  <a:gd name="T107" fmla="*/ 34 h 38"/>
                  <a:gd name="T108" fmla="*/ 20 w 33"/>
                  <a:gd name="T109" fmla="*/ 34 h 38"/>
                  <a:gd name="T110" fmla="*/ 23 w 33"/>
                  <a:gd name="T111" fmla="*/ 34 h 38"/>
                  <a:gd name="T112" fmla="*/ 26 w 33"/>
                  <a:gd name="T113" fmla="*/ 32 h 38"/>
                  <a:gd name="T114" fmla="*/ 28 w 33"/>
                  <a:gd name="T115" fmla="*/ 29 h 38"/>
                  <a:gd name="T116" fmla="*/ 30 w 33"/>
                  <a:gd name="T117" fmla="*/ 30 h 38"/>
                  <a:gd name="T118" fmla="*/ 30 w 33"/>
                  <a:gd name="T119" fmla="*/ 30 h 38"/>
                  <a:gd name="T120" fmla="*/ 26 w 33"/>
                  <a:gd name="T121" fmla="*/ 38 h 38"/>
                  <a:gd name="T122" fmla="*/ 0 w 33"/>
                  <a:gd name="T123" fmla="*/ 31 h 38"/>
                  <a:gd name="T124" fmla="*/ 2 w 33"/>
                  <a:gd name="T125" fmla="*/ 3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 h="38">
                    <a:moveTo>
                      <a:pt x="2" y="30"/>
                    </a:moveTo>
                    <a:lnTo>
                      <a:pt x="2" y="30"/>
                    </a:lnTo>
                    <a:lnTo>
                      <a:pt x="5" y="30"/>
                    </a:lnTo>
                    <a:lnTo>
                      <a:pt x="6" y="29"/>
                    </a:lnTo>
                    <a:lnTo>
                      <a:pt x="6" y="29"/>
                    </a:lnTo>
                    <a:lnTo>
                      <a:pt x="9" y="17"/>
                    </a:lnTo>
                    <a:lnTo>
                      <a:pt x="9" y="17"/>
                    </a:lnTo>
                    <a:lnTo>
                      <a:pt x="13" y="5"/>
                    </a:lnTo>
                    <a:lnTo>
                      <a:pt x="13" y="5"/>
                    </a:lnTo>
                    <a:lnTo>
                      <a:pt x="13" y="4"/>
                    </a:lnTo>
                    <a:lnTo>
                      <a:pt x="8" y="1"/>
                    </a:lnTo>
                    <a:lnTo>
                      <a:pt x="9" y="0"/>
                    </a:lnTo>
                    <a:lnTo>
                      <a:pt x="26" y="5"/>
                    </a:lnTo>
                    <a:lnTo>
                      <a:pt x="26" y="5"/>
                    </a:lnTo>
                    <a:lnTo>
                      <a:pt x="33" y="6"/>
                    </a:lnTo>
                    <a:lnTo>
                      <a:pt x="33" y="6"/>
                    </a:lnTo>
                    <a:lnTo>
                      <a:pt x="32" y="15"/>
                    </a:lnTo>
                    <a:lnTo>
                      <a:pt x="30" y="14"/>
                    </a:lnTo>
                    <a:lnTo>
                      <a:pt x="30" y="14"/>
                    </a:lnTo>
                    <a:lnTo>
                      <a:pt x="30" y="10"/>
                    </a:lnTo>
                    <a:lnTo>
                      <a:pt x="29" y="8"/>
                    </a:lnTo>
                    <a:lnTo>
                      <a:pt x="28" y="7"/>
                    </a:lnTo>
                    <a:lnTo>
                      <a:pt x="23" y="6"/>
                    </a:lnTo>
                    <a:lnTo>
                      <a:pt x="20" y="5"/>
                    </a:lnTo>
                    <a:lnTo>
                      <a:pt x="20" y="5"/>
                    </a:lnTo>
                    <a:lnTo>
                      <a:pt x="19" y="5"/>
                    </a:lnTo>
                    <a:lnTo>
                      <a:pt x="15" y="15"/>
                    </a:lnTo>
                    <a:lnTo>
                      <a:pt x="15" y="15"/>
                    </a:lnTo>
                    <a:lnTo>
                      <a:pt x="15" y="16"/>
                    </a:lnTo>
                    <a:lnTo>
                      <a:pt x="16" y="17"/>
                    </a:lnTo>
                    <a:lnTo>
                      <a:pt x="17" y="17"/>
                    </a:lnTo>
                    <a:lnTo>
                      <a:pt x="17" y="17"/>
                    </a:lnTo>
                    <a:lnTo>
                      <a:pt x="21" y="17"/>
                    </a:lnTo>
                    <a:lnTo>
                      <a:pt x="23" y="17"/>
                    </a:lnTo>
                    <a:lnTo>
                      <a:pt x="24" y="16"/>
                    </a:lnTo>
                    <a:lnTo>
                      <a:pt x="24" y="15"/>
                    </a:lnTo>
                    <a:lnTo>
                      <a:pt x="26" y="15"/>
                    </a:lnTo>
                    <a:lnTo>
                      <a:pt x="26" y="15"/>
                    </a:lnTo>
                    <a:lnTo>
                      <a:pt x="25" y="21"/>
                    </a:lnTo>
                    <a:lnTo>
                      <a:pt x="25" y="21"/>
                    </a:lnTo>
                    <a:lnTo>
                      <a:pt x="24" y="25"/>
                    </a:lnTo>
                    <a:lnTo>
                      <a:pt x="22" y="25"/>
                    </a:lnTo>
                    <a:lnTo>
                      <a:pt x="22" y="25"/>
                    </a:lnTo>
                    <a:lnTo>
                      <a:pt x="22" y="22"/>
                    </a:lnTo>
                    <a:lnTo>
                      <a:pt x="21" y="21"/>
                    </a:lnTo>
                    <a:lnTo>
                      <a:pt x="19" y="19"/>
                    </a:lnTo>
                    <a:lnTo>
                      <a:pt x="15" y="18"/>
                    </a:lnTo>
                    <a:lnTo>
                      <a:pt x="15" y="18"/>
                    </a:lnTo>
                    <a:lnTo>
                      <a:pt x="15" y="18"/>
                    </a:lnTo>
                    <a:lnTo>
                      <a:pt x="14" y="19"/>
                    </a:lnTo>
                    <a:lnTo>
                      <a:pt x="12" y="31"/>
                    </a:lnTo>
                    <a:lnTo>
                      <a:pt x="12" y="31"/>
                    </a:lnTo>
                    <a:lnTo>
                      <a:pt x="12" y="32"/>
                    </a:lnTo>
                    <a:lnTo>
                      <a:pt x="20" y="34"/>
                    </a:lnTo>
                    <a:lnTo>
                      <a:pt x="20" y="34"/>
                    </a:lnTo>
                    <a:lnTo>
                      <a:pt x="23" y="34"/>
                    </a:lnTo>
                    <a:lnTo>
                      <a:pt x="26" y="32"/>
                    </a:lnTo>
                    <a:lnTo>
                      <a:pt x="28" y="29"/>
                    </a:lnTo>
                    <a:lnTo>
                      <a:pt x="30" y="30"/>
                    </a:lnTo>
                    <a:lnTo>
                      <a:pt x="30" y="30"/>
                    </a:lnTo>
                    <a:lnTo>
                      <a:pt x="26" y="38"/>
                    </a:lnTo>
                    <a:lnTo>
                      <a:pt x="0" y="31"/>
                    </a:lnTo>
                    <a:lnTo>
                      <a:pt x="2"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87" name="Freeform 71">
                <a:extLst>
                  <a:ext uri="{FF2B5EF4-FFF2-40B4-BE49-F238E27FC236}">
                    <a16:creationId xmlns:a16="http://schemas.microsoft.com/office/drawing/2014/main" id="{02D8824B-7572-C046-826E-6445D37E5F3A}"/>
                  </a:ext>
                </a:extLst>
              </p:cNvPr>
              <p:cNvSpPr>
                <a:spLocks/>
              </p:cNvSpPr>
              <p:nvPr userDrawn="1"/>
            </p:nvSpPr>
            <p:spPr bwMode="auto">
              <a:xfrm>
                <a:off x="8224838" y="180975"/>
                <a:ext cx="23813" cy="26987"/>
              </a:xfrm>
              <a:custGeom>
                <a:avLst/>
                <a:gdLst>
                  <a:gd name="T0" fmla="*/ 5 w 31"/>
                  <a:gd name="T1" fmla="*/ 18 h 34"/>
                  <a:gd name="T2" fmla="*/ 6 w 31"/>
                  <a:gd name="T3" fmla="*/ 26 h 34"/>
                  <a:gd name="T4" fmla="*/ 10 w 31"/>
                  <a:gd name="T5" fmla="*/ 30 h 34"/>
                  <a:gd name="T6" fmla="*/ 14 w 31"/>
                  <a:gd name="T7" fmla="*/ 31 h 34"/>
                  <a:gd name="T8" fmla="*/ 18 w 31"/>
                  <a:gd name="T9" fmla="*/ 29 h 34"/>
                  <a:gd name="T10" fmla="*/ 19 w 31"/>
                  <a:gd name="T11" fmla="*/ 28 h 34"/>
                  <a:gd name="T12" fmla="*/ 19 w 31"/>
                  <a:gd name="T13" fmla="*/ 23 h 34"/>
                  <a:gd name="T14" fmla="*/ 13 w 31"/>
                  <a:gd name="T15" fmla="*/ 18 h 34"/>
                  <a:gd name="T16" fmla="*/ 9 w 31"/>
                  <a:gd name="T17" fmla="*/ 14 h 34"/>
                  <a:gd name="T18" fmla="*/ 7 w 31"/>
                  <a:gd name="T19" fmla="*/ 9 h 34"/>
                  <a:gd name="T20" fmla="*/ 8 w 31"/>
                  <a:gd name="T21" fmla="*/ 6 h 34"/>
                  <a:gd name="T22" fmla="*/ 14 w 31"/>
                  <a:gd name="T23" fmla="*/ 1 h 34"/>
                  <a:gd name="T24" fmla="*/ 23 w 31"/>
                  <a:gd name="T25" fmla="*/ 1 h 34"/>
                  <a:gd name="T26" fmla="*/ 27 w 31"/>
                  <a:gd name="T27" fmla="*/ 3 h 34"/>
                  <a:gd name="T28" fmla="*/ 31 w 31"/>
                  <a:gd name="T29" fmla="*/ 5 h 34"/>
                  <a:gd name="T30" fmla="*/ 30 w 31"/>
                  <a:gd name="T31" fmla="*/ 7 h 34"/>
                  <a:gd name="T32" fmla="*/ 26 w 31"/>
                  <a:gd name="T33" fmla="*/ 13 h 34"/>
                  <a:gd name="T34" fmla="*/ 26 w 31"/>
                  <a:gd name="T35" fmla="*/ 9 h 34"/>
                  <a:gd name="T36" fmla="*/ 24 w 31"/>
                  <a:gd name="T37" fmla="*/ 4 h 34"/>
                  <a:gd name="T38" fmla="*/ 20 w 31"/>
                  <a:gd name="T39" fmla="*/ 3 h 34"/>
                  <a:gd name="T40" fmla="*/ 16 w 31"/>
                  <a:gd name="T41" fmla="*/ 2 h 34"/>
                  <a:gd name="T42" fmla="*/ 13 w 31"/>
                  <a:gd name="T43" fmla="*/ 5 h 34"/>
                  <a:gd name="T44" fmla="*/ 13 w 31"/>
                  <a:gd name="T45" fmla="*/ 9 h 34"/>
                  <a:gd name="T46" fmla="*/ 22 w 31"/>
                  <a:gd name="T47" fmla="*/ 17 h 34"/>
                  <a:gd name="T48" fmla="*/ 24 w 31"/>
                  <a:gd name="T49" fmla="*/ 19 h 34"/>
                  <a:gd name="T50" fmla="*/ 25 w 31"/>
                  <a:gd name="T51" fmla="*/ 24 h 34"/>
                  <a:gd name="T52" fmla="*/ 25 w 31"/>
                  <a:gd name="T53" fmla="*/ 27 h 34"/>
                  <a:gd name="T54" fmla="*/ 18 w 31"/>
                  <a:gd name="T55" fmla="*/ 34 h 34"/>
                  <a:gd name="T56" fmla="*/ 9 w 31"/>
                  <a:gd name="T57" fmla="*/ 32 h 34"/>
                  <a:gd name="T58" fmla="*/ 5 w 31"/>
                  <a:gd name="T59" fmla="*/ 30 h 34"/>
                  <a:gd name="T60" fmla="*/ 0 w 31"/>
                  <a:gd name="T61" fmla="*/ 28 h 34"/>
                  <a:gd name="T62" fmla="*/ 5 w 31"/>
                  <a:gd name="T63" fmla="*/ 1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 h="34">
                    <a:moveTo>
                      <a:pt x="5" y="18"/>
                    </a:moveTo>
                    <a:lnTo>
                      <a:pt x="5" y="18"/>
                    </a:lnTo>
                    <a:lnTo>
                      <a:pt x="5" y="22"/>
                    </a:lnTo>
                    <a:lnTo>
                      <a:pt x="6" y="26"/>
                    </a:lnTo>
                    <a:lnTo>
                      <a:pt x="7" y="28"/>
                    </a:lnTo>
                    <a:lnTo>
                      <a:pt x="10" y="30"/>
                    </a:lnTo>
                    <a:lnTo>
                      <a:pt x="10" y="30"/>
                    </a:lnTo>
                    <a:lnTo>
                      <a:pt x="14" y="31"/>
                    </a:lnTo>
                    <a:lnTo>
                      <a:pt x="16" y="30"/>
                    </a:lnTo>
                    <a:lnTo>
                      <a:pt x="18" y="29"/>
                    </a:lnTo>
                    <a:lnTo>
                      <a:pt x="19" y="28"/>
                    </a:lnTo>
                    <a:lnTo>
                      <a:pt x="19" y="28"/>
                    </a:lnTo>
                    <a:lnTo>
                      <a:pt x="19" y="26"/>
                    </a:lnTo>
                    <a:lnTo>
                      <a:pt x="19" y="23"/>
                    </a:lnTo>
                    <a:lnTo>
                      <a:pt x="16" y="20"/>
                    </a:lnTo>
                    <a:lnTo>
                      <a:pt x="13" y="18"/>
                    </a:lnTo>
                    <a:lnTo>
                      <a:pt x="13" y="18"/>
                    </a:lnTo>
                    <a:lnTo>
                      <a:pt x="9" y="14"/>
                    </a:lnTo>
                    <a:lnTo>
                      <a:pt x="7" y="11"/>
                    </a:lnTo>
                    <a:lnTo>
                      <a:pt x="7" y="9"/>
                    </a:lnTo>
                    <a:lnTo>
                      <a:pt x="8" y="6"/>
                    </a:lnTo>
                    <a:lnTo>
                      <a:pt x="8" y="6"/>
                    </a:lnTo>
                    <a:lnTo>
                      <a:pt x="10" y="3"/>
                    </a:lnTo>
                    <a:lnTo>
                      <a:pt x="14" y="1"/>
                    </a:lnTo>
                    <a:lnTo>
                      <a:pt x="17" y="0"/>
                    </a:lnTo>
                    <a:lnTo>
                      <a:pt x="23" y="1"/>
                    </a:lnTo>
                    <a:lnTo>
                      <a:pt x="23" y="1"/>
                    </a:lnTo>
                    <a:lnTo>
                      <a:pt x="27" y="3"/>
                    </a:lnTo>
                    <a:lnTo>
                      <a:pt x="31" y="5"/>
                    </a:lnTo>
                    <a:lnTo>
                      <a:pt x="31" y="5"/>
                    </a:lnTo>
                    <a:lnTo>
                      <a:pt x="30" y="7"/>
                    </a:lnTo>
                    <a:lnTo>
                      <a:pt x="30" y="7"/>
                    </a:lnTo>
                    <a:lnTo>
                      <a:pt x="27" y="13"/>
                    </a:lnTo>
                    <a:lnTo>
                      <a:pt x="26" y="13"/>
                    </a:lnTo>
                    <a:lnTo>
                      <a:pt x="26" y="13"/>
                    </a:lnTo>
                    <a:lnTo>
                      <a:pt x="26" y="9"/>
                    </a:lnTo>
                    <a:lnTo>
                      <a:pt x="25" y="6"/>
                    </a:lnTo>
                    <a:lnTo>
                      <a:pt x="24" y="4"/>
                    </a:lnTo>
                    <a:lnTo>
                      <a:pt x="20" y="3"/>
                    </a:lnTo>
                    <a:lnTo>
                      <a:pt x="20" y="3"/>
                    </a:lnTo>
                    <a:lnTo>
                      <a:pt x="18" y="2"/>
                    </a:lnTo>
                    <a:lnTo>
                      <a:pt x="16" y="2"/>
                    </a:lnTo>
                    <a:lnTo>
                      <a:pt x="14" y="3"/>
                    </a:lnTo>
                    <a:lnTo>
                      <a:pt x="13" y="5"/>
                    </a:lnTo>
                    <a:lnTo>
                      <a:pt x="13" y="5"/>
                    </a:lnTo>
                    <a:lnTo>
                      <a:pt x="13" y="9"/>
                    </a:lnTo>
                    <a:lnTo>
                      <a:pt x="15" y="11"/>
                    </a:lnTo>
                    <a:lnTo>
                      <a:pt x="22" y="17"/>
                    </a:lnTo>
                    <a:lnTo>
                      <a:pt x="22" y="17"/>
                    </a:lnTo>
                    <a:lnTo>
                      <a:pt x="24" y="19"/>
                    </a:lnTo>
                    <a:lnTo>
                      <a:pt x="25" y="21"/>
                    </a:lnTo>
                    <a:lnTo>
                      <a:pt x="25" y="24"/>
                    </a:lnTo>
                    <a:lnTo>
                      <a:pt x="25" y="27"/>
                    </a:lnTo>
                    <a:lnTo>
                      <a:pt x="25" y="27"/>
                    </a:lnTo>
                    <a:lnTo>
                      <a:pt x="23" y="31"/>
                    </a:lnTo>
                    <a:lnTo>
                      <a:pt x="18" y="34"/>
                    </a:lnTo>
                    <a:lnTo>
                      <a:pt x="14" y="34"/>
                    </a:lnTo>
                    <a:lnTo>
                      <a:pt x="9" y="32"/>
                    </a:lnTo>
                    <a:lnTo>
                      <a:pt x="9" y="32"/>
                    </a:lnTo>
                    <a:lnTo>
                      <a:pt x="5" y="30"/>
                    </a:lnTo>
                    <a:lnTo>
                      <a:pt x="0" y="28"/>
                    </a:lnTo>
                    <a:lnTo>
                      <a:pt x="0" y="28"/>
                    </a:lnTo>
                    <a:lnTo>
                      <a:pt x="2" y="18"/>
                    </a:lnTo>
                    <a:lnTo>
                      <a:pt x="5"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88" name="Freeform 72">
                <a:extLst>
                  <a:ext uri="{FF2B5EF4-FFF2-40B4-BE49-F238E27FC236}">
                    <a16:creationId xmlns:a16="http://schemas.microsoft.com/office/drawing/2014/main" id="{6B74F30E-8408-EE42-B41D-4B3A9E43BEBC}"/>
                  </a:ext>
                </a:extLst>
              </p:cNvPr>
              <p:cNvSpPr>
                <a:spLocks/>
              </p:cNvSpPr>
              <p:nvPr userDrawn="1"/>
            </p:nvSpPr>
            <p:spPr bwMode="auto">
              <a:xfrm>
                <a:off x="8255000" y="201613"/>
                <a:ext cx="4763" cy="4762"/>
              </a:xfrm>
              <a:custGeom>
                <a:avLst/>
                <a:gdLst>
                  <a:gd name="T0" fmla="*/ 4 w 5"/>
                  <a:gd name="T1" fmla="*/ 0 h 7"/>
                  <a:gd name="T2" fmla="*/ 4 w 5"/>
                  <a:gd name="T3" fmla="*/ 0 h 7"/>
                  <a:gd name="T4" fmla="*/ 5 w 5"/>
                  <a:gd name="T5" fmla="*/ 3 h 7"/>
                  <a:gd name="T6" fmla="*/ 5 w 5"/>
                  <a:gd name="T7" fmla="*/ 5 h 7"/>
                  <a:gd name="T8" fmla="*/ 5 w 5"/>
                  <a:gd name="T9" fmla="*/ 5 h 7"/>
                  <a:gd name="T10" fmla="*/ 3 w 5"/>
                  <a:gd name="T11" fmla="*/ 7 h 7"/>
                  <a:gd name="T12" fmla="*/ 1 w 5"/>
                  <a:gd name="T13" fmla="*/ 6 h 7"/>
                  <a:gd name="T14" fmla="*/ 1 w 5"/>
                  <a:gd name="T15" fmla="*/ 6 h 7"/>
                  <a:gd name="T16" fmla="*/ 0 w 5"/>
                  <a:gd name="T17" fmla="*/ 5 h 7"/>
                  <a:gd name="T18" fmla="*/ 0 w 5"/>
                  <a:gd name="T19" fmla="*/ 3 h 7"/>
                  <a:gd name="T20" fmla="*/ 0 w 5"/>
                  <a:gd name="T21" fmla="*/ 3 h 7"/>
                  <a:gd name="T22" fmla="*/ 1 w 5"/>
                  <a:gd name="T23" fmla="*/ 0 h 7"/>
                  <a:gd name="T24" fmla="*/ 4 w 5"/>
                  <a:gd name="T25"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7">
                    <a:moveTo>
                      <a:pt x="4" y="0"/>
                    </a:moveTo>
                    <a:lnTo>
                      <a:pt x="4" y="0"/>
                    </a:lnTo>
                    <a:lnTo>
                      <a:pt x="5" y="3"/>
                    </a:lnTo>
                    <a:lnTo>
                      <a:pt x="5" y="5"/>
                    </a:lnTo>
                    <a:lnTo>
                      <a:pt x="5" y="5"/>
                    </a:lnTo>
                    <a:lnTo>
                      <a:pt x="3" y="7"/>
                    </a:lnTo>
                    <a:lnTo>
                      <a:pt x="1" y="6"/>
                    </a:lnTo>
                    <a:lnTo>
                      <a:pt x="1" y="6"/>
                    </a:lnTo>
                    <a:lnTo>
                      <a:pt x="0" y="5"/>
                    </a:lnTo>
                    <a:lnTo>
                      <a:pt x="0" y="3"/>
                    </a:lnTo>
                    <a:lnTo>
                      <a:pt x="0" y="3"/>
                    </a:lnTo>
                    <a:lnTo>
                      <a:pt x="1" y="0"/>
                    </a:ln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89" name="Freeform 73">
                <a:extLst>
                  <a:ext uri="{FF2B5EF4-FFF2-40B4-BE49-F238E27FC236}">
                    <a16:creationId xmlns:a16="http://schemas.microsoft.com/office/drawing/2014/main" id="{3475DD33-F892-FC4D-AD00-35D36677600A}"/>
                  </a:ext>
                </a:extLst>
              </p:cNvPr>
              <p:cNvSpPr>
                <a:spLocks/>
              </p:cNvSpPr>
              <p:nvPr userDrawn="1"/>
            </p:nvSpPr>
            <p:spPr bwMode="auto">
              <a:xfrm>
                <a:off x="8255000" y="201613"/>
                <a:ext cx="4763" cy="4762"/>
              </a:xfrm>
              <a:custGeom>
                <a:avLst/>
                <a:gdLst>
                  <a:gd name="T0" fmla="*/ 4 w 5"/>
                  <a:gd name="T1" fmla="*/ 0 h 7"/>
                  <a:gd name="T2" fmla="*/ 4 w 5"/>
                  <a:gd name="T3" fmla="*/ 0 h 7"/>
                  <a:gd name="T4" fmla="*/ 5 w 5"/>
                  <a:gd name="T5" fmla="*/ 3 h 7"/>
                  <a:gd name="T6" fmla="*/ 5 w 5"/>
                  <a:gd name="T7" fmla="*/ 5 h 7"/>
                  <a:gd name="T8" fmla="*/ 5 w 5"/>
                  <a:gd name="T9" fmla="*/ 5 h 7"/>
                  <a:gd name="T10" fmla="*/ 3 w 5"/>
                  <a:gd name="T11" fmla="*/ 7 h 7"/>
                  <a:gd name="T12" fmla="*/ 1 w 5"/>
                  <a:gd name="T13" fmla="*/ 6 h 7"/>
                  <a:gd name="T14" fmla="*/ 1 w 5"/>
                  <a:gd name="T15" fmla="*/ 6 h 7"/>
                  <a:gd name="T16" fmla="*/ 0 w 5"/>
                  <a:gd name="T17" fmla="*/ 5 h 7"/>
                  <a:gd name="T18" fmla="*/ 0 w 5"/>
                  <a:gd name="T19" fmla="*/ 3 h 7"/>
                  <a:gd name="T20" fmla="*/ 0 w 5"/>
                  <a:gd name="T21" fmla="*/ 3 h 7"/>
                  <a:gd name="T22" fmla="*/ 1 w 5"/>
                  <a:gd name="T23" fmla="*/ 0 h 7"/>
                  <a:gd name="T24" fmla="*/ 4 w 5"/>
                  <a:gd name="T25"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7">
                    <a:moveTo>
                      <a:pt x="4" y="0"/>
                    </a:moveTo>
                    <a:lnTo>
                      <a:pt x="4" y="0"/>
                    </a:lnTo>
                    <a:lnTo>
                      <a:pt x="5" y="3"/>
                    </a:lnTo>
                    <a:lnTo>
                      <a:pt x="5" y="5"/>
                    </a:lnTo>
                    <a:lnTo>
                      <a:pt x="5" y="5"/>
                    </a:lnTo>
                    <a:lnTo>
                      <a:pt x="3" y="7"/>
                    </a:lnTo>
                    <a:lnTo>
                      <a:pt x="1" y="6"/>
                    </a:lnTo>
                    <a:lnTo>
                      <a:pt x="1" y="6"/>
                    </a:lnTo>
                    <a:lnTo>
                      <a:pt x="0" y="5"/>
                    </a:lnTo>
                    <a:lnTo>
                      <a:pt x="0" y="3"/>
                    </a:lnTo>
                    <a:lnTo>
                      <a:pt x="0" y="3"/>
                    </a:lnTo>
                    <a:lnTo>
                      <a:pt x="1" y="0"/>
                    </a:lnTo>
                    <a:lnTo>
                      <a:pt x="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90" name="Freeform 74">
                <a:extLst>
                  <a:ext uri="{FF2B5EF4-FFF2-40B4-BE49-F238E27FC236}">
                    <a16:creationId xmlns:a16="http://schemas.microsoft.com/office/drawing/2014/main" id="{86793269-D351-CF46-972B-0CA02FD61D42}"/>
                  </a:ext>
                </a:extLst>
              </p:cNvPr>
              <p:cNvSpPr>
                <a:spLocks/>
              </p:cNvSpPr>
              <p:nvPr userDrawn="1"/>
            </p:nvSpPr>
            <p:spPr bwMode="auto">
              <a:xfrm>
                <a:off x="8262938" y="195263"/>
                <a:ext cx="31750" cy="31750"/>
              </a:xfrm>
              <a:custGeom>
                <a:avLst/>
                <a:gdLst>
                  <a:gd name="T0" fmla="*/ 8 w 40"/>
                  <a:gd name="T1" fmla="*/ 0 h 40"/>
                  <a:gd name="T2" fmla="*/ 21 w 40"/>
                  <a:gd name="T3" fmla="*/ 7 h 40"/>
                  <a:gd name="T4" fmla="*/ 20 w 40"/>
                  <a:gd name="T5" fmla="*/ 10 h 40"/>
                  <a:gd name="T6" fmla="*/ 20 w 40"/>
                  <a:gd name="T7" fmla="*/ 10 h 40"/>
                  <a:gd name="T8" fmla="*/ 17 w 40"/>
                  <a:gd name="T9" fmla="*/ 7 h 40"/>
                  <a:gd name="T10" fmla="*/ 16 w 40"/>
                  <a:gd name="T11" fmla="*/ 9 h 40"/>
                  <a:gd name="T12" fmla="*/ 16 w 40"/>
                  <a:gd name="T13" fmla="*/ 9 h 40"/>
                  <a:gd name="T14" fmla="*/ 7 w 40"/>
                  <a:gd name="T15" fmla="*/ 23 h 40"/>
                  <a:gd name="T16" fmla="*/ 7 w 40"/>
                  <a:gd name="T17" fmla="*/ 23 h 40"/>
                  <a:gd name="T18" fmla="*/ 6 w 40"/>
                  <a:gd name="T19" fmla="*/ 26 h 40"/>
                  <a:gd name="T20" fmla="*/ 4 w 40"/>
                  <a:gd name="T21" fmla="*/ 29 h 40"/>
                  <a:gd name="T22" fmla="*/ 6 w 40"/>
                  <a:gd name="T23" fmla="*/ 32 h 40"/>
                  <a:gd name="T24" fmla="*/ 9 w 40"/>
                  <a:gd name="T25" fmla="*/ 36 h 40"/>
                  <a:gd name="T26" fmla="*/ 9 w 40"/>
                  <a:gd name="T27" fmla="*/ 36 h 40"/>
                  <a:gd name="T28" fmla="*/ 13 w 40"/>
                  <a:gd name="T29" fmla="*/ 38 h 40"/>
                  <a:gd name="T30" fmla="*/ 17 w 40"/>
                  <a:gd name="T31" fmla="*/ 37 h 40"/>
                  <a:gd name="T32" fmla="*/ 20 w 40"/>
                  <a:gd name="T33" fmla="*/ 34 h 40"/>
                  <a:gd name="T34" fmla="*/ 24 w 40"/>
                  <a:gd name="T35" fmla="*/ 29 h 40"/>
                  <a:gd name="T36" fmla="*/ 24 w 40"/>
                  <a:gd name="T37" fmla="*/ 29 h 40"/>
                  <a:gd name="T38" fmla="*/ 30 w 40"/>
                  <a:gd name="T39" fmla="*/ 18 h 40"/>
                  <a:gd name="T40" fmla="*/ 30 w 40"/>
                  <a:gd name="T41" fmla="*/ 18 h 40"/>
                  <a:gd name="T42" fmla="*/ 30 w 40"/>
                  <a:gd name="T43" fmla="*/ 15 h 40"/>
                  <a:gd name="T44" fmla="*/ 26 w 40"/>
                  <a:gd name="T45" fmla="*/ 13 h 40"/>
                  <a:gd name="T46" fmla="*/ 27 w 40"/>
                  <a:gd name="T47" fmla="*/ 11 h 40"/>
                  <a:gd name="T48" fmla="*/ 40 w 40"/>
                  <a:gd name="T49" fmla="*/ 18 h 40"/>
                  <a:gd name="T50" fmla="*/ 38 w 40"/>
                  <a:gd name="T51" fmla="*/ 20 h 40"/>
                  <a:gd name="T52" fmla="*/ 38 w 40"/>
                  <a:gd name="T53" fmla="*/ 20 h 40"/>
                  <a:gd name="T54" fmla="*/ 34 w 40"/>
                  <a:gd name="T55" fmla="*/ 18 h 40"/>
                  <a:gd name="T56" fmla="*/ 33 w 40"/>
                  <a:gd name="T57" fmla="*/ 19 h 40"/>
                  <a:gd name="T58" fmla="*/ 33 w 40"/>
                  <a:gd name="T59" fmla="*/ 19 h 40"/>
                  <a:gd name="T60" fmla="*/ 25 w 40"/>
                  <a:gd name="T61" fmla="*/ 32 h 40"/>
                  <a:gd name="T62" fmla="*/ 25 w 40"/>
                  <a:gd name="T63" fmla="*/ 32 h 40"/>
                  <a:gd name="T64" fmla="*/ 21 w 40"/>
                  <a:gd name="T65" fmla="*/ 36 h 40"/>
                  <a:gd name="T66" fmla="*/ 18 w 40"/>
                  <a:gd name="T67" fmla="*/ 39 h 40"/>
                  <a:gd name="T68" fmla="*/ 16 w 40"/>
                  <a:gd name="T69" fmla="*/ 40 h 40"/>
                  <a:gd name="T70" fmla="*/ 13 w 40"/>
                  <a:gd name="T71" fmla="*/ 40 h 40"/>
                  <a:gd name="T72" fmla="*/ 10 w 40"/>
                  <a:gd name="T73" fmla="*/ 39 h 40"/>
                  <a:gd name="T74" fmla="*/ 7 w 40"/>
                  <a:gd name="T75" fmla="*/ 38 h 40"/>
                  <a:gd name="T76" fmla="*/ 7 w 40"/>
                  <a:gd name="T77" fmla="*/ 38 h 40"/>
                  <a:gd name="T78" fmla="*/ 2 w 40"/>
                  <a:gd name="T79" fmla="*/ 35 h 40"/>
                  <a:gd name="T80" fmla="*/ 0 w 40"/>
                  <a:gd name="T81" fmla="*/ 30 h 40"/>
                  <a:gd name="T82" fmla="*/ 0 w 40"/>
                  <a:gd name="T83" fmla="*/ 26 h 40"/>
                  <a:gd name="T84" fmla="*/ 2 w 40"/>
                  <a:gd name="T85" fmla="*/ 20 h 40"/>
                  <a:gd name="T86" fmla="*/ 2 w 40"/>
                  <a:gd name="T87" fmla="*/ 20 h 40"/>
                  <a:gd name="T88" fmla="*/ 10 w 40"/>
                  <a:gd name="T89" fmla="*/ 5 h 40"/>
                  <a:gd name="T90" fmla="*/ 10 w 40"/>
                  <a:gd name="T91" fmla="*/ 5 h 40"/>
                  <a:gd name="T92" fmla="*/ 10 w 40"/>
                  <a:gd name="T93" fmla="*/ 4 h 40"/>
                  <a:gd name="T94" fmla="*/ 7 w 40"/>
                  <a:gd name="T95" fmla="*/ 2 h 40"/>
                  <a:gd name="T96" fmla="*/ 8 w 40"/>
                  <a:gd name="T9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 h="40">
                    <a:moveTo>
                      <a:pt x="8" y="0"/>
                    </a:moveTo>
                    <a:lnTo>
                      <a:pt x="21" y="7"/>
                    </a:lnTo>
                    <a:lnTo>
                      <a:pt x="20" y="10"/>
                    </a:lnTo>
                    <a:lnTo>
                      <a:pt x="20" y="10"/>
                    </a:lnTo>
                    <a:lnTo>
                      <a:pt x="17" y="7"/>
                    </a:lnTo>
                    <a:lnTo>
                      <a:pt x="16" y="9"/>
                    </a:lnTo>
                    <a:lnTo>
                      <a:pt x="16" y="9"/>
                    </a:lnTo>
                    <a:lnTo>
                      <a:pt x="7" y="23"/>
                    </a:lnTo>
                    <a:lnTo>
                      <a:pt x="7" y="23"/>
                    </a:lnTo>
                    <a:lnTo>
                      <a:pt x="6" y="26"/>
                    </a:lnTo>
                    <a:lnTo>
                      <a:pt x="4" y="29"/>
                    </a:lnTo>
                    <a:lnTo>
                      <a:pt x="6" y="32"/>
                    </a:lnTo>
                    <a:lnTo>
                      <a:pt x="9" y="36"/>
                    </a:lnTo>
                    <a:lnTo>
                      <a:pt x="9" y="36"/>
                    </a:lnTo>
                    <a:lnTo>
                      <a:pt x="13" y="38"/>
                    </a:lnTo>
                    <a:lnTo>
                      <a:pt x="17" y="37"/>
                    </a:lnTo>
                    <a:lnTo>
                      <a:pt x="20" y="34"/>
                    </a:lnTo>
                    <a:lnTo>
                      <a:pt x="24" y="29"/>
                    </a:lnTo>
                    <a:lnTo>
                      <a:pt x="24" y="29"/>
                    </a:lnTo>
                    <a:lnTo>
                      <a:pt x="30" y="18"/>
                    </a:lnTo>
                    <a:lnTo>
                      <a:pt x="30" y="18"/>
                    </a:lnTo>
                    <a:lnTo>
                      <a:pt x="30" y="15"/>
                    </a:lnTo>
                    <a:lnTo>
                      <a:pt x="26" y="13"/>
                    </a:lnTo>
                    <a:lnTo>
                      <a:pt x="27" y="11"/>
                    </a:lnTo>
                    <a:lnTo>
                      <a:pt x="40" y="18"/>
                    </a:lnTo>
                    <a:lnTo>
                      <a:pt x="38" y="20"/>
                    </a:lnTo>
                    <a:lnTo>
                      <a:pt x="38" y="20"/>
                    </a:lnTo>
                    <a:lnTo>
                      <a:pt x="34" y="18"/>
                    </a:lnTo>
                    <a:lnTo>
                      <a:pt x="33" y="19"/>
                    </a:lnTo>
                    <a:lnTo>
                      <a:pt x="33" y="19"/>
                    </a:lnTo>
                    <a:lnTo>
                      <a:pt x="25" y="32"/>
                    </a:lnTo>
                    <a:lnTo>
                      <a:pt x="25" y="32"/>
                    </a:lnTo>
                    <a:lnTo>
                      <a:pt x="21" y="36"/>
                    </a:lnTo>
                    <a:lnTo>
                      <a:pt x="18" y="39"/>
                    </a:lnTo>
                    <a:lnTo>
                      <a:pt x="16" y="40"/>
                    </a:lnTo>
                    <a:lnTo>
                      <a:pt x="13" y="40"/>
                    </a:lnTo>
                    <a:lnTo>
                      <a:pt x="10" y="39"/>
                    </a:lnTo>
                    <a:lnTo>
                      <a:pt x="7" y="38"/>
                    </a:lnTo>
                    <a:lnTo>
                      <a:pt x="7" y="38"/>
                    </a:lnTo>
                    <a:lnTo>
                      <a:pt x="2" y="35"/>
                    </a:lnTo>
                    <a:lnTo>
                      <a:pt x="0" y="30"/>
                    </a:lnTo>
                    <a:lnTo>
                      <a:pt x="0" y="26"/>
                    </a:lnTo>
                    <a:lnTo>
                      <a:pt x="2" y="20"/>
                    </a:lnTo>
                    <a:lnTo>
                      <a:pt x="2" y="20"/>
                    </a:lnTo>
                    <a:lnTo>
                      <a:pt x="10" y="5"/>
                    </a:lnTo>
                    <a:lnTo>
                      <a:pt x="10" y="5"/>
                    </a:lnTo>
                    <a:lnTo>
                      <a:pt x="10" y="4"/>
                    </a:lnTo>
                    <a:lnTo>
                      <a:pt x="7" y="2"/>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91" name="Freeform 75">
                <a:extLst>
                  <a:ext uri="{FF2B5EF4-FFF2-40B4-BE49-F238E27FC236}">
                    <a16:creationId xmlns:a16="http://schemas.microsoft.com/office/drawing/2014/main" id="{EAEF5FD5-2350-ED4F-8C7D-D07018B99BE1}"/>
                  </a:ext>
                </a:extLst>
              </p:cNvPr>
              <p:cNvSpPr>
                <a:spLocks/>
              </p:cNvSpPr>
              <p:nvPr userDrawn="1"/>
            </p:nvSpPr>
            <p:spPr bwMode="auto">
              <a:xfrm>
                <a:off x="8283575" y="215900"/>
                <a:ext cx="28575" cy="25400"/>
              </a:xfrm>
              <a:custGeom>
                <a:avLst/>
                <a:gdLst>
                  <a:gd name="T0" fmla="*/ 7 w 35"/>
                  <a:gd name="T1" fmla="*/ 14 h 32"/>
                  <a:gd name="T2" fmla="*/ 7 w 35"/>
                  <a:gd name="T3" fmla="*/ 14 h 32"/>
                  <a:gd name="T4" fmla="*/ 6 w 35"/>
                  <a:gd name="T5" fmla="*/ 19 h 32"/>
                  <a:gd name="T6" fmla="*/ 6 w 35"/>
                  <a:gd name="T7" fmla="*/ 22 h 32"/>
                  <a:gd name="T8" fmla="*/ 7 w 35"/>
                  <a:gd name="T9" fmla="*/ 25 h 32"/>
                  <a:gd name="T10" fmla="*/ 9 w 35"/>
                  <a:gd name="T11" fmla="*/ 28 h 32"/>
                  <a:gd name="T12" fmla="*/ 9 w 35"/>
                  <a:gd name="T13" fmla="*/ 28 h 32"/>
                  <a:gd name="T14" fmla="*/ 11 w 35"/>
                  <a:gd name="T15" fmla="*/ 29 h 32"/>
                  <a:gd name="T16" fmla="*/ 15 w 35"/>
                  <a:gd name="T17" fmla="*/ 29 h 32"/>
                  <a:gd name="T18" fmla="*/ 17 w 35"/>
                  <a:gd name="T19" fmla="*/ 29 h 32"/>
                  <a:gd name="T20" fmla="*/ 18 w 35"/>
                  <a:gd name="T21" fmla="*/ 28 h 32"/>
                  <a:gd name="T22" fmla="*/ 18 w 35"/>
                  <a:gd name="T23" fmla="*/ 28 h 32"/>
                  <a:gd name="T24" fmla="*/ 19 w 35"/>
                  <a:gd name="T25" fmla="*/ 26 h 32"/>
                  <a:gd name="T26" fmla="*/ 19 w 35"/>
                  <a:gd name="T27" fmla="*/ 23 h 32"/>
                  <a:gd name="T28" fmla="*/ 17 w 35"/>
                  <a:gd name="T29" fmla="*/ 20 h 32"/>
                  <a:gd name="T30" fmla="*/ 15 w 35"/>
                  <a:gd name="T31" fmla="*/ 17 h 32"/>
                  <a:gd name="T32" fmla="*/ 15 w 35"/>
                  <a:gd name="T33" fmla="*/ 17 h 32"/>
                  <a:gd name="T34" fmla="*/ 12 w 35"/>
                  <a:gd name="T35" fmla="*/ 12 h 32"/>
                  <a:gd name="T36" fmla="*/ 11 w 35"/>
                  <a:gd name="T37" fmla="*/ 9 h 32"/>
                  <a:gd name="T38" fmla="*/ 11 w 35"/>
                  <a:gd name="T39" fmla="*/ 6 h 32"/>
                  <a:gd name="T40" fmla="*/ 12 w 35"/>
                  <a:gd name="T41" fmla="*/ 4 h 32"/>
                  <a:gd name="T42" fmla="*/ 12 w 35"/>
                  <a:gd name="T43" fmla="*/ 4 h 32"/>
                  <a:gd name="T44" fmla="*/ 16 w 35"/>
                  <a:gd name="T45" fmla="*/ 1 h 32"/>
                  <a:gd name="T46" fmla="*/ 20 w 35"/>
                  <a:gd name="T47" fmla="*/ 0 h 32"/>
                  <a:gd name="T48" fmla="*/ 25 w 35"/>
                  <a:gd name="T49" fmla="*/ 1 h 32"/>
                  <a:gd name="T50" fmla="*/ 28 w 35"/>
                  <a:gd name="T51" fmla="*/ 3 h 32"/>
                  <a:gd name="T52" fmla="*/ 28 w 35"/>
                  <a:gd name="T53" fmla="*/ 3 h 32"/>
                  <a:gd name="T54" fmla="*/ 35 w 35"/>
                  <a:gd name="T55" fmla="*/ 9 h 32"/>
                  <a:gd name="T56" fmla="*/ 35 w 35"/>
                  <a:gd name="T57" fmla="*/ 9 h 32"/>
                  <a:gd name="T58" fmla="*/ 34 w 35"/>
                  <a:gd name="T59" fmla="*/ 11 h 32"/>
                  <a:gd name="T60" fmla="*/ 34 w 35"/>
                  <a:gd name="T61" fmla="*/ 11 h 32"/>
                  <a:gd name="T62" fmla="*/ 30 w 35"/>
                  <a:gd name="T63" fmla="*/ 17 h 32"/>
                  <a:gd name="T64" fmla="*/ 28 w 35"/>
                  <a:gd name="T65" fmla="*/ 15 h 32"/>
                  <a:gd name="T66" fmla="*/ 28 w 35"/>
                  <a:gd name="T67" fmla="*/ 15 h 32"/>
                  <a:gd name="T68" fmla="*/ 30 w 35"/>
                  <a:gd name="T69" fmla="*/ 12 h 32"/>
                  <a:gd name="T70" fmla="*/ 30 w 35"/>
                  <a:gd name="T71" fmla="*/ 9 h 32"/>
                  <a:gd name="T72" fmla="*/ 29 w 35"/>
                  <a:gd name="T73" fmla="*/ 6 h 32"/>
                  <a:gd name="T74" fmla="*/ 27 w 35"/>
                  <a:gd name="T75" fmla="*/ 4 h 32"/>
                  <a:gd name="T76" fmla="*/ 27 w 35"/>
                  <a:gd name="T77" fmla="*/ 4 h 32"/>
                  <a:gd name="T78" fmla="*/ 24 w 35"/>
                  <a:gd name="T79" fmla="*/ 3 h 32"/>
                  <a:gd name="T80" fmla="*/ 21 w 35"/>
                  <a:gd name="T81" fmla="*/ 2 h 32"/>
                  <a:gd name="T82" fmla="*/ 19 w 35"/>
                  <a:gd name="T83" fmla="*/ 3 h 32"/>
                  <a:gd name="T84" fmla="*/ 18 w 35"/>
                  <a:gd name="T85" fmla="*/ 4 h 32"/>
                  <a:gd name="T86" fmla="*/ 18 w 35"/>
                  <a:gd name="T87" fmla="*/ 4 h 32"/>
                  <a:gd name="T88" fmla="*/ 17 w 35"/>
                  <a:gd name="T89" fmla="*/ 6 h 32"/>
                  <a:gd name="T90" fmla="*/ 18 w 35"/>
                  <a:gd name="T91" fmla="*/ 11 h 32"/>
                  <a:gd name="T92" fmla="*/ 23 w 35"/>
                  <a:gd name="T93" fmla="*/ 18 h 32"/>
                  <a:gd name="T94" fmla="*/ 23 w 35"/>
                  <a:gd name="T95" fmla="*/ 18 h 32"/>
                  <a:gd name="T96" fmla="*/ 25 w 35"/>
                  <a:gd name="T97" fmla="*/ 21 h 32"/>
                  <a:gd name="T98" fmla="*/ 26 w 35"/>
                  <a:gd name="T99" fmla="*/ 23 h 32"/>
                  <a:gd name="T100" fmla="*/ 25 w 35"/>
                  <a:gd name="T101" fmla="*/ 26 h 32"/>
                  <a:gd name="T102" fmla="*/ 24 w 35"/>
                  <a:gd name="T103" fmla="*/ 29 h 32"/>
                  <a:gd name="T104" fmla="*/ 24 w 35"/>
                  <a:gd name="T105" fmla="*/ 29 h 32"/>
                  <a:gd name="T106" fmla="*/ 20 w 35"/>
                  <a:gd name="T107" fmla="*/ 31 h 32"/>
                  <a:gd name="T108" fmla="*/ 16 w 35"/>
                  <a:gd name="T109" fmla="*/ 32 h 32"/>
                  <a:gd name="T110" fmla="*/ 12 w 35"/>
                  <a:gd name="T111" fmla="*/ 31 h 32"/>
                  <a:gd name="T112" fmla="*/ 7 w 35"/>
                  <a:gd name="T113" fmla="*/ 29 h 32"/>
                  <a:gd name="T114" fmla="*/ 7 w 35"/>
                  <a:gd name="T115" fmla="*/ 29 h 32"/>
                  <a:gd name="T116" fmla="*/ 3 w 35"/>
                  <a:gd name="T117" fmla="*/ 26 h 32"/>
                  <a:gd name="T118" fmla="*/ 0 w 35"/>
                  <a:gd name="T119" fmla="*/ 22 h 32"/>
                  <a:gd name="T120" fmla="*/ 0 w 35"/>
                  <a:gd name="T121" fmla="*/ 22 h 32"/>
                  <a:gd name="T122" fmla="*/ 4 w 35"/>
                  <a:gd name="T123" fmla="*/ 13 h 32"/>
                  <a:gd name="T124" fmla="*/ 7 w 35"/>
                  <a:gd name="T125" fmla="*/ 1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 h="32">
                    <a:moveTo>
                      <a:pt x="7" y="14"/>
                    </a:moveTo>
                    <a:lnTo>
                      <a:pt x="7" y="14"/>
                    </a:lnTo>
                    <a:lnTo>
                      <a:pt x="6" y="19"/>
                    </a:lnTo>
                    <a:lnTo>
                      <a:pt x="6" y="22"/>
                    </a:lnTo>
                    <a:lnTo>
                      <a:pt x="7" y="25"/>
                    </a:lnTo>
                    <a:lnTo>
                      <a:pt x="9" y="28"/>
                    </a:lnTo>
                    <a:lnTo>
                      <a:pt x="9" y="28"/>
                    </a:lnTo>
                    <a:lnTo>
                      <a:pt x="11" y="29"/>
                    </a:lnTo>
                    <a:lnTo>
                      <a:pt x="15" y="29"/>
                    </a:lnTo>
                    <a:lnTo>
                      <a:pt x="17" y="29"/>
                    </a:lnTo>
                    <a:lnTo>
                      <a:pt x="18" y="28"/>
                    </a:lnTo>
                    <a:lnTo>
                      <a:pt x="18" y="28"/>
                    </a:lnTo>
                    <a:lnTo>
                      <a:pt x="19" y="26"/>
                    </a:lnTo>
                    <a:lnTo>
                      <a:pt x="19" y="23"/>
                    </a:lnTo>
                    <a:lnTo>
                      <a:pt x="17" y="20"/>
                    </a:lnTo>
                    <a:lnTo>
                      <a:pt x="15" y="17"/>
                    </a:lnTo>
                    <a:lnTo>
                      <a:pt x="15" y="17"/>
                    </a:lnTo>
                    <a:lnTo>
                      <a:pt x="12" y="12"/>
                    </a:lnTo>
                    <a:lnTo>
                      <a:pt x="11" y="9"/>
                    </a:lnTo>
                    <a:lnTo>
                      <a:pt x="11" y="6"/>
                    </a:lnTo>
                    <a:lnTo>
                      <a:pt x="12" y="4"/>
                    </a:lnTo>
                    <a:lnTo>
                      <a:pt x="12" y="4"/>
                    </a:lnTo>
                    <a:lnTo>
                      <a:pt x="16" y="1"/>
                    </a:lnTo>
                    <a:lnTo>
                      <a:pt x="20" y="0"/>
                    </a:lnTo>
                    <a:lnTo>
                      <a:pt x="25" y="1"/>
                    </a:lnTo>
                    <a:lnTo>
                      <a:pt x="28" y="3"/>
                    </a:lnTo>
                    <a:lnTo>
                      <a:pt x="28" y="3"/>
                    </a:lnTo>
                    <a:lnTo>
                      <a:pt x="35" y="9"/>
                    </a:lnTo>
                    <a:lnTo>
                      <a:pt x="35" y="9"/>
                    </a:lnTo>
                    <a:lnTo>
                      <a:pt x="34" y="11"/>
                    </a:lnTo>
                    <a:lnTo>
                      <a:pt x="34" y="11"/>
                    </a:lnTo>
                    <a:lnTo>
                      <a:pt x="30" y="17"/>
                    </a:lnTo>
                    <a:lnTo>
                      <a:pt x="28" y="15"/>
                    </a:lnTo>
                    <a:lnTo>
                      <a:pt x="28" y="15"/>
                    </a:lnTo>
                    <a:lnTo>
                      <a:pt x="30" y="12"/>
                    </a:lnTo>
                    <a:lnTo>
                      <a:pt x="30" y="9"/>
                    </a:lnTo>
                    <a:lnTo>
                      <a:pt x="29" y="6"/>
                    </a:lnTo>
                    <a:lnTo>
                      <a:pt x="27" y="4"/>
                    </a:lnTo>
                    <a:lnTo>
                      <a:pt x="27" y="4"/>
                    </a:lnTo>
                    <a:lnTo>
                      <a:pt x="24" y="3"/>
                    </a:lnTo>
                    <a:lnTo>
                      <a:pt x="21" y="2"/>
                    </a:lnTo>
                    <a:lnTo>
                      <a:pt x="19" y="3"/>
                    </a:lnTo>
                    <a:lnTo>
                      <a:pt x="18" y="4"/>
                    </a:lnTo>
                    <a:lnTo>
                      <a:pt x="18" y="4"/>
                    </a:lnTo>
                    <a:lnTo>
                      <a:pt x="17" y="6"/>
                    </a:lnTo>
                    <a:lnTo>
                      <a:pt x="18" y="11"/>
                    </a:lnTo>
                    <a:lnTo>
                      <a:pt x="23" y="18"/>
                    </a:lnTo>
                    <a:lnTo>
                      <a:pt x="23" y="18"/>
                    </a:lnTo>
                    <a:lnTo>
                      <a:pt x="25" y="21"/>
                    </a:lnTo>
                    <a:lnTo>
                      <a:pt x="26" y="23"/>
                    </a:lnTo>
                    <a:lnTo>
                      <a:pt x="25" y="26"/>
                    </a:lnTo>
                    <a:lnTo>
                      <a:pt x="24" y="29"/>
                    </a:lnTo>
                    <a:lnTo>
                      <a:pt x="24" y="29"/>
                    </a:lnTo>
                    <a:lnTo>
                      <a:pt x="20" y="31"/>
                    </a:lnTo>
                    <a:lnTo>
                      <a:pt x="16" y="32"/>
                    </a:lnTo>
                    <a:lnTo>
                      <a:pt x="12" y="31"/>
                    </a:lnTo>
                    <a:lnTo>
                      <a:pt x="7" y="29"/>
                    </a:lnTo>
                    <a:lnTo>
                      <a:pt x="7" y="29"/>
                    </a:lnTo>
                    <a:lnTo>
                      <a:pt x="3" y="26"/>
                    </a:lnTo>
                    <a:lnTo>
                      <a:pt x="0" y="22"/>
                    </a:lnTo>
                    <a:lnTo>
                      <a:pt x="0" y="22"/>
                    </a:lnTo>
                    <a:lnTo>
                      <a:pt x="4" y="13"/>
                    </a:lnTo>
                    <a:lnTo>
                      <a:pt x="7"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92" name="Freeform 76">
                <a:extLst>
                  <a:ext uri="{FF2B5EF4-FFF2-40B4-BE49-F238E27FC236}">
                    <a16:creationId xmlns:a16="http://schemas.microsoft.com/office/drawing/2014/main" id="{9AE84EF5-CE6E-F04C-9AC2-D77A335578B0}"/>
                  </a:ext>
                </a:extLst>
              </p:cNvPr>
              <p:cNvSpPr>
                <a:spLocks noEditPoints="1"/>
              </p:cNvSpPr>
              <p:nvPr userDrawn="1"/>
            </p:nvSpPr>
            <p:spPr bwMode="auto">
              <a:xfrm>
                <a:off x="8301038" y="234950"/>
                <a:ext cx="28575" cy="28575"/>
              </a:xfrm>
              <a:custGeom>
                <a:avLst/>
                <a:gdLst>
                  <a:gd name="T0" fmla="*/ 24 w 37"/>
                  <a:gd name="T1" fmla="*/ 19 h 38"/>
                  <a:gd name="T2" fmla="*/ 24 w 37"/>
                  <a:gd name="T3" fmla="*/ 19 h 38"/>
                  <a:gd name="T4" fmla="*/ 24 w 37"/>
                  <a:gd name="T5" fmla="*/ 19 h 38"/>
                  <a:gd name="T6" fmla="*/ 24 w 37"/>
                  <a:gd name="T7" fmla="*/ 19 h 38"/>
                  <a:gd name="T8" fmla="*/ 25 w 37"/>
                  <a:gd name="T9" fmla="*/ 17 h 38"/>
                  <a:gd name="T10" fmla="*/ 30 w 37"/>
                  <a:gd name="T11" fmla="*/ 6 h 38"/>
                  <a:gd name="T12" fmla="*/ 17 w 37"/>
                  <a:gd name="T13" fmla="*/ 12 h 38"/>
                  <a:gd name="T14" fmla="*/ 17 w 37"/>
                  <a:gd name="T15" fmla="*/ 12 h 38"/>
                  <a:gd name="T16" fmla="*/ 17 w 37"/>
                  <a:gd name="T17" fmla="*/ 12 h 38"/>
                  <a:gd name="T18" fmla="*/ 17 w 37"/>
                  <a:gd name="T19" fmla="*/ 12 h 38"/>
                  <a:gd name="T20" fmla="*/ 17 w 37"/>
                  <a:gd name="T21" fmla="*/ 12 h 38"/>
                  <a:gd name="T22" fmla="*/ 24 w 37"/>
                  <a:gd name="T23" fmla="*/ 19 h 38"/>
                  <a:gd name="T24" fmla="*/ 1 w 37"/>
                  <a:gd name="T25" fmla="*/ 13 h 38"/>
                  <a:gd name="T26" fmla="*/ 1 w 37"/>
                  <a:gd name="T27" fmla="*/ 13 h 38"/>
                  <a:gd name="T28" fmla="*/ 3 w 37"/>
                  <a:gd name="T29" fmla="*/ 14 h 38"/>
                  <a:gd name="T30" fmla="*/ 5 w 37"/>
                  <a:gd name="T31" fmla="*/ 14 h 38"/>
                  <a:gd name="T32" fmla="*/ 9 w 37"/>
                  <a:gd name="T33" fmla="*/ 13 h 38"/>
                  <a:gd name="T34" fmla="*/ 29 w 37"/>
                  <a:gd name="T35" fmla="*/ 4 h 38"/>
                  <a:gd name="T36" fmla="*/ 29 w 37"/>
                  <a:gd name="T37" fmla="*/ 4 h 38"/>
                  <a:gd name="T38" fmla="*/ 34 w 37"/>
                  <a:gd name="T39" fmla="*/ 0 h 38"/>
                  <a:gd name="T40" fmla="*/ 37 w 37"/>
                  <a:gd name="T41" fmla="*/ 2 h 38"/>
                  <a:gd name="T42" fmla="*/ 37 w 37"/>
                  <a:gd name="T43" fmla="*/ 2 h 38"/>
                  <a:gd name="T44" fmla="*/ 34 w 37"/>
                  <a:gd name="T45" fmla="*/ 7 h 38"/>
                  <a:gd name="T46" fmla="*/ 25 w 37"/>
                  <a:gd name="T47" fmla="*/ 30 h 38"/>
                  <a:gd name="T48" fmla="*/ 25 w 37"/>
                  <a:gd name="T49" fmla="*/ 30 h 38"/>
                  <a:gd name="T50" fmla="*/ 25 w 37"/>
                  <a:gd name="T51" fmla="*/ 33 h 38"/>
                  <a:gd name="T52" fmla="*/ 27 w 37"/>
                  <a:gd name="T53" fmla="*/ 37 h 38"/>
                  <a:gd name="T54" fmla="*/ 25 w 37"/>
                  <a:gd name="T55" fmla="*/ 38 h 38"/>
                  <a:gd name="T56" fmla="*/ 14 w 37"/>
                  <a:gd name="T57" fmla="*/ 28 h 38"/>
                  <a:gd name="T58" fmla="*/ 15 w 37"/>
                  <a:gd name="T59" fmla="*/ 25 h 38"/>
                  <a:gd name="T60" fmla="*/ 15 w 37"/>
                  <a:gd name="T61" fmla="*/ 25 h 38"/>
                  <a:gd name="T62" fmla="*/ 18 w 37"/>
                  <a:gd name="T63" fmla="*/ 29 h 38"/>
                  <a:gd name="T64" fmla="*/ 21 w 37"/>
                  <a:gd name="T65" fmla="*/ 28 h 38"/>
                  <a:gd name="T66" fmla="*/ 21 w 37"/>
                  <a:gd name="T67" fmla="*/ 28 h 38"/>
                  <a:gd name="T68" fmla="*/ 23 w 37"/>
                  <a:gd name="T69" fmla="*/ 21 h 38"/>
                  <a:gd name="T70" fmla="*/ 23 w 37"/>
                  <a:gd name="T71" fmla="*/ 21 h 38"/>
                  <a:gd name="T72" fmla="*/ 23 w 37"/>
                  <a:gd name="T73" fmla="*/ 21 h 38"/>
                  <a:gd name="T74" fmla="*/ 23 w 37"/>
                  <a:gd name="T75" fmla="*/ 21 h 38"/>
                  <a:gd name="T76" fmla="*/ 17 w 37"/>
                  <a:gd name="T77" fmla="*/ 15 h 38"/>
                  <a:gd name="T78" fmla="*/ 17 w 37"/>
                  <a:gd name="T79" fmla="*/ 15 h 38"/>
                  <a:gd name="T80" fmla="*/ 15 w 37"/>
                  <a:gd name="T81" fmla="*/ 13 h 38"/>
                  <a:gd name="T82" fmla="*/ 14 w 37"/>
                  <a:gd name="T83" fmla="*/ 14 h 38"/>
                  <a:gd name="T84" fmla="*/ 14 w 37"/>
                  <a:gd name="T85" fmla="*/ 14 h 38"/>
                  <a:gd name="T86" fmla="*/ 8 w 37"/>
                  <a:gd name="T87" fmla="*/ 16 h 38"/>
                  <a:gd name="T88" fmla="*/ 8 w 37"/>
                  <a:gd name="T89" fmla="*/ 16 h 38"/>
                  <a:gd name="T90" fmla="*/ 8 w 37"/>
                  <a:gd name="T91" fmla="*/ 19 h 38"/>
                  <a:gd name="T92" fmla="*/ 10 w 37"/>
                  <a:gd name="T93" fmla="*/ 22 h 38"/>
                  <a:gd name="T94" fmla="*/ 9 w 37"/>
                  <a:gd name="T95" fmla="*/ 23 h 38"/>
                  <a:gd name="T96" fmla="*/ 0 w 37"/>
                  <a:gd name="T97" fmla="*/ 14 h 38"/>
                  <a:gd name="T98" fmla="*/ 1 w 37"/>
                  <a:gd name="T99" fmla="*/ 1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7" h="38">
                    <a:moveTo>
                      <a:pt x="24" y="19"/>
                    </a:moveTo>
                    <a:lnTo>
                      <a:pt x="24" y="19"/>
                    </a:lnTo>
                    <a:lnTo>
                      <a:pt x="24" y="19"/>
                    </a:lnTo>
                    <a:lnTo>
                      <a:pt x="24" y="19"/>
                    </a:lnTo>
                    <a:lnTo>
                      <a:pt x="25" y="17"/>
                    </a:lnTo>
                    <a:lnTo>
                      <a:pt x="30" y="6"/>
                    </a:lnTo>
                    <a:lnTo>
                      <a:pt x="17" y="12"/>
                    </a:lnTo>
                    <a:lnTo>
                      <a:pt x="17" y="12"/>
                    </a:lnTo>
                    <a:lnTo>
                      <a:pt x="17" y="12"/>
                    </a:lnTo>
                    <a:lnTo>
                      <a:pt x="17" y="12"/>
                    </a:lnTo>
                    <a:lnTo>
                      <a:pt x="17" y="12"/>
                    </a:lnTo>
                    <a:lnTo>
                      <a:pt x="24" y="19"/>
                    </a:lnTo>
                    <a:close/>
                    <a:moveTo>
                      <a:pt x="1" y="13"/>
                    </a:moveTo>
                    <a:lnTo>
                      <a:pt x="1" y="13"/>
                    </a:lnTo>
                    <a:lnTo>
                      <a:pt x="3" y="14"/>
                    </a:lnTo>
                    <a:lnTo>
                      <a:pt x="5" y="14"/>
                    </a:lnTo>
                    <a:lnTo>
                      <a:pt x="9" y="13"/>
                    </a:lnTo>
                    <a:lnTo>
                      <a:pt x="29" y="4"/>
                    </a:lnTo>
                    <a:lnTo>
                      <a:pt x="29" y="4"/>
                    </a:lnTo>
                    <a:lnTo>
                      <a:pt x="34" y="0"/>
                    </a:lnTo>
                    <a:lnTo>
                      <a:pt x="37" y="2"/>
                    </a:lnTo>
                    <a:lnTo>
                      <a:pt x="37" y="2"/>
                    </a:lnTo>
                    <a:lnTo>
                      <a:pt x="34" y="7"/>
                    </a:lnTo>
                    <a:lnTo>
                      <a:pt x="25" y="30"/>
                    </a:lnTo>
                    <a:lnTo>
                      <a:pt x="25" y="30"/>
                    </a:lnTo>
                    <a:lnTo>
                      <a:pt x="25" y="33"/>
                    </a:lnTo>
                    <a:lnTo>
                      <a:pt x="27" y="37"/>
                    </a:lnTo>
                    <a:lnTo>
                      <a:pt x="25" y="38"/>
                    </a:lnTo>
                    <a:lnTo>
                      <a:pt x="14" y="28"/>
                    </a:lnTo>
                    <a:lnTo>
                      <a:pt x="15" y="25"/>
                    </a:lnTo>
                    <a:lnTo>
                      <a:pt x="15" y="25"/>
                    </a:lnTo>
                    <a:lnTo>
                      <a:pt x="18" y="29"/>
                    </a:lnTo>
                    <a:lnTo>
                      <a:pt x="21" y="28"/>
                    </a:lnTo>
                    <a:lnTo>
                      <a:pt x="21" y="28"/>
                    </a:lnTo>
                    <a:lnTo>
                      <a:pt x="23" y="21"/>
                    </a:lnTo>
                    <a:lnTo>
                      <a:pt x="23" y="21"/>
                    </a:lnTo>
                    <a:lnTo>
                      <a:pt x="23" y="21"/>
                    </a:lnTo>
                    <a:lnTo>
                      <a:pt x="23" y="21"/>
                    </a:lnTo>
                    <a:lnTo>
                      <a:pt x="17" y="15"/>
                    </a:lnTo>
                    <a:lnTo>
                      <a:pt x="17" y="15"/>
                    </a:lnTo>
                    <a:lnTo>
                      <a:pt x="15" y="13"/>
                    </a:lnTo>
                    <a:lnTo>
                      <a:pt x="14" y="14"/>
                    </a:lnTo>
                    <a:lnTo>
                      <a:pt x="14" y="14"/>
                    </a:lnTo>
                    <a:lnTo>
                      <a:pt x="8" y="16"/>
                    </a:lnTo>
                    <a:lnTo>
                      <a:pt x="8" y="16"/>
                    </a:lnTo>
                    <a:lnTo>
                      <a:pt x="8" y="19"/>
                    </a:lnTo>
                    <a:lnTo>
                      <a:pt x="10" y="22"/>
                    </a:lnTo>
                    <a:lnTo>
                      <a:pt x="9" y="23"/>
                    </a:lnTo>
                    <a:lnTo>
                      <a:pt x="0" y="14"/>
                    </a:lnTo>
                    <a:lnTo>
                      <a:pt x="1"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93" name="Rectangle 77">
                <a:extLst>
                  <a:ext uri="{FF2B5EF4-FFF2-40B4-BE49-F238E27FC236}">
                    <a16:creationId xmlns:a16="http://schemas.microsoft.com/office/drawing/2014/main" id="{C8121F74-7AAF-E84C-A3A5-59EFA018BC74}"/>
                  </a:ext>
                </a:extLst>
              </p:cNvPr>
              <p:cNvSpPr>
                <a:spLocks noChangeArrowheads="1"/>
              </p:cNvSpPr>
              <p:nvPr userDrawn="1"/>
            </p:nvSpPr>
            <p:spPr bwMode="auto">
              <a:xfrm>
                <a:off x="8502650" y="292100"/>
                <a:ext cx="463550" cy="2825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94" name="Freeform 78">
                <a:extLst>
                  <a:ext uri="{FF2B5EF4-FFF2-40B4-BE49-F238E27FC236}">
                    <a16:creationId xmlns:a16="http://schemas.microsoft.com/office/drawing/2014/main" id="{C7E54F4B-5634-2E47-9CDE-0BE4EEA96F02}"/>
                  </a:ext>
                </a:extLst>
              </p:cNvPr>
              <p:cNvSpPr>
                <a:spLocks noEditPoints="1"/>
              </p:cNvSpPr>
              <p:nvPr userDrawn="1"/>
            </p:nvSpPr>
            <p:spPr bwMode="auto">
              <a:xfrm>
                <a:off x="8501063" y="290513"/>
                <a:ext cx="466725" cy="285750"/>
              </a:xfrm>
              <a:custGeom>
                <a:avLst/>
                <a:gdLst>
                  <a:gd name="T0" fmla="*/ 587 w 587"/>
                  <a:gd name="T1" fmla="*/ 360 h 360"/>
                  <a:gd name="T2" fmla="*/ 0 w 587"/>
                  <a:gd name="T3" fmla="*/ 360 h 360"/>
                  <a:gd name="T4" fmla="*/ 0 w 587"/>
                  <a:gd name="T5" fmla="*/ 0 h 360"/>
                  <a:gd name="T6" fmla="*/ 587 w 587"/>
                  <a:gd name="T7" fmla="*/ 0 h 360"/>
                  <a:gd name="T8" fmla="*/ 587 w 587"/>
                  <a:gd name="T9" fmla="*/ 360 h 360"/>
                  <a:gd name="T10" fmla="*/ 4 w 587"/>
                  <a:gd name="T11" fmla="*/ 355 h 360"/>
                  <a:gd name="T12" fmla="*/ 584 w 587"/>
                  <a:gd name="T13" fmla="*/ 355 h 360"/>
                  <a:gd name="T14" fmla="*/ 584 w 587"/>
                  <a:gd name="T15" fmla="*/ 3 h 360"/>
                  <a:gd name="T16" fmla="*/ 4 w 587"/>
                  <a:gd name="T17" fmla="*/ 3 h 360"/>
                  <a:gd name="T18" fmla="*/ 4 w 587"/>
                  <a:gd name="T19" fmla="*/ 355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7" h="360">
                    <a:moveTo>
                      <a:pt x="587" y="360"/>
                    </a:moveTo>
                    <a:lnTo>
                      <a:pt x="0" y="360"/>
                    </a:lnTo>
                    <a:lnTo>
                      <a:pt x="0" y="0"/>
                    </a:lnTo>
                    <a:lnTo>
                      <a:pt x="587" y="0"/>
                    </a:lnTo>
                    <a:lnTo>
                      <a:pt x="587" y="360"/>
                    </a:lnTo>
                    <a:close/>
                    <a:moveTo>
                      <a:pt x="4" y="355"/>
                    </a:moveTo>
                    <a:lnTo>
                      <a:pt x="584" y="355"/>
                    </a:lnTo>
                    <a:lnTo>
                      <a:pt x="584" y="3"/>
                    </a:lnTo>
                    <a:lnTo>
                      <a:pt x="4" y="3"/>
                    </a:lnTo>
                    <a:lnTo>
                      <a:pt x="4" y="35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95" name="Rectangle 79">
                <a:extLst>
                  <a:ext uri="{FF2B5EF4-FFF2-40B4-BE49-F238E27FC236}">
                    <a16:creationId xmlns:a16="http://schemas.microsoft.com/office/drawing/2014/main" id="{D8F688C1-5BDA-FE4C-94E8-1B1FD0AEF851}"/>
                  </a:ext>
                </a:extLst>
              </p:cNvPr>
              <p:cNvSpPr>
                <a:spLocks noChangeArrowheads="1"/>
              </p:cNvSpPr>
              <p:nvPr userDrawn="1"/>
            </p:nvSpPr>
            <p:spPr bwMode="auto">
              <a:xfrm>
                <a:off x="8504238" y="293688"/>
                <a:ext cx="460375" cy="2809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96" name="Rectangle 80">
                <a:extLst>
                  <a:ext uri="{FF2B5EF4-FFF2-40B4-BE49-F238E27FC236}">
                    <a16:creationId xmlns:a16="http://schemas.microsoft.com/office/drawing/2014/main" id="{921ED94A-7E33-D441-93AF-7224E724E1F7}"/>
                  </a:ext>
                </a:extLst>
              </p:cNvPr>
              <p:cNvSpPr>
                <a:spLocks noChangeArrowheads="1"/>
              </p:cNvSpPr>
              <p:nvPr userDrawn="1"/>
            </p:nvSpPr>
            <p:spPr bwMode="auto">
              <a:xfrm>
                <a:off x="8509000" y="298450"/>
                <a:ext cx="452438" cy="273050"/>
              </a:xfrm>
              <a:prstGeom prst="rect">
                <a:avLst/>
              </a:prstGeom>
              <a:solidFill>
                <a:srgbClr val="005DA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97" name="Freeform 81">
                <a:extLst>
                  <a:ext uri="{FF2B5EF4-FFF2-40B4-BE49-F238E27FC236}">
                    <a16:creationId xmlns:a16="http://schemas.microsoft.com/office/drawing/2014/main" id="{8CB7AFC3-0F31-4642-ACAB-ADE6F5673247}"/>
                  </a:ext>
                </a:extLst>
              </p:cNvPr>
              <p:cNvSpPr>
                <a:spLocks/>
              </p:cNvSpPr>
              <p:nvPr userDrawn="1"/>
            </p:nvSpPr>
            <p:spPr bwMode="auto">
              <a:xfrm>
                <a:off x="8689975" y="298450"/>
                <a:ext cx="271463" cy="273050"/>
              </a:xfrm>
              <a:custGeom>
                <a:avLst/>
                <a:gdLst>
                  <a:gd name="T0" fmla="*/ 5 w 341"/>
                  <a:gd name="T1" fmla="*/ 343 h 343"/>
                  <a:gd name="T2" fmla="*/ 341 w 341"/>
                  <a:gd name="T3" fmla="*/ 3 h 343"/>
                  <a:gd name="T4" fmla="*/ 341 w 341"/>
                  <a:gd name="T5" fmla="*/ 0 h 343"/>
                  <a:gd name="T6" fmla="*/ 339 w 341"/>
                  <a:gd name="T7" fmla="*/ 0 h 343"/>
                  <a:gd name="T8" fmla="*/ 0 w 341"/>
                  <a:gd name="T9" fmla="*/ 343 h 343"/>
                  <a:gd name="T10" fmla="*/ 5 w 341"/>
                  <a:gd name="T11" fmla="*/ 343 h 343"/>
                </a:gdLst>
                <a:ahLst/>
                <a:cxnLst>
                  <a:cxn ang="0">
                    <a:pos x="T0" y="T1"/>
                  </a:cxn>
                  <a:cxn ang="0">
                    <a:pos x="T2" y="T3"/>
                  </a:cxn>
                  <a:cxn ang="0">
                    <a:pos x="T4" y="T5"/>
                  </a:cxn>
                  <a:cxn ang="0">
                    <a:pos x="T6" y="T7"/>
                  </a:cxn>
                  <a:cxn ang="0">
                    <a:pos x="T8" y="T9"/>
                  </a:cxn>
                  <a:cxn ang="0">
                    <a:pos x="T10" y="T11"/>
                  </a:cxn>
                </a:cxnLst>
                <a:rect l="0" t="0" r="r" b="b"/>
                <a:pathLst>
                  <a:path w="341" h="343">
                    <a:moveTo>
                      <a:pt x="5" y="343"/>
                    </a:moveTo>
                    <a:lnTo>
                      <a:pt x="341" y="3"/>
                    </a:lnTo>
                    <a:lnTo>
                      <a:pt x="341" y="0"/>
                    </a:lnTo>
                    <a:lnTo>
                      <a:pt x="339" y="0"/>
                    </a:lnTo>
                    <a:lnTo>
                      <a:pt x="0" y="343"/>
                    </a:lnTo>
                    <a:lnTo>
                      <a:pt x="5"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98" name="Freeform 82">
                <a:extLst>
                  <a:ext uri="{FF2B5EF4-FFF2-40B4-BE49-F238E27FC236}">
                    <a16:creationId xmlns:a16="http://schemas.microsoft.com/office/drawing/2014/main" id="{ECAF9985-3890-E942-BB60-2C5116F1F8A6}"/>
                  </a:ext>
                </a:extLst>
              </p:cNvPr>
              <p:cNvSpPr>
                <a:spLocks/>
              </p:cNvSpPr>
              <p:nvPr userDrawn="1"/>
            </p:nvSpPr>
            <p:spPr bwMode="auto">
              <a:xfrm>
                <a:off x="8523288" y="298450"/>
                <a:ext cx="22225" cy="273050"/>
              </a:xfrm>
              <a:custGeom>
                <a:avLst/>
                <a:gdLst>
                  <a:gd name="T0" fmla="*/ 3 w 27"/>
                  <a:gd name="T1" fmla="*/ 343 h 343"/>
                  <a:gd name="T2" fmla="*/ 27 w 27"/>
                  <a:gd name="T3" fmla="*/ 0 h 343"/>
                  <a:gd name="T4" fmla="*/ 23 w 27"/>
                  <a:gd name="T5" fmla="*/ 0 h 343"/>
                  <a:gd name="T6" fmla="*/ 0 w 27"/>
                  <a:gd name="T7" fmla="*/ 343 h 343"/>
                  <a:gd name="T8" fmla="*/ 3 w 27"/>
                  <a:gd name="T9" fmla="*/ 343 h 343"/>
                </a:gdLst>
                <a:ahLst/>
                <a:cxnLst>
                  <a:cxn ang="0">
                    <a:pos x="T0" y="T1"/>
                  </a:cxn>
                  <a:cxn ang="0">
                    <a:pos x="T2" y="T3"/>
                  </a:cxn>
                  <a:cxn ang="0">
                    <a:pos x="T4" y="T5"/>
                  </a:cxn>
                  <a:cxn ang="0">
                    <a:pos x="T6" y="T7"/>
                  </a:cxn>
                  <a:cxn ang="0">
                    <a:pos x="T8" y="T9"/>
                  </a:cxn>
                </a:cxnLst>
                <a:rect l="0" t="0" r="r" b="b"/>
                <a:pathLst>
                  <a:path w="27" h="343">
                    <a:moveTo>
                      <a:pt x="3" y="343"/>
                    </a:moveTo>
                    <a:lnTo>
                      <a:pt x="27" y="0"/>
                    </a:lnTo>
                    <a:lnTo>
                      <a:pt x="23" y="0"/>
                    </a:lnTo>
                    <a:lnTo>
                      <a:pt x="0" y="343"/>
                    </a:lnTo>
                    <a:lnTo>
                      <a:pt x="3"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99" name="Freeform 83">
                <a:extLst>
                  <a:ext uri="{FF2B5EF4-FFF2-40B4-BE49-F238E27FC236}">
                    <a16:creationId xmlns:a16="http://schemas.microsoft.com/office/drawing/2014/main" id="{C0B7CBEE-7038-954B-9411-F9B1AD65375A}"/>
                  </a:ext>
                </a:extLst>
              </p:cNvPr>
              <p:cNvSpPr>
                <a:spLocks/>
              </p:cNvSpPr>
              <p:nvPr userDrawn="1"/>
            </p:nvSpPr>
            <p:spPr bwMode="auto">
              <a:xfrm>
                <a:off x="8537575" y="298450"/>
                <a:ext cx="42863" cy="273050"/>
              </a:xfrm>
              <a:custGeom>
                <a:avLst/>
                <a:gdLst>
                  <a:gd name="T0" fmla="*/ 5 w 53"/>
                  <a:gd name="T1" fmla="*/ 343 h 343"/>
                  <a:gd name="T2" fmla="*/ 53 w 53"/>
                  <a:gd name="T3" fmla="*/ 0 h 343"/>
                  <a:gd name="T4" fmla="*/ 50 w 53"/>
                  <a:gd name="T5" fmla="*/ 0 h 343"/>
                  <a:gd name="T6" fmla="*/ 0 w 53"/>
                  <a:gd name="T7" fmla="*/ 343 h 343"/>
                  <a:gd name="T8" fmla="*/ 5 w 53"/>
                  <a:gd name="T9" fmla="*/ 343 h 343"/>
                </a:gdLst>
                <a:ahLst/>
                <a:cxnLst>
                  <a:cxn ang="0">
                    <a:pos x="T0" y="T1"/>
                  </a:cxn>
                  <a:cxn ang="0">
                    <a:pos x="T2" y="T3"/>
                  </a:cxn>
                  <a:cxn ang="0">
                    <a:pos x="T4" y="T5"/>
                  </a:cxn>
                  <a:cxn ang="0">
                    <a:pos x="T6" y="T7"/>
                  </a:cxn>
                  <a:cxn ang="0">
                    <a:pos x="T8" y="T9"/>
                  </a:cxn>
                </a:cxnLst>
                <a:rect l="0" t="0" r="r" b="b"/>
                <a:pathLst>
                  <a:path w="53" h="343">
                    <a:moveTo>
                      <a:pt x="5" y="343"/>
                    </a:moveTo>
                    <a:lnTo>
                      <a:pt x="53" y="0"/>
                    </a:lnTo>
                    <a:lnTo>
                      <a:pt x="50" y="0"/>
                    </a:lnTo>
                    <a:lnTo>
                      <a:pt x="0" y="343"/>
                    </a:lnTo>
                    <a:lnTo>
                      <a:pt x="5"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300" name="Freeform 84">
                <a:extLst>
                  <a:ext uri="{FF2B5EF4-FFF2-40B4-BE49-F238E27FC236}">
                    <a16:creationId xmlns:a16="http://schemas.microsoft.com/office/drawing/2014/main" id="{EF7AB792-5E50-674A-9C04-D4EE4F58850C}"/>
                  </a:ext>
                </a:extLst>
              </p:cNvPr>
              <p:cNvSpPr>
                <a:spLocks/>
              </p:cNvSpPr>
              <p:nvPr userDrawn="1"/>
            </p:nvSpPr>
            <p:spPr bwMode="auto">
              <a:xfrm>
                <a:off x="8553450" y="298450"/>
                <a:ext cx="63500" cy="273050"/>
              </a:xfrm>
              <a:custGeom>
                <a:avLst/>
                <a:gdLst>
                  <a:gd name="T0" fmla="*/ 5 w 81"/>
                  <a:gd name="T1" fmla="*/ 343 h 343"/>
                  <a:gd name="T2" fmla="*/ 81 w 81"/>
                  <a:gd name="T3" fmla="*/ 0 h 343"/>
                  <a:gd name="T4" fmla="*/ 77 w 81"/>
                  <a:gd name="T5" fmla="*/ 0 h 343"/>
                  <a:gd name="T6" fmla="*/ 0 w 81"/>
                  <a:gd name="T7" fmla="*/ 343 h 343"/>
                  <a:gd name="T8" fmla="*/ 5 w 81"/>
                  <a:gd name="T9" fmla="*/ 343 h 343"/>
                </a:gdLst>
                <a:ahLst/>
                <a:cxnLst>
                  <a:cxn ang="0">
                    <a:pos x="T0" y="T1"/>
                  </a:cxn>
                  <a:cxn ang="0">
                    <a:pos x="T2" y="T3"/>
                  </a:cxn>
                  <a:cxn ang="0">
                    <a:pos x="T4" y="T5"/>
                  </a:cxn>
                  <a:cxn ang="0">
                    <a:pos x="T6" y="T7"/>
                  </a:cxn>
                  <a:cxn ang="0">
                    <a:pos x="T8" y="T9"/>
                  </a:cxn>
                </a:cxnLst>
                <a:rect l="0" t="0" r="r" b="b"/>
                <a:pathLst>
                  <a:path w="81" h="343">
                    <a:moveTo>
                      <a:pt x="5" y="343"/>
                    </a:moveTo>
                    <a:lnTo>
                      <a:pt x="81" y="0"/>
                    </a:lnTo>
                    <a:lnTo>
                      <a:pt x="77" y="0"/>
                    </a:lnTo>
                    <a:lnTo>
                      <a:pt x="0" y="343"/>
                    </a:lnTo>
                    <a:lnTo>
                      <a:pt x="5"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301" name="Freeform 85">
                <a:extLst>
                  <a:ext uri="{FF2B5EF4-FFF2-40B4-BE49-F238E27FC236}">
                    <a16:creationId xmlns:a16="http://schemas.microsoft.com/office/drawing/2014/main" id="{A1DC0469-E096-864E-B86B-D5141187BE2C}"/>
                  </a:ext>
                </a:extLst>
              </p:cNvPr>
              <p:cNvSpPr>
                <a:spLocks/>
              </p:cNvSpPr>
              <p:nvPr userDrawn="1"/>
            </p:nvSpPr>
            <p:spPr bwMode="auto">
              <a:xfrm>
                <a:off x="8569325" y="298450"/>
                <a:ext cx="90488" cy="273050"/>
              </a:xfrm>
              <a:custGeom>
                <a:avLst/>
                <a:gdLst>
                  <a:gd name="T0" fmla="*/ 4 w 113"/>
                  <a:gd name="T1" fmla="*/ 343 h 343"/>
                  <a:gd name="T2" fmla="*/ 113 w 113"/>
                  <a:gd name="T3" fmla="*/ 0 h 343"/>
                  <a:gd name="T4" fmla="*/ 110 w 113"/>
                  <a:gd name="T5" fmla="*/ 0 h 343"/>
                  <a:gd name="T6" fmla="*/ 0 w 113"/>
                  <a:gd name="T7" fmla="*/ 343 h 343"/>
                  <a:gd name="T8" fmla="*/ 4 w 113"/>
                  <a:gd name="T9" fmla="*/ 343 h 343"/>
                </a:gdLst>
                <a:ahLst/>
                <a:cxnLst>
                  <a:cxn ang="0">
                    <a:pos x="T0" y="T1"/>
                  </a:cxn>
                  <a:cxn ang="0">
                    <a:pos x="T2" y="T3"/>
                  </a:cxn>
                  <a:cxn ang="0">
                    <a:pos x="T4" y="T5"/>
                  </a:cxn>
                  <a:cxn ang="0">
                    <a:pos x="T6" y="T7"/>
                  </a:cxn>
                  <a:cxn ang="0">
                    <a:pos x="T8" y="T9"/>
                  </a:cxn>
                </a:cxnLst>
                <a:rect l="0" t="0" r="r" b="b"/>
                <a:pathLst>
                  <a:path w="113" h="343">
                    <a:moveTo>
                      <a:pt x="4" y="343"/>
                    </a:moveTo>
                    <a:lnTo>
                      <a:pt x="113" y="0"/>
                    </a:lnTo>
                    <a:lnTo>
                      <a:pt x="110" y="0"/>
                    </a:lnTo>
                    <a:lnTo>
                      <a:pt x="0" y="343"/>
                    </a:lnTo>
                    <a:lnTo>
                      <a:pt x="4"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302" name="Freeform 86">
                <a:extLst>
                  <a:ext uri="{FF2B5EF4-FFF2-40B4-BE49-F238E27FC236}">
                    <a16:creationId xmlns:a16="http://schemas.microsoft.com/office/drawing/2014/main" id="{16236A41-1504-8749-93CE-7A3ABE9E4E62}"/>
                  </a:ext>
                </a:extLst>
              </p:cNvPr>
              <p:cNvSpPr>
                <a:spLocks/>
              </p:cNvSpPr>
              <p:nvPr userDrawn="1"/>
            </p:nvSpPr>
            <p:spPr bwMode="auto">
              <a:xfrm>
                <a:off x="8586788" y="298450"/>
                <a:ext cx="112713" cy="273050"/>
              </a:xfrm>
              <a:custGeom>
                <a:avLst/>
                <a:gdLst>
                  <a:gd name="T0" fmla="*/ 4 w 144"/>
                  <a:gd name="T1" fmla="*/ 343 h 343"/>
                  <a:gd name="T2" fmla="*/ 144 w 144"/>
                  <a:gd name="T3" fmla="*/ 0 h 343"/>
                  <a:gd name="T4" fmla="*/ 141 w 144"/>
                  <a:gd name="T5" fmla="*/ 0 h 343"/>
                  <a:gd name="T6" fmla="*/ 0 w 144"/>
                  <a:gd name="T7" fmla="*/ 343 h 343"/>
                  <a:gd name="T8" fmla="*/ 4 w 144"/>
                  <a:gd name="T9" fmla="*/ 343 h 343"/>
                </a:gdLst>
                <a:ahLst/>
                <a:cxnLst>
                  <a:cxn ang="0">
                    <a:pos x="T0" y="T1"/>
                  </a:cxn>
                  <a:cxn ang="0">
                    <a:pos x="T2" y="T3"/>
                  </a:cxn>
                  <a:cxn ang="0">
                    <a:pos x="T4" y="T5"/>
                  </a:cxn>
                  <a:cxn ang="0">
                    <a:pos x="T6" y="T7"/>
                  </a:cxn>
                  <a:cxn ang="0">
                    <a:pos x="T8" y="T9"/>
                  </a:cxn>
                </a:cxnLst>
                <a:rect l="0" t="0" r="r" b="b"/>
                <a:pathLst>
                  <a:path w="144" h="343">
                    <a:moveTo>
                      <a:pt x="4" y="343"/>
                    </a:moveTo>
                    <a:lnTo>
                      <a:pt x="144" y="0"/>
                    </a:lnTo>
                    <a:lnTo>
                      <a:pt x="141" y="0"/>
                    </a:lnTo>
                    <a:lnTo>
                      <a:pt x="0" y="343"/>
                    </a:lnTo>
                    <a:lnTo>
                      <a:pt x="4"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303" name="Freeform 87">
                <a:extLst>
                  <a:ext uri="{FF2B5EF4-FFF2-40B4-BE49-F238E27FC236}">
                    <a16:creationId xmlns:a16="http://schemas.microsoft.com/office/drawing/2014/main" id="{B6EF46AF-AFD1-A346-A83A-096FEA296C89}"/>
                  </a:ext>
                </a:extLst>
              </p:cNvPr>
              <p:cNvSpPr>
                <a:spLocks/>
              </p:cNvSpPr>
              <p:nvPr userDrawn="1"/>
            </p:nvSpPr>
            <p:spPr bwMode="auto">
              <a:xfrm>
                <a:off x="8604250" y="298450"/>
                <a:ext cx="142875" cy="273050"/>
              </a:xfrm>
              <a:custGeom>
                <a:avLst/>
                <a:gdLst>
                  <a:gd name="T0" fmla="*/ 4 w 180"/>
                  <a:gd name="T1" fmla="*/ 343 h 343"/>
                  <a:gd name="T2" fmla="*/ 180 w 180"/>
                  <a:gd name="T3" fmla="*/ 0 h 343"/>
                  <a:gd name="T4" fmla="*/ 176 w 180"/>
                  <a:gd name="T5" fmla="*/ 0 h 343"/>
                  <a:gd name="T6" fmla="*/ 0 w 180"/>
                  <a:gd name="T7" fmla="*/ 343 h 343"/>
                  <a:gd name="T8" fmla="*/ 4 w 180"/>
                  <a:gd name="T9" fmla="*/ 343 h 343"/>
                </a:gdLst>
                <a:ahLst/>
                <a:cxnLst>
                  <a:cxn ang="0">
                    <a:pos x="T0" y="T1"/>
                  </a:cxn>
                  <a:cxn ang="0">
                    <a:pos x="T2" y="T3"/>
                  </a:cxn>
                  <a:cxn ang="0">
                    <a:pos x="T4" y="T5"/>
                  </a:cxn>
                  <a:cxn ang="0">
                    <a:pos x="T6" y="T7"/>
                  </a:cxn>
                  <a:cxn ang="0">
                    <a:pos x="T8" y="T9"/>
                  </a:cxn>
                </a:cxnLst>
                <a:rect l="0" t="0" r="r" b="b"/>
                <a:pathLst>
                  <a:path w="180" h="343">
                    <a:moveTo>
                      <a:pt x="4" y="343"/>
                    </a:moveTo>
                    <a:lnTo>
                      <a:pt x="180" y="0"/>
                    </a:lnTo>
                    <a:lnTo>
                      <a:pt x="176" y="0"/>
                    </a:lnTo>
                    <a:lnTo>
                      <a:pt x="0" y="343"/>
                    </a:lnTo>
                    <a:lnTo>
                      <a:pt x="4"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304" name="Freeform 88">
                <a:extLst>
                  <a:ext uri="{FF2B5EF4-FFF2-40B4-BE49-F238E27FC236}">
                    <a16:creationId xmlns:a16="http://schemas.microsoft.com/office/drawing/2014/main" id="{0FE11C6B-9C7E-9D44-A49E-AF28D2017C11}"/>
                  </a:ext>
                </a:extLst>
              </p:cNvPr>
              <p:cNvSpPr>
                <a:spLocks/>
              </p:cNvSpPr>
              <p:nvPr userDrawn="1"/>
            </p:nvSpPr>
            <p:spPr bwMode="auto">
              <a:xfrm>
                <a:off x="8632825" y="298450"/>
                <a:ext cx="184150" cy="273050"/>
              </a:xfrm>
              <a:custGeom>
                <a:avLst/>
                <a:gdLst>
                  <a:gd name="T0" fmla="*/ 232 w 232"/>
                  <a:gd name="T1" fmla="*/ 0 h 343"/>
                  <a:gd name="T2" fmla="*/ 228 w 232"/>
                  <a:gd name="T3" fmla="*/ 0 h 343"/>
                  <a:gd name="T4" fmla="*/ 0 w 232"/>
                  <a:gd name="T5" fmla="*/ 343 h 343"/>
                  <a:gd name="T6" fmla="*/ 5 w 232"/>
                  <a:gd name="T7" fmla="*/ 343 h 343"/>
                  <a:gd name="T8" fmla="*/ 232 w 232"/>
                  <a:gd name="T9" fmla="*/ 0 h 343"/>
                </a:gdLst>
                <a:ahLst/>
                <a:cxnLst>
                  <a:cxn ang="0">
                    <a:pos x="T0" y="T1"/>
                  </a:cxn>
                  <a:cxn ang="0">
                    <a:pos x="T2" y="T3"/>
                  </a:cxn>
                  <a:cxn ang="0">
                    <a:pos x="T4" y="T5"/>
                  </a:cxn>
                  <a:cxn ang="0">
                    <a:pos x="T6" y="T7"/>
                  </a:cxn>
                  <a:cxn ang="0">
                    <a:pos x="T8" y="T9"/>
                  </a:cxn>
                </a:cxnLst>
                <a:rect l="0" t="0" r="r" b="b"/>
                <a:pathLst>
                  <a:path w="232" h="343">
                    <a:moveTo>
                      <a:pt x="232" y="0"/>
                    </a:moveTo>
                    <a:lnTo>
                      <a:pt x="228" y="0"/>
                    </a:lnTo>
                    <a:lnTo>
                      <a:pt x="0" y="343"/>
                    </a:lnTo>
                    <a:lnTo>
                      <a:pt x="5" y="343"/>
                    </a:lnTo>
                    <a:lnTo>
                      <a:pt x="23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305" name="Freeform 89">
                <a:extLst>
                  <a:ext uri="{FF2B5EF4-FFF2-40B4-BE49-F238E27FC236}">
                    <a16:creationId xmlns:a16="http://schemas.microsoft.com/office/drawing/2014/main" id="{A9E1C0B1-8210-9A41-971C-1654F55CF0EA}"/>
                  </a:ext>
                </a:extLst>
              </p:cNvPr>
              <p:cNvSpPr>
                <a:spLocks/>
              </p:cNvSpPr>
              <p:nvPr userDrawn="1"/>
            </p:nvSpPr>
            <p:spPr bwMode="auto">
              <a:xfrm>
                <a:off x="8658225" y="298450"/>
                <a:ext cx="222250" cy="273050"/>
              </a:xfrm>
              <a:custGeom>
                <a:avLst/>
                <a:gdLst>
                  <a:gd name="T0" fmla="*/ 280 w 280"/>
                  <a:gd name="T1" fmla="*/ 0 h 343"/>
                  <a:gd name="T2" fmla="*/ 276 w 280"/>
                  <a:gd name="T3" fmla="*/ 0 h 343"/>
                  <a:gd name="T4" fmla="*/ 0 w 280"/>
                  <a:gd name="T5" fmla="*/ 343 h 343"/>
                  <a:gd name="T6" fmla="*/ 4 w 280"/>
                  <a:gd name="T7" fmla="*/ 343 h 343"/>
                  <a:gd name="T8" fmla="*/ 280 w 280"/>
                  <a:gd name="T9" fmla="*/ 0 h 343"/>
                </a:gdLst>
                <a:ahLst/>
                <a:cxnLst>
                  <a:cxn ang="0">
                    <a:pos x="T0" y="T1"/>
                  </a:cxn>
                  <a:cxn ang="0">
                    <a:pos x="T2" y="T3"/>
                  </a:cxn>
                  <a:cxn ang="0">
                    <a:pos x="T4" y="T5"/>
                  </a:cxn>
                  <a:cxn ang="0">
                    <a:pos x="T6" y="T7"/>
                  </a:cxn>
                  <a:cxn ang="0">
                    <a:pos x="T8" y="T9"/>
                  </a:cxn>
                </a:cxnLst>
                <a:rect l="0" t="0" r="r" b="b"/>
                <a:pathLst>
                  <a:path w="280" h="343">
                    <a:moveTo>
                      <a:pt x="280" y="0"/>
                    </a:moveTo>
                    <a:lnTo>
                      <a:pt x="276" y="0"/>
                    </a:lnTo>
                    <a:lnTo>
                      <a:pt x="0" y="343"/>
                    </a:lnTo>
                    <a:lnTo>
                      <a:pt x="4" y="343"/>
                    </a:lnTo>
                    <a:lnTo>
                      <a:pt x="28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306" name="Freeform 90">
                <a:extLst>
                  <a:ext uri="{FF2B5EF4-FFF2-40B4-BE49-F238E27FC236}">
                    <a16:creationId xmlns:a16="http://schemas.microsoft.com/office/drawing/2014/main" id="{718C58B1-9E30-B340-B570-B09F3379B468}"/>
                  </a:ext>
                </a:extLst>
              </p:cNvPr>
              <p:cNvSpPr>
                <a:spLocks/>
              </p:cNvSpPr>
              <p:nvPr userDrawn="1"/>
            </p:nvSpPr>
            <p:spPr bwMode="auto">
              <a:xfrm>
                <a:off x="8743950" y="398463"/>
                <a:ext cx="217488" cy="173037"/>
              </a:xfrm>
              <a:custGeom>
                <a:avLst/>
                <a:gdLst>
                  <a:gd name="T0" fmla="*/ 274 w 274"/>
                  <a:gd name="T1" fmla="*/ 4 h 217"/>
                  <a:gd name="T2" fmla="*/ 274 w 274"/>
                  <a:gd name="T3" fmla="*/ 0 h 217"/>
                  <a:gd name="T4" fmla="*/ 0 w 274"/>
                  <a:gd name="T5" fmla="*/ 217 h 217"/>
                  <a:gd name="T6" fmla="*/ 6 w 274"/>
                  <a:gd name="T7" fmla="*/ 217 h 217"/>
                  <a:gd name="T8" fmla="*/ 274 w 274"/>
                  <a:gd name="T9" fmla="*/ 4 h 217"/>
                </a:gdLst>
                <a:ahLst/>
                <a:cxnLst>
                  <a:cxn ang="0">
                    <a:pos x="T0" y="T1"/>
                  </a:cxn>
                  <a:cxn ang="0">
                    <a:pos x="T2" y="T3"/>
                  </a:cxn>
                  <a:cxn ang="0">
                    <a:pos x="T4" y="T5"/>
                  </a:cxn>
                  <a:cxn ang="0">
                    <a:pos x="T6" y="T7"/>
                  </a:cxn>
                  <a:cxn ang="0">
                    <a:pos x="T8" y="T9"/>
                  </a:cxn>
                </a:cxnLst>
                <a:rect l="0" t="0" r="r" b="b"/>
                <a:pathLst>
                  <a:path w="274" h="217">
                    <a:moveTo>
                      <a:pt x="274" y="4"/>
                    </a:moveTo>
                    <a:lnTo>
                      <a:pt x="274" y="0"/>
                    </a:lnTo>
                    <a:lnTo>
                      <a:pt x="0" y="217"/>
                    </a:lnTo>
                    <a:lnTo>
                      <a:pt x="6" y="217"/>
                    </a:lnTo>
                    <a:lnTo>
                      <a:pt x="274"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307" name="Freeform 91">
                <a:extLst>
                  <a:ext uri="{FF2B5EF4-FFF2-40B4-BE49-F238E27FC236}">
                    <a16:creationId xmlns:a16="http://schemas.microsoft.com/office/drawing/2014/main" id="{D4399F9C-1FFA-414F-B489-D50BA7CFA79C}"/>
                  </a:ext>
                </a:extLst>
              </p:cNvPr>
              <p:cNvSpPr>
                <a:spLocks/>
              </p:cNvSpPr>
              <p:nvPr userDrawn="1"/>
            </p:nvSpPr>
            <p:spPr bwMode="auto">
              <a:xfrm>
                <a:off x="8804275" y="473075"/>
                <a:ext cx="157163" cy="98425"/>
              </a:xfrm>
              <a:custGeom>
                <a:avLst/>
                <a:gdLst>
                  <a:gd name="T0" fmla="*/ 197 w 197"/>
                  <a:gd name="T1" fmla="*/ 4 h 123"/>
                  <a:gd name="T2" fmla="*/ 197 w 197"/>
                  <a:gd name="T3" fmla="*/ 0 h 123"/>
                  <a:gd name="T4" fmla="*/ 0 w 197"/>
                  <a:gd name="T5" fmla="*/ 123 h 123"/>
                  <a:gd name="T6" fmla="*/ 7 w 197"/>
                  <a:gd name="T7" fmla="*/ 123 h 123"/>
                  <a:gd name="T8" fmla="*/ 197 w 197"/>
                  <a:gd name="T9" fmla="*/ 4 h 123"/>
                </a:gdLst>
                <a:ahLst/>
                <a:cxnLst>
                  <a:cxn ang="0">
                    <a:pos x="T0" y="T1"/>
                  </a:cxn>
                  <a:cxn ang="0">
                    <a:pos x="T2" y="T3"/>
                  </a:cxn>
                  <a:cxn ang="0">
                    <a:pos x="T4" y="T5"/>
                  </a:cxn>
                  <a:cxn ang="0">
                    <a:pos x="T6" y="T7"/>
                  </a:cxn>
                  <a:cxn ang="0">
                    <a:pos x="T8" y="T9"/>
                  </a:cxn>
                </a:cxnLst>
                <a:rect l="0" t="0" r="r" b="b"/>
                <a:pathLst>
                  <a:path w="197" h="123">
                    <a:moveTo>
                      <a:pt x="197" y="4"/>
                    </a:moveTo>
                    <a:lnTo>
                      <a:pt x="197" y="0"/>
                    </a:lnTo>
                    <a:lnTo>
                      <a:pt x="0" y="123"/>
                    </a:lnTo>
                    <a:lnTo>
                      <a:pt x="7" y="123"/>
                    </a:lnTo>
                    <a:lnTo>
                      <a:pt x="197"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308" name="Freeform 92">
                <a:extLst>
                  <a:ext uri="{FF2B5EF4-FFF2-40B4-BE49-F238E27FC236}">
                    <a16:creationId xmlns:a16="http://schemas.microsoft.com/office/drawing/2014/main" id="{B0CA8562-21C5-514B-BA0C-89A1F5E395C6}"/>
                  </a:ext>
                </a:extLst>
              </p:cNvPr>
              <p:cNvSpPr>
                <a:spLocks/>
              </p:cNvSpPr>
              <p:nvPr userDrawn="1"/>
            </p:nvSpPr>
            <p:spPr bwMode="auto">
              <a:xfrm>
                <a:off x="8902700" y="544512"/>
                <a:ext cx="58738" cy="26987"/>
              </a:xfrm>
              <a:custGeom>
                <a:avLst/>
                <a:gdLst>
                  <a:gd name="T0" fmla="*/ 72 w 72"/>
                  <a:gd name="T1" fmla="*/ 5 h 34"/>
                  <a:gd name="T2" fmla="*/ 72 w 72"/>
                  <a:gd name="T3" fmla="*/ 0 h 34"/>
                  <a:gd name="T4" fmla="*/ 0 w 72"/>
                  <a:gd name="T5" fmla="*/ 34 h 34"/>
                  <a:gd name="T6" fmla="*/ 8 w 72"/>
                  <a:gd name="T7" fmla="*/ 34 h 34"/>
                  <a:gd name="T8" fmla="*/ 72 w 72"/>
                  <a:gd name="T9" fmla="*/ 5 h 34"/>
                </a:gdLst>
                <a:ahLst/>
                <a:cxnLst>
                  <a:cxn ang="0">
                    <a:pos x="T0" y="T1"/>
                  </a:cxn>
                  <a:cxn ang="0">
                    <a:pos x="T2" y="T3"/>
                  </a:cxn>
                  <a:cxn ang="0">
                    <a:pos x="T4" y="T5"/>
                  </a:cxn>
                  <a:cxn ang="0">
                    <a:pos x="T6" y="T7"/>
                  </a:cxn>
                  <a:cxn ang="0">
                    <a:pos x="T8" y="T9"/>
                  </a:cxn>
                </a:cxnLst>
                <a:rect l="0" t="0" r="r" b="b"/>
                <a:pathLst>
                  <a:path w="72" h="34">
                    <a:moveTo>
                      <a:pt x="72" y="5"/>
                    </a:moveTo>
                    <a:lnTo>
                      <a:pt x="72" y="0"/>
                    </a:lnTo>
                    <a:lnTo>
                      <a:pt x="0" y="34"/>
                    </a:lnTo>
                    <a:lnTo>
                      <a:pt x="8" y="34"/>
                    </a:lnTo>
                    <a:lnTo>
                      <a:pt x="72"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pic>
          <p:nvPicPr>
            <p:cNvPr id="240" name="Picture 93">
              <a:extLst>
                <a:ext uri="{FF2B5EF4-FFF2-40B4-BE49-F238E27FC236}">
                  <a16:creationId xmlns:a16="http://schemas.microsoft.com/office/drawing/2014/main" id="{B0330310-8565-AE43-BCFF-1BBF39325518}"/>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428412" y="6068616"/>
              <a:ext cx="485775"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Text Placeholder 8">
            <a:extLst>
              <a:ext uri="{FF2B5EF4-FFF2-40B4-BE49-F238E27FC236}">
                <a16:creationId xmlns:a16="http://schemas.microsoft.com/office/drawing/2014/main" id="{F55A95C4-A6A2-434A-BA0C-955519403CD1}"/>
              </a:ext>
            </a:extLst>
          </p:cNvPr>
          <p:cNvSpPr>
            <a:spLocks noGrp="1"/>
          </p:cNvSpPr>
          <p:nvPr>
            <p:ph type="body" sz="quarter" idx="10" hasCustomPrompt="1"/>
          </p:nvPr>
        </p:nvSpPr>
        <p:spPr>
          <a:xfrm>
            <a:off x="1215342" y="6063832"/>
            <a:ext cx="4316413" cy="218496"/>
          </a:xfrm>
        </p:spPr>
        <p:txBody>
          <a:bodyPr/>
          <a:lstStyle>
            <a:lvl1pPr marL="0" indent="0">
              <a:buNone/>
              <a:defRPr sz="1800">
                <a:solidFill>
                  <a:schemeClr val="tx1"/>
                </a:solidFill>
                <a:latin typeface="Calibri" panose="020F0502020204030204" pitchFamily="34" charset="0"/>
                <a:cs typeface="Calibri" panose="020F0502020204030204" pitchFamily="34" charset="0"/>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Presenter Name</a:t>
            </a:r>
          </a:p>
        </p:txBody>
      </p:sp>
      <p:sp>
        <p:nvSpPr>
          <p:cNvPr id="309" name="Text Placeholder 8">
            <a:extLst>
              <a:ext uri="{FF2B5EF4-FFF2-40B4-BE49-F238E27FC236}">
                <a16:creationId xmlns:a16="http://schemas.microsoft.com/office/drawing/2014/main" id="{49646854-F32B-DB42-9F28-0CF2DC19438D}"/>
              </a:ext>
            </a:extLst>
          </p:cNvPr>
          <p:cNvSpPr>
            <a:spLocks noGrp="1"/>
          </p:cNvSpPr>
          <p:nvPr>
            <p:ph type="body" sz="quarter" idx="11" hasCustomPrompt="1"/>
          </p:nvPr>
        </p:nvSpPr>
        <p:spPr>
          <a:xfrm>
            <a:off x="1215342" y="6294064"/>
            <a:ext cx="4316413" cy="218496"/>
          </a:xfrm>
        </p:spPr>
        <p:txBody>
          <a:bodyPr/>
          <a:lstStyle>
            <a:lvl1pPr marL="0" indent="0">
              <a:buNone/>
              <a:defRPr sz="1200" i="1">
                <a:solidFill>
                  <a:schemeClr val="tx1"/>
                </a:solidFill>
                <a:latin typeface="Calibri" panose="020F0502020204030204" pitchFamily="34" charset="0"/>
                <a:cs typeface="Calibri" panose="020F0502020204030204" pitchFamily="34" charset="0"/>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Presenter Title</a:t>
            </a:r>
          </a:p>
        </p:txBody>
      </p:sp>
      <p:sp>
        <p:nvSpPr>
          <p:cNvPr id="310" name="Text Placeholder 8">
            <a:extLst>
              <a:ext uri="{FF2B5EF4-FFF2-40B4-BE49-F238E27FC236}">
                <a16:creationId xmlns:a16="http://schemas.microsoft.com/office/drawing/2014/main" id="{5EFE1472-4184-B942-8195-8CADD949BA78}"/>
              </a:ext>
            </a:extLst>
          </p:cNvPr>
          <p:cNvSpPr>
            <a:spLocks noGrp="1"/>
          </p:cNvSpPr>
          <p:nvPr>
            <p:ph type="body" sz="quarter" idx="12" hasCustomPrompt="1"/>
          </p:nvPr>
        </p:nvSpPr>
        <p:spPr>
          <a:xfrm>
            <a:off x="5671455" y="6063832"/>
            <a:ext cx="4316413" cy="218496"/>
          </a:xfrm>
        </p:spPr>
        <p:txBody>
          <a:bodyPr/>
          <a:lstStyle>
            <a:lvl1pPr marL="0" indent="0">
              <a:buNone/>
              <a:defRPr sz="1800">
                <a:solidFill>
                  <a:schemeClr val="tx1"/>
                </a:solidFill>
                <a:latin typeface="Calibri" panose="020F0502020204030204" pitchFamily="34" charset="0"/>
                <a:cs typeface="Calibri" panose="020F0502020204030204" pitchFamily="34" charset="0"/>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Event Name</a:t>
            </a:r>
          </a:p>
        </p:txBody>
      </p:sp>
      <p:sp>
        <p:nvSpPr>
          <p:cNvPr id="311" name="Text Placeholder 8">
            <a:extLst>
              <a:ext uri="{FF2B5EF4-FFF2-40B4-BE49-F238E27FC236}">
                <a16:creationId xmlns:a16="http://schemas.microsoft.com/office/drawing/2014/main" id="{F164C789-92C0-D041-94ED-A2DB456E0500}"/>
              </a:ext>
            </a:extLst>
          </p:cNvPr>
          <p:cNvSpPr>
            <a:spLocks noGrp="1"/>
          </p:cNvSpPr>
          <p:nvPr>
            <p:ph type="body" sz="quarter" idx="13" hasCustomPrompt="1"/>
          </p:nvPr>
        </p:nvSpPr>
        <p:spPr>
          <a:xfrm>
            <a:off x="5671455" y="6294064"/>
            <a:ext cx="4316413" cy="218496"/>
          </a:xfrm>
        </p:spPr>
        <p:txBody>
          <a:bodyPr/>
          <a:lstStyle>
            <a:lvl1pPr marL="0" indent="0">
              <a:buNone/>
              <a:defRPr sz="1400" i="0">
                <a:solidFill>
                  <a:schemeClr val="tx1"/>
                </a:solidFill>
                <a:latin typeface="Calibri" panose="020F0502020204030204" pitchFamily="34" charset="0"/>
                <a:cs typeface="Calibri" panose="020F0502020204030204" pitchFamily="34" charset="0"/>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Date</a:t>
            </a:r>
          </a:p>
        </p:txBody>
      </p:sp>
      <p:pic>
        <p:nvPicPr>
          <p:cNvPr id="2" name="Picture 1">
            <a:extLst>
              <a:ext uri="{FF2B5EF4-FFF2-40B4-BE49-F238E27FC236}">
                <a16:creationId xmlns:a16="http://schemas.microsoft.com/office/drawing/2014/main" id="{A58B684D-8A19-44D7-8AB5-952B34BC5AC1}"/>
              </a:ext>
            </a:extLst>
          </p:cNvPr>
          <p:cNvPicPr>
            <a:picLocks noChangeAspect="1"/>
          </p:cNvPicPr>
          <p:nvPr userDrawn="1"/>
        </p:nvPicPr>
        <p:blipFill>
          <a:blip r:embed="rId4"/>
          <a:stretch>
            <a:fillRect/>
          </a:stretch>
        </p:blipFill>
        <p:spPr>
          <a:xfrm>
            <a:off x="471428" y="520707"/>
            <a:ext cx="2289789" cy="996696"/>
          </a:xfrm>
          <a:prstGeom prst="rect">
            <a:avLst/>
          </a:prstGeom>
        </p:spPr>
      </p:pic>
    </p:spTree>
    <p:extLst>
      <p:ext uri="{BB962C8B-B14F-4D97-AF65-F5344CB8AC3E}">
        <p14:creationId xmlns:p14="http://schemas.microsoft.com/office/powerpoint/2010/main" val="1215150372"/>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Divider A (Light)">
    <p:bg>
      <p:bgRef idx="1001">
        <a:schemeClr val="bg1"/>
      </p:bgRef>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F60B8D6-0814-45E6-9D76-B471D9E29109}"/>
              </a:ext>
            </a:extLst>
          </p:cNvPr>
          <p:cNvGrpSpPr/>
          <p:nvPr userDrawn="1"/>
        </p:nvGrpSpPr>
        <p:grpSpPr>
          <a:xfrm>
            <a:off x="8110393" y="345440"/>
            <a:ext cx="4093761" cy="6163056"/>
            <a:chOff x="8110393" y="348506"/>
            <a:chExt cx="4048174" cy="6163056"/>
          </a:xfrm>
        </p:grpSpPr>
        <p:pic>
          <p:nvPicPr>
            <p:cNvPr id="4" name="Picture 3">
              <a:extLst>
                <a:ext uri="{FF2B5EF4-FFF2-40B4-BE49-F238E27FC236}">
                  <a16:creationId xmlns:a16="http://schemas.microsoft.com/office/drawing/2014/main" id="{87142BB5-04CE-44CF-94D0-C15B9432BAF2}"/>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r="7384"/>
            <a:stretch/>
          </p:blipFill>
          <p:spPr>
            <a:xfrm>
              <a:off x="8110393" y="348506"/>
              <a:ext cx="3685330" cy="6163056"/>
            </a:xfrm>
            <a:prstGeom prst="rect">
              <a:avLst/>
            </a:prstGeom>
          </p:spPr>
        </p:pic>
        <p:pic>
          <p:nvPicPr>
            <p:cNvPr id="10" name="Picture 9">
              <a:extLst>
                <a:ext uri="{FF2B5EF4-FFF2-40B4-BE49-F238E27FC236}">
                  <a16:creationId xmlns:a16="http://schemas.microsoft.com/office/drawing/2014/main" id="{78DA2907-97D3-45DE-BDC9-82F49E573F08}"/>
                </a:ext>
              </a:extLst>
            </p:cNvPr>
            <p:cNvPicPr>
              <a:picLocks noChangeAspect="1"/>
            </p:cNvPicPr>
            <p:nvPr userDrawn="1"/>
          </p:nvPicPr>
          <p:blipFill rotWithShape="1">
            <a:blip r:embed="rId3" cstate="print">
              <a:alphaModFix amt="20000"/>
              <a:extLst>
                <a:ext uri="{28A0092B-C50C-407E-A947-70E740481C1C}">
                  <a14:useLocalDpi xmlns:a14="http://schemas.microsoft.com/office/drawing/2010/main" val="0"/>
                </a:ext>
              </a:extLst>
            </a:blip>
            <a:srcRect l="53036" r="37846"/>
            <a:stretch/>
          </p:blipFill>
          <p:spPr>
            <a:xfrm flipH="1">
              <a:off x="11795723" y="348506"/>
              <a:ext cx="362844" cy="6163056"/>
            </a:xfrm>
            <a:prstGeom prst="rect">
              <a:avLst/>
            </a:prstGeom>
          </p:spPr>
        </p:pic>
      </p:grpSp>
      <p:sp>
        <p:nvSpPr>
          <p:cNvPr id="8" name="AutoShape 3"/>
          <p:cNvSpPr>
            <a:spLocks noChangeAspect="1" noChangeArrowheads="1" noTextEdit="1"/>
          </p:cNvSpPr>
          <p:nvPr userDrawn="1"/>
        </p:nvSpPr>
        <p:spPr bwMode="auto">
          <a:xfrm>
            <a:off x="944880" y="6512560"/>
            <a:ext cx="12192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 name="Title 4">
            <a:extLst>
              <a:ext uri="{FF2B5EF4-FFF2-40B4-BE49-F238E27FC236}">
                <a16:creationId xmlns:a16="http://schemas.microsoft.com/office/drawing/2014/main" id="{573038FE-E413-6546-B636-5C7F06D4BBBE}"/>
              </a:ext>
            </a:extLst>
          </p:cNvPr>
          <p:cNvSpPr>
            <a:spLocks noGrp="1"/>
          </p:cNvSpPr>
          <p:nvPr>
            <p:ph type="title" hasCustomPrompt="1"/>
          </p:nvPr>
        </p:nvSpPr>
        <p:spPr>
          <a:xfrm>
            <a:off x="571982" y="486138"/>
            <a:ext cx="7171481" cy="5886722"/>
          </a:xfrm>
        </p:spPr>
        <p:txBody>
          <a:bodyPr anchor="ctr"/>
          <a:lstStyle>
            <a:lvl1pPr>
              <a:defRPr>
                <a:solidFill>
                  <a:schemeClr val="tx1"/>
                </a:solidFill>
                <a:latin typeface="Calibri" panose="020F0502020204030204" pitchFamily="34" charset="0"/>
                <a:cs typeface="Calibri" panose="020F0502020204030204" pitchFamily="34" charset="0"/>
              </a:defRPr>
            </a:lvl1pPr>
          </a:lstStyle>
          <a:p>
            <a:r>
              <a:rPr lang="en-US" dirty="0"/>
              <a:t>Section Divider</a:t>
            </a:r>
          </a:p>
        </p:txBody>
      </p:sp>
    </p:spTree>
    <p:extLst>
      <p:ext uri="{BB962C8B-B14F-4D97-AF65-F5344CB8AC3E}">
        <p14:creationId xmlns:p14="http://schemas.microsoft.com/office/powerpoint/2010/main" val="4163406819"/>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Divider B">
    <p:bg>
      <p:bgPr>
        <a:solidFill>
          <a:schemeClr val="tx2"/>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73038FE-E413-6546-B636-5C7F06D4BBBE}"/>
              </a:ext>
            </a:extLst>
          </p:cNvPr>
          <p:cNvSpPr>
            <a:spLocks noGrp="1"/>
          </p:cNvSpPr>
          <p:nvPr>
            <p:ph type="title" hasCustomPrompt="1"/>
          </p:nvPr>
        </p:nvSpPr>
        <p:spPr>
          <a:xfrm>
            <a:off x="571982" y="486138"/>
            <a:ext cx="6280231" cy="5886722"/>
          </a:xfrm>
        </p:spPr>
        <p:txBody>
          <a:bodyPr anchor="ctr"/>
          <a:lstStyle>
            <a:lvl1pPr>
              <a:defRPr>
                <a:solidFill>
                  <a:schemeClr val="accent6"/>
                </a:solidFill>
                <a:latin typeface="Calibri" panose="020F0502020204030204" pitchFamily="34" charset="0"/>
                <a:cs typeface="Calibri" panose="020F0502020204030204" pitchFamily="34" charset="0"/>
              </a:defRPr>
            </a:lvl1pPr>
          </a:lstStyle>
          <a:p>
            <a:r>
              <a:rPr lang="en-US" dirty="0"/>
              <a:t>Section Divider</a:t>
            </a:r>
          </a:p>
        </p:txBody>
      </p:sp>
      <p:grpSp>
        <p:nvGrpSpPr>
          <p:cNvPr id="2" name="Group 1">
            <a:extLst>
              <a:ext uri="{FF2B5EF4-FFF2-40B4-BE49-F238E27FC236}">
                <a16:creationId xmlns:a16="http://schemas.microsoft.com/office/drawing/2014/main" id="{CEC3428B-6F35-402C-85CB-C9ECDC493DD3}"/>
              </a:ext>
            </a:extLst>
          </p:cNvPr>
          <p:cNvGrpSpPr/>
          <p:nvPr userDrawn="1"/>
        </p:nvGrpSpPr>
        <p:grpSpPr>
          <a:xfrm>
            <a:off x="6866727" y="2546809"/>
            <a:ext cx="5325273" cy="4340219"/>
            <a:chOff x="6474841" y="2300067"/>
            <a:chExt cx="5325273" cy="4340219"/>
          </a:xfrm>
        </p:grpSpPr>
        <p:pic>
          <p:nvPicPr>
            <p:cNvPr id="4" name="Picture 3">
              <a:extLst>
                <a:ext uri="{FF2B5EF4-FFF2-40B4-BE49-F238E27FC236}">
                  <a16:creationId xmlns:a16="http://schemas.microsoft.com/office/drawing/2014/main" id="{B6233F96-E137-4FCD-993B-67C4A94BBE1B}"/>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t="18335" r="7384"/>
            <a:stretch/>
          </p:blipFill>
          <p:spPr>
            <a:xfrm rot="5400000">
              <a:off x="7201411" y="1573497"/>
              <a:ext cx="3872133" cy="5325273"/>
            </a:xfrm>
            <a:prstGeom prst="rect">
              <a:avLst/>
            </a:prstGeom>
          </p:spPr>
        </p:pic>
        <p:pic>
          <p:nvPicPr>
            <p:cNvPr id="7" name="Picture 6">
              <a:extLst>
                <a:ext uri="{FF2B5EF4-FFF2-40B4-BE49-F238E27FC236}">
                  <a16:creationId xmlns:a16="http://schemas.microsoft.com/office/drawing/2014/main" id="{D5B2CAB7-5778-4803-B215-1A4A7CA2C9D8}"/>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l="51515" t="18335" r="37288"/>
            <a:stretch/>
          </p:blipFill>
          <p:spPr>
            <a:xfrm rot="16200000" flipV="1">
              <a:off x="8903435" y="3743606"/>
              <a:ext cx="468086" cy="5325273"/>
            </a:xfrm>
            <a:prstGeom prst="rect">
              <a:avLst/>
            </a:prstGeom>
          </p:spPr>
        </p:pic>
      </p:grpSp>
    </p:spTree>
    <p:extLst>
      <p:ext uri="{BB962C8B-B14F-4D97-AF65-F5344CB8AC3E}">
        <p14:creationId xmlns:p14="http://schemas.microsoft.com/office/powerpoint/2010/main" val="34462343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Divider B (Light)">
    <p:bg>
      <p:bgRef idx="1001">
        <a:schemeClr val="bg1"/>
      </p:bgRef>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73038FE-E413-6546-B636-5C7F06D4BBBE}"/>
              </a:ext>
            </a:extLst>
          </p:cNvPr>
          <p:cNvSpPr>
            <a:spLocks noGrp="1"/>
          </p:cNvSpPr>
          <p:nvPr>
            <p:ph type="title" hasCustomPrompt="1"/>
          </p:nvPr>
        </p:nvSpPr>
        <p:spPr>
          <a:xfrm>
            <a:off x="571982" y="486138"/>
            <a:ext cx="6280231" cy="5886722"/>
          </a:xfrm>
        </p:spPr>
        <p:txBody>
          <a:bodyPr anchor="ctr"/>
          <a:lstStyle>
            <a:lvl1pPr>
              <a:defRPr>
                <a:solidFill>
                  <a:schemeClr val="tx1"/>
                </a:solidFill>
                <a:latin typeface="Calibri" panose="020F0502020204030204" pitchFamily="34" charset="0"/>
                <a:cs typeface="Calibri" panose="020F0502020204030204" pitchFamily="34" charset="0"/>
              </a:defRPr>
            </a:lvl1pPr>
          </a:lstStyle>
          <a:p>
            <a:r>
              <a:rPr lang="en-US" dirty="0"/>
              <a:t>Section Divider</a:t>
            </a:r>
          </a:p>
        </p:txBody>
      </p:sp>
      <p:grpSp>
        <p:nvGrpSpPr>
          <p:cNvPr id="6" name="Group 5">
            <a:extLst>
              <a:ext uri="{FF2B5EF4-FFF2-40B4-BE49-F238E27FC236}">
                <a16:creationId xmlns:a16="http://schemas.microsoft.com/office/drawing/2014/main" id="{E90DBD71-FA97-45CD-B1CF-1FEB2194933C}"/>
              </a:ext>
            </a:extLst>
          </p:cNvPr>
          <p:cNvGrpSpPr/>
          <p:nvPr userDrawn="1"/>
        </p:nvGrpSpPr>
        <p:grpSpPr>
          <a:xfrm>
            <a:off x="6866727" y="2546809"/>
            <a:ext cx="5325273" cy="4340219"/>
            <a:chOff x="6474841" y="2300067"/>
            <a:chExt cx="5325273" cy="4340219"/>
          </a:xfrm>
        </p:grpSpPr>
        <p:pic>
          <p:nvPicPr>
            <p:cNvPr id="7" name="Picture 6">
              <a:extLst>
                <a:ext uri="{FF2B5EF4-FFF2-40B4-BE49-F238E27FC236}">
                  <a16:creationId xmlns:a16="http://schemas.microsoft.com/office/drawing/2014/main" id="{3DDAF66A-9F36-4E68-BFD1-E74892B28E54}"/>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t="18335" r="7384"/>
            <a:stretch/>
          </p:blipFill>
          <p:spPr>
            <a:xfrm rot="5400000">
              <a:off x="7201411" y="1573497"/>
              <a:ext cx="3872133" cy="5325273"/>
            </a:xfrm>
            <a:prstGeom prst="rect">
              <a:avLst/>
            </a:prstGeom>
          </p:spPr>
        </p:pic>
        <p:pic>
          <p:nvPicPr>
            <p:cNvPr id="8" name="Picture 7">
              <a:extLst>
                <a:ext uri="{FF2B5EF4-FFF2-40B4-BE49-F238E27FC236}">
                  <a16:creationId xmlns:a16="http://schemas.microsoft.com/office/drawing/2014/main" id="{6846A800-E8E5-4042-BC8A-F6298142C81C}"/>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l="51515" t="18335" r="37288"/>
            <a:stretch/>
          </p:blipFill>
          <p:spPr>
            <a:xfrm rot="16200000" flipV="1">
              <a:off x="8903435" y="3743606"/>
              <a:ext cx="468086" cy="5325273"/>
            </a:xfrm>
            <a:prstGeom prst="rect">
              <a:avLst/>
            </a:prstGeom>
          </p:spPr>
        </p:pic>
      </p:grpSp>
    </p:spTree>
    <p:extLst>
      <p:ext uri="{BB962C8B-B14F-4D97-AF65-F5344CB8AC3E}">
        <p14:creationId xmlns:p14="http://schemas.microsoft.com/office/powerpoint/2010/main" val="2660605846"/>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chemeClr val="tx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89BCA99-0D60-4543-BB21-A7AFDC608E34}"/>
              </a:ext>
            </a:extLst>
          </p:cNvPr>
          <p:cNvSpPr/>
          <p:nvPr userDrawn="1"/>
        </p:nvSpPr>
        <p:spPr>
          <a:xfrm>
            <a:off x="0" y="4143737"/>
            <a:ext cx="12192000" cy="2714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9E71DA87-721A-4C49-ABAF-FB0C0F7C4F29}"/>
              </a:ext>
            </a:extLst>
          </p:cNvPr>
          <p:cNvSpPr txBox="1"/>
          <p:nvPr userDrawn="1"/>
        </p:nvSpPr>
        <p:spPr>
          <a:xfrm>
            <a:off x="659756" y="2232444"/>
            <a:ext cx="7708741" cy="814069"/>
          </a:xfrm>
          <a:prstGeom prst="rect">
            <a:avLst/>
          </a:prstGeom>
          <a:noFill/>
        </p:spPr>
        <p:txBody>
          <a:bodyPr wrap="square" lIns="0" tIns="0" rIns="0" bIns="0" rtlCol="0">
            <a:noAutofit/>
          </a:bodyPr>
          <a:lstStyle/>
          <a:p>
            <a:pPr algn="l">
              <a:lnSpc>
                <a:spcPct val="130000"/>
              </a:lnSpc>
            </a:pPr>
            <a:r>
              <a:rPr lang="en-US" b="0" i="0" dirty="0">
                <a:solidFill>
                  <a:schemeClr val="bg1"/>
                </a:solidFill>
                <a:latin typeface="Calibri" panose="020F0502020204030204" pitchFamily="34" charset="0"/>
                <a:cs typeface="Calibri" panose="020F0502020204030204" pitchFamily="34" charset="0"/>
              </a:rPr>
              <a:t>Go to the official federal source of cancer prevention information: </a:t>
            </a:r>
          </a:p>
          <a:p>
            <a:pPr algn="l">
              <a:lnSpc>
                <a:spcPct val="130000"/>
              </a:lnSpc>
            </a:pPr>
            <a:r>
              <a:rPr lang="en-US" sz="2000" b="0" i="0" dirty="0">
                <a:solidFill>
                  <a:schemeClr val="bg1"/>
                </a:solidFill>
                <a:latin typeface="Calibri" panose="020F0502020204030204" pitchFamily="34" charset="0"/>
                <a:cs typeface="Calibri" panose="020F0502020204030204" pitchFamily="34" charset="0"/>
              </a:rPr>
              <a:t>www.cdc.gov/cancer</a:t>
            </a:r>
          </a:p>
        </p:txBody>
      </p:sp>
      <p:sp>
        <p:nvSpPr>
          <p:cNvPr id="7" name="TextBox 6">
            <a:extLst>
              <a:ext uri="{FF2B5EF4-FFF2-40B4-BE49-F238E27FC236}">
                <a16:creationId xmlns:a16="http://schemas.microsoft.com/office/drawing/2014/main" id="{26819413-8D96-284C-B058-30D7D098C4C2}"/>
              </a:ext>
            </a:extLst>
          </p:cNvPr>
          <p:cNvSpPr txBox="1"/>
          <p:nvPr userDrawn="1"/>
        </p:nvSpPr>
        <p:spPr>
          <a:xfrm>
            <a:off x="5474826" y="5014606"/>
            <a:ext cx="5833641" cy="559689"/>
          </a:xfrm>
          <a:prstGeom prst="rect">
            <a:avLst/>
          </a:prstGeom>
          <a:noFill/>
        </p:spPr>
        <p:txBody>
          <a:bodyPr wrap="square" lIns="0" tIns="0" rIns="0" bIns="0" rtlCol="0" anchor="ctr">
            <a:noAutofit/>
          </a:bodyPr>
          <a:lstStyle/>
          <a:p>
            <a:pPr algn="r">
              <a:lnSpc>
                <a:spcPct val="130000"/>
              </a:lnSpc>
            </a:pPr>
            <a:r>
              <a:rPr lang="en-US" sz="1800" b="0" i="0" dirty="0">
                <a:solidFill>
                  <a:schemeClr val="bg2"/>
                </a:solidFill>
                <a:latin typeface="Calibri" panose="020F0502020204030204" pitchFamily="34" charset="0"/>
                <a:cs typeface="Calibri" panose="020F0502020204030204" pitchFamily="34" charset="0"/>
              </a:rPr>
              <a:t>Division of Cancer Prevention and Control</a:t>
            </a:r>
          </a:p>
          <a:p>
            <a:pPr algn="r">
              <a:lnSpc>
                <a:spcPct val="130000"/>
              </a:lnSpc>
            </a:pPr>
            <a:r>
              <a:rPr lang="en-US" sz="1600" b="0" i="0" dirty="0">
                <a:solidFill>
                  <a:schemeClr val="tx1"/>
                </a:solidFill>
                <a:latin typeface="Calibri" panose="020F0502020204030204" pitchFamily="34" charset="0"/>
                <a:cs typeface="Calibri" panose="020F0502020204030204" pitchFamily="34" charset="0"/>
              </a:rPr>
              <a:t>Reliable. Trusted. Scientific.</a:t>
            </a:r>
          </a:p>
        </p:txBody>
      </p:sp>
      <p:sp>
        <p:nvSpPr>
          <p:cNvPr id="8" name="TextBox 7">
            <a:extLst>
              <a:ext uri="{FF2B5EF4-FFF2-40B4-BE49-F238E27FC236}">
                <a16:creationId xmlns:a16="http://schemas.microsoft.com/office/drawing/2014/main" id="{FA19BB43-5C52-EB4E-866C-3756F69A104F}"/>
              </a:ext>
            </a:extLst>
          </p:cNvPr>
          <p:cNvSpPr txBox="1"/>
          <p:nvPr userDrawn="1"/>
        </p:nvSpPr>
        <p:spPr>
          <a:xfrm>
            <a:off x="659756" y="6382778"/>
            <a:ext cx="10810755" cy="197287"/>
          </a:xfrm>
          <a:prstGeom prst="rect">
            <a:avLst/>
          </a:prstGeom>
          <a:noFill/>
        </p:spPr>
        <p:txBody>
          <a:bodyPr wrap="square" lIns="0" tIns="0" rIns="0" bIns="0" rtlCol="0">
            <a:noAutofit/>
          </a:bodyPr>
          <a:lstStyle/>
          <a:p>
            <a:pPr algn="just">
              <a:lnSpc>
                <a:spcPct val="130000"/>
              </a:lnSpc>
            </a:pPr>
            <a:r>
              <a:rPr lang="en-US" sz="1000" b="0" i="1" dirty="0">
                <a:solidFill>
                  <a:schemeClr val="tx1"/>
                </a:solidFill>
                <a:latin typeface="Calibri" panose="020F0502020204030204" pitchFamily="34" charset="0"/>
                <a:cs typeface="Calibri" panose="020F0502020204030204" pitchFamily="34" charset="0"/>
              </a:rPr>
              <a:t>The findings and conclusions in this report are those of the authors and do not necessarily represent the official position of the Centers for Disease Control and Prevention.</a:t>
            </a:r>
          </a:p>
          <a:p>
            <a:pPr algn="just">
              <a:lnSpc>
                <a:spcPct val="130000"/>
              </a:lnSpc>
            </a:pPr>
            <a:endParaRPr lang="en-US" sz="1000" b="0" i="1" dirty="0">
              <a:solidFill>
                <a:schemeClr val="tx1"/>
              </a:solidFill>
              <a:latin typeface="Gotham Rounded Book Italic" pitchFamily="2" charset="77"/>
            </a:endParaRPr>
          </a:p>
        </p:txBody>
      </p:sp>
      <p:sp>
        <p:nvSpPr>
          <p:cNvPr id="9" name="TextBox 8">
            <a:extLst>
              <a:ext uri="{FF2B5EF4-FFF2-40B4-BE49-F238E27FC236}">
                <a16:creationId xmlns:a16="http://schemas.microsoft.com/office/drawing/2014/main" id="{B5A313BA-7B6B-B140-BD0B-4D27DD23A01F}"/>
              </a:ext>
            </a:extLst>
          </p:cNvPr>
          <p:cNvSpPr txBox="1"/>
          <p:nvPr userDrawn="1"/>
        </p:nvSpPr>
        <p:spPr>
          <a:xfrm>
            <a:off x="659756" y="1085207"/>
            <a:ext cx="7708741" cy="598625"/>
          </a:xfrm>
          <a:prstGeom prst="rect">
            <a:avLst/>
          </a:prstGeom>
          <a:noFill/>
        </p:spPr>
        <p:txBody>
          <a:bodyPr wrap="square" lIns="0" tIns="0" rIns="0" bIns="0" rtlCol="0">
            <a:noAutofit/>
          </a:bodyPr>
          <a:lstStyle/>
          <a:p>
            <a:pPr algn="l">
              <a:lnSpc>
                <a:spcPct val="130000"/>
              </a:lnSpc>
            </a:pPr>
            <a:r>
              <a:rPr lang="en-US" sz="3600" b="0" i="0" dirty="0">
                <a:solidFill>
                  <a:schemeClr val="bg1"/>
                </a:solidFill>
                <a:latin typeface="Calibri" panose="020F0502020204030204" pitchFamily="34" charset="0"/>
                <a:cs typeface="Calibri" panose="020F0502020204030204" pitchFamily="34" charset="0"/>
              </a:rPr>
              <a:t>Thank you!</a:t>
            </a:r>
          </a:p>
        </p:txBody>
      </p:sp>
      <p:pic>
        <p:nvPicPr>
          <p:cNvPr id="4" name="Picture 3">
            <a:extLst>
              <a:ext uri="{FF2B5EF4-FFF2-40B4-BE49-F238E27FC236}">
                <a16:creationId xmlns:a16="http://schemas.microsoft.com/office/drawing/2014/main" id="{49EA8B89-7BFD-824D-9956-5A22B7571A36}"/>
              </a:ext>
            </a:extLst>
          </p:cNvPr>
          <p:cNvPicPr>
            <a:picLocks noChangeAspect="1"/>
          </p:cNvPicPr>
          <p:nvPr userDrawn="1"/>
        </p:nvPicPr>
        <p:blipFill>
          <a:blip r:embed="rId2"/>
          <a:stretch>
            <a:fillRect/>
          </a:stretch>
        </p:blipFill>
        <p:spPr>
          <a:xfrm>
            <a:off x="636606" y="4754735"/>
            <a:ext cx="2485199" cy="1079430"/>
          </a:xfrm>
          <a:prstGeom prst="rect">
            <a:avLst/>
          </a:prstGeom>
        </p:spPr>
      </p:pic>
      <p:pic>
        <p:nvPicPr>
          <p:cNvPr id="6" name="Picture 5">
            <a:extLst>
              <a:ext uri="{FF2B5EF4-FFF2-40B4-BE49-F238E27FC236}">
                <a16:creationId xmlns:a16="http://schemas.microsoft.com/office/drawing/2014/main" id="{8DA40169-B336-469C-8BE6-1C46B4A4C2E2}"/>
              </a:ext>
            </a:extLst>
          </p:cNvPr>
          <p:cNvPicPr>
            <a:picLocks noChangeAspect="1"/>
          </p:cNvPicPr>
          <p:nvPr userDrawn="1"/>
        </p:nvPicPr>
        <p:blipFill rotWithShape="1">
          <a:blip r:embed="rId3" cstate="print">
            <a:alphaModFix amt="20000"/>
            <a:extLst>
              <a:ext uri="{28A0092B-C50C-407E-A947-70E740481C1C}">
                <a14:useLocalDpi xmlns:a14="http://schemas.microsoft.com/office/drawing/2010/main" val="0"/>
              </a:ext>
            </a:extLst>
          </a:blip>
          <a:srcRect r="6147" b="33908"/>
          <a:stretch/>
        </p:blipFill>
        <p:spPr>
          <a:xfrm>
            <a:off x="8646287" y="253540"/>
            <a:ext cx="3545713" cy="3890198"/>
          </a:xfrm>
          <a:prstGeom prst="rect">
            <a:avLst/>
          </a:prstGeom>
        </p:spPr>
      </p:pic>
    </p:spTree>
    <p:extLst>
      <p:ext uri="{BB962C8B-B14F-4D97-AF65-F5344CB8AC3E}">
        <p14:creationId xmlns:p14="http://schemas.microsoft.com/office/powerpoint/2010/main" val="24072035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84107"/>
            <a:ext cx="10515600" cy="1016043"/>
          </a:xfrm>
        </p:spPr>
        <p:txBody>
          <a:bodyPr/>
          <a:lstStyle>
            <a:lvl1pPr>
              <a:defRPr b="1"/>
            </a:lvl1pPr>
          </a:lstStyle>
          <a:p>
            <a:r>
              <a:rPr lang="en-US" dirty="0"/>
              <a:t>One Column</a:t>
            </a:r>
          </a:p>
        </p:txBody>
      </p:sp>
      <p:sp>
        <p:nvSpPr>
          <p:cNvPr id="3" name="Content Placeholder 2"/>
          <p:cNvSpPr>
            <a:spLocks noGrp="1"/>
          </p:cNvSpPr>
          <p:nvPr>
            <p:ph idx="1"/>
          </p:nvPr>
        </p:nvSpPr>
        <p:spPr>
          <a:xfrm>
            <a:off x="838200" y="1383389"/>
            <a:ext cx="10515600" cy="4351338"/>
          </a:xfrm>
        </p:spPr>
        <p:txBody>
          <a:bodyPr/>
          <a:lstStyle>
            <a:lvl2pPr>
              <a:buClr>
                <a:srgbClr val="999E40"/>
              </a:buClr>
              <a:defRPr/>
            </a:lvl2pPr>
            <a:lvl3pPr marL="1143000" indent="-228600">
              <a:buFont typeface="Wingdings" panose="05000000000000000000" pitchFamily="2" charset="2"/>
              <a:buChar char="§"/>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AutoShape 3"/>
          <p:cNvSpPr>
            <a:spLocks noChangeAspect="1" noChangeArrowheads="1" noTextEdit="1"/>
          </p:cNvSpPr>
          <p:nvPr userDrawn="1"/>
        </p:nvSpPr>
        <p:spPr bwMode="auto">
          <a:xfrm>
            <a:off x="944880" y="6512560"/>
            <a:ext cx="12192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2F59"/>
              </a:solidFill>
            </a:endParaRPr>
          </a:p>
        </p:txBody>
      </p:sp>
      <p:sp>
        <p:nvSpPr>
          <p:cNvPr id="8" name="Rectangle 19"/>
          <p:cNvSpPr>
            <a:spLocks noChangeArrowheads="1"/>
          </p:cNvSpPr>
          <p:nvPr userDrawn="1"/>
        </p:nvSpPr>
        <p:spPr bwMode="auto">
          <a:xfrm>
            <a:off x="-1" y="6512561"/>
            <a:ext cx="7211784" cy="345440"/>
          </a:xfrm>
          <a:prstGeom prst="rect">
            <a:avLst/>
          </a:prstGeom>
          <a:solidFill>
            <a:srgbClr val="002F59"/>
          </a:solidFill>
          <a:ln>
            <a:noFill/>
          </a:ln>
        </p:spPr>
        <p:txBody>
          <a:bodyPr vert="horz" wrap="square" lIns="91440" tIns="45720" rIns="91440" bIns="45720" numCol="1" anchor="t" anchorCtr="0" compatLnSpc="1">
            <a:prstTxWarp prst="textNoShape">
              <a:avLst/>
            </a:prstTxWarp>
          </a:bodyPr>
          <a:lstStyle/>
          <a:p>
            <a:endParaRPr lang="en-US" dirty="0">
              <a:solidFill>
                <a:srgbClr val="002F59"/>
              </a:solidFill>
            </a:endParaRPr>
          </a:p>
        </p:txBody>
      </p:sp>
      <p:grpSp>
        <p:nvGrpSpPr>
          <p:cNvPr id="9" name="Group 8"/>
          <p:cNvGrpSpPr/>
          <p:nvPr userDrawn="1"/>
        </p:nvGrpSpPr>
        <p:grpSpPr>
          <a:xfrm>
            <a:off x="7167134" y="6512561"/>
            <a:ext cx="2024776" cy="345440"/>
            <a:chOff x="7167135" y="6788149"/>
            <a:chExt cx="2012240" cy="139701"/>
          </a:xfrm>
          <a:solidFill>
            <a:schemeClr val="accent1"/>
          </a:solidFill>
        </p:grpSpPr>
        <p:sp>
          <p:nvSpPr>
            <p:cNvPr id="10" name="Rectangle 20"/>
            <p:cNvSpPr>
              <a:spLocks noChangeArrowheads="1"/>
            </p:cNvSpPr>
            <p:nvPr/>
          </p:nvSpPr>
          <p:spPr bwMode="auto">
            <a:xfrm>
              <a:off x="7167135" y="6788149"/>
              <a:ext cx="1007553" cy="139701"/>
            </a:xfrm>
            <a:prstGeom prst="rect">
              <a:avLst/>
            </a:prstGeom>
            <a:grpFill/>
            <a:ln>
              <a:noFill/>
            </a:ln>
          </p:spPr>
          <p:txBody>
            <a:bodyPr vert="horz" wrap="square" lIns="91440" tIns="45720" rIns="91440" bIns="45720" numCol="1" anchor="t" anchorCtr="0" compatLnSpc="1">
              <a:prstTxWarp prst="textNoShape">
                <a:avLst/>
              </a:prstTxWarp>
            </a:bodyPr>
            <a:lstStyle/>
            <a:p>
              <a:endParaRPr lang="en-US" dirty="0">
                <a:solidFill>
                  <a:srgbClr val="002F59"/>
                </a:solidFill>
              </a:endParaRPr>
            </a:p>
          </p:txBody>
        </p:sp>
        <p:sp>
          <p:nvSpPr>
            <p:cNvPr id="11" name="Rectangle 21"/>
            <p:cNvSpPr>
              <a:spLocks noChangeArrowheads="1"/>
            </p:cNvSpPr>
            <p:nvPr/>
          </p:nvSpPr>
          <p:spPr bwMode="auto">
            <a:xfrm>
              <a:off x="8171822" y="6788149"/>
              <a:ext cx="1007553" cy="139701"/>
            </a:xfrm>
            <a:prstGeom prst="rect">
              <a:avLst/>
            </a:prstGeom>
            <a:grpFill/>
            <a:ln>
              <a:noFill/>
            </a:ln>
          </p:spPr>
          <p:txBody>
            <a:bodyPr vert="horz" wrap="square" lIns="91440" tIns="45720" rIns="91440" bIns="45720" numCol="1" anchor="t" anchorCtr="0" compatLnSpc="1">
              <a:prstTxWarp prst="textNoShape">
                <a:avLst/>
              </a:prstTxWarp>
            </a:bodyPr>
            <a:lstStyle/>
            <a:p>
              <a:endParaRPr lang="en-US" dirty="0">
                <a:solidFill>
                  <a:srgbClr val="002F59"/>
                </a:solidFill>
              </a:endParaRPr>
            </a:p>
          </p:txBody>
        </p:sp>
      </p:grpSp>
      <p:sp>
        <p:nvSpPr>
          <p:cNvPr id="12" name="Rectangle 22"/>
          <p:cNvSpPr>
            <a:spLocks noChangeArrowheads="1"/>
          </p:cNvSpPr>
          <p:nvPr userDrawn="1"/>
        </p:nvSpPr>
        <p:spPr bwMode="auto">
          <a:xfrm>
            <a:off x="9178928" y="6512561"/>
            <a:ext cx="2011803" cy="34544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solidFill>
                <a:srgbClr val="002F59"/>
              </a:solidFill>
            </a:endParaRPr>
          </a:p>
        </p:txBody>
      </p:sp>
      <p:sp>
        <p:nvSpPr>
          <p:cNvPr id="13" name="Rectangle 24"/>
          <p:cNvSpPr>
            <a:spLocks noChangeArrowheads="1"/>
          </p:cNvSpPr>
          <p:nvPr userDrawn="1"/>
        </p:nvSpPr>
        <p:spPr bwMode="auto">
          <a:xfrm>
            <a:off x="11190732" y="6512561"/>
            <a:ext cx="1013830" cy="345440"/>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solidFill>
                <a:srgbClr val="002F59"/>
              </a:solidFill>
            </a:endParaRPr>
          </a:p>
        </p:txBody>
      </p:sp>
      <p:sp>
        <p:nvSpPr>
          <p:cNvPr id="14" name="Right Triangle 13"/>
          <p:cNvSpPr/>
          <p:nvPr userDrawn="1"/>
        </p:nvSpPr>
        <p:spPr>
          <a:xfrm>
            <a:off x="7167133" y="6512560"/>
            <a:ext cx="461557" cy="345441"/>
          </a:xfrm>
          <a:prstGeom prst="rtTriangl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FFFFFD"/>
              </a:solidFill>
            </a:endParaRPr>
          </a:p>
        </p:txBody>
      </p:sp>
      <p:sp>
        <p:nvSpPr>
          <p:cNvPr id="15" name="Slide Number Placeholder 3"/>
          <p:cNvSpPr>
            <a:spLocks noGrp="1"/>
          </p:cNvSpPr>
          <p:nvPr>
            <p:ph type="sldNum" sz="quarter" idx="12"/>
          </p:nvPr>
        </p:nvSpPr>
        <p:spPr>
          <a:xfrm>
            <a:off x="11190731" y="6512559"/>
            <a:ext cx="1013831" cy="345441"/>
          </a:xfrm>
        </p:spPr>
        <p:txBody>
          <a:bodyPr/>
          <a:lstStyle/>
          <a:p>
            <a:fld id="{92116AAA-8283-455C-A29F-DBF4D9A6B1BA}" type="slidenum">
              <a:rPr lang="en-US" sz="1600" smtClean="0">
                <a:solidFill>
                  <a:srgbClr val="002F59"/>
                </a:solidFill>
              </a:rPr>
              <a:pPr/>
              <a:t>‹#›</a:t>
            </a:fld>
            <a:endParaRPr lang="en-US" sz="1600" dirty="0">
              <a:solidFill>
                <a:srgbClr val="002F59"/>
              </a:solidFill>
            </a:endParaRPr>
          </a:p>
        </p:txBody>
      </p:sp>
      <p:sp>
        <p:nvSpPr>
          <p:cNvPr id="16" name="TextBox 15"/>
          <p:cNvSpPr txBox="1"/>
          <p:nvPr userDrawn="1"/>
        </p:nvSpPr>
        <p:spPr>
          <a:xfrm>
            <a:off x="57150" y="6492918"/>
            <a:ext cx="5485352" cy="384721"/>
          </a:xfrm>
          <a:prstGeom prst="rect">
            <a:avLst/>
          </a:prstGeom>
          <a:noFill/>
        </p:spPr>
        <p:txBody>
          <a:bodyPr wrap="square" rtlCol="0">
            <a:spAutoFit/>
          </a:bodyPr>
          <a:lstStyle/>
          <a:p>
            <a:r>
              <a:rPr lang="en-US" sz="1900" dirty="0">
                <a:solidFill>
                  <a:srgbClr val="FFFFFD"/>
                </a:solidFill>
              </a:rPr>
              <a:t>RELIABLE      TRUSTED      SCIENTIFIC      </a:t>
            </a:r>
            <a:r>
              <a:rPr lang="en-US" sz="1900" dirty="0">
                <a:solidFill>
                  <a:srgbClr val="999E40"/>
                </a:solidFill>
              </a:rPr>
              <a:t>DCPC</a:t>
            </a:r>
          </a:p>
        </p:txBody>
      </p:sp>
      <p:cxnSp>
        <p:nvCxnSpPr>
          <p:cNvPr id="17" name="Straight Connector 16"/>
          <p:cNvCxnSpPr/>
          <p:nvPr userDrawn="1"/>
        </p:nvCxnSpPr>
        <p:spPr>
          <a:xfrm>
            <a:off x="1413923" y="6583201"/>
            <a:ext cx="0" cy="204153"/>
          </a:xfrm>
          <a:prstGeom prst="line">
            <a:avLst/>
          </a:prstGeom>
          <a:ln w="19050">
            <a:solidFill>
              <a:schemeClr val="accent2"/>
            </a:solidFill>
          </a:ln>
        </p:spPr>
        <p:style>
          <a:lnRef idx="1">
            <a:schemeClr val="accent5"/>
          </a:lnRef>
          <a:fillRef idx="0">
            <a:schemeClr val="accent5"/>
          </a:fillRef>
          <a:effectRef idx="0">
            <a:schemeClr val="accent5"/>
          </a:effectRef>
          <a:fontRef idx="minor">
            <a:schemeClr val="tx1"/>
          </a:fontRef>
        </p:style>
      </p:cxnSp>
      <p:cxnSp>
        <p:nvCxnSpPr>
          <p:cNvPr id="18" name="Straight Connector 17"/>
          <p:cNvCxnSpPr/>
          <p:nvPr userDrawn="1"/>
        </p:nvCxnSpPr>
        <p:spPr>
          <a:xfrm>
            <a:off x="2799826" y="6584630"/>
            <a:ext cx="0" cy="204153"/>
          </a:xfrm>
          <a:prstGeom prst="line">
            <a:avLst/>
          </a:prstGeom>
          <a:ln w="19050">
            <a:solidFill>
              <a:schemeClr val="accent2"/>
            </a:solidFill>
          </a:ln>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userDrawn="1"/>
        </p:nvCxnSpPr>
        <p:spPr>
          <a:xfrm>
            <a:off x="4483370" y="6583201"/>
            <a:ext cx="0" cy="204153"/>
          </a:xfrm>
          <a:prstGeom prst="line">
            <a:avLst/>
          </a:prstGeom>
          <a:ln w="19050">
            <a:solidFill>
              <a:schemeClr val="accent2"/>
            </a:solidFill>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3580897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nchor="b"/>
          <a:lstStyle>
            <a:lvl1pPr>
              <a:lnSpc>
                <a:spcPts val="3000"/>
              </a:lnSpc>
              <a:defRPr sz="2800" b="1" baseline="0">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609600" y="1600201"/>
            <a:ext cx="109728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5"/>
          <p:cNvSpPr>
            <a:spLocks noGrp="1"/>
          </p:cNvSpPr>
          <p:nvPr>
            <p:ph type="body" sz="quarter" idx="11"/>
          </p:nvPr>
        </p:nvSpPr>
        <p:spPr>
          <a:xfrm>
            <a:off x="609600" y="5791200"/>
            <a:ext cx="10972800" cy="609600"/>
          </a:xfrm>
          <a:prstGeom prst="rect">
            <a:avLst/>
          </a:prstGeom>
        </p:spPr>
        <p:txBody>
          <a:bodyPr anchor="b"/>
          <a:lstStyle>
            <a:lvl1pPr>
              <a:buNone/>
              <a:defRPr sz="1100">
                <a:solidFill>
                  <a:schemeClr val="tx1"/>
                </a:solidFill>
              </a:defRPr>
            </a:lvl1pPr>
          </a:lstStyle>
          <a:p>
            <a:pPr lvl="0"/>
            <a:r>
              <a:rPr lang="en-US" smtClean="0"/>
              <a:t>Click to edit Master text styles</a:t>
            </a:r>
          </a:p>
        </p:txBody>
      </p:sp>
    </p:spTree>
    <p:extLst>
      <p:ext uri="{BB962C8B-B14F-4D97-AF65-F5344CB8AC3E}">
        <p14:creationId xmlns:p14="http://schemas.microsoft.com/office/powerpoint/2010/main" val="1796128429"/>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Large Images (narrow bottom bor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94468" y="0"/>
            <a:ext cx="11582400" cy="1206631"/>
          </a:xfrm>
        </p:spPr>
        <p:txBody>
          <a:bodyPr/>
          <a:lstStyle>
            <a:lvl1pPr>
              <a:defRPr sz="3200">
                <a:latin typeface="Calibri" panose="020F0502020204030204" pitchFamily="34" charset="0"/>
              </a:defRPr>
            </a:lvl1pPr>
          </a:lstStyle>
          <a:p>
            <a:r>
              <a:rPr lang="en-US" dirty="0" smtClean="0"/>
              <a:t>Click to add title</a:t>
            </a:r>
            <a:endParaRPr lang="en-US" dirty="0"/>
          </a:p>
        </p:txBody>
      </p:sp>
      <p:sp>
        <p:nvSpPr>
          <p:cNvPr id="6" name="TextBox 5"/>
          <p:cNvSpPr txBox="1"/>
          <p:nvPr userDrawn="1"/>
        </p:nvSpPr>
        <p:spPr>
          <a:xfrm>
            <a:off x="156027" y="6501403"/>
            <a:ext cx="2457920" cy="246221"/>
          </a:xfrm>
          <a:prstGeom prst="rect">
            <a:avLst/>
          </a:prstGeom>
          <a:noFill/>
        </p:spPr>
        <p:txBody>
          <a:bodyPr wrap="square" rtlCol="0">
            <a:spAutoFit/>
          </a:bodyPr>
          <a:lstStyle/>
          <a:p>
            <a:fld id="{502F4AC6-48B5-485A-8D62-7AC4F05840AC}" type="slidenum">
              <a:rPr lang="en-US" sz="1000" smtClean="0">
                <a:solidFill>
                  <a:schemeClr val="bg1"/>
                </a:solidFill>
                <a:latin typeface="Myriad Pro" pitchFamily="34" charset="0"/>
              </a:rPr>
              <a:pPr/>
              <a:t>‹#›</a:t>
            </a:fld>
            <a:endParaRPr lang="en-US" sz="1000" dirty="0">
              <a:solidFill>
                <a:schemeClr val="bg1"/>
              </a:solidFill>
              <a:latin typeface="Myriad Pro" pitchFamily="34" charset="0"/>
            </a:endParaRPr>
          </a:p>
        </p:txBody>
      </p:sp>
      <p:sp>
        <p:nvSpPr>
          <p:cNvPr id="7" name="Rectangle 6"/>
          <p:cNvSpPr/>
          <p:nvPr userDrawn="1"/>
        </p:nvSpPr>
        <p:spPr>
          <a:xfrm>
            <a:off x="-1" y="5857649"/>
            <a:ext cx="12192001" cy="6685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9"/>
          <p:cNvSpPr>
            <a:spLocks noGrp="1"/>
          </p:cNvSpPr>
          <p:nvPr>
            <p:ph type="body" sz="quarter" idx="10"/>
          </p:nvPr>
        </p:nvSpPr>
        <p:spPr>
          <a:xfrm>
            <a:off x="658147" y="6624513"/>
            <a:ext cx="6509416" cy="179388"/>
          </a:xfrm>
        </p:spPr>
        <p:txBody>
          <a:bodyPr anchor="ctr"/>
          <a:lstStyle>
            <a:lvl1pPr marL="0" indent="0">
              <a:buFontTx/>
              <a:buNone/>
              <a:defRPr sz="1400" i="0">
                <a:solidFill>
                  <a:schemeClr val="bg1"/>
                </a:solidFill>
                <a:latin typeface="Calibri" panose="020F0502020204030204" pitchFamily="34" charset="0"/>
              </a:defRPr>
            </a:lvl1pPr>
          </a:lstStyle>
          <a:p>
            <a:pPr lvl="0"/>
            <a:endParaRPr lang="en-US" dirty="0"/>
          </a:p>
        </p:txBody>
      </p:sp>
      <p:sp>
        <p:nvSpPr>
          <p:cNvPr id="12" name="Content Placeholder 2"/>
          <p:cNvSpPr>
            <a:spLocks noGrp="1"/>
          </p:cNvSpPr>
          <p:nvPr>
            <p:ph idx="11"/>
          </p:nvPr>
        </p:nvSpPr>
        <p:spPr>
          <a:xfrm>
            <a:off x="609600" y="1573881"/>
            <a:ext cx="10952136" cy="3857917"/>
          </a:xfrm>
        </p:spPr>
        <p:txBody>
          <a:bodyPr/>
          <a:lstStyle>
            <a:lvl1pPr marL="274320" indent="-274320">
              <a:spcBef>
                <a:spcPts val="0"/>
              </a:spcBef>
              <a:spcAft>
                <a:spcPts val="300"/>
              </a:spcAft>
              <a:buSzPct val="90000"/>
              <a:buFont typeface="Wingdings" panose="05000000000000000000" pitchFamily="2" charset="2"/>
              <a:buChar char="Ø"/>
              <a:defRPr sz="2800" b="1">
                <a:latin typeface="Calibri" panose="020F0502020204030204" pitchFamily="34" charset="0"/>
              </a:defRPr>
            </a:lvl1pPr>
            <a:lvl2pPr marL="502920" indent="-228600">
              <a:spcBef>
                <a:spcPts val="0"/>
              </a:spcBef>
              <a:spcAft>
                <a:spcPts val="300"/>
              </a:spcAft>
              <a:buSzPct val="90000"/>
              <a:buFont typeface="Calibri" panose="020F0502020204030204" pitchFamily="34" charset="0"/>
              <a:buChar char="●"/>
              <a:defRPr sz="2400">
                <a:latin typeface="Calibri" panose="020F0502020204030204" pitchFamily="34" charset="0"/>
              </a:defRPr>
            </a:lvl2pPr>
            <a:lvl3pPr marL="822960" indent="-228600">
              <a:spcBef>
                <a:spcPts val="0"/>
              </a:spcBef>
              <a:spcAft>
                <a:spcPts val="300"/>
              </a:spcAft>
              <a:buSzPct val="70000"/>
              <a:buFont typeface="Wingdings" panose="05000000000000000000" pitchFamily="2" charset="2"/>
              <a:buChar char="q"/>
              <a:defRPr sz="2000">
                <a:latin typeface="Calibri" panose="020F0502020204030204" pitchFamily="34" charset="0"/>
              </a:defRPr>
            </a:lvl3pPr>
            <a:lvl4pPr marL="1280160" indent="-201168">
              <a:spcBef>
                <a:spcPts val="0"/>
              </a:spcBef>
              <a:spcAft>
                <a:spcPts val="300"/>
              </a:spcAft>
              <a:defRPr sz="1800">
                <a:latin typeface="Calibri" panose="020F0502020204030204" pitchFamily="34" charset="0"/>
              </a:defRPr>
            </a:lvl4pPr>
            <a:lvl5pPr marL="1645920" indent="-201168">
              <a:spcBef>
                <a:spcPts val="0"/>
              </a:spcBef>
              <a:spcAft>
                <a:spcPts val="300"/>
              </a:spcAft>
              <a:defRPr sz="1600">
                <a:latin typeface="Calibri" panose="020F0502020204030204" pitchFamily="34" charset="0"/>
              </a:defRPr>
            </a:lvl5pPr>
          </a:lstStyle>
          <a:p>
            <a:pPr lvl="0"/>
            <a:r>
              <a:rPr lang="en-US" dirty="0" smtClean="0"/>
              <a:t>Click to edit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22189494"/>
      </p:ext>
    </p:extLst>
  </p:cSld>
  <p:clrMapOvr>
    <a:masterClrMapping/>
  </p:clrMapOvr>
  <p:transition>
    <p:wipe dir="d"/>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61339"/>
          </a:xfrm>
        </p:spPr>
        <p:txBody>
          <a:bodyPr anchor="ctr" anchorCtr="0">
            <a:normAutofit/>
          </a:bodyPr>
          <a:lstStyle>
            <a:lvl1pPr>
              <a:defRPr sz="3600" b="1"/>
            </a:lvl1pPr>
          </a:lstStyle>
          <a:p>
            <a:r>
              <a:rPr lang="en-US" dirty="0" smtClean="0"/>
              <a:t>Click to edit Master title style</a:t>
            </a:r>
            <a:endParaRPr lang="en-US" dirty="0"/>
          </a:p>
        </p:txBody>
      </p:sp>
      <p:sp>
        <p:nvSpPr>
          <p:cNvPr id="4" name="Content Placeholder 3"/>
          <p:cNvSpPr>
            <a:spLocks noGrp="1"/>
          </p:cNvSpPr>
          <p:nvPr>
            <p:ph sz="quarter" idx="10"/>
          </p:nvPr>
        </p:nvSpPr>
        <p:spPr>
          <a:xfrm>
            <a:off x="838200" y="1719071"/>
            <a:ext cx="10515600" cy="4510279"/>
          </a:xfrm>
        </p:spPr>
        <p:txBody>
          <a:bodyPr/>
          <a:lstStyle>
            <a:lvl1pPr>
              <a:lnSpc>
                <a:spcPct val="100000"/>
              </a:lnSpc>
              <a:buClr>
                <a:schemeClr val="tx2"/>
              </a:buClr>
              <a:defRPr>
                <a:latin typeface="Calibri" panose="020F0502020204030204" pitchFamily="34" charset="0"/>
              </a:defRPr>
            </a:lvl1pPr>
            <a:lvl2pPr marL="800100" indent="-342900">
              <a:lnSpc>
                <a:spcPct val="100000"/>
              </a:lnSpc>
              <a:buClr>
                <a:schemeClr val="accent4"/>
              </a:buClr>
              <a:buFont typeface="Arial" panose="020B0604020202020204" pitchFamily="34" charset="0"/>
              <a:buChar char="•"/>
              <a:defRPr>
                <a:latin typeface="Calibri" panose="020F0502020204030204" pitchFamily="34" charset="0"/>
              </a:defRPr>
            </a:lvl2pPr>
            <a:lvl3pPr marL="1143000" indent="-228600">
              <a:lnSpc>
                <a:spcPct val="100000"/>
              </a:lnSpc>
              <a:buClr>
                <a:schemeClr val="accent1"/>
              </a:buClr>
              <a:buFont typeface="Wingdings" panose="05000000000000000000" pitchFamily="2" charset="2"/>
              <a:buChar char="§"/>
              <a:defRPr>
                <a:latin typeface="Calibri" panose="020F0502020204030204" pitchFamily="34" charset="0"/>
              </a:defRPr>
            </a:lvl3pPr>
            <a:lvl4pPr>
              <a:lnSpc>
                <a:spcPct val="100000"/>
              </a:lnSpc>
              <a:defRPr>
                <a:latin typeface="Calibri" panose="020F0502020204030204" pitchFamily="34" charset="0"/>
              </a:defRPr>
            </a:lvl4pPr>
            <a:lvl5pPr>
              <a:lnSpc>
                <a:spcPct val="100000"/>
              </a:lnSpc>
              <a:defRPr>
                <a:latin typeface="Calibri" panose="020F0502020204030204"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19"/>
          <p:cNvSpPr>
            <a:spLocks noChangeArrowheads="1"/>
          </p:cNvSpPr>
          <p:nvPr userDrawn="1"/>
        </p:nvSpPr>
        <p:spPr bwMode="auto">
          <a:xfrm>
            <a:off x="-1" y="6512561"/>
            <a:ext cx="7211784" cy="345440"/>
          </a:xfrm>
          <a:prstGeom prst="rect">
            <a:avLst/>
          </a:prstGeom>
          <a:solidFill>
            <a:srgbClr val="002F59"/>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2F59"/>
              </a:solidFill>
              <a:effectLst/>
              <a:uLnTx/>
              <a:uFillTx/>
            </a:endParaRPr>
          </a:p>
        </p:txBody>
      </p:sp>
      <p:grpSp>
        <p:nvGrpSpPr>
          <p:cNvPr id="6" name="Group 5"/>
          <p:cNvGrpSpPr/>
          <p:nvPr userDrawn="1"/>
        </p:nvGrpSpPr>
        <p:grpSpPr>
          <a:xfrm>
            <a:off x="7167134" y="6512561"/>
            <a:ext cx="2024776" cy="345440"/>
            <a:chOff x="7167135" y="6788149"/>
            <a:chExt cx="2012240" cy="139701"/>
          </a:xfrm>
          <a:solidFill>
            <a:schemeClr val="accent1"/>
          </a:solidFill>
        </p:grpSpPr>
        <p:sp>
          <p:nvSpPr>
            <p:cNvPr id="7" name="Rectangle 20"/>
            <p:cNvSpPr>
              <a:spLocks noChangeArrowheads="1"/>
            </p:cNvSpPr>
            <p:nvPr/>
          </p:nvSpPr>
          <p:spPr bwMode="auto">
            <a:xfrm>
              <a:off x="7167135" y="6788149"/>
              <a:ext cx="1007553" cy="139701"/>
            </a:xfrm>
            <a:prstGeom prst="rect">
              <a:avLst/>
            </a:pr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2F59"/>
                </a:solidFill>
                <a:effectLst/>
                <a:uLnTx/>
                <a:uFillTx/>
              </a:endParaRPr>
            </a:p>
          </p:txBody>
        </p:sp>
        <p:sp>
          <p:nvSpPr>
            <p:cNvPr id="8" name="Rectangle 21"/>
            <p:cNvSpPr>
              <a:spLocks noChangeArrowheads="1"/>
            </p:cNvSpPr>
            <p:nvPr/>
          </p:nvSpPr>
          <p:spPr bwMode="auto">
            <a:xfrm>
              <a:off x="8171822" y="6788149"/>
              <a:ext cx="1007553" cy="139701"/>
            </a:xfrm>
            <a:prstGeom prst="rect">
              <a:avLst/>
            </a:pr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2F59"/>
                </a:solidFill>
                <a:effectLst/>
                <a:uLnTx/>
                <a:uFillTx/>
              </a:endParaRPr>
            </a:p>
          </p:txBody>
        </p:sp>
      </p:grpSp>
      <p:sp>
        <p:nvSpPr>
          <p:cNvPr id="9" name="Rectangle 22"/>
          <p:cNvSpPr>
            <a:spLocks noChangeArrowheads="1"/>
          </p:cNvSpPr>
          <p:nvPr userDrawn="1"/>
        </p:nvSpPr>
        <p:spPr bwMode="auto">
          <a:xfrm>
            <a:off x="9178928" y="6512561"/>
            <a:ext cx="2011803" cy="34544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2F59"/>
              </a:solidFill>
              <a:effectLst/>
              <a:uLnTx/>
              <a:uFillTx/>
            </a:endParaRPr>
          </a:p>
        </p:txBody>
      </p:sp>
      <p:sp>
        <p:nvSpPr>
          <p:cNvPr id="10" name="Rectangle 24"/>
          <p:cNvSpPr>
            <a:spLocks noChangeArrowheads="1"/>
          </p:cNvSpPr>
          <p:nvPr userDrawn="1"/>
        </p:nvSpPr>
        <p:spPr bwMode="auto">
          <a:xfrm>
            <a:off x="11190732" y="6512561"/>
            <a:ext cx="1013830" cy="345440"/>
          </a:xfrm>
          <a:prstGeom prst="rect">
            <a:avLst/>
          </a:prstGeom>
          <a:solidFill>
            <a:schemeClr val="accent4"/>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chemeClr val="tx2"/>
              </a:solidFill>
              <a:effectLst/>
              <a:uLnTx/>
              <a:uFillTx/>
            </a:endParaRPr>
          </a:p>
        </p:txBody>
      </p:sp>
      <p:sp>
        <p:nvSpPr>
          <p:cNvPr id="11" name="Right Triangle 10"/>
          <p:cNvSpPr/>
          <p:nvPr userDrawn="1"/>
        </p:nvSpPr>
        <p:spPr>
          <a:xfrm>
            <a:off x="7167133" y="6512560"/>
            <a:ext cx="461557" cy="345441"/>
          </a:xfrm>
          <a:prstGeom prst="rtTriangle">
            <a:avLst/>
          </a:prstGeom>
          <a:solidFill>
            <a:srgbClr val="002F5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FFFFFD"/>
              </a:solidFill>
              <a:effectLst/>
              <a:uLnTx/>
              <a:uFillTx/>
              <a:latin typeface="Rockwell"/>
              <a:ea typeface="+mn-ea"/>
              <a:cs typeface="+mn-cs"/>
            </a:endParaRPr>
          </a:p>
        </p:txBody>
      </p:sp>
      <p:sp>
        <p:nvSpPr>
          <p:cNvPr id="12" name="TextBox 11"/>
          <p:cNvSpPr txBox="1"/>
          <p:nvPr userDrawn="1"/>
        </p:nvSpPr>
        <p:spPr>
          <a:xfrm>
            <a:off x="57150" y="6492918"/>
            <a:ext cx="5485352" cy="3847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900" b="0" i="0" u="none" strike="noStrike" kern="0" cap="none" spc="0" normalizeH="0" baseline="0" noProof="0" dirty="0" smtClean="0">
                <a:ln>
                  <a:noFill/>
                </a:ln>
                <a:solidFill>
                  <a:schemeClr val="bg1"/>
                </a:solidFill>
                <a:effectLst/>
                <a:uLnTx/>
                <a:uFillTx/>
              </a:rPr>
              <a:t>RELIABLE      TRUSTED      SCIENTIFIC      DCPC</a:t>
            </a:r>
          </a:p>
        </p:txBody>
      </p:sp>
      <p:cxnSp>
        <p:nvCxnSpPr>
          <p:cNvPr id="13" name="Straight Connector 12"/>
          <p:cNvCxnSpPr/>
          <p:nvPr userDrawn="1"/>
        </p:nvCxnSpPr>
        <p:spPr>
          <a:xfrm>
            <a:off x="1413923" y="6583201"/>
            <a:ext cx="0" cy="204153"/>
          </a:xfrm>
          <a:prstGeom prst="line">
            <a:avLst/>
          </a:prstGeom>
          <a:noFill/>
          <a:ln w="19050" cap="flat" cmpd="sng" algn="ctr">
            <a:solidFill>
              <a:schemeClr val="accent1"/>
            </a:solidFill>
            <a:prstDash val="solid"/>
            <a:miter lim="800000"/>
          </a:ln>
          <a:effectLst/>
        </p:spPr>
      </p:cxnSp>
      <p:cxnSp>
        <p:nvCxnSpPr>
          <p:cNvPr id="14" name="Straight Connector 13"/>
          <p:cNvCxnSpPr/>
          <p:nvPr userDrawn="1"/>
        </p:nvCxnSpPr>
        <p:spPr>
          <a:xfrm>
            <a:off x="2799826" y="6584630"/>
            <a:ext cx="0" cy="204153"/>
          </a:xfrm>
          <a:prstGeom prst="line">
            <a:avLst/>
          </a:prstGeom>
          <a:noFill/>
          <a:ln w="19050" cap="flat" cmpd="sng" algn="ctr">
            <a:solidFill>
              <a:schemeClr val="accent1"/>
            </a:solidFill>
            <a:prstDash val="solid"/>
            <a:miter lim="800000"/>
          </a:ln>
          <a:effectLst/>
        </p:spPr>
      </p:cxnSp>
      <p:cxnSp>
        <p:nvCxnSpPr>
          <p:cNvPr id="15" name="Straight Connector 14"/>
          <p:cNvCxnSpPr/>
          <p:nvPr userDrawn="1"/>
        </p:nvCxnSpPr>
        <p:spPr>
          <a:xfrm>
            <a:off x="4483370" y="6583201"/>
            <a:ext cx="0" cy="204153"/>
          </a:xfrm>
          <a:prstGeom prst="line">
            <a:avLst/>
          </a:prstGeom>
          <a:noFill/>
          <a:ln w="19050" cap="flat" cmpd="sng" algn="ctr">
            <a:solidFill>
              <a:schemeClr val="accent1"/>
            </a:solidFill>
            <a:prstDash val="solid"/>
            <a:miter lim="800000"/>
          </a:ln>
          <a:effectLst/>
        </p:spPr>
      </p:cxnSp>
      <p:sp>
        <p:nvSpPr>
          <p:cNvPr id="16" name="TextBox 15"/>
          <p:cNvSpPr txBox="1"/>
          <p:nvPr userDrawn="1"/>
        </p:nvSpPr>
        <p:spPr>
          <a:xfrm>
            <a:off x="11633200" y="6543719"/>
            <a:ext cx="466595" cy="276999"/>
          </a:xfrm>
          <a:prstGeom prst="rect">
            <a:avLst/>
          </a:prstGeom>
          <a:noFill/>
        </p:spPr>
        <p:txBody>
          <a:bodyPr wrap="square" rtlCol="0">
            <a:spAutoFit/>
          </a:bodyPr>
          <a:lstStyle/>
          <a:p>
            <a:pPr algn="r"/>
            <a:fld id="{9AD7C989-2ABF-4356-865E-C635B54E1EE3}" type="slidenum">
              <a:rPr lang="en-US" sz="1200" b="1" smtClean="0">
                <a:solidFill>
                  <a:schemeClr val="tx2"/>
                </a:solidFill>
                <a:latin typeface="Calibri" panose="020F0502020204030204" pitchFamily="34" charset="0"/>
              </a:rPr>
              <a:pPr algn="r"/>
              <a:t>‹#›</a:t>
            </a:fld>
            <a:endParaRPr lang="en-US" sz="1200" b="1" dirty="0">
              <a:solidFill>
                <a:schemeClr val="tx2"/>
              </a:solidFill>
              <a:latin typeface="Calibri" panose="020F0502020204030204" pitchFamily="34" charset="0"/>
            </a:endParaRPr>
          </a:p>
        </p:txBody>
      </p:sp>
    </p:spTree>
    <p:extLst>
      <p:ext uri="{BB962C8B-B14F-4D97-AF65-F5344CB8AC3E}">
        <p14:creationId xmlns:p14="http://schemas.microsoft.com/office/powerpoint/2010/main" val="22663117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A">
    <p:bg>
      <p:bgPr>
        <a:solidFill>
          <a:schemeClr val="tx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330786B-E2AE-8A43-88C9-26BF69A1E309}"/>
              </a:ext>
            </a:extLst>
          </p:cNvPr>
          <p:cNvPicPr>
            <a:picLocks noChangeAspect="1"/>
          </p:cNvPicPr>
          <p:nvPr userDrawn="1"/>
        </p:nvPicPr>
        <p:blipFill>
          <a:blip r:embed="rId2"/>
          <a:stretch>
            <a:fillRect/>
          </a:stretch>
        </p:blipFill>
        <p:spPr>
          <a:xfrm>
            <a:off x="471428" y="495307"/>
            <a:ext cx="2283347" cy="991757"/>
          </a:xfrm>
          <a:prstGeom prst="rect">
            <a:avLst/>
          </a:prstGeom>
        </p:spPr>
      </p:pic>
      <p:sp>
        <p:nvSpPr>
          <p:cNvPr id="9" name="Text Placeholder 8">
            <a:extLst>
              <a:ext uri="{FF2B5EF4-FFF2-40B4-BE49-F238E27FC236}">
                <a16:creationId xmlns:a16="http://schemas.microsoft.com/office/drawing/2014/main" id="{F55A95C4-A6A2-434A-BA0C-955519403CD1}"/>
              </a:ext>
            </a:extLst>
          </p:cNvPr>
          <p:cNvSpPr>
            <a:spLocks noGrp="1"/>
          </p:cNvSpPr>
          <p:nvPr>
            <p:ph type="body" sz="quarter" idx="10" hasCustomPrompt="1"/>
          </p:nvPr>
        </p:nvSpPr>
        <p:spPr>
          <a:xfrm>
            <a:off x="1215342" y="5294572"/>
            <a:ext cx="4316413" cy="218496"/>
          </a:xfrm>
        </p:spPr>
        <p:txBody>
          <a:bodyPr/>
          <a:lstStyle>
            <a:lvl1pPr marL="0" indent="0">
              <a:buNone/>
              <a:defRPr sz="1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Presenter Name</a:t>
            </a:r>
          </a:p>
        </p:txBody>
      </p:sp>
      <p:sp>
        <p:nvSpPr>
          <p:cNvPr id="309" name="Text Placeholder 8">
            <a:extLst>
              <a:ext uri="{FF2B5EF4-FFF2-40B4-BE49-F238E27FC236}">
                <a16:creationId xmlns:a16="http://schemas.microsoft.com/office/drawing/2014/main" id="{49646854-F32B-DB42-9F28-0CF2DC19438D}"/>
              </a:ext>
            </a:extLst>
          </p:cNvPr>
          <p:cNvSpPr>
            <a:spLocks noGrp="1"/>
          </p:cNvSpPr>
          <p:nvPr>
            <p:ph type="body" sz="quarter" idx="11" hasCustomPrompt="1"/>
          </p:nvPr>
        </p:nvSpPr>
        <p:spPr>
          <a:xfrm>
            <a:off x="1215342" y="5524804"/>
            <a:ext cx="4316413" cy="218496"/>
          </a:xfrm>
        </p:spPr>
        <p:txBody>
          <a:bodyPr/>
          <a:lstStyle>
            <a:lvl1pPr marL="0" indent="0">
              <a:buNone/>
              <a:defRPr sz="1200" i="1">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Presenter Title</a:t>
            </a:r>
          </a:p>
        </p:txBody>
      </p:sp>
      <p:sp>
        <p:nvSpPr>
          <p:cNvPr id="310" name="Text Placeholder 8">
            <a:extLst>
              <a:ext uri="{FF2B5EF4-FFF2-40B4-BE49-F238E27FC236}">
                <a16:creationId xmlns:a16="http://schemas.microsoft.com/office/drawing/2014/main" id="{5EFE1472-4184-B942-8195-8CADD949BA78}"/>
              </a:ext>
            </a:extLst>
          </p:cNvPr>
          <p:cNvSpPr>
            <a:spLocks noGrp="1"/>
          </p:cNvSpPr>
          <p:nvPr>
            <p:ph type="body" sz="quarter" idx="12" hasCustomPrompt="1"/>
          </p:nvPr>
        </p:nvSpPr>
        <p:spPr>
          <a:xfrm>
            <a:off x="5671455" y="5294572"/>
            <a:ext cx="4316413" cy="218496"/>
          </a:xfrm>
        </p:spPr>
        <p:txBody>
          <a:bodyPr/>
          <a:lstStyle>
            <a:lvl1pPr marL="0" indent="0">
              <a:buNone/>
              <a:defRPr sz="1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Event Name</a:t>
            </a:r>
          </a:p>
        </p:txBody>
      </p:sp>
      <p:sp>
        <p:nvSpPr>
          <p:cNvPr id="311" name="Text Placeholder 8">
            <a:extLst>
              <a:ext uri="{FF2B5EF4-FFF2-40B4-BE49-F238E27FC236}">
                <a16:creationId xmlns:a16="http://schemas.microsoft.com/office/drawing/2014/main" id="{F164C789-92C0-D041-94ED-A2DB456E0500}"/>
              </a:ext>
            </a:extLst>
          </p:cNvPr>
          <p:cNvSpPr>
            <a:spLocks noGrp="1"/>
          </p:cNvSpPr>
          <p:nvPr>
            <p:ph type="body" sz="quarter" idx="13" hasCustomPrompt="1"/>
          </p:nvPr>
        </p:nvSpPr>
        <p:spPr>
          <a:xfrm>
            <a:off x="5671455" y="5524804"/>
            <a:ext cx="4316413" cy="218496"/>
          </a:xfrm>
        </p:spPr>
        <p:txBody>
          <a:bodyPr/>
          <a:lstStyle>
            <a:lvl1pPr marL="0" indent="0">
              <a:buNone/>
              <a:defRPr sz="1400" i="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Date</a:t>
            </a:r>
          </a:p>
        </p:txBody>
      </p:sp>
      <p:sp>
        <p:nvSpPr>
          <p:cNvPr id="2" name="Rectangle 1">
            <a:extLst>
              <a:ext uri="{FF2B5EF4-FFF2-40B4-BE49-F238E27FC236}">
                <a16:creationId xmlns:a16="http://schemas.microsoft.com/office/drawing/2014/main" id="{FD0807C3-E33B-47E3-B7E1-BEFD072FE427}"/>
              </a:ext>
            </a:extLst>
          </p:cNvPr>
          <p:cNvSpPr/>
          <p:nvPr userDrawn="1"/>
        </p:nvSpPr>
        <p:spPr>
          <a:xfrm>
            <a:off x="8817197" y="0"/>
            <a:ext cx="3374803" cy="5457644"/>
          </a:xfrm>
          <a:prstGeom prst="rect">
            <a:avLst/>
          </a:prstGeom>
          <a:blipFill dpi="0" rotWithShape="1">
            <a:blip r:embed="rId3">
              <a:alphaModFix amt="60000"/>
            </a:blip>
            <a:srcRect/>
            <a:stretch>
              <a:fillRect t="-4536" r="-1032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B816A67A-9701-A540-A66C-6C2C956FAE43}"/>
              </a:ext>
            </a:extLst>
          </p:cNvPr>
          <p:cNvSpPr>
            <a:spLocks noGrp="1"/>
          </p:cNvSpPr>
          <p:nvPr>
            <p:ph type="title" hasCustomPrompt="1"/>
          </p:nvPr>
        </p:nvSpPr>
        <p:spPr>
          <a:xfrm>
            <a:off x="1215342" y="1957751"/>
            <a:ext cx="9872240" cy="2942498"/>
          </a:xfrm>
        </p:spPr>
        <p:txBody>
          <a:bodyPr anchor="ctr"/>
          <a:lstStyle>
            <a:lvl1pPr>
              <a:defRPr sz="3600">
                <a:solidFill>
                  <a:schemeClr val="bg1"/>
                </a:solidFill>
              </a:defRPr>
            </a:lvl1pPr>
          </a:lstStyle>
          <a:p>
            <a:r>
              <a:rPr lang="en-US" dirty="0"/>
              <a:t>Presentation Title</a:t>
            </a:r>
          </a:p>
        </p:txBody>
      </p:sp>
      <p:grpSp>
        <p:nvGrpSpPr>
          <p:cNvPr id="8" name="Group 7">
            <a:extLst>
              <a:ext uri="{FF2B5EF4-FFF2-40B4-BE49-F238E27FC236}">
                <a16:creationId xmlns:a16="http://schemas.microsoft.com/office/drawing/2014/main" id="{68264412-847D-4753-9AEA-5EA36B029E3F}"/>
              </a:ext>
            </a:extLst>
          </p:cNvPr>
          <p:cNvGrpSpPr/>
          <p:nvPr userDrawn="1"/>
        </p:nvGrpSpPr>
        <p:grpSpPr>
          <a:xfrm>
            <a:off x="0" y="5952744"/>
            <a:ext cx="13136880" cy="905256"/>
            <a:chOff x="0" y="5952744"/>
            <a:chExt cx="13136880" cy="905256"/>
          </a:xfrm>
        </p:grpSpPr>
        <p:sp>
          <p:nvSpPr>
            <p:cNvPr id="86" name="AutoShape 3"/>
            <p:cNvSpPr>
              <a:spLocks noChangeAspect="1" noChangeArrowheads="1" noTextEdit="1"/>
            </p:cNvSpPr>
            <p:nvPr userDrawn="1"/>
          </p:nvSpPr>
          <p:spPr bwMode="auto">
            <a:xfrm>
              <a:off x="944880" y="6512560"/>
              <a:ext cx="12192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5" name="Picture 4">
              <a:extLst>
                <a:ext uri="{FF2B5EF4-FFF2-40B4-BE49-F238E27FC236}">
                  <a16:creationId xmlns:a16="http://schemas.microsoft.com/office/drawing/2014/main" id="{252A3466-B561-4FFF-B7F2-30F427B5BE9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5952744"/>
              <a:ext cx="7348728" cy="905256"/>
            </a:xfrm>
            <a:prstGeom prst="rect">
              <a:avLst/>
            </a:prstGeom>
          </p:spPr>
        </p:pic>
        <p:sp>
          <p:nvSpPr>
            <p:cNvPr id="6" name="Rectangle 5">
              <a:extLst>
                <a:ext uri="{FF2B5EF4-FFF2-40B4-BE49-F238E27FC236}">
                  <a16:creationId xmlns:a16="http://schemas.microsoft.com/office/drawing/2014/main" id="{89C73305-62B7-4D06-947D-F98917C5B14C}"/>
                </a:ext>
              </a:extLst>
            </p:cNvPr>
            <p:cNvSpPr/>
            <p:nvPr userDrawn="1"/>
          </p:nvSpPr>
          <p:spPr>
            <a:xfrm>
              <a:off x="10572750" y="5952744"/>
              <a:ext cx="1619250" cy="9052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7" name="Picture 86">
              <a:extLst>
                <a:ext uri="{FF2B5EF4-FFF2-40B4-BE49-F238E27FC236}">
                  <a16:creationId xmlns:a16="http://schemas.microsoft.com/office/drawing/2014/main" id="{DF1C111A-2E7E-4D2E-B6A3-76521393D06B}"/>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17726"/>
            <a:stretch/>
          </p:blipFill>
          <p:spPr>
            <a:xfrm>
              <a:off x="6106429" y="5952744"/>
              <a:ext cx="6046073" cy="905256"/>
            </a:xfrm>
            <a:prstGeom prst="rect">
              <a:avLst/>
            </a:prstGeom>
          </p:spPr>
        </p:pic>
        <p:pic>
          <p:nvPicPr>
            <p:cNvPr id="89" name="Picture 88">
              <a:extLst>
                <a:ext uri="{FF2B5EF4-FFF2-40B4-BE49-F238E27FC236}">
                  <a16:creationId xmlns:a16="http://schemas.microsoft.com/office/drawing/2014/main" id="{9CAD0AFE-5292-443A-91B8-C2E6B0DB7642}"/>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18049" r="48251"/>
            <a:stretch/>
          </p:blipFill>
          <p:spPr>
            <a:xfrm>
              <a:off x="3721990" y="5952744"/>
              <a:ext cx="2476500" cy="905256"/>
            </a:xfrm>
            <a:prstGeom prst="rect">
              <a:avLst/>
            </a:prstGeom>
          </p:spPr>
        </p:pic>
      </p:grpSp>
    </p:spTree>
    <p:extLst>
      <p:ext uri="{BB962C8B-B14F-4D97-AF65-F5344CB8AC3E}">
        <p14:creationId xmlns:p14="http://schemas.microsoft.com/office/powerpoint/2010/main" val="1405703512"/>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A (Light)">
    <p:bg>
      <p:bgRef idx="1001">
        <a:schemeClr val="bg1"/>
      </p:bgRef>
    </p:bg>
    <p:spTree>
      <p:nvGrpSpPr>
        <p:cNvPr id="1" name=""/>
        <p:cNvGrpSpPr/>
        <p:nvPr/>
      </p:nvGrpSpPr>
      <p:grpSpPr>
        <a:xfrm>
          <a:off x="0" y="0"/>
          <a:ext cx="0" cy="0"/>
          <a:chOff x="0" y="0"/>
          <a:chExt cx="0" cy="0"/>
        </a:xfrm>
      </p:grpSpPr>
      <p:sp>
        <p:nvSpPr>
          <p:cNvPr id="83" name="Rectangle 82">
            <a:extLst>
              <a:ext uri="{FF2B5EF4-FFF2-40B4-BE49-F238E27FC236}">
                <a16:creationId xmlns:a16="http://schemas.microsoft.com/office/drawing/2014/main" id="{2C508649-279F-4174-B5AF-29A0B1ACE2FA}"/>
              </a:ext>
            </a:extLst>
          </p:cNvPr>
          <p:cNvSpPr/>
          <p:nvPr userDrawn="1"/>
        </p:nvSpPr>
        <p:spPr>
          <a:xfrm>
            <a:off x="8817197" y="0"/>
            <a:ext cx="3374803" cy="5457644"/>
          </a:xfrm>
          <a:prstGeom prst="rect">
            <a:avLst/>
          </a:prstGeom>
          <a:blipFill dpi="0" rotWithShape="1">
            <a:blip r:embed="rId2">
              <a:alphaModFix amt="40000"/>
            </a:blip>
            <a:srcRect/>
            <a:stretch>
              <a:fillRect t="-4536" r="-1032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B816A67A-9701-A540-A66C-6C2C956FAE43}"/>
              </a:ext>
            </a:extLst>
          </p:cNvPr>
          <p:cNvSpPr>
            <a:spLocks noGrp="1"/>
          </p:cNvSpPr>
          <p:nvPr>
            <p:ph type="title" hasCustomPrompt="1"/>
          </p:nvPr>
        </p:nvSpPr>
        <p:spPr>
          <a:xfrm>
            <a:off x="1215342" y="1957751"/>
            <a:ext cx="9872240" cy="2942498"/>
          </a:xfrm>
        </p:spPr>
        <p:txBody>
          <a:bodyPr anchor="ctr"/>
          <a:lstStyle>
            <a:lvl1pPr>
              <a:defRPr sz="3600">
                <a:solidFill>
                  <a:schemeClr val="tx1"/>
                </a:solidFill>
              </a:defRPr>
            </a:lvl1pPr>
          </a:lstStyle>
          <a:p>
            <a:r>
              <a:rPr lang="en-US" dirty="0"/>
              <a:t>Presentation Title</a:t>
            </a:r>
          </a:p>
        </p:txBody>
      </p:sp>
      <p:sp>
        <p:nvSpPr>
          <p:cNvPr id="9" name="Text Placeholder 8">
            <a:extLst>
              <a:ext uri="{FF2B5EF4-FFF2-40B4-BE49-F238E27FC236}">
                <a16:creationId xmlns:a16="http://schemas.microsoft.com/office/drawing/2014/main" id="{F55A95C4-A6A2-434A-BA0C-955519403CD1}"/>
              </a:ext>
            </a:extLst>
          </p:cNvPr>
          <p:cNvSpPr>
            <a:spLocks noGrp="1"/>
          </p:cNvSpPr>
          <p:nvPr>
            <p:ph type="body" sz="quarter" idx="10" hasCustomPrompt="1"/>
          </p:nvPr>
        </p:nvSpPr>
        <p:spPr>
          <a:xfrm>
            <a:off x="1215342" y="5301832"/>
            <a:ext cx="4316413" cy="218496"/>
          </a:xfrm>
        </p:spPr>
        <p:txBody>
          <a:bodyPr/>
          <a:lstStyle>
            <a:lvl1pPr marL="0" indent="0">
              <a:buNone/>
              <a:defRPr sz="1800">
                <a:solidFill>
                  <a:schemeClr val="tx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Presenter Name</a:t>
            </a:r>
          </a:p>
        </p:txBody>
      </p:sp>
      <p:sp>
        <p:nvSpPr>
          <p:cNvPr id="309" name="Text Placeholder 8">
            <a:extLst>
              <a:ext uri="{FF2B5EF4-FFF2-40B4-BE49-F238E27FC236}">
                <a16:creationId xmlns:a16="http://schemas.microsoft.com/office/drawing/2014/main" id="{49646854-F32B-DB42-9F28-0CF2DC19438D}"/>
              </a:ext>
            </a:extLst>
          </p:cNvPr>
          <p:cNvSpPr>
            <a:spLocks noGrp="1"/>
          </p:cNvSpPr>
          <p:nvPr>
            <p:ph type="body" sz="quarter" idx="11" hasCustomPrompt="1"/>
          </p:nvPr>
        </p:nvSpPr>
        <p:spPr>
          <a:xfrm>
            <a:off x="1215342" y="5532064"/>
            <a:ext cx="4316413" cy="218496"/>
          </a:xfrm>
        </p:spPr>
        <p:txBody>
          <a:bodyPr/>
          <a:lstStyle>
            <a:lvl1pPr marL="0" indent="0">
              <a:buNone/>
              <a:defRPr sz="1200" i="1">
                <a:solidFill>
                  <a:schemeClr val="tx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Presenter Title</a:t>
            </a:r>
          </a:p>
        </p:txBody>
      </p:sp>
      <p:sp>
        <p:nvSpPr>
          <p:cNvPr id="310" name="Text Placeholder 8">
            <a:extLst>
              <a:ext uri="{FF2B5EF4-FFF2-40B4-BE49-F238E27FC236}">
                <a16:creationId xmlns:a16="http://schemas.microsoft.com/office/drawing/2014/main" id="{5EFE1472-4184-B942-8195-8CADD949BA78}"/>
              </a:ext>
            </a:extLst>
          </p:cNvPr>
          <p:cNvSpPr>
            <a:spLocks noGrp="1"/>
          </p:cNvSpPr>
          <p:nvPr>
            <p:ph type="body" sz="quarter" idx="12" hasCustomPrompt="1"/>
          </p:nvPr>
        </p:nvSpPr>
        <p:spPr>
          <a:xfrm>
            <a:off x="5671455" y="5301832"/>
            <a:ext cx="4316413" cy="218496"/>
          </a:xfrm>
        </p:spPr>
        <p:txBody>
          <a:bodyPr/>
          <a:lstStyle>
            <a:lvl1pPr marL="0" indent="0">
              <a:buNone/>
              <a:defRPr sz="1800">
                <a:solidFill>
                  <a:schemeClr val="tx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Event Name</a:t>
            </a:r>
          </a:p>
        </p:txBody>
      </p:sp>
      <p:sp>
        <p:nvSpPr>
          <p:cNvPr id="311" name="Text Placeholder 8">
            <a:extLst>
              <a:ext uri="{FF2B5EF4-FFF2-40B4-BE49-F238E27FC236}">
                <a16:creationId xmlns:a16="http://schemas.microsoft.com/office/drawing/2014/main" id="{F164C789-92C0-D041-94ED-A2DB456E0500}"/>
              </a:ext>
            </a:extLst>
          </p:cNvPr>
          <p:cNvSpPr>
            <a:spLocks noGrp="1"/>
          </p:cNvSpPr>
          <p:nvPr>
            <p:ph type="body" sz="quarter" idx="13" hasCustomPrompt="1"/>
          </p:nvPr>
        </p:nvSpPr>
        <p:spPr>
          <a:xfrm>
            <a:off x="5671455" y="5532064"/>
            <a:ext cx="4316413" cy="218496"/>
          </a:xfrm>
        </p:spPr>
        <p:txBody>
          <a:bodyPr/>
          <a:lstStyle>
            <a:lvl1pPr marL="0" indent="0">
              <a:buNone/>
              <a:defRPr sz="1400" i="0">
                <a:solidFill>
                  <a:schemeClr val="tx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Date</a:t>
            </a:r>
          </a:p>
        </p:txBody>
      </p:sp>
      <p:pic>
        <p:nvPicPr>
          <p:cNvPr id="2" name="Picture 1">
            <a:extLst>
              <a:ext uri="{FF2B5EF4-FFF2-40B4-BE49-F238E27FC236}">
                <a16:creationId xmlns:a16="http://schemas.microsoft.com/office/drawing/2014/main" id="{A58B684D-8A19-44D7-8AB5-952B34BC5AC1}"/>
              </a:ext>
            </a:extLst>
          </p:cNvPr>
          <p:cNvPicPr>
            <a:picLocks noChangeAspect="1"/>
          </p:cNvPicPr>
          <p:nvPr userDrawn="1"/>
        </p:nvPicPr>
        <p:blipFill>
          <a:blip r:embed="rId3"/>
          <a:stretch>
            <a:fillRect/>
          </a:stretch>
        </p:blipFill>
        <p:spPr>
          <a:xfrm>
            <a:off x="471428" y="520707"/>
            <a:ext cx="2289789" cy="996696"/>
          </a:xfrm>
          <a:prstGeom prst="rect">
            <a:avLst/>
          </a:prstGeom>
        </p:spPr>
      </p:pic>
      <p:grpSp>
        <p:nvGrpSpPr>
          <p:cNvPr id="94" name="Group 93">
            <a:extLst>
              <a:ext uri="{FF2B5EF4-FFF2-40B4-BE49-F238E27FC236}">
                <a16:creationId xmlns:a16="http://schemas.microsoft.com/office/drawing/2014/main" id="{8657E8D3-6B54-406F-B1FB-7C8659AED97C}"/>
              </a:ext>
            </a:extLst>
          </p:cNvPr>
          <p:cNvGrpSpPr/>
          <p:nvPr userDrawn="1"/>
        </p:nvGrpSpPr>
        <p:grpSpPr>
          <a:xfrm>
            <a:off x="0" y="5952744"/>
            <a:ext cx="13136880" cy="905256"/>
            <a:chOff x="0" y="5952744"/>
            <a:chExt cx="13136880" cy="905256"/>
          </a:xfrm>
        </p:grpSpPr>
        <p:sp>
          <p:nvSpPr>
            <p:cNvPr id="95" name="AutoShape 3">
              <a:extLst>
                <a:ext uri="{FF2B5EF4-FFF2-40B4-BE49-F238E27FC236}">
                  <a16:creationId xmlns:a16="http://schemas.microsoft.com/office/drawing/2014/main" id="{45D73793-2252-48E4-8AE7-5D632C05F1DB}"/>
                </a:ext>
              </a:extLst>
            </p:cNvPr>
            <p:cNvSpPr>
              <a:spLocks noChangeAspect="1" noChangeArrowheads="1" noTextEdit="1"/>
            </p:cNvSpPr>
            <p:nvPr userDrawn="1"/>
          </p:nvSpPr>
          <p:spPr bwMode="auto">
            <a:xfrm>
              <a:off x="944880" y="6512560"/>
              <a:ext cx="12192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96" name="Picture 95">
              <a:extLst>
                <a:ext uri="{FF2B5EF4-FFF2-40B4-BE49-F238E27FC236}">
                  <a16:creationId xmlns:a16="http://schemas.microsoft.com/office/drawing/2014/main" id="{49611DF5-E81E-430A-847C-02986462E60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5952744"/>
              <a:ext cx="7348728" cy="905256"/>
            </a:xfrm>
            <a:prstGeom prst="rect">
              <a:avLst/>
            </a:prstGeom>
          </p:spPr>
        </p:pic>
        <p:sp>
          <p:nvSpPr>
            <p:cNvPr id="97" name="Rectangle 96">
              <a:extLst>
                <a:ext uri="{FF2B5EF4-FFF2-40B4-BE49-F238E27FC236}">
                  <a16:creationId xmlns:a16="http://schemas.microsoft.com/office/drawing/2014/main" id="{17DEECBE-49CD-438B-960D-D3343BAC0391}"/>
                </a:ext>
              </a:extLst>
            </p:cNvPr>
            <p:cNvSpPr/>
            <p:nvPr userDrawn="1"/>
          </p:nvSpPr>
          <p:spPr>
            <a:xfrm>
              <a:off x="10572750" y="5952744"/>
              <a:ext cx="1619250" cy="9052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8" name="Picture 97">
              <a:extLst>
                <a:ext uri="{FF2B5EF4-FFF2-40B4-BE49-F238E27FC236}">
                  <a16:creationId xmlns:a16="http://schemas.microsoft.com/office/drawing/2014/main" id="{57283F7D-5372-493B-96A3-7B3CE6AAB2C9}"/>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17726"/>
            <a:stretch/>
          </p:blipFill>
          <p:spPr>
            <a:xfrm>
              <a:off x="6106429" y="5952744"/>
              <a:ext cx="6046073" cy="905256"/>
            </a:xfrm>
            <a:prstGeom prst="rect">
              <a:avLst/>
            </a:prstGeom>
          </p:spPr>
        </p:pic>
        <p:pic>
          <p:nvPicPr>
            <p:cNvPr id="99" name="Picture 98">
              <a:extLst>
                <a:ext uri="{FF2B5EF4-FFF2-40B4-BE49-F238E27FC236}">
                  <a16:creationId xmlns:a16="http://schemas.microsoft.com/office/drawing/2014/main" id="{E837B83C-DC76-439D-A04E-6A4FCF1F58CD}"/>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18049" r="48251"/>
            <a:stretch/>
          </p:blipFill>
          <p:spPr>
            <a:xfrm>
              <a:off x="3721990" y="5952744"/>
              <a:ext cx="2476500" cy="905256"/>
            </a:xfrm>
            <a:prstGeom prst="rect">
              <a:avLst/>
            </a:prstGeom>
          </p:spPr>
        </p:pic>
      </p:grpSp>
    </p:spTree>
    <p:extLst>
      <p:ext uri="{BB962C8B-B14F-4D97-AF65-F5344CB8AC3E}">
        <p14:creationId xmlns:p14="http://schemas.microsoft.com/office/powerpoint/2010/main" val="916655056"/>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B">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27583C7-CEA7-7E43-965C-60796B34CF76}"/>
              </a:ext>
            </a:extLst>
          </p:cNvPr>
          <p:cNvSpPr/>
          <p:nvPr userDrawn="1"/>
        </p:nvSpPr>
        <p:spPr>
          <a:xfrm>
            <a:off x="0" y="5660020"/>
            <a:ext cx="12192000" cy="11979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AutoShape 3"/>
          <p:cNvSpPr>
            <a:spLocks noChangeAspect="1" noChangeArrowheads="1" noTextEdit="1"/>
          </p:cNvSpPr>
          <p:nvPr userDrawn="1"/>
        </p:nvSpPr>
        <p:spPr bwMode="auto">
          <a:xfrm>
            <a:off x="944880" y="6512560"/>
            <a:ext cx="12192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pic>
        <p:nvPicPr>
          <p:cNvPr id="3" name="Picture 2">
            <a:extLst>
              <a:ext uri="{FF2B5EF4-FFF2-40B4-BE49-F238E27FC236}">
                <a16:creationId xmlns:a16="http://schemas.microsoft.com/office/drawing/2014/main" id="{3330786B-E2AE-8A43-88C9-26BF69A1E309}"/>
              </a:ext>
            </a:extLst>
          </p:cNvPr>
          <p:cNvPicPr>
            <a:picLocks noChangeAspect="1"/>
          </p:cNvPicPr>
          <p:nvPr userDrawn="1"/>
        </p:nvPicPr>
        <p:blipFill>
          <a:blip r:embed="rId2"/>
          <a:stretch>
            <a:fillRect/>
          </a:stretch>
        </p:blipFill>
        <p:spPr>
          <a:xfrm>
            <a:off x="818668" y="1979299"/>
            <a:ext cx="3736351" cy="1622860"/>
          </a:xfrm>
          <a:prstGeom prst="rect">
            <a:avLst/>
          </a:prstGeom>
        </p:spPr>
      </p:pic>
      <p:sp>
        <p:nvSpPr>
          <p:cNvPr id="5" name="Title 4">
            <a:extLst>
              <a:ext uri="{FF2B5EF4-FFF2-40B4-BE49-F238E27FC236}">
                <a16:creationId xmlns:a16="http://schemas.microsoft.com/office/drawing/2014/main" id="{1F8D189D-5FF1-5E48-8CAA-2FF6681D3590}"/>
              </a:ext>
            </a:extLst>
          </p:cNvPr>
          <p:cNvSpPr>
            <a:spLocks noGrp="1"/>
          </p:cNvSpPr>
          <p:nvPr>
            <p:ph type="title" hasCustomPrompt="1"/>
          </p:nvPr>
        </p:nvSpPr>
        <p:spPr>
          <a:xfrm>
            <a:off x="5393803" y="1921466"/>
            <a:ext cx="6111431" cy="1680693"/>
          </a:xfrm>
        </p:spPr>
        <p:txBody>
          <a:bodyPr anchor="ctr"/>
          <a:lstStyle>
            <a:lvl1pPr algn="ctr">
              <a:defRPr sz="3000">
                <a:solidFill>
                  <a:schemeClr val="bg1"/>
                </a:solidFill>
                <a:latin typeface="Calibri" panose="020F0502020204030204" pitchFamily="34" charset="0"/>
                <a:cs typeface="Calibri" panose="020F0502020204030204" pitchFamily="34" charset="0"/>
              </a:defRPr>
            </a:lvl1pPr>
          </a:lstStyle>
          <a:p>
            <a:r>
              <a:rPr lang="en-US" dirty="0"/>
              <a:t>Presentation Title</a:t>
            </a:r>
          </a:p>
        </p:txBody>
      </p:sp>
      <p:sp>
        <p:nvSpPr>
          <p:cNvPr id="11" name="Text Placeholder 8">
            <a:extLst>
              <a:ext uri="{FF2B5EF4-FFF2-40B4-BE49-F238E27FC236}">
                <a16:creationId xmlns:a16="http://schemas.microsoft.com/office/drawing/2014/main" id="{DE335CC4-1871-4F4C-BE34-A7FBFDD4596D}"/>
              </a:ext>
            </a:extLst>
          </p:cNvPr>
          <p:cNvSpPr>
            <a:spLocks noGrp="1"/>
          </p:cNvSpPr>
          <p:nvPr>
            <p:ph type="body" sz="quarter" idx="10" hasCustomPrompt="1"/>
          </p:nvPr>
        </p:nvSpPr>
        <p:spPr>
          <a:xfrm>
            <a:off x="818668" y="6063832"/>
            <a:ext cx="4316413" cy="218496"/>
          </a:xfrm>
        </p:spPr>
        <p:txBody>
          <a:bodyPr/>
          <a:lstStyle>
            <a:lvl1pPr marL="0" indent="0">
              <a:buNone/>
              <a:defRPr sz="1800">
                <a:solidFill>
                  <a:schemeClr val="tx1"/>
                </a:solidFill>
                <a:latin typeface="Calibri" panose="020F0502020204030204" pitchFamily="34" charset="0"/>
                <a:cs typeface="Calibri" panose="020F0502020204030204" pitchFamily="34" charset="0"/>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Presenter Name</a:t>
            </a:r>
          </a:p>
        </p:txBody>
      </p:sp>
      <p:sp>
        <p:nvSpPr>
          <p:cNvPr id="12" name="Text Placeholder 8">
            <a:extLst>
              <a:ext uri="{FF2B5EF4-FFF2-40B4-BE49-F238E27FC236}">
                <a16:creationId xmlns:a16="http://schemas.microsoft.com/office/drawing/2014/main" id="{4C7D140E-B69C-534D-805E-A3E699AB9846}"/>
              </a:ext>
            </a:extLst>
          </p:cNvPr>
          <p:cNvSpPr>
            <a:spLocks noGrp="1"/>
          </p:cNvSpPr>
          <p:nvPr>
            <p:ph type="body" sz="quarter" idx="11" hasCustomPrompt="1"/>
          </p:nvPr>
        </p:nvSpPr>
        <p:spPr>
          <a:xfrm>
            <a:off x="818668" y="6294064"/>
            <a:ext cx="4316413" cy="218496"/>
          </a:xfrm>
        </p:spPr>
        <p:txBody>
          <a:bodyPr/>
          <a:lstStyle>
            <a:lvl1pPr marL="0" indent="0">
              <a:buNone/>
              <a:defRPr sz="1200" i="1">
                <a:solidFill>
                  <a:schemeClr val="tx1"/>
                </a:solidFill>
                <a:latin typeface="Calibri" panose="020F0502020204030204" pitchFamily="34" charset="0"/>
                <a:cs typeface="Calibri" panose="020F0502020204030204" pitchFamily="34" charset="0"/>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Presenter Title</a:t>
            </a:r>
          </a:p>
        </p:txBody>
      </p:sp>
      <p:sp>
        <p:nvSpPr>
          <p:cNvPr id="14" name="Text Placeholder 8">
            <a:extLst>
              <a:ext uri="{FF2B5EF4-FFF2-40B4-BE49-F238E27FC236}">
                <a16:creationId xmlns:a16="http://schemas.microsoft.com/office/drawing/2014/main" id="{43E5E570-7149-2D42-8981-079CB11392E0}"/>
              </a:ext>
            </a:extLst>
          </p:cNvPr>
          <p:cNvSpPr>
            <a:spLocks noGrp="1"/>
          </p:cNvSpPr>
          <p:nvPr>
            <p:ph type="body" sz="quarter" idx="12" hasCustomPrompt="1"/>
          </p:nvPr>
        </p:nvSpPr>
        <p:spPr>
          <a:xfrm>
            <a:off x="5354964" y="6063832"/>
            <a:ext cx="4316413" cy="218496"/>
          </a:xfrm>
        </p:spPr>
        <p:txBody>
          <a:bodyPr/>
          <a:lstStyle>
            <a:lvl1pPr marL="0" indent="0" algn="l">
              <a:buNone/>
              <a:defRPr sz="1800">
                <a:solidFill>
                  <a:schemeClr val="tx1"/>
                </a:solidFill>
                <a:latin typeface="Calibri" panose="020F0502020204030204" pitchFamily="34" charset="0"/>
                <a:cs typeface="Calibri" panose="020F0502020204030204" pitchFamily="34" charset="0"/>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Event Name</a:t>
            </a:r>
          </a:p>
        </p:txBody>
      </p:sp>
      <p:sp>
        <p:nvSpPr>
          <p:cNvPr id="15" name="Text Placeholder 8">
            <a:extLst>
              <a:ext uri="{FF2B5EF4-FFF2-40B4-BE49-F238E27FC236}">
                <a16:creationId xmlns:a16="http://schemas.microsoft.com/office/drawing/2014/main" id="{A243407D-E63F-E146-8BEC-EF4B8A5F33FE}"/>
              </a:ext>
            </a:extLst>
          </p:cNvPr>
          <p:cNvSpPr>
            <a:spLocks noGrp="1"/>
          </p:cNvSpPr>
          <p:nvPr>
            <p:ph type="body" sz="quarter" idx="13" hasCustomPrompt="1"/>
          </p:nvPr>
        </p:nvSpPr>
        <p:spPr>
          <a:xfrm>
            <a:off x="5354964" y="6294064"/>
            <a:ext cx="4316413" cy="218496"/>
          </a:xfrm>
        </p:spPr>
        <p:txBody>
          <a:bodyPr/>
          <a:lstStyle>
            <a:lvl1pPr marL="0" indent="0" algn="l">
              <a:buNone/>
              <a:defRPr sz="1400" i="0">
                <a:solidFill>
                  <a:schemeClr val="tx1"/>
                </a:solidFill>
                <a:latin typeface="Calibri" panose="020F0502020204030204" pitchFamily="34" charset="0"/>
                <a:cs typeface="Calibri" panose="020F0502020204030204" pitchFamily="34" charset="0"/>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Date</a:t>
            </a:r>
          </a:p>
        </p:txBody>
      </p:sp>
      <p:grpSp>
        <p:nvGrpSpPr>
          <p:cNvPr id="16" name="Group 15">
            <a:extLst>
              <a:ext uri="{FF2B5EF4-FFF2-40B4-BE49-F238E27FC236}">
                <a16:creationId xmlns:a16="http://schemas.microsoft.com/office/drawing/2014/main" id="{EF46BDA9-C8B4-1447-BFC0-64C71117C516}"/>
              </a:ext>
            </a:extLst>
          </p:cNvPr>
          <p:cNvGrpSpPr/>
          <p:nvPr userDrawn="1"/>
        </p:nvGrpSpPr>
        <p:grpSpPr>
          <a:xfrm>
            <a:off x="10238409" y="5895473"/>
            <a:ext cx="1266825" cy="727074"/>
            <a:chOff x="10720387" y="5849541"/>
            <a:chExt cx="1266825" cy="727074"/>
          </a:xfrm>
        </p:grpSpPr>
        <p:grpSp>
          <p:nvGrpSpPr>
            <p:cNvPr id="17" name="Group 16">
              <a:extLst>
                <a:ext uri="{FF2B5EF4-FFF2-40B4-BE49-F238E27FC236}">
                  <a16:creationId xmlns:a16="http://schemas.microsoft.com/office/drawing/2014/main" id="{5D184E51-8824-174A-AE7F-6C124CC6818A}"/>
                </a:ext>
              </a:extLst>
            </p:cNvPr>
            <p:cNvGrpSpPr/>
            <p:nvPr userDrawn="1"/>
          </p:nvGrpSpPr>
          <p:grpSpPr>
            <a:xfrm>
              <a:off x="10720387" y="5849541"/>
              <a:ext cx="1266825" cy="727074"/>
              <a:chOff x="7791450" y="73025"/>
              <a:chExt cx="1266825" cy="727074"/>
            </a:xfrm>
          </p:grpSpPr>
          <p:sp>
            <p:nvSpPr>
              <p:cNvPr id="19" name="Freeform 25">
                <a:extLst>
                  <a:ext uri="{FF2B5EF4-FFF2-40B4-BE49-F238E27FC236}">
                    <a16:creationId xmlns:a16="http://schemas.microsoft.com/office/drawing/2014/main" id="{66BFF4C4-B3F4-E24C-9DAB-63A4E9C350C9}"/>
                  </a:ext>
                </a:extLst>
              </p:cNvPr>
              <p:cNvSpPr>
                <a:spLocks/>
              </p:cNvSpPr>
              <p:nvPr userDrawn="1"/>
            </p:nvSpPr>
            <p:spPr bwMode="auto">
              <a:xfrm>
                <a:off x="7797800" y="77788"/>
                <a:ext cx="1255713" cy="717549"/>
              </a:xfrm>
              <a:custGeom>
                <a:avLst/>
                <a:gdLst>
                  <a:gd name="T0" fmla="*/ 185 w 1582"/>
                  <a:gd name="T1" fmla="*/ 0 h 903"/>
                  <a:gd name="T2" fmla="*/ 166 w 1582"/>
                  <a:gd name="T3" fmla="*/ 1 h 903"/>
                  <a:gd name="T4" fmla="*/ 130 w 1582"/>
                  <a:gd name="T5" fmla="*/ 9 h 903"/>
                  <a:gd name="T6" fmla="*/ 97 w 1582"/>
                  <a:gd name="T7" fmla="*/ 23 h 903"/>
                  <a:gd name="T8" fmla="*/ 67 w 1582"/>
                  <a:gd name="T9" fmla="*/ 42 h 903"/>
                  <a:gd name="T10" fmla="*/ 41 w 1582"/>
                  <a:gd name="T11" fmla="*/ 67 h 903"/>
                  <a:gd name="T12" fmla="*/ 22 w 1582"/>
                  <a:gd name="T13" fmla="*/ 97 h 903"/>
                  <a:gd name="T14" fmla="*/ 7 w 1582"/>
                  <a:gd name="T15" fmla="*/ 129 h 903"/>
                  <a:gd name="T16" fmla="*/ 1 w 1582"/>
                  <a:gd name="T17" fmla="*/ 165 h 903"/>
                  <a:gd name="T18" fmla="*/ 0 w 1582"/>
                  <a:gd name="T19" fmla="*/ 720 h 903"/>
                  <a:gd name="T20" fmla="*/ 1 w 1582"/>
                  <a:gd name="T21" fmla="*/ 739 h 903"/>
                  <a:gd name="T22" fmla="*/ 7 w 1582"/>
                  <a:gd name="T23" fmla="*/ 774 h 903"/>
                  <a:gd name="T24" fmla="*/ 22 w 1582"/>
                  <a:gd name="T25" fmla="*/ 807 h 903"/>
                  <a:gd name="T26" fmla="*/ 41 w 1582"/>
                  <a:gd name="T27" fmla="*/ 836 h 903"/>
                  <a:gd name="T28" fmla="*/ 67 w 1582"/>
                  <a:gd name="T29" fmla="*/ 861 h 903"/>
                  <a:gd name="T30" fmla="*/ 97 w 1582"/>
                  <a:gd name="T31" fmla="*/ 880 h 903"/>
                  <a:gd name="T32" fmla="*/ 130 w 1582"/>
                  <a:gd name="T33" fmla="*/ 895 h 903"/>
                  <a:gd name="T34" fmla="*/ 166 w 1582"/>
                  <a:gd name="T35" fmla="*/ 902 h 903"/>
                  <a:gd name="T36" fmla="*/ 1396 w 1582"/>
                  <a:gd name="T37" fmla="*/ 903 h 903"/>
                  <a:gd name="T38" fmla="*/ 1412 w 1582"/>
                  <a:gd name="T39" fmla="*/ 902 h 903"/>
                  <a:gd name="T40" fmla="*/ 1440 w 1582"/>
                  <a:gd name="T41" fmla="*/ 897 h 903"/>
                  <a:gd name="T42" fmla="*/ 1467 w 1582"/>
                  <a:gd name="T43" fmla="*/ 890 h 903"/>
                  <a:gd name="T44" fmla="*/ 1492 w 1582"/>
                  <a:gd name="T45" fmla="*/ 877 h 903"/>
                  <a:gd name="T46" fmla="*/ 1515 w 1582"/>
                  <a:gd name="T47" fmla="*/ 861 h 903"/>
                  <a:gd name="T48" fmla="*/ 1535 w 1582"/>
                  <a:gd name="T49" fmla="*/ 842 h 903"/>
                  <a:gd name="T50" fmla="*/ 1552 w 1582"/>
                  <a:gd name="T51" fmla="*/ 819 h 903"/>
                  <a:gd name="T52" fmla="*/ 1566 w 1582"/>
                  <a:gd name="T53" fmla="*/ 795 h 903"/>
                  <a:gd name="T54" fmla="*/ 1570 w 1582"/>
                  <a:gd name="T55" fmla="*/ 782 h 903"/>
                  <a:gd name="T56" fmla="*/ 1579 w 1582"/>
                  <a:gd name="T57" fmla="*/ 752 h 903"/>
                  <a:gd name="T58" fmla="*/ 1582 w 1582"/>
                  <a:gd name="T59" fmla="*/ 720 h 903"/>
                  <a:gd name="T60" fmla="*/ 1582 w 1582"/>
                  <a:gd name="T61" fmla="*/ 345 h 903"/>
                  <a:gd name="T62" fmla="*/ 1582 w 1582"/>
                  <a:gd name="T63" fmla="*/ 184 h 903"/>
                  <a:gd name="T64" fmla="*/ 1578 w 1582"/>
                  <a:gd name="T65" fmla="*/ 146 h 903"/>
                  <a:gd name="T66" fmla="*/ 1567 w 1582"/>
                  <a:gd name="T67" fmla="*/ 112 h 903"/>
                  <a:gd name="T68" fmla="*/ 1550 w 1582"/>
                  <a:gd name="T69" fmla="*/ 82 h 903"/>
                  <a:gd name="T70" fmla="*/ 1527 w 1582"/>
                  <a:gd name="T71" fmla="*/ 55 h 903"/>
                  <a:gd name="T72" fmla="*/ 1500 w 1582"/>
                  <a:gd name="T73" fmla="*/ 32 h 903"/>
                  <a:gd name="T74" fmla="*/ 1469 w 1582"/>
                  <a:gd name="T75" fmla="*/ 15 h 903"/>
                  <a:gd name="T76" fmla="*/ 1433 w 1582"/>
                  <a:gd name="T77" fmla="*/ 5 h 903"/>
                  <a:gd name="T78" fmla="*/ 1396 w 1582"/>
                  <a:gd name="T79" fmla="*/ 0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82" h="903">
                    <a:moveTo>
                      <a:pt x="1396" y="0"/>
                    </a:moveTo>
                    <a:lnTo>
                      <a:pt x="185" y="0"/>
                    </a:lnTo>
                    <a:lnTo>
                      <a:pt x="185" y="0"/>
                    </a:lnTo>
                    <a:lnTo>
                      <a:pt x="166" y="1"/>
                    </a:lnTo>
                    <a:lnTo>
                      <a:pt x="148" y="5"/>
                    </a:lnTo>
                    <a:lnTo>
                      <a:pt x="130" y="9"/>
                    </a:lnTo>
                    <a:lnTo>
                      <a:pt x="113" y="15"/>
                    </a:lnTo>
                    <a:lnTo>
                      <a:pt x="97" y="23"/>
                    </a:lnTo>
                    <a:lnTo>
                      <a:pt x="81" y="32"/>
                    </a:lnTo>
                    <a:lnTo>
                      <a:pt x="67" y="42"/>
                    </a:lnTo>
                    <a:lnTo>
                      <a:pt x="54" y="55"/>
                    </a:lnTo>
                    <a:lnTo>
                      <a:pt x="41" y="67"/>
                    </a:lnTo>
                    <a:lnTo>
                      <a:pt x="31" y="82"/>
                    </a:lnTo>
                    <a:lnTo>
                      <a:pt x="22" y="97"/>
                    </a:lnTo>
                    <a:lnTo>
                      <a:pt x="14" y="112"/>
                    </a:lnTo>
                    <a:lnTo>
                      <a:pt x="7" y="129"/>
                    </a:lnTo>
                    <a:lnTo>
                      <a:pt x="3" y="146"/>
                    </a:lnTo>
                    <a:lnTo>
                      <a:pt x="1" y="165"/>
                    </a:lnTo>
                    <a:lnTo>
                      <a:pt x="0" y="184"/>
                    </a:lnTo>
                    <a:lnTo>
                      <a:pt x="0" y="720"/>
                    </a:lnTo>
                    <a:lnTo>
                      <a:pt x="0" y="720"/>
                    </a:lnTo>
                    <a:lnTo>
                      <a:pt x="1" y="739"/>
                    </a:lnTo>
                    <a:lnTo>
                      <a:pt x="3" y="757"/>
                    </a:lnTo>
                    <a:lnTo>
                      <a:pt x="7" y="774"/>
                    </a:lnTo>
                    <a:lnTo>
                      <a:pt x="14" y="791"/>
                    </a:lnTo>
                    <a:lnTo>
                      <a:pt x="22" y="807"/>
                    </a:lnTo>
                    <a:lnTo>
                      <a:pt x="31" y="823"/>
                    </a:lnTo>
                    <a:lnTo>
                      <a:pt x="41" y="836"/>
                    </a:lnTo>
                    <a:lnTo>
                      <a:pt x="54" y="850"/>
                    </a:lnTo>
                    <a:lnTo>
                      <a:pt x="67" y="861"/>
                    </a:lnTo>
                    <a:lnTo>
                      <a:pt x="81" y="871"/>
                    </a:lnTo>
                    <a:lnTo>
                      <a:pt x="97" y="880"/>
                    </a:lnTo>
                    <a:lnTo>
                      <a:pt x="113" y="888"/>
                    </a:lnTo>
                    <a:lnTo>
                      <a:pt x="130" y="895"/>
                    </a:lnTo>
                    <a:lnTo>
                      <a:pt x="148" y="900"/>
                    </a:lnTo>
                    <a:lnTo>
                      <a:pt x="166" y="902"/>
                    </a:lnTo>
                    <a:lnTo>
                      <a:pt x="185" y="903"/>
                    </a:lnTo>
                    <a:lnTo>
                      <a:pt x="1396" y="903"/>
                    </a:lnTo>
                    <a:lnTo>
                      <a:pt x="1396" y="903"/>
                    </a:lnTo>
                    <a:lnTo>
                      <a:pt x="1412" y="902"/>
                    </a:lnTo>
                    <a:lnTo>
                      <a:pt x="1426" y="901"/>
                    </a:lnTo>
                    <a:lnTo>
                      <a:pt x="1440" y="897"/>
                    </a:lnTo>
                    <a:lnTo>
                      <a:pt x="1454" y="894"/>
                    </a:lnTo>
                    <a:lnTo>
                      <a:pt x="1467" y="890"/>
                    </a:lnTo>
                    <a:lnTo>
                      <a:pt x="1480" y="884"/>
                    </a:lnTo>
                    <a:lnTo>
                      <a:pt x="1492" y="877"/>
                    </a:lnTo>
                    <a:lnTo>
                      <a:pt x="1504" y="869"/>
                    </a:lnTo>
                    <a:lnTo>
                      <a:pt x="1515" y="861"/>
                    </a:lnTo>
                    <a:lnTo>
                      <a:pt x="1525" y="851"/>
                    </a:lnTo>
                    <a:lnTo>
                      <a:pt x="1535" y="842"/>
                    </a:lnTo>
                    <a:lnTo>
                      <a:pt x="1544" y="831"/>
                    </a:lnTo>
                    <a:lnTo>
                      <a:pt x="1552" y="819"/>
                    </a:lnTo>
                    <a:lnTo>
                      <a:pt x="1559" y="808"/>
                    </a:lnTo>
                    <a:lnTo>
                      <a:pt x="1566" y="795"/>
                    </a:lnTo>
                    <a:lnTo>
                      <a:pt x="1570" y="782"/>
                    </a:lnTo>
                    <a:lnTo>
                      <a:pt x="1570" y="782"/>
                    </a:lnTo>
                    <a:lnTo>
                      <a:pt x="1576" y="767"/>
                    </a:lnTo>
                    <a:lnTo>
                      <a:pt x="1579" y="752"/>
                    </a:lnTo>
                    <a:lnTo>
                      <a:pt x="1582" y="737"/>
                    </a:lnTo>
                    <a:lnTo>
                      <a:pt x="1582" y="720"/>
                    </a:lnTo>
                    <a:lnTo>
                      <a:pt x="1582" y="563"/>
                    </a:lnTo>
                    <a:lnTo>
                      <a:pt x="1582" y="345"/>
                    </a:lnTo>
                    <a:lnTo>
                      <a:pt x="1582" y="184"/>
                    </a:lnTo>
                    <a:lnTo>
                      <a:pt x="1582" y="184"/>
                    </a:lnTo>
                    <a:lnTo>
                      <a:pt x="1581" y="165"/>
                    </a:lnTo>
                    <a:lnTo>
                      <a:pt x="1578" y="146"/>
                    </a:lnTo>
                    <a:lnTo>
                      <a:pt x="1574" y="129"/>
                    </a:lnTo>
                    <a:lnTo>
                      <a:pt x="1567" y="112"/>
                    </a:lnTo>
                    <a:lnTo>
                      <a:pt x="1560" y="97"/>
                    </a:lnTo>
                    <a:lnTo>
                      <a:pt x="1550" y="82"/>
                    </a:lnTo>
                    <a:lnTo>
                      <a:pt x="1540" y="67"/>
                    </a:lnTo>
                    <a:lnTo>
                      <a:pt x="1527" y="55"/>
                    </a:lnTo>
                    <a:lnTo>
                      <a:pt x="1515" y="42"/>
                    </a:lnTo>
                    <a:lnTo>
                      <a:pt x="1500" y="32"/>
                    </a:lnTo>
                    <a:lnTo>
                      <a:pt x="1485" y="23"/>
                    </a:lnTo>
                    <a:lnTo>
                      <a:pt x="1469" y="15"/>
                    </a:lnTo>
                    <a:lnTo>
                      <a:pt x="1452" y="9"/>
                    </a:lnTo>
                    <a:lnTo>
                      <a:pt x="1433" y="5"/>
                    </a:lnTo>
                    <a:lnTo>
                      <a:pt x="1415" y="1"/>
                    </a:lnTo>
                    <a:lnTo>
                      <a:pt x="1396" y="0"/>
                    </a:lnTo>
                    <a:lnTo>
                      <a:pt x="1396" y="0"/>
                    </a:lnTo>
                    <a:close/>
                  </a:path>
                </a:pathLst>
              </a:custGeom>
              <a:solidFill>
                <a:srgbClr val="005D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26">
                <a:extLst>
                  <a:ext uri="{FF2B5EF4-FFF2-40B4-BE49-F238E27FC236}">
                    <a16:creationId xmlns:a16="http://schemas.microsoft.com/office/drawing/2014/main" id="{4BD3D3FF-87B4-9345-B36C-D9EAB10D94D2}"/>
                  </a:ext>
                </a:extLst>
              </p:cNvPr>
              <p:cNvSpPr>
                <a:spLocks noEditPoints="1"/>
              </p:cNvSpPr>
              <p:nvPr userDrawn="1"/>
            </p:nvSpPr>
            <p:spPr bwMode="auto">
              <a:xfrm>
                <a:off x="7791450" y="73025"/>
                <a:ext cx="1266825" cy="727074"/>
              </a:xfrm>
              <a:custGeom>
                <a:avLst/>
                <a:gdLst>
                  <a:gd name="T0" fmla="*/ 192 w 1595"/>
                  <a:gd name="T1" fmla="*/ 915 h 915"/>
                  <a:gd name="T2" fmla="*/ 136 w 1595"/>
                  <a:gd name="T3" fmla="*/ 906 h 915"/>
                  <a:gd name="T4" fmla="*/ 85 w 1595"/>
                  <a:gd name="T5" fmla="*/ 882 h 915"/>
                  <a:gd name="T6" fmla="*/ 44 w 1595"/>
                  <a:gd name="T7" fmla="*/ 846 h 915"/>
                  <a:gd name="T8" fmla="*/ 16 w 1595"/>
                  <a:gd name="T9" fmla="*/ 798 h 915"/>
                  <a:gd name="T10" fmla="*/ 1 w 1595"/>
                  <a:gd name="T11" fmla="*/ 744 h 915"/>
                  <a:gd name="T12" fmla="*/ 0 w 1595"/>
                  <a:gd name="T13" fmla="*/ 189 h 915"/>
                  <a:gd name="T14" fmla="*/ 9 w 1595"/>
                  <a:gd name="T15" fmla="*/ 132 h 915"/>
                  <a:gd name="T16" fmla="*/ 33 w 1595"/>
                  <a:gd name="T17" fmla="*/ 82 h 915"/>
                  <a:gd name="T18" fmla="*/ 70 w 1595"/>
                  <a:gd name="T19" fmla="*/ 43 h 915"/>
                  <a:gd name="T20" fmla="*/ 117 w 1595"/>
                  <a:gd name="T21" fmla="*/ 14 h 915"/>
                  <a:gd name="T22" fmla="*/ 173 w 1595"/>
                  <a:gd name="T23" fmla="*/ 1 h 915"/>
                  <a:gd name="T24" fmla="*/ 1403 w 1595"/>
                  <a:gd name="T25" fmla="*/ 0 h 915"/>
                  <a:gd name="T26" fmla="*/ 1461 w 1595"/>
                  <a:gd name="T27" fmla="*/ 8 h 915"/>
                  <a:gd name="T28" fmla="*/ 1511 w 1595"/>
                  <a:gd name="T29" fmla="*/ 31 h 915"/>
                  <a:gd name="T30" fmla="*/ 1551 w 1595"/>
                  <a:gd name="T31" fmla="*/ 69 h 915"/>
                  <a:gd name="T32" fmla="*/ 1581 w 1595"/>
                  <a:gd name="T33" fmla="*/ 115 h 915"/>
                  <a:gd name="T34" fmla="*/ 1594 w 1595"/>
                  <a:gd name="T35" fmla="*/ 170 h 915"/>
                  <a:gd name="T36" fmla="*/ 1595 w 1595"/>
                  <a:gd name="T37" fmla="*/ 725 h 915"/>
                  <a:gd name="T38" fmla="*/ 1589 w 1595"/>
                  <a:gd name="T39" fmla="*/ 773 h 915"/>
                  <a:gd name="T40" fmla="*/ 1579 w 1595"/>
                  <a:gd name="T41" fmla="*/ 803 h 915"/>
                  <a:gd name="T42" fmla="*/ 1555 w 1595"/>
                  <a:gd name="T43" fmla="*/ 840 h 915"/>
                  <a:gd name="T44" fmla="*/ 1525 w 1595"/>
                  <a:gd name="T45" fmla="*/ 872 h 915"/>
                  <a:gd name="T46" fmla="*/ 1489 w 1595"/>
                  <a:gd name="T47" fmla="*/ 895 h 915"/>
                  <a:gd name="T48" fmla="*/ 1447 w 1595"/>
                  <a:gd name="T49" fmla="*/ 909 h 915"/>
                  <a:gd name="T50" fmla="*/ 1403 w 1595"/>
                  <a:gd name="T51" fmla="*/ 915 h 915"/>
                  <a:gd name="T52" fmla="*/ 192 w 1595"/>
                  <a:gd name="T53" fmla="*/ 12 h 915"/>
                  <a:gd name="T54" fmla="*/ 139 w 1595"/>
                  <a:gd name="T55" fmla="*/ 20 h 915"/>
                  <a:gd name="T56" fmla="*/ 91 w 1595"/>
                  <a:gd name="T57" fmla="*/ 43 h 915"/>
                  <a:gd name="T58" fmla="*/ 54 w 1595"/>
                  <a:gd name="T59" fmla="*/ 77 h 915"/>
                  <a:gd name="T60" fmla="*/ 27 w 1595"/>
                  <a:gd name="T61" fmla="*/ 120 h 915"/>
                  <a:gd name="T62" fmla="*/ 13 w 1595"/>
                  <a:gd name="T63" fmla="*/ 171 h 915"/>
                  <a:gd name="T64" fmla="*/ 13 w 1595"/>
                  <a:gd name="T65" fmla="*/ 725 h 915"/>
                  <a:gd name="T66" fmla="*/ 21 w 1595"/>
                  <a:gd name="T67" fmla="*/ 778 h 915"/>
                  <a:gd name="T68" fmla="*/ 44 w 1595"/>
                  <a:gd name="T69" fmla="*/ 823 h 915"/>
                  <a:gd name="T70" fmla="*/ 78 w 1595"/>
                  <a:gd name="T71" fmla="*/ 862 h 915"/>
                  <a:gd name="T72" fmla="*/ 122 w 1595"/>
                  <a:gd name="T73" fmla="*/ 888 h 915"/>
                  <a:gd name="T74" fmla="*/ 174 w 1595"/>
                  <a:gd name="T75" fmla="*/ 901 h 915"/>
                  <a:gd name="T76" fmla="*/ 1403 w 1595"/>
                  <a:gd name="T77" fmla="*/ 901 h 915"/>
                  <a:gd name="T78" fmla="*/ 1445 w 1595"/>
                  <a:gd name="T79" fmla="*/ 897 h 915"/>
                  <a:gd name="T80" fmla="*/ 1483 w 1595"/>
                  <a:gd name="T81" fmla="*/ 883 h 915"/>
                  <a:gd name="T82" fmla="*/ 1517 w 1595"/>
                  <a:gd name="T83" fmla="*/ 862 h 915"/>
                  <a:gd name="T84" fmla="*/ 1546 w 1595"/>
                  <a:gd name="T85" fmla="*/ 833 h 915"/>
                  <a:gd name="T86" fmla="*/ 1566 w 1595"/>
                  <a:gd name="T87" fmla="*/ 798 h 915"/>
                  <a:gd name="T88" fmla="*/ 1576 w 1595"/>
                  <a:gd name="T89" fmla="*/ 770 h 915"/>
                  <a:gd name="T90" fmla="*/ 1583 w 1595"/>
                  <a:gd name="T91" fmla="*/ 725 h 915"/>
                  <a:gd name="T92" fmla="*/ 1582 w 1595"/>
                  <a:gd name="T93" fmla="*/ 171 h 915"/>
                  <a:gd name="T94" fmla="*/ 1568 w 1595"/>
                  <a:gd name="T95" fmla="*/ 120 h 915"/>
                  <a:gd name="T96" fmla="*/ 1542 w 1595"/>
                  <a:gd name="T97" fmla="*/ 77 h 915"/>
                  <a:gd name="T98" fmla="*/ 1504 w 1595"/>
                  <a:gd name="T99" fmla="*/ 43 h 915"/>
                  <a:gd name="T100" fmla="*/ 1456 w 1595"/>
                  <a:gd name="T101" fmla="*/ 20 h 915"/>
                  <a:gd name="T102" fmla="*/ 1403 w 1595"/>
                  <a:gd name="T103" fmla="*/ 12 h 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95" h="915">
                    <a:moveTo>
                      <a:pt x="1403" y="915"/>
                    </a:moveTo>
                    <a:lnTo>
                      <a:pt x="192" y="915"/>
                    </a:lnTo>
                    <a:lnTo>
                      <a:pt x="192" y="915"/>
                    </a:lnTo>
                    <a:lnTo>
                      <a:pt x="173" y="914"/>
                    </a:lnTo>
                    <a:lnTo>
                      <a:pt x="154" y="910"/>
                    </a:lnTo>
                    <a:lnTo>
                      <a:pt x="136" y="906"/>
                    </a:lnTo>
                    <a:lnTo>
                      <a:pt x="117" y="899"/>
                    </a:lnTo>
                    <a:lnTo>
                      <a:pt x="100" y="891"/>
                    </a:lnTo>
                    <a:lnTo>
                      <a:pt x="85" y="882"/>
                    </a:lnTo>
                    <a:lnTo>
                      <a:pt x="70" y="871"/>
                    </a:lnTo>
                    <a:lnTo>
                      <a:pt x="56" y="859"/>
                    </a:lnTo>
                    <a:lnTo>
                      <a:pt x="44" y="846"/>
                    </a:lnTo>
                    <a:lnTo>
                      <a:pt x="33" y="831"/>
                    </a:lnTo>
                    <a:lnTo>
                      <a:pt x="23" y="815"/>
                    </a:lnTo>
                    <a:lnTo>
                      <a:pt x="16" y="798"/>
                    </a:lnTo>
                    <a:lnTo>
                      <a:pt x="9" y="781"/>
                    </a:lnTo>
                    <a:lnTo>
                      <a:pt x="4" y="763"/>
                    </a:lnTo>
                    <a:lnTo>
                      <a:pt x="1" y="744"/>
                    </a:lnTo>
                    <a:lnTo>
                      <a:pt x="0" y="725"/>
                    </a:lnTo>
                    <a:lnTo>
                      <a:pt x="0" y="189"/>
                    </a:lnTo>
                    <a:lnTo>
                      <a:pt x="0" y="189"/>
                    </a:lnTo>
                    <a:lnTo>
                      <a:pt x="1" y="170"/>
                    </a:lnTo>
                    <a:lnTo>
                      <a:pt x="4" y="150"/>
                    </a:lnTo>
                    <a:lnTo>
                      <a:pt x="9" y="132"/>
                    </a:lnTo>
                    <a:lnTo>
                      <a:pt x="16" y="115"/>
                    </a:lnTo>
                    <a:lnTo>
                      <a:pt x="23" y="98"/>
                    </a:lnTo>
                    <a:lnTo>
                      <a:pt x="33" y="82"/>
                    </a:lnTo>
                    <a:lnTo>
                      <a:pt x="44" y="69"/>
                    </a:lnTo>
                    <a:lnTo>
                      <a:pt x="56" y="55"/>
                    </a:lnTo>
                    <a:lnTo>
                      <a:pt x="70" y="43"/>
                    </a:lnTo>
                    <a:lnTo>
                      <a:pt x="85" y="31"/>
                    </a:lnTo>
                    <a:lnTo>
                      <a:pt x="100" y="22"/>
                    </a:lnTo>
                    <a:lnTo>
                      <a:pt x="117" y="14"/>
                    </a:lnTo>
                    <a:lnTo>
                      <a:pt x="136" y="8"/>
                    </a:lnTo>
                    <a:lnTo>
                      <a:pt x="154" y="3"/>
                    </a:lnTo>
                    <a:lnTo>
                      <a:pt x="173" y="1"/>
                    </a:lnTo>
                    <a:lnTo>
                      <a:pt x="192" y="0"/>
                    </a:lnTo>
                    <a:lnTo>
                      <a:pt x="1403" y="0"/>
                    </a:lnTo>
                    <a:lnTo>
                      <a:pt x="1403" y="0"/>
                    </a:lnTo>
                    <a:lnTo>
                      <a:pt x="1423" y="1"/>
                    </a:lnTo>
                    <a:lnTo>
                      <a:pt x="1443" y="3"/>
                    </a:lnTo>
                    <a:lnTo>
                      <a:pt x="1461" y="8"/>
                    </a:lnTo>
                    <a:lnTo>
                      <a:pt x="1478" y="14"/>
                    </a:lnTo>
                    <a:lnTo>
                      <a:pt x="1495" y="22"/>
                    </a:lnTo>
                    <a:lnTo>
                      <a:pt x="1511" y="31"/>
                    </a:lnTo>
                    <a:lnTo>
                      <a:pt x="1525" y="43"/>
                    </a:lnTo>
                    <a:lnTo>
                      <a:pt x="1539" y="55"/>
                    </a:lnTo>
                    <a:lnTo>
                      <a:pt x="1551" y="69"/>
                    </a:lnTo>
                    <a:lnTo>
                      <a:pt x="1563" y="82"/>
                    </a:lnTo>
                    <a:lnTo>
                      <a:pt x="1572" y="98"/>
                    </a:lnTo>
                    <a:lnTo>
                      <a:pt x="1581" y="115"/>
                    </a:lnTo>
                    <a:lnTo>
                      <a:pt x="1586" y="132"/>
                    </a:lnTo>
                    <a:lnTo>
                      <a:pt x="1591" y="150"/>
                    </a:lnTo>
                    <a:lnTo>
                      <a:pt x="1594" y="170"/>
                    </a:lnTo>
                    <a:lnTo>
                      <a:pt x="1595" y="189"/>
                    </a:lnTo>
                    <a:lnTo>
                      <a:pt x="1595" y="725"/>
                    </a:lnTo>
                    <a:lnTo>
                      <a:pt x="1595" y="725"/>
                    </a:lnTo>
                    <a:lnTo>
                      <a:pt x="1594" y="742"/>
                    </a:lnTo>
                    <a:lnTo>
                      <a:pt x="1592" y="757"/>
                    </a:lnTo>
                    <a:lnTo>
                      <a:pt x="1589" y="773"/>
                    </a:lnTo>
                    <a:lnTo>
                      <a:pt x="1584" y="789"/>
                    </a:lnTo>
                    <a:lnTo>
                      <a:pt x="1584" y="789"/>
                    </a:lnTo>
                    <a:lnTo>
                      <a:pt x="1579" y="803"/>
                    </a:lnTo>
                    <a:lnTo>
                      <a:pt x="1572" y="816"/>
                    </a:lnTo>
                    <a:lnTo>
                      <a:pt x="1564" y="829"/>
                    </a:lnTo>
                    <a:lnTo>
                      <a:pt x="1555" y="840"/>
                    </a:lnTo>
                    <a:lnTo>
                      <a:pt x="1546" y="851"/>
                    </a:lnTo>
                    <a:lnTo>
                      <a:pt x="1536" y="862"/>
                    </a:lnTo>
                    <a:lnTo>
                      <a:pt x="1525" y="872"/>
                    </a:lnTo>
                    <a:lnTo>
                      <a:pt x="1513" y="880"/>
                    </a:lnTo>
                    <a:lnTo>
                      <a:pt x="1502" y="888"/>
                    </a:lnTo>
                    <a:lnTo>
                      <a:pt x="1489" y="895"/>
                    </a:lnTo>
                    <a:lnTo>
                      <a:pt x="1476" y="900"/>
                    </a:lnTo>
                    <a:lnTo>
                      <a:pt x="1462" y="906"/>
                    </a:lnTo>
                    <a:lnTo>
                      <a:pt x="1447" y="909"/>
                    </a:lnTo>
                    <a:lnTo>
                      <a:pt x="1434" y="913"/>
                    </a:lnTo>
                    <a:lnTo>
                      <a:pt x="1419" y="914"/>
                    </a:lnTo>
                    <a:lnTo>
                      <a:pt x="1403" y="915"/>
                    </a:lnTo>
                    <a:lnTo>
                      <a:pt x="1403" y="915"/>
                    </a:lnTo>
                    <a:close/>
                    <a:moveTo>
                      <a:pt x="192" y="12"/>
                    </a:moveTo>
                    <a:lnTo>
                      <a:pt x="192" y="12"/>
                    </a:lnTo>
                    <a:lnTo>
                      <a:pt x="174" y="13"/>
                    </a:lnTo>
                    <a:lnTo>
                      <a:pt x="156" y="15"/>
                    </a:lnTo>
                    <a:lnTo>
                      <a:pt x="139" y="20"/>
                    </a:lnTo>
                    <a:lnTo>
                      <a:pt x="122" y="26"/>
                    </a:lnTo>
                    <a:lnTo>
                      <a:pt x="106" y="34"/>
                    </a:lnTo>
                    <a:lnTo>
                      <a:pt x="91" y="43"/>
                    </a:lnTo>
                    <a:lnTo>
                      <a:pt x="78" y="53"/>
                    </a:lnTo>
                    <a:lnTo>
                      <a:pt x="65" y="64"/>
                    </a:lnTo>
                    <a:lnTo>
                      <a:pt x="54" y="77"/>
                    </a:lnTo>
                    <a:lnTo>
                      <a:pt x="44" y="90"/>
                    </a:lnTo>
                    <a:lnTo>
                      <a:pt x="35" y="105"/>
                    </a:lnTo>
                    <a:lnTo>
                      <a:pt x="27" y="120"/>
                    </a:lnTo>
                    <a:lnTo>
                      <a:pt x="21" y="137"/>
                    </a:lnTo>
                    <a:lnTo>
                      <a:pt x="17" y="154"/>
                    </a:lnTo>
                    <a:lnTo>
                      <a:pt x="13" y="171"/>
                    </a:lnTo>
                    <a:lnTo>
                      <a:pt x="13" y="189"/>
                    </a:lnTo>
                    <a:lnTo>
                      <a:pt x="13" y="725"/>
                    </a:lnTo>
                    <a:lnTo>
                      <a:pt x="13" y="725"/>
                    </a:lnTo>
                    <a:lnTo>
                      <a:pt x="13" y="743"/>
                    </a:lnTo>
                    <a:lnTo>
                      <a:pt x="17" y="761"/>
                    </a:lnTo>
                    <a:lnTo>
                      <a:pt x="21" y="778"/>
                    </a:lnTo>
                    <a:lnTo>
                      <a:pt x="27" y="794"/>
                    </a:lnTo>
                    <a:lnTo>
                      <a:pt x="35" y="810"/>
                    </a:lnTo>
                    <a:lnTo>
                      <a:pt x="44" y="823"/>
                    </a:lnTo>
                    <a:lnTo>
                      <a:pt x="54" y="837"/>
                    </a:lnTo>
                    <a:lnTo>
                      <a:pt x="65" y="850"/>
                    </a:lnTo>
                    <a:lnTo>
                      <a:pt x="78" y="862"/>
                    </a:lnTo>
                    <a:lnTo>
                      <a:pt x="91" y="872"/>
                    </a:lnTo>
                    <a:lnTo>
                      <a:pt x="106" y="880"/>
                    </a:lnTo>
                    <a:lnTo>
                      <a:pt x="122" y="888"/>
                    </a:lnTo>
                    <a:lnTo>
                      <a:pt x="139" y="893"/>
                    </a:lnTo>
                    <a:lnTo>
                      <a:pt x="156" y="898"/>
                    </a:lnTo>
                    <a:lnTo>
                      <a:pt x="174" y="901"/>
                    </a:lnTo>
                    <a:lnTo>
                      <a:pt x="192" y="901"/>
                    </a:lnTo>
                    <a:lnTo>
                      <a:pt x="1403" y="901"/>
                    </a:lnTo>
                    <a:lnTo>
                      <a:pt x="1403" y="901"/>
                    </a:lnTo>
                    <a:lnTo>
                      <a:pt x="1418" y="901"/>
                    </a:lnTo>
                    <a:lnTo>
                      <a:pt x="1431" y="899"/>
                    </a:lnTo>
                    <a:lnTo>
                      <a:pt x="1445" y="897"/>
                    </a:lnTo>
                    <a:lnTo>
                      <a:pt x="1457" y="893"/>
                    </a:lnTo>
                    <a:lnTo>
                      <a:pt x="1471" y="889"/>
                    </a:lnTo>
                    <a:lnTo>
                      <a:pt x="1483" y="883"/>
                    </a:lnTo>
                    <a:lnTo>
                      <a:pt x="1495" y="876"/>
                    </a:lnTo>
                    <a:lnTo>
                      <a:pt x="1506" y="870"/>
                    </a:lnTo>
                    <a:lnTo>
                      <a:pt x="1517" y="862"/>
                    </a:lnTo>
                    <a:lnTo>
                      <a:pt x="1528" y="853"/>
                    </a:lnTo>
                    <a:lnTo>
                      <a:pt x="1537" y="844"/>
                    </a:lnTo>
                    <a:lnTo>
                      <a:pt x="1546" y="833"/>
                    </a:lnTo>
                    <a:lnTo>
                      <a:pt x="1554" y="822"/>
                    </a:lnTo>
                    <a:lnTo>
                      <a:pt x="1560" y="811"/>
                    </a:lnTo>
                    <a:lnTo>
                      <a:pt x="1566" y="798"/>
                    </a:lnTo>
                    <a:lnTo>
                      <a:pt x="1572" y="786"/>
                    </a:lnTo>
                    <a:lnTo>
                      <a:pt x="1572" y="786"/>
                    </a:lnTo>
                    <a:lnTo>
                      <a:pt x="1576" y="770"/>
                    </a:lnTo>
                    <a:lnTo>
                      <a:pt x="1580" y="755"/>
                    </a:lnTo>
                    <a:lnTo>
                      <a:pt x="1582" y="740"/>
                    </a:lnTo>
                    <a:lnTo>
                      <a:pt x="1583" y="725"/>
                    </a:lnTo>
                    <a:lnTo>
                      <a:pt x="1583" y="189"/>
                    </a:lnTo>
                    <a:lnTo>
                      <a:pt x="1583" y="189"/>
                    </a:lnTo>
                    <a:lnTo>
                      <a:pt x="1582" y="171"/>
                    </a:lnTo>
                    <a:lnTo>
                      <a:pt x="1579" y="154"/>
                    </a:lnTo>
                    <a:lnTo>
                      <a:pt x="1575" y="137"/>
                    </a:lnTo>
                    <a:lnTo>
                      <a:pt x="1568" y="120"/>
                    </a:lnTo>
                    <a:lnTo>
                      <a:pt x="1562" y="105"/>
                    </a:lnTo>
                    <a:lnTo>
                      <a:pt x="1552" y="90"/>
                    </a:lnTo>
                    <a:lnTo>
                      <a:pt x="1542" y="77"/>
                    </a:lnTo>
                    <a:lnTo>
                      <a:pt x="1530" y="64"/>
                    </a:lnTo>
                    <a:lnTo>
                      <a:pt x="1517" y="53"/>
                    </a:lnTo>
                    <a:lnTo>
                      <a:pt x="1504" y="43"/>
                    </a:lnTo>
                    <a:lnTo>
                      <a:pt x="1489" y="34"/>
                    </a:lnTo>
                    <a:lnTo>
                      <a:pt x="1473" y="26"/>
                    </a:lnTo>
                    <a:lnTo>
                      <a:pt x="1456" y="20"/>
                    </a:lnTo>
                    <a:lnTo>
                      <a:pt x="1439" y="15"/>
                    </a:lnTo>
                    <a:lnTo>
                      <a:pt x="1422" y="13"/>
                    </a:lnTo>
                    <a:lnTo>
                      <a:pt x="1403" y="12"/>
                    </a:lnTo>
                    <a:lnTo>
                      <a:pt x="192"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27">
                <a:extLst>
                  <a:ext uri="{FF2B5EF4-FFF2-40B4-BE49-F238E27FC236}">
                    <a16:creationId xmlns:a16="http://schemas.microsoft.com/office/drawing/2014/main" id="{4F996246-1650-584A-AEC6-25F943F590DC}"/>
                  </a:ext>
                </a:extLst>
              </p:cNvPr>
              <p:cNvSpPr>
                <a:spLocks/>
              </p:cNvSpPr>
              <p:nvPr userDrawn="1"/>
            </p:nvSpPr>
            <p:spPr bwMode="auto">
              <a:xfrm>
                <a:off x="8061325" y="236538"/>
                <a:ext cx="303213" cy="298450"/>
              </a:xfrm>
              <a:custGeom>
                <a:avLst/>
                <a:gdLst>
                  <a:gd name="T0" fmla="*/ 383 w 383"/>
                  <a:gd name="T1" fmla="*/ 24 h 376"/>
                  <a:gd name="T2" fmla="*/ 379 w 383"/>
                  <a:gd name="T3" fmla="*/ 39 h 376"/>
                  <a:gd name="T4" fmla="*/ 373 w 383"/>
                  <a:gd name="T5" fmla="*/ 53 h 376"/>
                  <a:gd name="T6" fmla="*/ 350 w 383"/>
                  <a:gd name="T7" fmla="*/ 76 h 376"/>
                  <a:gd name="T8" fmla="*/ 205 w 383"/>
                  <a:gd name="T9" fmla="*/ 199 h 376"/>
                  <a:gd name="T10" fmla="*/ 182 w 383"/>
                  <a:gd name="T11" fmla="*/ 217 h 376"/>
                  <a:gd name="T12" fmla="*/ 172 w 383"/>
                  <a:gd name="T13" fmla="*/ 227 h 376"/>
                  <a:gd name="T14" fmla="*/ 165 w 383"/>
                  <a:gd name="T15" fmla="*/ 240 h 376"/>
                  <a:gd name="T16" fmla="*/ 159 w 383"/>
                  <a:gd name="T17" fmla="*/ 258 h 376"/>
                  <a:gd name="T18" fmla="*/ 147 w 383"/>
                  <a:gd name="T19" fmla="*/ 317 h 376"/>
                  <a:gd name="T20" fmla="*/ 146 w 383"/>
                  <a:gd name="T21" fmla="*/ 325 h 376"/>
                  <a:gd name="T22" fmla="*/ 139 w 383"/>
                  <a:gd name="T23" fmla="*/ 337 h 376"/>
                  <a:gd name="T24" fmla="*/ 129 w 383"/>
                  <a:gd name="T25" fmla="*/ 349 h 376"/>
                  <a:gd name="T26" fmla="*/ 117 w 383"/>
                  <a:gd name="T27" fmla="*/ 358 h 376"/>
                  <a:gd name="T28" fmla="*/ 111 w 383"/>
                  <a:gd name="T29" fmla="*/ 360 h 376"/>
                  <a:gd name="T30" fmla="*/ 90 w 383"/>
                  <a:gd name="T31" fmla="*/ 363 h 376"/>
                  <a:gd name="T32" fmla="*/ 17 w 383"/>
                  <a:gd name="T33" fmla="*/ 365 h 376"/>
                  <a:gd name="T34" fmla="*/ 12 w 383"/>
                  <a:gd name="T35" fmla="*/ 367 h 376"/>
                  <a:gd name="T36" fmla="*/ 5 w 383"/>
                  <a:gd name="T37" fmla="*/ 376 h 376"/>
                  <a:gd name="T38" fmla="*/ 3 w 383"/>
                  <a:gd name="T39" fmla="*/ 376 h 376"/>
                  <a:gd name="T40" fmla="*/ 0 w 383"/>
                  <a:gd name="T41" fmla="*/ 369 h 376"/>
                  <a:gd name="T42" fmla="*/ 1 w 383"/>
                  <a:gd name="T43" fmla="*/ 360 h 376"/>
                  <a:gd name="T44" fmla="*/ 6 w 383"/>
                  <a:gd name="T45" fmla="*/ 345 h 376"/>
                  <a:gd name="T46" fmla="*/ 12 w 383"/>
                  <a:gd name="T47" fmla="*/ 340 h 376"/>
                  <a:gd name="T48" fmla="*/ 19 w 383"/>
                  <a:gd name="T49" fmla="*/ 335 h 376"/>
                  <a:gd name="T50" fmla="*/ 102 w 383"/>
                  <a:gd name="T51" fmla="*/ 332 h 376"/>
                  <a:gd name="T52" fmla="*/ 106 w 383"/>
                  <a:gd name="T53" fmla="*/ 331 h 376"/>
                  <a:gd name="T54" fmla="*/ 112 w 383"/>
                  <a:gd name="T55" fmla="*/ 327 h 376"/>
                  <a:gd name="T56" fmla="*/ 116 w 383"/>
                  <a:gd name="T57" fmla="*/ 321 h 376"/>
                  <a:gd name="T58" fmla="*/ 125 w 383"/>
                  <a:gd name="T59" fmla="*/ 266 h 376"/>
                  <a:gd name="T60" fmla="*/ 132 w 383"/>
                  <a:gd name="T61" fmla="*/ 239 h 376"/>
                  <a:gd name="T62" fmla="*/ 143 w 383"/>
                  <a:gd name="T63" fmla="*/ 214 h 376"/>
                  <a:gd name="T64" fmla="*/ 156 w 383"/>
                  <a:gd name="T65" fmla="*/ 200 h 376"/>
                  <a:gd name="T66" fmla="*/ 186 w 383"/>
                  <a:gd name="T67" fmla="*/ 175 h 376"/>
                  <a:gd name="T68" fmla="*/ 201 w 383"/>
                  <a:gd name="T69" fmla="*/ 163 h 376"/>
                  <a:gd name="T70" fmla="*/ 334 w 383"/>
                  <a:gd name="T71" fmla="*/ 50 h 376"/>
                  <a:gd name="T72" fmla="*/ 343 w 383"/>
                  <a:gd name="T73" fmla="*/ 41 h 376"/>
                  <a:gd name="T74" fmla="*/ 358 w 383"/>
                  <a:gd name="T75" fmla="*/ 18 h 376"/>
                  <a:gd name="T76" fmla="*/ 362 w 383"/>
                  <a:gd name="T77" fmla="*/ 4 h 376"/>
                  <a:gd name="T78" fmla="*/ 364 w 383"/>
                  <a:gd name="T79" fmla="*/ 0 h 376"/>
                  <a:gd name="T80" fmla="*/ 376 w 383"/>
                  <a:gd name="T81" fmla="*/ 9 h 376"/>
                  <a:gd name="T82" fmla="*/ 382 w 383"/>
                  <a:gd name="T83" fmla="*/ 20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3" h="376">
                    <a:moveTo>
                      <a:pt x="383" y="24"/>
                    </a:moveTo>
                    <a:lnTo>
                      <a:pt x="383" y="24"/>
                    </a:lnTo>
                    <a:lnTo>
                      <a:pt x="382" y="33"/>
                    </a:lnTo>
                    <a:lnTo>
                      <a:pt x="379" y="39"/>
                    </a:lnTo>
                    <a:lnTo>
                      <a:pt x="376" y="47"/>
                    </a:lnTo>
                    <a:lnTo>
                      <a:pt x="373" y="53"/>
                    </a:lnTo>
                    <a:lnTo>
                      <a:pt x="361" y="65"/>
                    </a:lnTo>
                    <a:lnTo>
                      <a:pt x="350" y="76"/>
                    </a:lnTo>
                    <a:lnTo>
                      <a:pt x="205" y="199"/>
                    </a:lnTo>
                    <a:lnTo>
                      <a:pt x="205" y="199"/>
                    </a:lnTo>
                    <a:lnTo>
                      <a:pt x="194" y="208"/>
                    </a:lnTo>
                    <a:lnTo>
                      <a:pt x="182" y="217"/>
                    </a:lnTo>
                    <a:lnTo>
                      <a:pt x="178" y="222"/>
                    </a:lnTo>
                    <a:lnTo>
                      <a:pt x="172" y="227"/>
                    </a:lnTo>
                    <a:lnTo>
                      <a:pt x="169" y="233"/>
                    </a:lnTo>
                    <a:lnTo>
                      <a:pt x="165" y="240"/>
                    </a:lnTo>
                    <a:lnTo>
                      <a:pt x="165" y="240"/>
                    </a:lnTo>
                    <a:lnTo>
                      <a:pt x="159" y="258"/>
                    </a:lnTo>
                    <a:lnTo>
                      <a:pt x="154" y="277"/>
                    </a:lnTo>
                    <a:lnTo>
                      <a:pt x="147" y="317"/>
                    </a:lnTo>
                    <a:lnTo>
                      <a:pt x="147" y="317"/>
                    </a:lnTo>
                    <a:lnTo>
                      <a:pt x="146" y="325"/>
                    </a:lnTo>
                    <a:lnTo>
                      <a:pt x="143" y="332"/>
                    </a:lnTo>
                    <a:lnTo>
                      <a:pt x="139" y="337"/>
                    </a:lnTo>
                    <a:lnTo>
                      <a:pt x="135" y="343"/>
                    </a:lnTo>
                    <a:lnTo>
                      <a:pt x="129" y="349"/>
                    </a:lnTo>
                    <a:lnTo>
                      <a:pt x="124" y="353"/>
                    </a:lnTo>
                    <a:lnTo>
                      <a:pt x="117" y="358"/>
                    </a:lnTo>
                    <a:lnTo>
                      <a:pt x="111" y="360"/>
                    </a:lnTo>
                    <a:lnTo>
                      <a:pt x="111" y="360"/>
                    </a:lnTo>
                    <a:lnTo>
                      <a:pt x="101" y="362"/>
                    </a:lnTo>
                    <a:lnTo>
                      <a:pt x="90" y="363"/>
                    </a:lnTo>
                    <a:lnTo>
                      <a:pt x="68" y="363"/>
                    </a:lnTo>
                    <a:lnTo>
                      <a:pt x="17" y="365"/>
                    </a:lnTo>
                    <a:lnTo>
                      <a:pt x="17" y="365"/>
                    </a:lnTo>
                    <a:lnTo>
                      <a:pt x="12" y="367"/>
                    </a:lnTo>
                    <a:lnTo>
                      <a:pt x="7" y="371"/>
                    </a:lnTo>
                    <a:lnTo>
                      <a:pt x="5" y="376"/>
                    </a:lnTo>
                    <a:lnTo>
                      <a:pt x="5" y="376"/>
                    </a:lnTo>
                    <a:lnTo>
                      <a:pt x="3" y="376"/>
                    </a:lnTo>
                    <a:lnTo>
                      <a:pt x="1" y="374"/>
                    </a:lnTo>
                    <a:lnTo>
                      <a:pt x="0" y="369"/>
                    </a:lnTo>
                    <a:lnTo>
                      <a:pt x="0" y="369"/>
                    </a:lnTo>
                    <a:lnTo>
                      <a:pt x="1" y="360"/>
                    </a:lnTo>
                    <a:lnTo>
                      <a:pt x="3" y="352"/>
                    </a:lnTo>
                    <a:lnTo>
                      <a:pt x="6" y="345"/>
                    </a:lnTo>
                    <a:lnTo>
                      <a:pt x="12" y="340"/>
                    </a:lnTo>
                    <a:lnTo>
                      <a:pt x="12" y="340"/>
                    </a:lnTo>
                    <a:lnTo>
                      <a:pt x="15" y="336"/>
                    </a:lnTo>
                    <a:lnTo>
                      <a:pt x="19" y="335"/>
                    </a:lnTo>
                    <a:lnTo>
                      <a:pt x="29" y="333"/>
                    </a:lnTo>
                    <a:lnTo>
                      <a:pt x="102" y="332"/>
                    </a:lnTo>
                    <a:lnTo>
                      <a:pt x="102" y="332"/>
                    </a:lnTo>
                    <a:lnTo>
                      <a:pt x="106" y="331"/>
                    </a:lnTo>
                    <a:lnTo>
                      <a:pt x="108" y="329"/>
                    </a:lnTo>
                    <a:lnTo>
                      <a:pt x="112" y="327"/>
                    </a:lnTo>
                    <a:lnTo>
                      <a:pt x="116" y="321"/>
                    </a:lnTo>
                    <a:lnTo>
                      <a:pt x="116" y="321"/>
                    </a:lnTo>
                    <a:lnTo>
                      <a:pt x="120" y="293"/>
                    </a:lnTo>
                    <a:lnTo>
                      <a:pt x="125" y="266"/>
                    </a:lnTo>
                    <a:lnTo>
                      <a:pt x="128" y="252"/>
                    </a:lnTo>
                    <a:lnTo>
                      <a:pt x="132" y="239"/>
                    </a:lnTo>
                    <a:lnTo>
                      <a:pt x="137" y="226"/>
                    </a:lnTo>
                    <a:lnTo>
                      <a:pt x="143" y="214"/>
                    </a:lnTo>
                    <a:lnTo>
                      <a:pt x="143" y="214"/>
                    </a:lnTo>
                    <a:lnTo>
                      <a:pt x="156" y="200"/>
                    </a:lnTo>
                    <a:lnTo>
                      <a:pt x="171" y="188"/>
                    </a:lnTo>
                    <a:lnTo>
                      <a:pt x="186" y="175"/>
                    </a:lnTo>
                    <a:lnTo>
                      <a:pt x="201" y="163"/>
                    </a:lnTo>
                    <a:lnTo>
                      <a:pt x="201" y="163"/>
                    </a:lnTo>
                    <a:lnTo>
                      <a:pt x="267" y="106"/>
                    </a:lnTo>
                    <a:lnTo>
                      <a:pt x="334" y="50"/>
                    </a:lnTo>
                    <a:lnTo>
                      <a:pt x="334" y="50"/>
                    </a:lnTo>
                    <a:lnTo>
                      <a:pt x="343" y="41"/>
                    </a:lnTo>
                    <a:lnTo>
                      <a:pt x="351" y="29"/>
                    </a:lnTo>
                    <a:lnTo>
                      <a:pt x="358" y="18"/>
                    </a:lnTo>
                    <a:lnTo>
                      <a:pt x="360" y="11"/>
                    </a:lnTo>
                    <a:lnTo>
                      <a:pt x="362" y="4"/>
                    </a:lnTo>
                    <a:lnTo>
                      <a:pt x="364" y="0"/>
                    </a:lnTo>
                    <a:lnTo>
                      <a:pt x="364" y="0"/>
                    </a:lnTo>
                    <a:lnTo>
                      <a:pt x="370" y="3"/>
                    </a:lnTo>
                    <a:lnTo>
                      <a:pt x="376" y="9"/>
                    </a:lnTo>
                    <a:lnTo>
                      <a:pt x="381" y="16"/>
                    </a:lnTo>
                    <a:lnTo>
                      <a:pt x="382" y="20"/>
                    </a:lnTo>
                    <a:lnTo>
                      <a:pt x="383"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28">
                <a:extLst>
                  <a:ext uri="{FF2B5EF4-FFF2-40B4-BE49-F238E27FC236}">
                    <a16:creationId xmlns:a16="http://schemas.microsoft.com/office/drawing/2014/main" id="{6C82C5A0-6FCA-AF4F-8168-01E9BF6F4ABF}"/>
                  </a:ext>
                </a:extLst>
              </p:cNvPr>
              <p:cNvSpPr>
                <a:spLocks/>
              </p:cNvSpPr>
              <p:nvPr userDrawn="1"/>
            </p:nvSpPr>
            <p:spPr bwMode="auto">
              <a:xfrm>
                <a:off x="8061325" y="236538"/>
                <a:ext cx="303213" cy="298450"/>
              </a:xfrm>
              <a:custGeom>
                <a:avLst/>
                <a:gdLst>
                  <a:gd name="T0" fmla="*/ 383 w 383"/>
                  <a:gd name="T1" fmla="*/ 24 h 376"/>
                  <a:gd name="T2" fmla="*/ 379 w 383"/>
                  <a:gd name="T3" fmla="*/ 39 h 376"/>
                  <a:gd name="T4" fmla="*/ 373 w 383"/>
                  <a:gd name="T5" fmla="*/ 53 h 376"/>
                  <a:gd name="T6" fmla="*/ 350 w 383"/>
                  <a:gd name="T7" fmla="*/ 76 h 376"/>
                  <a:gd name="T8" fmla="*/ 205 w 383"/>
                  <a:gd name="T9" fmla="*/ 199 h 376"/>
                  <a:gd name="T10" fmla="*/ 182 w 383"/>
                  <a:gd name="T11" fmla="*/ 217 h 376"/>
                  <a:gd name="T12" fmla="*/ 172 w 383"/>
                  <a:gd name="T13" fmla="*/ 227 h 376"/>
                  <a:gd name="T14" fmla="*/ 165 w 383"/>
                  <a:gd name="T15" fmla="*/ 240 h 376"/>
                  <a:gd name="T16" fmla="*/ 159 w 383"/>
                  <a:gd name="T17" fmla="*/ 258 h 376"/>
                  <a:gd name="T18" fmla="*/ 147 w 383"/>
                  <a:gd name="T19" fmla="*/ 317 h 376"/>
                  <a:gd name="T20" fmla="*/ 146 w 383"/>
                  <a:gd name="T21" fmla="*/ 325 h 376"/>
                  <a:gd name="T22" fmla="*/ 139 w 383"/>
                  <a:gd name="T23" fmla="*/ 337 h 376"/>
                  <a:gd name="T24" fmla="*/ 129 w 383"/>
                  <a:gd name="T25" fmla="*/ 349 h 376"/>
                  <a:gd name="T26" fmla="*/ 117 w 383"/>
                  <a:gd name="T27" fmla="*/ 358 h 376"/>
                  <a:gd name="T28" fmla="*/ 111 w 383"/>
                  <a:gd name="T29" fmla="*/ 360 h 376"/>
                  <a:gd name="T30" fmla="*/ 90 w 383"/>
                  <a:gd name="T31" fmla="*/ 363 h 376"/>
                  <a:gd name="T32" fmla="*/ 17 w 383"/>
                  <a:gd name="T33" fmla="*/ 365 h 376"/>
                  <a:gd name="T34" fmla="*/ 12 w 383"/>
                  <a:gd name="T35" fmla="*/ 367 h 376"/>
                  <a:gd name="T36" fmla="*/ 5 w 383"/>
                  <a:gd name="T37" fmla="*/ 376 h 376"/>
                  <a:gd name="T38" fmla="*/ 3 w 383"/>
                  <a:gd name="T39" fmla="*/ 376 h 376"/>
                  <a:gd name="T40" fmla="*/ 0 w 383"/>
                  <a:gd name="T41" fmla="*/ 369 h 376"/>
                  <a:gd name="T42" fmla="*/ 1 w 383"/>
                  <a:gd name="T43" fmla="*/ 360 h 376"/>
                  <a:gd name="T44" fmla="*/ 6 w 383"/>
                  <a:gd name="T45" fmla="*/ 345 h 376"/>
                  <a:gd name="T46" fmla="*/ 12 w 383"/>
                  <a:gd name="T47" fmla="*/ 340 h 376"/>
                  <a:gd name="T48" fmla="*/ 19 w 383"/>
                  <a:gd name="T49" fmla="*/ 335 h 376"/>
                  <a:gd name="T50" fmla="*/ 102 w 383"/>
                  <a:gd name="T51" fmla="*/ 332 h 376"/>
                  <a:gd name="T52" fmla="*/ 106 w 383"/>
                  <a:gd name="T53" fmla="*/ 331 h 376"/>
                  <a:gd name="T54" fmla="*/ 112 w 383"/>
                  <a:gd name="T55" fmla="*/ 327 h 376"/>
                  <a:gd name="T56" fmla="*/ 116 w 383"/>
                  <a:gd name="T57" fmla="*/ 321 h 376"/>
                  <a:gd name="T58" fmla="*/ 125 w 383"/>
                  <a:gd name="T59" fmla="*/ 266 h 376"/>
                  <a:gd name="T60" fmla="*/ 132 w 383"/>
                  <a:gd name="T61" fmla="*/ 239 h 376"/>
                  <a:gd name="T62" fmla="*/ 143 w 383"/>
                  <a:gd name="T63" fmla="*/ 214 h 376"/>
                  <a:gd name="T64" fmla="*/ 156 w 383"/>
                  <a:gd name="T65" fmla="*/ 200 h 376"/>
                  <a:gd name="T66" fmla="*/ 186 w 383"/>
                  <a:gd name="T67" fmla="*/ 175 h 376"/>
                  <a:gd name="T68" fmla="*/ 201 w 383"/>
                  <a:gd name="T69" fmla="*/ 163 h 376"/>
                  <a:gd name="T70" fmla="*/ 334 w 383"/>
                  <a:gd name="T71" fmla="*/ 50 h 376"/>
                  <a:gd name="T72" fmla="*/ 343 w 383"/>
                  <a:gd name="T73" fmla="*/ 41 h 376"/>
                  <a:gd name="T74" fmla="*/ 358 w 383"/>
                  <a:gd name="T75" fmla="*/ 18 h 376"/>
                  <a:gd name="T76" fmla="*/ 362 w 383"/>
                  <a:gd name="T77" fmla="*/ 4 h 376"/>
                  <a:gd name="T78" fmla="*/ 364 w 383"/>
                  <a:gd name="T79" fmla="*/ 0 h 376"/>
                  <a:gd name="T80" fmla="*/ 376 w 383"/>
                  <a:gd name="T81" fmla="*/ 9 h 376"/>
                  <a:gd name="T82" fmla="*/ 382 w 383"/>
                  <a:gd name="T83" fmla="*/ 20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3" h="376">
                    <a:moveTo>
                      <a:pt x="383" y="24"/>
                    </a:moveTo>
                    <a:lnTo>
                      <a:pt x="383" y="24"/>
                    </a:lnTo>
                    <a:lnTo>
                      <a:pt x="382" y="33"/>
                    </a:lnTo>
                    <a:lnTo>
                      <a:pt x="379" y="39"/>
                    </a:lnTo>
                    <a:lnTo>
                      <a:pt x="376" y="47"/>
                    </a:lnTo>
                    <a:lnTo>
                      <a:pt x="373" y="53"/>
                    </a:lnTo>
                    <a:lnTo>
                      <a:pt x="361" y="65"/>
                    </a:lnTo>
                    <a:lnTo>
                      <a:pt x="350" y="76"/>
                    </a:lnTo>
                    <a:lnTo>
                      <a:pt x="205" y="199"/>
                    </a:lnTo>
                    <a:lnTo>
                      <a:pt x="205" y="199"/>
                    </a:lnTo>
                    <a:lnTo>
                      <a:pt x="194" y="208"/>
                    </a:lnTo>
                    <a:lnTo>
                      <a:pt x="182" y="217"/>
                    </a:lnTo>
                    <a:lnTo>
                      <a:pt x="178" y="222"/>
                    </a:lnTo>
                    <a:lnTo>
                      <a:pt x="172" y="227"/>
                    </a:lnTo>
                    <a:lnTo>
                      <a:pt x="169" y="233"/>
                    </a:lnTo>
                    <a:lnTo>
                      <a:pt x="165" y="240"/>
                    </a:lnTo>
                    <a:lnTo>
                      <a:pt x="165" y="240"/>
                    </a:lnTo>
                    <a:lnTo>
                      <a:pt x="159" y="258"/>
                    </a:lnTo>
                    <a:lnTo>
                      <a:pt x="154" y="277"/>
                    </a:lnTo>
                    <a:lnTo>
                      <a:pt x="147" y="317"/>
                    </a:lnTo>
                    <a:lnTo>
                      <a:pt x="147" y="317"/>
                    </a:lnTo>
                    <a:lnTo>
                      <a:pt x="146" y="325"/>
                    </a:lnTo>
                    <a:lnTo>
                      <a:pt x="143" y="332"/>
                    </a:lnTo>
                    <a:lnTo>
                      <a:pt x="139" y="337"/>
                    </a:lnTo>
                    <a:lnTo>
                      <a:pt x="135" y="343"/>
                    </a:lnTo>
                    <a:lnTo>
                      <a:pt x="129" y="349"/>
                    </a:lnTo>
                    <a:lnTo>
                      <a:pt x="124" y="353"/>
                    </a:lnTo>
                    <a:lnTo>
                      <a:pt x="117" y="358"/>
                    </a:lnTo>
                    <a:lnTo>
                      <a:pt x="111" y="360"/>
                    </a:lnTo>
                    <a:lnTo>
                      <a:pt x="111" y="360"/>
                    </a:lnTo>
                    <a:lnTo>
                      <a:pt x="101" y="362"/>
                    </a:lnTo>
                    <a:lnTo>
                      <a:pt x="90" y="363"/>
                    </a:lnTo>
                    <a:lnTo>
                      <a:pt x="68" y="363"/>
                    </a:lnTo>
                    <a:lnTo>
                      <a:pt x="17" y="365"/>
                    </a:lnTo>
                    <a:lnTo>
                      <a:pt x="17" y="365"/>
                    </a:lnTo>
                    <a:lnTo>
                      <a:pt x="12" y="367"/>
                    </a:lnTo>
                    <a:lnTo>
                      <a:pt x="7" y="371"/>
                    </a:lnTo>
                    <a:lnTo>
                      <a:pt x="5" y="376"/>
                    </a:lnTo>
                    <a:lnTo>
                      <a:pt x="5" y="376"/>
                    </a:lnTo>
                    <a:lnTo>
                      <a:pt x="3" y="376"/>
                    </a:lnTo>
                    <a:lnTo>
                      <a:pt x="1" y="374"/>
                    </a:lnTo>
                    <a:lnTo>
                      <a:pt x="0" y="369"/>
                    </a:lnTo>
                    <a:lnTo>
                      <a:pt x="0" y="369"/>
                    </a:lnTo>
                    <a:lnTo>
                      <a:pt x="1" y="360"/>
                    </a:lnTo>
                    <a:lnTo>
                      <a:pt x="3" y="352"/>
                    </a:lnTo>
                    <a:lnTo>
                      <a:pt x="6" y="345"/>
                    </a:lnTo>
                    <a:lnTo>
                      <a:pt x="12" y="340"/>
                    </a:lnTo>
                    <a:lnTo>
                      <a:pt x="12" y="340"/>
                    </a:lnTo>
                    <a:lnTo>
                      <a:pt x="15" y="336"/>
                    </a:lnTo>
                    <a:lnTo>
                      <a:pt x="19" y="335"/>
                    </a:lnTo>
                    <a:lnTo>
                      <a:pt x="29" y="333"/>
                    </a:lnTo>
                    <a:lnTo>
                      <a:pt x="102" y="332"/>
                    </a:lnTo>
                    <a:lnTo>
                      <a:pt x="102" y="332"/>
                    </a:lnTo>
                    <a:lnTo>
                      <a:pt x="106" y="331"/>
                    </a:lnTo>
                    <a:lnTo>
                      <a:pt x="108" y="329"/>
                    </a:lnTo>
                    <a:lnTo>
                      <a:pt x="112" y="327"/>
                    </a:lnTo>
                    <a:lnTo>
                      <a:pt x="116" y="321"/>
                    </a:lnTo>
                    <a:lnTo>
                      <a:pt x="116" y="321"/>
                    </a:lnTo>
                    <a:lnTo>
                      <a:pt x="120" y="293"/>
                    </a:lnTo>
                    <a:lnTo>
                      <a:pt x="125" y="266"/>
                    </a:lnTo>
                    <a:lnTo>
                      <a:pt x="128" y="252"/>
                    </a:lnTo>
                    <a:lnTo>
                      <a:pt x="132" y="239"/>
                    </a:lnTo>
                    <a:lnTo>
                      <a:pt x="137" y="226"/>
                    </a:lnTo>
                    <a:lnTo>
                      <a:pt x="143" y="214"/>
                    </a:lnTo>
                    <a:lnTo>
                      <a:pt x="143" y="214"/>
                    </a:lnTo>
                    <a:lnTo>
                      <a:pt x="156" y="200"/>
                    </a:lnTo>
                    <a:lnTo>
                      <a:pt x="171" y="188"/>
                    </a:lnTo>
                    <a:lnTo>
                      <a:pt x="186" y="175"/>
                    </a:lnTo>
                    <a:lnTo>
                      <a:pt x="201" y="163"/>
                    </a:lnTo>
                    <a:lnTo>
                      <a:pt x="201" y="163"/>
                    </a:lnTo>
                    <a:lnTo>
                      <a:pt x="267" y="106"/>
                    </a:lnTo>
                    <a:lnTo>
                      <a:pt x="334" y="50"/>
                    </a:lnTo>
                    <a:lnTo>
                      <a:pt x="334" y="50"/>
                    </a:lnTo>
                    <a:lnTo>
                      <a:pt x="343" y="41"/>
                    </a:lnTo>
                    <a:lnTo>
                      <a:pt x="351" y="29"/>
                    </a:lnTo>
                    <a:lnTo>
                      <a:pt x="358" y="18"/>
                    </a:lnTo>
                    <a:lnTo>
                      <a:pt x="360" y="11"/>
                    </a:lnTo>
                    <a:lnTo>
                      <a:pt x="362" y="4"/>
                    </a:lnTo>
                    <a:lnTo>
                      <a:pt x="364" y="0"/>
                    </a:lnTo>
                    <a:lnTo>
                      <a:pt x="364" y="0"/>
                    </a:lnTo>
                    <a:lnTo>
                      <a:pt x="370" y="3"/>
                    </a:lnTo>
                    <a:lnTo>
                      <a:pt x="376" y="9"/>
                    </a:lnTo>
                    <a:lnTo>
                      <a:pt x="381" y="16"/>
                    </a:lnTo>
                    <a:lnTo>
                      <a:pt x="382" y="20"/>
                    </a:lnTo>
                    <a:lnTo>
                      <a:pt x="383" y="2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29">
                <a:extLst>
                  <a:ext uri="{FF2B5EF4-FFF2-40B4-BE49-F238E27FC236}">
                    <a16:creationId xmlns:a16="http://schemas.microsoft.com/office/drawing/2014/main" id="{5350DA1A-0812-FD48-A0A9-C6D324686E55}"/>
                  </a:ext>
                </a:extLst>
              </p:cNvPr>
              <p:cNvSpPr>
                <a:spLocks/>
              </p:cNvSpPr>
              <p:nvPr userDrawn="1"/>
            </p:nvSpPr>
            <p:spPr bwMode="auto">
              <a:xfrm>
                <a:off x="8193088" y="271463"/>
                <a:ext cx="204788" cy="406400"/>
              </a:xfrm>
              <a:custGeom>
                <a:avLst/>
                <a:gdLst>
                  <a:gd name="T0" fmla="*/ 257 w 258"/>
                  <a:gd name="T1" fmla="*/ 36 h 511"/>
                  <a:gd name="T2" fmla="*/ 228 w 258"/>
                  <a:gd name="T3" fmla="*/ 70 h 511"/>
                  <a:gd name="T4" fmla="*/ 57 w 258"/>
                  <a:gd name="T5" fmla="*/ 217 h 511"/>
                  <a:gd name="T6" fmla="*/ 46 w 258"/>
                  <a:gd name="T7" fmla="*/ 257 h 511"/>
                  <a:gd name="T8" fmla="*/ 47 w 258"/>
                  <a:gd name="T9" fmla="*/ 282 h 511"/>
                  <a:gd name="T10" fmla="*/ 35 w 258"/>
                  <a:gd name="T11" fmla="*/ 317 h 511"/>
                  <a:gd name="T12" fmla="*/ 39 w 258"/>
                  <a:gd name="T13" fmla="*/ 324 h 511"/>
                  <a:gd name="T14" fmla="*/ 53 w 258"/>
                  <a:gd name="T15" fmla="*/ 328 h 511"/>
                  <a:gd name="T16" fmla="*/ 53 w 258"/>
                  <a:gd name="T17" fmla="*/ 340 h 511"/>
                  <a:gd name="T18" fmla="*/ 58 w 258"/>
                  <a:gd name="T19" fmla="*/ 341 h 511"/>
                  <a:gd name="T20" fmla="*/ 58 w 258"/>
                  <a:gd name="T21" fmla="*/ 347 h 511"/>
                  <a:gd name="T22" fmla="*/ 63 w 258"/>
                  <a:gd name="T23" fmla="*/ 353 h 511"/>
                  <a:gd name="T24" fmla="*/ 63 w 258"/>
                  <a:gd name="T25" fmla="*/ 362 h 511"/>
                  <a:gd name="T26" fmla="*/ 69 w 258"/>
                  <a:gd name="T27" fmla="*/ 373 h 511"/>
                  <a:gd name="T28" fmla="*/ 90 w 258"/>
                  <a:gd name="T29" fmla="*/ 378 h 511"/>
                  <a:gd name="T30" fmla="*/ 123 w 258"/>
                  <a:gd name="T31" fmla="*/ 377 h 511"/>
                  <a:gd name="T32" fmla="*/ 134 w 258"/>
                  <a:gd name="T33" fmla="*/ 384 h 511"/>
                  <a:gd name="T34" fmla="*/ 138 w 258"/>
                  <a:gd name="T35" fmla="*/ 402 h 511"/>
                  <a:gd name="T36" fmla="*/ 128 w 258"/>
                  <a:gd name="T37" fmla="*/ 416 h 511"/>
                  <a:gd name="T38" fmla="*/ 91 w 258"/>
                  <a:gd name="T39" fmla="*/ 442 h 511"/>
                  <a:gd name="T40" fmla="*/ 83 w 258"/>
                  <a:gd name="T41" fmla="*/ 462 h 511"/>
                  <a:gd name="T42" fmla="*/ 91 w 258"/>
                  <a:gd name="T43" fmla="*/ 481 h 511"/>
                  <a:gd name="T44" fmla="*/ 107 w 258"/>
                  <a:gd name="T45" fmla="*/ 488 h 511"/>
                  <a:gd name="T46" fmla="*/ 125 w 258"/>
                  <a:gd name="T47" fmla="*/ 485 h 511"/>
                  <a:gd name="T48" fmla="*/ 128 w 258"/>
                  <a:gd name="T49" fmla="*/ 489 h 511"/>
                  <a:gd name="T50" fmla="*/ 90 w 258"/>
                  <a:gd name="T51" fmla="*/ 510 h 511"/>
                  <a:gd name="T52" fmla="*/ 64 w 258"/>
                  <a:gd name="T53" fmla="*/ 506 h 511"/>
                  <a:gd name="T54" fmla="*/ 52 w 258"/>
                  <a:gd name="T55" fmla="*/ 490 h 511"/>
                  <a:gd name="T56" fmla="*/ 49 w 258"/>
                  <a:gd name="T57" fmla="*/ 469 h 511"/>
                  <a:gd name="T58" fmla="*/ 64 w 258"/>
                  <a:gd name="T59" fmla="*/ 449 h 511"/>
                  <a:gd name="T60" fmla="*/ 97 w 258"/>
                  <a:gd name="T61" fmla="*/ 420 h 511"/>
                  <a:gd name="T62" fmla="*/ 99 w 258"/>
                  <a:gd name="T63" fmla="*/ 405 h 511"/>
                  <a:gd name="T64" fmla="*/ 92 w 258"/>
                  <a:gd name="T65" fmla="*/ 396 h 511"/>
                  <a:gd name="T66" fmla="*/ 73 w 258"/>
                  <a:gd name="T67" fmla="*/ 390 h 511"/>
                  <a:gd name="T68" fmla="*/ 38 w 258"/>
                  <a:gd name="T69" fmla="*/ 390 h 511"/>
                  <a:gd name="T70" fmla="*/ 30 w 258"/>
                  <a:gd name="T71" fmla="*/ 376 h 511"/>
                  <a:gd name="T72" fmla="*/ 28 w 258"/>
                  <a:gd name="T73" fmla="*/ 362 h 511"/>
                  <a:gd name="T74" fmla="*/ 21 w 258"/>
                  <a:gd name="T75" fmla="*/ 358 h 511"/>
                  <a:gd name="T76" fmla="*/ 25 w 258"/>
                  <a:gd name="T77" fmla="*/ 352 h 511"/>
                  <a:gd name="T78" fmla="*/ 19 w 258"/>
                  <a:gd name="T79" fmla="*/ 350 h 511"/>
                  <a:gd name="T80" fmla="*/ 17 w 258"/>
                  <a:gd name="T81" fmla="*/ 344 h 511"/>
                  <a:gd name="T82" fmla="*/ 20 w 258"/>
                  <a:gd name="T83" fmla="*/ 333 h 511"/>
                  <a:gd name="T84" fmla="*/ 8 w 258"/>
                  <a:gd name="T85" fmla="*/ 332 h 511"/>
                  <a:gd name="T86" fmla="*/ 0 w 258"/>
                  <a:gd name="T87" fmla="*/ 328 h 511"/>
                  <a:gd name="T88" fmla="*/ 5 w 258"/>
                  <a:gd name="T89" fmla="*/ 314 h 511"/>
                  <a:gd name="T90" fmla="*/ 17 w 258"/>
                  <a:gd name="T91" fmla="*/ 292 h 511"/>
                  <a:gd name="T92" fmla="*/ 13 w 258"/>
                  <a:gd name="T93" fmla="*/ 264 h 511"/>
                  <a:gd name="T94" fmla="*/ 22 w 258"/>
                  <a:gd name="T95" fmla="*/ 217 h 511"/>
                  <a:gd name="T96" fmla="*/ 41 w 258"/>
                  <a:gd name="T97" fmla="*/ 189 h 511"/>
                  <a:gd name="T98" fmla="*/ 219 w 258"/>
                  <a:gd name="T99" fmla="*/ 36 h 511"/>
                  <a:gd name="T100" fmla="*/ 235 w 258"/>
                  <a:gd name="T101" fmla="*/ 15 h 511"/>
                  <a:gd name="T102" fmla="*/ 238 w 258"/>
                  <a:gd name="T103" fmla="*/ 0 h 511"/>
                  <a:gd name="T104" fmla="*/ 247 w 258"/>
                  <a:gd name="T105" fmla="*/ 3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8" h="511">
                    <a:moveTo>
                      <a:pt x="258" y="21"/>
                    </a:moveTo>
                    <a:lnTo>
                      <a:pt x="258" y="21"/>
                    </a:lnTo>
                    <a:lnTo>
                      <a:pt x="258" y="29"/>
                    </a:lnTo>
                    <a:lnTo>
                      <a:pt x="257" y="36"/>
                    </a:lnTo>
                    <a:lnTo>
                      <a:pt x="253" y="43"/>
                    </a:lnTo>
                    <a:lnTo>
                      <a:pt x="250" y="49"/>
                    </a:lnTo>
                    <a:lnTo>
                      <a:pt x="240" y="59"/>
                    </a:lnTo>
                    <a:lnTo>
                      <a:pt x="228" y="70"/>
                    </a:lnTo>
                    <a:lnTo>
                      <a:pt x="168" y="121"/>
                    </a:lnTo>
                    <a:lnTo>
                      <a:pt x="63" y="211"/>
                    </a:lnTo>
                    <a:lnTo>
                      <a:pt x="63" y="211"/>
                    </a:lnTo>
                    <a:lnTo>
                      <a:pt x="57" y="217"/>
                    </a:lnTo>
                    <a:lnTo>
                      <a:pt x="54" y="224"/>
                    </a:lnTo>
                    <a:lnTo>
                      <a:pt x="51" y="232"/>
                    </a:lnTo>
                    <a:lnTo>
                      <a:pt x="48" y="240"/>
                    </a:lnTo>
                    <a:lnTo>
                      <a:pt x="46" y="257"/>
                    </a:lnTo>
                    <a:lnTo>
                      <a:pt x="43" y="273"/>
                    </a:lnTo>
                    <a:lnTo>
                      <a:pt x="43" y="273"/>
                    </a:lnTo>
                    <a:lnTo>
                      <a:pt x="45" y="277"/>
                    </a:lnTo>
                    <a:lnTo>
                      <a:pt x="47" y="282"/>
                    </a:lnTo>
                    <a:lnTo>
                      <a:pt x="49" y="285"/>
                    </a:lnTo>
                    <a:lnTo>
                      <a:pt x="49" y="288"/>
                    </a:lnTo>
                    <a:lnTo>
                      <a:pt x="49" y="291"/>
                    </a:lnTo>
                    <a:lnTo>
                      <a:pt x="35" y="317"/>
                    </a:lnTo>
                    <a:lnTo>
                      <a:pt x="35" y="317"/>
                    </a:lnTo>
                    <a:lnTo>
                      <a:pt x="36" y="321"/>
                    </a:lnTo>
                    <a:lnTo>
                      <a:pt x="37" y="323"/>
                    </a:lnTo>
                    <a:lnTo>
                      <a:pt x="39" y="324"/>
                    </a:lnTo>
                    <a:lnTo>
                      <a:pt x="43" y="324"/>
                    </a:lnTo>
                    <a:lnTo>
                      <a:pt x="48" y="325"/>
                    </a:lnTo>
                    <a:lnTo>
                      <a:pt x="51" y="326"/>
                    </a:lnTo>
                    <a:lnTo>
                      <a:pt x="53" y="328"/>
                    </a:lnTo>
                    <a:lnTo>
                      <a:pt x="53" y="328"/>
                    </a:lnTo>
                    <a:lnTo>
                      <a:pt x="52" y="334"/>
                    </a:lnTo>
                    <a:lnTo>
                      <a:pt x="52" y="338"/>
                    </a:lnTo>
                    <a:lnTo>
                      <a:pt x="53" y="340"/>
                    </a:lnTo>
                    <a:lnTo>
                      <a:pt x="53" y="340"/>
                    </a:lnTo>
                    <a:lnTo>
                      <a:pt x="54" y="341"/>
                    </a:lnTo>
                    <a:lnTo>
                      <a:pt x="55" y="341"/>
                    </a:lnTo>
                    <a:lnTo>
                      <a:pt x="58" y="341"/>
                    </a:lnTo>
                    <a:lnTo>
                      <a:pt x="61" y="342"/>
                    </a:lnTo>
                    <a:lnTo>
                      <a:pt x="60" y="344"/>
                    </a:lnTo>
                    <a:lnTo>
                      <a:pt x="60" y="344"/>
                    </a:lnTo>
                    <a:lnTo>
                      <a:pt x="58" y="347"/>
                    </a:lnTo>
                    <a:lnTo>
                      <a:pt x="58" y="349"/>
                    </a:lnTo>
                    <a:lnTo>
                      <a:pt x="58" y="349"/>
                    </a:lnTo>
                    <a:lnTo>
                      <a:pt x="62" y="351"/>
                    </a:lnTo>
                    <a:lnTo>
                      <a:pt x="63" y="353"/>
                    </a:lnTo>
                    <a:lnTo>
                      <a:pt x="64" y="355"/>
                    </a:lnTo>
                    <a:lnTo>
                      <a:pt x="64" y="355"/>
                    </a:lnTo>
                    <a:lnTo>
                      <a:pt x="63" y="359"/>
                    </a:lnTo>
                    <a:lnTo>
                      <a:pt x="63" y="362"/>
                    </a:lnTo>
                    <a:lnTo>
                      <a:pt x="64" y="366"/>
                    </a:lnTo>
                    <a:lnTo>
                      <a:pt x="65" y="369"/>
                    </a:lnTo>
                    <a:lnTo>
                      <a:pt x="65" y="369"/>
                    </a:lnTo>
                    <a:lnTo>
                      <a:pt x="69" y="373"/>
                    </a:lnTo>
                    <a:lnTo>
                      <a:pt x="73" y="375"/>
                    </a:lnTo>
                    <a:lnTo>
                      <a:pt x="77" y="377"/>
                    </a:lnTo>
                    <a:lnTo>
                      <a:pt x="81" y="377"/>
                    </a:lnTo>
                    <a:lnTo>
                      <a:pt x="90" y="378"/>
                    </a:lnTo>
                    <a:lnTo>
                      <a:pt x="99" y="377"/>
                    </a:lnTo>
                    <a:lnTo>
                      <a:pt x="109" y="376"/>
                    </a:lnTo>
                    <a:lnTo>
                      <a:pt x="118" y="376"/>
                    </a:lnTo>
                    <a:lnTo>
                      <a:pt x="123" y="377"/>
                    </a:lnTo>
                    <a:lnTo>
                      <a:pt x="126" y="378"/>
                    </a:lnTo>
                    <a:lnTo>
                      <a:pt x="131" y="381"/>
                    </a:lnTo>
                    <a:lnTo>
                      <a:pt x="134" y="384"/>
                    </a:lnTo>
                    <a:lnTo>
                      <a:pt x="134" y="384"/>
                    </a:lnTo>
                    <a:lnTo>
                      <a:pt x="137" y="387"/>
                    </a:lnTo>
                    <a:lnTo>
                      <a:pt x="139" y="392"/>
                    </a:lnTo>
                    <a:lnTo>
                      <a:pt x="139" y="396"/>
                    </a:lnTo>
                    <a:lnTo>
                      <a:pt x="138" y="402"/>
                    </a:lnTo>
                    <a:lnTo>
                      <a:pt x="138" y="402"/>
                    </a:lnTo>
                    <a:lnTo>
                      <a:pt x="135" y="407"/>
                    </a:lnTo>
                    <a:lnTo>
                      <a:pt x="132" y="412"/>
                    </a:lnTo>
                    <a:lnTo>
                      <a:pt x="128" y="416"/>
                    </a:lnTo>
                    <a:lnTo>
                      <a:pt x="123" y="420"/>
                    </a:lnTo>
                    <a:lnTo>
                      <a:pt x="112" y="427"/>
                    </a:lnTo>
                    <a:lnTo>
                      <a:pt x="101" y="434"/>
                    </a:lnTo>
                    <a:lnTo>
                      <a:pt x="91" y="442"/>
                    </a:lnTo>
                    <a:lnTo>
                      <a:pt x="88" y="446"/>
                    </a:lnTo>
                    <a:lnTo>
                      <a:pt x="86" y="451"/>
                    </a:lnTo>
                    <a:lnTo>
                      <a:pt x="83" y="456"/>
                    </a:lnTo>
                    <a:lnTo>
                      <a:pt x="83" y="462"/>
                    </a:lnTo>
                    <a:lnTo>
                      <a:pt x="84" y="469"/>
                    </a:lnTo>
                    <a:lnTo>
                      <a:pt x="88" y="477"/>
                    </a:lnTo>
                    <a:lnTo>
                      <a:pt x="88" y="477"/>
                    </a:lnTo>
                    <a:lnTo>
                      <a:pt x="91" y="481"/>
                    </a:lnTo>
                    <a:lnTo>
                      <a:pt x="96" y="485"/>
                    </a:lnTo>
                    <a:lnTo>
                      <a:pt x="101" y="487"/>
                    </a:lnTo>
                    <a:lnTo>
                      <a:pt x="107" y="488"/>
                    </a:lnTo>
                    <a:lnTo>
                      <a:pt x="107" y="488"/>
                    </a:lnTo>
                    <a:lnTo>
                      <a:pt x="113" y="489"/>
                    </a:lnTo>
                    <a:lnTo>
                      <a:pt x="116" y="488"/>
                    </a:lnTo>
                    <a:lnTo>
                      <a:pt x="125" y="485"/>
                    </a:lnTo>
                    <a:lnTo>
                      <a:pt x="125" y="485"/>
                    </a:lnTo>
                    <a:lnTo>
                      <a:pt x="126" y="486"/>
                    </a:lnTo>
                    <a:lnTo>
                      <a:pt x="128" y="488"/>
                    </a:lnTo>
                    <a:lnTo>
                      <a:pt x="128" y="489"/>
                    </a:lnTo>
                    <a:lnTo>
                      <a:pt x="128" y="489"/>
                    </a:lnTo>
                    <a:lnTo>
                      <a:pt x="114" y="498"/>
                    </a:lnTo>
                    <a:lnTo>
                      <a:pt x="106" y="503"/>
                    </a:lnTo>
                    <a:lnTo>
                      <a:pt x="98" y="507"/>
                    </a:lnTo>
                    <a:lnTo>
                      <a:pt x="90" y="510"/>
                    </a:lnTo>
                    <a:lnTo>
                      <a:pt x="82" y="511"/>
                    </a:lnTo>
                    <a:lnTo>
                      <a:pt x="73" y="510"/>
                    </a:lnTo>
                    <a:lnTo>
                      <a:pt x="64" y="506"/>
                    </a:lnTo>
                    <a:lnTo>
                      <a:pt x="64" y="506"/>
                    </a:lnTo>
                    <a:lnTo>
                      <a:pt x="61" y="503"/>
                    </a:lnTo>
                    <a:lnTo>
                      <a:pt x="57" y="500"/>
                    </a:lnTo>
                    <a:lnTo>
                      <a:pt x="54" y="495"/>
                    </a:lnTo>
                    <a:lnTo>
                      <a:pt x="52" y="490"/>
                    </a:lnTo>
                    <a:lnTo>
                      <a:pt x="51" y="486"/>
                    </a:lnTo>
                    <a:lnTo>
                      <a:pt x="49" y="480"/>
                    </a:lnTo>
                    <a:lnTo>
                      <a:pt x="49" y="475"/>
                    </a:lnTo>
                    <a:lnTo>
                      <a:pt x="49" y="469"/>
                    </a:lnTo>
                    <a:lnTo>
                      <a:pt x="49" y="469"/>
                    </a:lnTo>
                    <a:lnTo>
                      <a:pt x="53" y="461"/>
                    </a:lnTo>
                    <a:lnTo>
                      <a:pt x="58" y="454"/>
                    </a:lnTo>
                    <a:lnTo>
                      <a:pt x="64" y="449"/>
                    </a:lnTo>
                    <a:lnTo>
                      <a:pt x="71" y="443"/>
                    </a:lnTo>
                    <a:lnTo>
                      <a:pt x="86" y="433"/>
                    </a:lnTo>
                    <a:lnTo>
                      <a:pt x="92" y="427"/>
                    </a:lnTo>
                    <a:lnTo>
                      <a:pt x="97" y="420"/>
                    </a:lnTo>
                    <a:lnTo>
                      <a:pt x="97" y="420"/>
                    </a:lnTo>
                    <a:lnTo>
                      <a:pt x="99" y="416"/>
                    </a:lnTo>
                    <a:lnTo>
                      <a:pt x="99" y="410"/>
                    </a:lnTo>
                    <a:lnTo>
                      <a:pt x="99" y="405"/>
                    </a:lnTo>
                    <a:lnTo>
                      <a:pt x="97" y="401"/>
                    </a:lnTo>
                    <a:lnTo>
                      <a:pt x="97" y="401"/>
                    </a:lnTo>
                    <a:lnTo>
                      <a:pt x="95" y="399"/>
                    </a:lnTo>
                    <a:lnTo>
                      <a:pt x="92" y="396"/>
                    </a:lnTo>
                    <a:lnTo>
                      <a:pt x="87" y="393"/>
                    </a:lnTo>
                    <a:lnTo>
                      <a:pt x="80" y="391"/>
                    </a:lnTo>
                    <a:lnTo>
                      <a:pt x="73" y="390"/>
                    </a:lnTo>
                    <a:lnTo>
                      <a:pt x="73" y="390"/>
                    </a:lnTo>
                    <a:lnTo>
                      <a:pt x="62" y="391"/>
                    </a:lnTo>
                    <a:lnTo>
                      <a:pt x="49" y="392"/>
                    </a:lnTo>
                    <a:lnTo>
                      <a:pt x="43" y="391"/>
                    </a:lnTo>
                    <a:lnTo>
                      <a:pt x="38" y="390"/>
                    </a:lnTo>
                    <a:lnTo>
                      <a:pt x="34" y="386"/>
                    </a:lnTo>
                    <a:lnTo>
                      <a:pt x="30" y="382"/>
                    </a:lnTo>
                    <a:lnTo>
                      <a:pt x="30" y="382"/>
                    </a:lnTo>
                    <a:lnTo>
                      <a:pt x="30" y="376"/>
                    </a:lnTo>
                    <a:lnTo>
                      <a:pt x="31" y="369"/>
                    </a:lnTo>
                    <a:lnTo>
                      <a:pt x="30" y="367"/>
                    </a:lnTo>
                    <a:lnTo>
                      <a:pt x="30" y="365"/>
                    </a:lnTo>
                    <a:lnTo>
                      <a:pt x="28" y="362"/>
                    </a:lnTo>
                    <a:lnTo>
                      <a:pt x="25" y="361"/>
                    </a:lnTo>
                    <a:lnTo>
                      <a:pt x="25" y="361"/>
                    </a:lnTo>
                    <a:lnTo>
                      <a:pt x="22" y="359"/>
                    </a:lnTo>
                    <a:lnTo>
                      <a:pt x="21" y="358"/>
                    </a:lnTo>
                    <a:lnTo>
                      <a:pt x="22" y="356"/>
                    </a:lnTo>
                    <a:lnTo>
                      <a:pt x="22" y="356"/>
                    </a:lnTo>
                    <a:lnTo>
                      <a:pt x="23" y="353"/>
                    </a:lnTo>
                    <a:lnTo>
                      <a:pt x="25" y="352"/>
                    </a:lnTo>
                    <a:lnTo>
                      <a:pt x="23" y="351"/>
                    </a:lnTo>
                    <a:lnTo>
                      <a:pt x="23" y="351"/>
                    </a:lnTo>
                    <a:lnTo>
                      <a:pt x="20" y="351"/>
                    </a:lnTo>
                    <a:lnTo>
                      <a:pt x="19" y="350"/>
                    </a:lnTo>
                    <a:lnTo>
                      <a:pt x="18" y="349"/>
                    </a:lnTo>
                    <a:lnTo>
                      <a:pt x="18" y="349"/>
                    </a:lnTo>
                    <a:lnTo>
                      <a:pt x="15" y="347"/>
                    </a:lnTo>
                    <a:lnTo>
                      <a:pt x="17" y="344"/>
                    </a:lnTo>
                    <a:lnTo>
                      <a:pt x="19" y="340"/>
                    </a:lnTo>
                    <a:lnTo>
                      <a:pt x="20" y="338"/>
                    </a:lnTo>
                    <a:lnTo>
                      <a:pt x="20" y="335"/>
                    </a:lnTo>
                    <a:lnTo>
                      <a:pt x="20" y="333"/>
                    </a:lnTo>
                    <a:lnTo>
                      <a:pt x="17" y="332"/>
                    </a:lnTo>
                    <a:lnTo>
                      <a:pt x="17" y="332"/>
                    </a:lnTo>
                    <a:lnTo>
                      <a:pt x="12" y="332"/>
                    </a:lnTo>
                    <a:lnTo>
                      <a:pt x="8" y="332"/>
                    </a:lnTo>
                    <a:lnTo>
                      <a:pt x="3" y="332"/>
                    </a:lnTo>
                    <a:lnTo>
                      <a:pt x="2" y="331"/>
                    </a:lnTo>
                    <a:lnTo>
                      <a:pt x="0" y="328"/>
                    </a:lnTo>
                    <a:lnTo>
                      <a:pt x="0" y="328"/>
                    </a:lnTo>
                    <a:lnTo>
                      <a:pt x="0" y="324"/>
                    </a:lnTo>
                    <a:lnTo>
                      <a:pt x="1" y="321"/>
                    </a:lnTo>
                    <a:lnTo>
                      <a:pt x="5" y="314"/>
                    </a:lnTo>
                    <a:lnTo>
                      <a:pt x="5" y="314"/>
                    </a:lnTo>
                    <a:lnTo>
                      <a:pt x="9" y="308"/>
                    </a:lnTo>
                    <a:lnTo>
                      <a:pt x="13" y="302"/>
                    </a:lnTo>
                    <a:lnTo>
                      <a:pt x="17" y="296"/>
                    </a:lnTo>
                    <a:lnTo>
                      <a:pt x="17" y="292"/>
                    </a:lnTo>
                    <a:lnTo>
                      <a:pt x="17" y="289"/>
                    </a:lnTo>
                    <a:lnTo>
                      <a:pt x="11" y="280"/>
                    </a:lnTo>
                    <a:lnTo>
                      <a:pt x="11" y="280"/>
                    </a:lnTo>
                    <a:lnTo>
                      <a:pt x="13" y="264"/>
                    </a:lnTo>
                    <a:lnTo>
                      <a:pt x="15" y="248"/>
                    </a:lnTo>
                    <a:lnTo>
                      <a:pt x="18" y="232"/>
                    </a:lnTo>
                    <a:lnTo>
                      <a:pt x="22" y="217"/>
                    </a:lnTo>
                    <a:lnTo>
                      <a:pt x="22" y="217"/>
                    </a:lnTo>
                    <a:lnTo>
                      <a:pt x="26" y="210"/>
                    </a:lnTo>
                    <a:lnTo>
                      <a:pt x="29" y="202"/>
                    </a:lnTo>
                    <a:lnTo>
                      <a:pt x="35" y="195"/>
                    </a:lnTo>
                    <a:lnTo>
                      <a:pt x="41" y="189"/>
                    </a:lnTo>
                    <a:lnTo>
                      <a:pt x="54" y="178"/>
                    </a:lnTo>
                    <a:lnTo>
                      <a:pt x="68" y="166"/>
                    </a:lnTo>
                    <a:lnTo>
                      <a:pt x="156" y="92"/>
                    </a:lnTo>
                    <a:lnTo>
                      <a:pt x="219" y="36"/>
                    </a:lnTo>
                    <a:lnTo>
                      <a:pt x="219" y="36"/>
                    </a:lnTo>
                    <a:lnTo>
                      <a:pt x="226" y="28"/>
                    </a:lnTo>
                    <a:lnTo>
                      <a:pt x="233" y="20"/>
                    </a:lnTo>
                    <a:lnTo>
                      <a:pt x="235" y="15"/>
                    </a:lnTo>
                    <a:lnTo>
                      <a:pt x="237" y="10"/>
                    </a:lnTo>
                    <a:lnTo>
                      <a:pt x="238" y="4"/>
                    </a:lnTo>
                    <a:lnTo>
                      <a:pt x="238" y="0"/>
                    </a:lnTo>
                    <a:lnTo>
                      <a:pt x="238" y="0"/>
                    </a:lnTo>
                    <a:lnTo>
                      <a:pt x="241" y="0"/>
                    </a:lnTo>
                    <a:lnTo>
                      <a:pt x="243" y="1"/>
                    </a:lnTo>
                    <a:lnTo>
                      <a:pt x="247" y="3"/>
                    </a:lnTo>
                    <a:lnTo>
                      <a:pt x="247" y="3"/>
                    </a:lnTo>
                    <a:lnTo>
                      <a:pt x="254" y="12"/>
                    </a:lnTo>
                    <a:lnTo>
                      <a:pt x="257" y="16"/>
                    </a:lnTo>
                    <a:lnTo>
                      <a:pt x="258"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30">
                <a:extLst>
                  <a:ext uri="{FF2B5EF4-FFF2-40B4-BE49-F238E27FC236}">
                    <a16:creationId xmlns:a16="http://schemas.microsoft.com/office/drawing/2014/main" id="{55752550-2A65-F14D-B8AD-603F7C622BFE}"/>
                  </a:ext>
                </a:extLst>
              </p:cNvPr>
              <p:cNvSpPr>
                <a:spLocks/>
              </p:cNvSpPr>
              <p:nvPr userDrawn="1"/>
            </p:nvSpPr>
            <p:spPr bwMode="auto">
              <a:xfrm>
                <a:off x="8193088" y="271463"/>
                <a:ext cx="204788" cy="406400"/>
              </a:xfrm>
              <a:custGeom>
                <a:avLst/>
                <a:gdLst>
                  <a:gd name="T0" fmla="*/ 257 w 258"/>
                  <a:gd name="T1" fmla="*/ 36 h 511"/>
                  <a:gd name="T2" fmla="*/ 228 w 258"/>
                  <a:gd name="T3" fmla="*/ 70 h 511"/>
                  <a:gd name="T4" fmla="*/ 57 w 258"/>
                  <a:gd name="T5" fmla="*/ 217 h 511"/>
                  <a:gd name="T6" fmla="*/ 46 w 258"/>
                  <a:gd name="T7" fmla="*/ 257 h 511"/>
                  <a:gd name="T8" fmla="*/ 47 w 258"/>
                  <a:gd name="T9" fmla="*/ 282 h 511"/>
                  <a:gd name="T10" fmla="*/ 35 w 258"/>
                  <a:gd name="T11" fmla="*/ 317 h 511"/>
                  <a:gd name="T12" fmla="*/ 39 w 258"/>
                  <a:gd name="T13" fmla="*/ 324 h 511"/>
                  <a:gd name="T14" fmla="*/ 53 w 258"/>
                  <a:gd name="T15" fmla="*/ 328 h 511"/>
                  <a:gd name="T16" fmla="*/ 53 w 258"/>
                  <a:gd name="T17" fmla="*/ 340 h 511"/>
                  <a:gd name="T18" fmla="*/ 58 w 258"/>
                  <a:gd name="T19" fmla="*/ 341 h 511"/>
                  <a:gd name="T20" fmla="*/ 58 w 258"/>
                  <a:gd name="T21" fmla="*/ 347 h 511"/>
                  <a:gd name="T22" fmla="*/ 63 w 258"/>
                  <a:gd name="T23" fmla="*/ 353 h 511"/>
                  <a:gd name="T24" fmla="*/ 63 w 258"/>
                  <a:gd name="T25" fmla="*/ 362 h 511"/>
                  <a:gd name="T26" fmla="*/ 69 w 258"/>
                  <a:gd name="T27" fmla="*/ 373 h 511"/>
                  <a:gd name="T28" fmla="*/ 90 w 258"/>
                  <a:gd name="T29" fmla="*/ 378 h 511"/>
                  <a:gd name="T30" fmla="*/ 123 w 258"/>
                  <a:gd name="T31" fmla="*/ 377 h 511"/>
                  <a:gd name="T32" fmla="*/ 134 w 258"/>
                  <a:gd name="T33" fmla="*/ 384 h 511"/>
                  <a:gd name="T34" fmla="*/ 138 w 258"/>
                  <a:gd name="T35" fmla="*/ 402 h 511"/>
                  <a:gd name="T36" fmla="*/ 128 w 258"/>
                  <a:gd name="T37" fmla="*/ 416 h 511"/>
                  <a:gd name="T38" fmla="*/ 91 w 258"/>
                  <a:gd name="T39" fmla="*/ 442 h 511"/>
                  <a:gd name="T40" fmla="*/ 83 w 258"/>
                  <a:gd name="T41" fmla="*/ 462 h 511"/>
                  <a:gd name="T42" fmla="*/ 91 w 258"/>
                  <a:gd name="T43" fmla="*/ 481 h 511"/>
                  <a:gd name="T44" fmla="*/ 107 w 258"/>
                  <a:gd name="T45" fmla="*/ 488 h 511"/>
                  <a:gd name="T46" fmla="*/ 125 w 258"/>
                  <a:gd name="T47" fmla="*/ 485 h 511"/>
                  <a:gd name="T48" fmla="*/ 128 w 258"/>
                  <a:gd name="T49" fmla="*/ 489 h 511"/>
                  <a:gd name="T50" fmla="*/ 90 w 258"/>
                  <a:gd name="T51" fmla="*/ 510 h 511"/>
                  <a:gd name="T52" fmla="*/ 64 w 258"/>
                  <a:gd name="T53" fmla="*/ 506 h 511"/>
                  <a:gd name="T54" fmla="*/ 52 w 258"/>
                  <a:gd name="T55" fmla="*/ 490 h 511"/>
                  <a:gd name="T56" fmla="*/ 49 w 258"/>
                  <a:gd name="T57" fmla="*/ 469 h 511"/>
                  <a:gd name="T58" fmla="*/ 64 w 258"/>
                  <a:gd name="T59" fmla="*/ 449 h 511"/>
                  <a:gd name="T60" fmla="*/ 97 w 258"/>
                  <a:gd name="T61" fmla="*/ 420 h 511"/>
                  <a:gd name="T62" fmla="*/ 99 w 258"/>
                  <a:gd name="T63" fmla="*/ 405 h 511"/>
                  <a:gd name="T64" fmla="*/ 92 w 258"/>
                  <a:gd name="T65" fmla="*/ 396 h 511"/>
                  <a:gd name="T66" fmla="*/ 73 w 258"/>
                  <a:gd name="T67" fmla="*/ 390 h 511"/>
                  <a:gd name="T68" fmla="*/ 38 w 258"/>
                  <a:gd name="T69" fmla="*/ 390 h 511"/>
                  <a:gd name="T70" fmla="*/ 30 w 258"/>
                  <a:gd name="T71" fmla="*/ 376 h 511"/>
                  <a:gd name="T72" fmla="*/ 28 w 258"/>
                  <a:gd name="T73" fmla="*/ 362 h 511"/>
                  <a:gd name="T74" fmla="*/ 21 w 258"/>
                  <a:gd name="T75" fmla="*/ 358 h 511"/>
                  <a:gd name="T76" fmla="*/ 25 w 258"/>
                  <a:gd name="T77" fmla="*/ 352 h 511"/>
                  <a:gd name="T78" fmla="*/ 19 w 258"/>
                  <a:gd name="T79" fmla="*/ 350 h 511"/>
                  <a:gd name="T80" fmla="*/ 17 w 258"/>
                  <a:gd name="T81" fmla="*/ 344 h 511"/>
                  <a:gd name="T82" fmla="*/ 20 w 258"/>
                  <a:gd name="T83" fmla="*/ 333 h 511"/>
                  <a:gd name="T84" fmla="*/ 8 w 258"/>
                  <a:gd name="T85" fmla="*/ 332 h 511"/>
                  <a:gd name="T86" fmla="*/ 0 w 258"/>
                  <a:gd name="T87" fmla="*/ 328 h 511"/>
                  <a:gd name="T88" fmla="*/ 5 w 258"/>
                  <a:gd name="T89" fmla="*/ 314 h 511"/>
                  <a:gd name="T90" fmla="*/ 17 w 258"/>
                  <a:gd name="T91" fmla="*/ 292 h 511"/>
                  <a:gd name="T92" fmla="*/ 13 w 258"/>
                  <a:gd name="T93" fmla="*/ 264 h 511"/>
                  <a:gd name="T94" fmla="*/ 22 w 258"/>
                  <a:gd name="T95" fmla="*/ 217 h 511"/>
                  <a:gd name="T96" fmla="*/ 41 w 258"/>
                  <a:gd name="T97" fmla="*/ 189 h 511"/>
                  <a:gd name="T98" fmla="*/ 219 w 258"/>
                  <a:gd name="T99" fmla="*/ 36 h 511"/>
                  <a:gd name="T100" fmla="*/ 235 w 258"/>
                  <a:gd name="T101" fmla="*/ 15 h 511"/>
                  <a:gd name="T102" fmla="*/ 238 w 258"/>
                  <a:gd name="T103" fmla="*/ 0 h 511"/>
                  <a:gd name="T104" fmla="*/ 247 w 258"/>
                  <a:gd name="T105" fmla="*/ 3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8" h="511">
                    <a:moveTo>
                      <a:pt x="258" y="21"/>
                    </a:moveTo>
                    <a:lnTo>
                      <a:pt x="258" y="21"/>
                    </a:lnTo>
                    <a:lnTo>
                      <a:pt x="258" y="29"/>
                    </a:lnTo>
                    <a:lnTo>
                      <a:pt x="257" y="36"/>
                    </a:lnTo>
                    <a:lnTo>
                      <a:pt x="253" y="43"/>
                    </a:lnTo>
                    <a:lnTo>
                      <a:pt x="250" y="49"/>
                    </a:lnTo>
                    <a:lnTo>
                      <a:pt x="240" y="59"/>
                    </a:lnTo>
                    <a:lnTo>
                      <a:pt x="228" y="70"/>
                    </a:lnTo>
                    <a:lnTo>
                      <a:pt x="168" y="121"/>
                    </a:lnTo>
                    <a:lnTo>
                      <a:pt x="63" y="211"/>
                    </a:lnTo>
                    <a:lnTo>
                      <a:pt x="63" y="211"/>
                    </a:lnTo>
                    <a:lnTo>
                      <a:pt x="57" y="217"/>
                    </a:lnTo>
                    <a:lnTo>
                      <a:pt x="54" y="224"/>
                    </a:lnTo>
                    <a:lnTo>
                      <a:pt x="51" y="232"/>
                    </a:lnTo>
                    <a:lnTo>
                      <a:pt x="48" y="240"/>
                    </a:lnTo>
                    <a:lnTo>
                      <a:pt x="46" y="257"/>
                    </a:lnTo>
                    <a:lnTo>
                      <a:pt x="43" y="273"/>
                    </a:lnTo>
                    <a:lnTo>
                      <a:pt x="43" y="273"/>
                    </a:lnTo>
                    <a:lnTo>
                      <a:pt x="45" y="277"/>
                    </a:lnTo>
                    <a:lnTo>
                      <a:pt x="47" y="282"/>
                    </a:lnTo>
                    <a:lnTo>
                      <a:pt x="49" y="285"/>
                    </a:lnTo>
                    <a:lnTo>
                      <a:pt x="49" y="288"/>
                    </a:lnTo>
                    <a:lnTo>
                      <a:pt x="49" y="291"/>
                    </a:lnTo>
                    <a:lnTo>
                      <a:pt x="35" y="317"/>
                    </a:lnTo>
                    <a:lnTo>
                      <a:pt x="35" y="317"/>
                    </a:lnTo>
                    <a:lnTo>
                      <a:pt x="36" y="321"/>
                    </a:lnTo>
                    <a:lnTo>
                      <a:pt x="37" y="323"/>
                    </a:lnTo>
                    <a:lnTo>
                      <a:pt x="39" y="324"/>
                    </a:lnTo>
                    <a:lnTo>
                      <a:pt x="43" y="324"/>
                    </a:lnTo>
                    <a:lnTo>
                      <a:pt x="48" y="325"/>
                    </a:lnTo>
                    <a:lnTo>
                      <a:pt x="51" y="326"/>
                    </a:lnTo>
                    <a:lnTo>
                      <a:pt x="53" y="328"/>
                    </a:lnTo>
                    <a:lnTo>
                      <a:pt x="53" y="328"/>
                    </a:lnTo>
                    <a:lnTo>
                      <a:pt x="52" y="334"/>
                    </a:lnTo>
                    <a:lnTo>
                      <a:pt x="52" y="338"/>
                    </a:lnTo>
                    <a:lnTo>
                      <a:pt x="53" y="340"/>
                    </a:lnTo>
                    <a:lnTo>
                      <a:pt x="53" y="340"/>
                    </a:lnTo>
                    <a:lnTo>
                      <a:pt x="54" y="341"/>
                    </a:lnTo>
                    <a:lnTo>
                      <a:pt x="55" y="341"/>
                    </a:lnTo>
                    <a:lnTo>
                      <a:pt x="58" y="341"/>
                    </a:lnTo>
                    <a:lnTo>
                      <a:pt x="61" y="342"/>
                    </a:lnTo>
                    <a:lnTo>
                      <a:pt x="60" y="344"/>
                    </a:lnTo>
                    <a:lnTo>
                      <a:pt x="60" y="344"/>
                    </a:lnTo>
                    <a:lnTo>
                      <a:pt x="58" y="347"/>
                    </a:lnTo>
                    <a:lnTo>
                      <a:pt x="58" y="349"/>
                    </a:lnTo>
                    <a:lnTo>
                      <a:pt x="58" y="349"/>
                    </a:lnTo>
                    <a:lnTo>
                      <a:pt x="62" y="351"/>
                    </a:lnTo>
                    <a:lnTo>
                      <a:pt x="63" y="353"/>
                    </a:lnTo>
                    <a:lnTo>
                      <a:pt x="64" y="355"/>
                    </a:lnTo>
                    <a:lnTo>
                      <a:pt x="64" y="355"/>
                    </a:lnTo>
                    <a:lnTo>
                      <a:pt x="63" y="359"/>
                    </a:lnTo>
                    <a:lnTo>
                      <a:pt x="63" y="362"/>
                    </a:lnTo>
                    <a:lnTo>
                      <a:pt x="64" y="366"/>
                    </a:lnTo>
                    <a:lnTo>
                      <a:pt x="65" y="369"/>
                    </a:lnTo>
                    <a:lnTo>
                      <a:pt x="65" y="369"/>
                    </a:lnTo>
                    <a:lnTo>
                      <a:pt x="69" y="373"/>
                    </a:lnTo>
                    <a:lnTo>
                      <a:pt x="73" y="375"/>
                    </a:lnTo>
                    <a:lnTo>
                      <a:pt x="77" y="377"/>
                    </a:lnTo>
                    <a:lnTo>
                      <a:pt x="81" y="377"/>
                    </a:lnTo>
                    <a:lnTo>
                      <a:pt x="90" y="378"/>
                    </a:lnTo>
                    <a:lnTo>
                      <a:pt x="99" y="377"/>
                    </a:lnTo>
                    <a:lnTo>
                      <a:pt x="109" y="376"/>
                    </a:lnTo>
                    <a:lnTo>
                      <a:pt x="118" y="376"/>
                    </a:lnTo>
                    <a:lnTo>
                      <a:pt x="123" y="377"/>
                    </a:lnTo>
                    <a:lnTo>
                      <a:pt x="126" y="378"/>
                    </a:lnTo>
                    <a:lnTo>
                      <a:pt x="131" y="381"/>
                    </a:lnTo>
                    <a:lnTo>
                      <a:pt x="134" y="384"/>
                    </a:lnTo>
                    <a:lnTo>
                      <a:pt x="134" y="384"/>
                    </a:lnTo>
                    <a:lnTo>
                      <a:pt x="137" y="387"/>
                    </a:lnTo>
                    <a:lnTo>
                      <a:pt x="139" y="392"/>
                    </a:lnTo>
                    <a:lnTo>
                      <a:pt x="139" y="396"/>
                    </a:lnTo>
                    <a:lnTo>
                      <a:pt x="138" y="402"/>
                    </a:lnTo>
                    <a:lnTo>
                      <a:pt x="138" y="402"/>
                    </a:lnTo>
                    <a:lnTo>
                      <a:pt x="135" y="407"/>
                    </a:lnTo>
                    <a:lnTo>
                      <a:pt x="132" y="412"/>
                    </a:lnTo>
                    <a:lnTo>
                      <a:pt x="128" y="416"/>
                    </a:lnTo>
                    <a:lnTo>
                      <a:pt x="123" y="420"/>
                    </a:lnTo>
                    <a:lnTo>
                      <a:pt x="112" y="427"/>
                    </a:lnTo>
                    <a:lnTo>
                      <a:pt x="101" y="434"/>
                    </a:lnTo>
                    <a:lnTo>
                      <a:pt x="91" y="442"/>
                    </a:lnTo>
                    <a:lnTo>
                      <a:pt x="88" y="446"/>
                    </a:lnTo>
                    <a:lnTo>
                      <a:pt x="86" y="451"/>
                    </a:lnTo>
                    <a:lnTo>
                      <a:pt x="83" y="456"/>
                    </a:lnTo>
                    <a:lnTo>
                      <a:pt x="83" y="462"/>
                    </a:lnTo>
                    <a:lnTo>
                      <a:pt x="84" y="469"/>
                    </a:lnTo>
                    <a:lnTo>
                      <a:pt x="88" y="477"/>
                    </a:lnTo>
                    <a:lnTo>
                      <a:pt x="88" y="477"/>
                    </a:lnTo>
                    <a:lnTo>
                      <a:pt x="91" y="481"/>
                    </a:lnTo>
                    <a:lnTo>
                      <a:pt x="96" y="485"/>
                    </a:lnTo>
                    <a:lnTo>
                      <a:pt x="101" y="487"/>
                    </a:lnTo>
                    <a:lnTo>
                      <a:pt x="107" y="488"/>
                    </a:lnTo>
                    <a:lnTo>
                      <a:pt x="107" y="488"/>
                    </a:lnTo>
                    <a:lnTo>
                      <a:pt x="113" y="489"/>
                    </a:lnTo>
                    <a:lnTo>
                      <a:pt x="116" y="488"/>
                    </a:lnTo>
                    <a:lnTo>
                      <a:pt x="125" y="485"/>
                    </a:lnTo>
                    <a:lnTo>
                      <a:pt x="125" y="485"/>
                    </a:lnTo>
                    <a:lnTo>
                      <a:pt x="126" y="486"/>
                    </a:lnTo>
                    <a:lnTo>
                      <a:pt x="128" y="488"/>
                    </a:lnTo>
                    <a:lnTo>
                      <a:pt x="128" y="489"/>
                    </a:lnTo>
                    <a:lnTo>
                      <a:pt x="128" y="489"/>
                    </a:lnTo>
                    <a:lnTo>
                      <a:pt x="114" y="498"/>
                    </a:lnTo>
                    <a:lnTo>
                      <a:pt x="106" y="503"/>
                    </a:lnTo>
                    <a:lnTo>
                      <a:pt x="98" y="507"/>
                    </a:lnTo>
                    <a:lnTo>
                      <a:pt x="90" y="510"/>
                    </a:lnTo>
                    <a:lnTo>
                      <a:pt x="82" y="511"/>
                    </a:lnTo>
                    <a:lnTo>
                      <a:pt x="73" y="510"/>
                    </a:lnTo>
                    <a:lnTo>
                      <a:pt x="64" y="506"/>
                    </a:lnTo>
                    <a:lnTo>
                      <a:pt x="64" y="506"/>
                    </a:lnTo>
                    <a:lnTo>
                      <a:pt x="61" y="503"/>
                    </a:lnTo>
                    <a:lnTo>
                      <a:pt x="57" y="500"/>
                    </a:lnTo>
                    <a:lnTo>
                      <a:pt x="54" y="495"/>
                    </a:lnTo>
                    <a:lnTo>
                      <a:pt x="52" y="490"/>
                    </a:lnTo>
                    <a:lnTo>
                      <a:pt x="51" y="486"/>
                    </a:lnTo>
                    <a:lnTo>
                      <a:pt x="49" y="480"/>
                    </a:lnTo>
                    <a:lnTo>
                      <a:pt x="49" y="475"/>
                    </a:lnTo>
                    <a:lnTo>
                      <a:pt x="49" y="469"/>
                    </a:lnTo>
                    <a:lnTo>
                      <a:pt x="49" y="469"/>
                    </a:lnTo>
                    <a:lnTo>
                      <a:pt x="53" y="461"/>
                    </a:lnTo>
                    <a:lnTo>
                      <a:pt x="58" y="454"/>
                    </a:lnTo>
                    <a:lnTo>
                      <a:pt x="64" y="449"/>
                    </a:lnTo>
                    <a:lnTo>
                      <a:pt x="71" y="443"/>
                    </a:lnTo>
                    <a:lnTo>
                      <a:pt x="86" y="433"/>
                    </a:lnTo>
                    <a:lnTo>
                      <a:pt x="92" y="427"/>
                    </a:lnTo>
                    <a:lnTo>
                      <a:pt x="97" y="420"/>
                    </a:lnTo>
                    <a:lnTo>
                      <a:pt x="97" y="420"/>
                    </a:lnTo>
                    <a:lnTo>
                      <a:pt x="99" y="416"/>
                    </a:lnTo>
                    <a:lnTo>
                      <a:pt x="99" y="410"/>
                    </a:lnTo>
                    <a:lnTo>
                      <a:pt x="99" y="405"/>
                    </a:lnTo>
                    <a:lnTo>
                      <a:pt x="97" y="401"/>
                    </a:lnTo>
                    <a:lnTo>
                      <a:pt x="97" y="401"/>
                    </a:lnTo>
                    <a:lnTo>
                      <a:pt x="95" y="399"/>
                    </a:lnTo>
                    <a:lnTo>
                      <a:pt x="92" y="396"/>
                    </a:lnTo>
                    <a:lnTo>
                      <a:pt x="87" y="393"/>
                    </a:lnTo>
                    <a:lnTo>
                      <a:pt x="80" y="391"/>
                    </a:lnTo>
                    <a:lnTo>
                      <a:pt x="73" y="390"/>
                    </a:lnTo>
                    <a:lnTo>
                      <a:pt x="73" y="390"/>
                    </a:lnTo>
                    <a:lnTo>
                      <a:pt x="62" y="391"/>
                    </a:lnTo>
                    <a:lnTo>
                      <a:pt x="49" y="392"/>
                    </a:lnTo>
                    <a:lnTo>
                      <a:pt x="43" y="391"/>
                    </a:lnTo>
                    <a:lnTo>
                      <a:pt x="38" y="390"/>
                    </a:lnTo>
                    <a:lnTo>
                      <a:pt x="34" y="386"/>
                    </a:lnTo>
                    <a:lnTo>
                      <a:pt x="30" y="382"/>
                    </a:lnTo>
                    <a:lnTo>
                      <a:pt x="30" y="382"/>
                    </a:lnTo>
                    <a:lnTo>
                      <a:pt x="30" y="376"/>
                    </a:lnTo>
                    <a:lnTo>
                      <a:pt x="31" y="369"/>
                    </a:lnTo>
                    <a:lnTo>
                      <a:pt x="30" y="367"/>
                    </a:lnTo>
                    <a:lnTo>
                      <a:pt x="30" y="365"/>
                    </a:lnTo>
                    <a:lnTo>
                      <a:pt x="28" y="362"/>
                    </a:lnTo>
                    <a:lnTo>
                      <a:pt x="25" y="361"/>
                    </a:lnTo>
                    <a:lnTo>
                      <a:pt x="25" y="361"/>
                    </a:lnTo>
                    <a:lnTo>
                      <a:pt x="22" y="359"/>
                    </a:lnTo>
                    <a:lnTo>
                      <a:pt x="21" y="358"/>
                    </a:lnTo>
                    <a:lnTo>
                      <a:pt x="22" y="356"/>
                    </a:lnTo>
                    <a:lnTo>
                      <a:pt x="22" y="356"/>
                    </a:lnTo>
                    <a:lnTo>
                      <a:pt x="23" y="353"/>
                    </a:lnTo>
                    <a:lnTo>
                      <a:pt x="25" y="352"/>
                    </a:lnTo>
                    <a:lnTo>
                      <a:pt x="23" y="351"/>
                    </a:lnTo>
                    <a:lnTo>
                      <a:pt x="23" y="351"/>
                    </a:lnTo>
                    <a:lnTo>
                      <a:pt x="20" y="351"/>
                    </a:lnTo>
                    <a:lnTo>
                      <a:pt x="19" y="350"/>
                    </a:lnTo>
                    <a:lnTo>
                      <a:pt x="18" y="349"/>
                    </a:lnTo>
                    <a:lnTo>
                      <a:pt x="18" y="349"/>
                    </a:lnTo>
                    <a:lnTo>
                      <a:pt x="15" y="347"/>
                    </a:lnTo>
                    <a:lnTo>
                      <a:pt x="17" y="344"/>
                    </a:lnTo>
                    <a:lnTo>
                      <a:pt x="19" y="340"/>
                    </a:lnTo>
                    <a:lnTo>
                      <a:pt x="20" y="338"/>
                    </a:lnTo>
                    <a:lnTo>
                      <a:pt x="20" y="335"/>
                    </a:lnTo>
                    <a:lnTo>
                      <a:pt x="20" y="333"/>
                    </a:lnTo>
                    <a:lnTo>
                      <a:pt x="17" y="332"/>
                    </a:lnTo>
                    <a:lnTo>
                      <a:pt x="17" y="332"/>
                    </a:lnTo>
                    <a:lnTo>
                      <a:pt x="12" y="332"/>
                    </a:lnTo>
                    <a:lnTo>
                      <a:pt x="8" y="332"/>
                    </a:lnTo>
                    <a:lnTo>
                      <a:pt x="3" y="332"/>
                    </a:lnTo>
                    <a:lnTo>
                      <a:pt x="2" y="331"/>
                    </a:lnTo>
                    <a:lnTo>
                      <a:pt x="0" y="328"/>
                    </a:lnTo>
                    <a:lnTo>
                      <a:pt x="0" y="328"/>
                    </a:lnTo>
                    <a:lnTo>
                      <a:pt x="0" y="324"/>
                    </a:lnTo>
                    <a:lnTo>
                      <a:pt x="1" y="321"/>
                    </a:lnTo>
                    <a:lnTo>
                      <a:pt x="5" y="314"/>
                    </a:lnTo>
                    <a:lnTo>
                      <a:pt x="5" y="314"/>
                    </a:lnTo>
                    <a:lnTo>
                      <a:pt x="9" y="308"/>
                    </a:lnTo>
                    <a:lnTo>
                      <a:pt x="13" y="302"/>
                    </a:lnTo>
                    <a:lnTo>
                      <a:pt x="17" y="296"/>
                    </a:lnTo>
                    <a:lnTo>
                      <a:pt x="17" y="292"/>
                    </a:lnTo>
                    <a:lnTo>
                      <a:pt x="17" y="289"/>
                    </a:lnTo>
                    <a:lnTo>
                      <a:pt x="11" y="280"/>
                    </a:lnTo>
                    <a:lnTo>
                      <a:pt x="11" y="280"/>
                    </a:lnTo>
                    <a:lnTo>
                      <a:pt x="13" y="264"/>
                    </a:lnTo>
                    <a:lnTo>
                      <a:pt x="15" y="248"/>
                    </a:lnTo>
                    <a:lnTo>
                      <a:pt x="18" y="232"/>
                    </a:lnTo>
                    <a:lnTo>
                      <a:pt x="22" y="217"/>
                    </a:lnTo>
                    <a:lnTo>
                      <a:pt x="22" y="217"/>
                    </a:lnTo>
                    <a:lnTo>
                      <a:pt x="26" y="210"/>
                    </a:lnTo>
                    <a:lnTo>
                      <a:pt x="29" y="202"/>
                    </a:lnTo>
                    <a:lnTo>
                      <a:pt x="35" y="195"/>
                    </a:lnTo>
                    <a:lnTo>
                      <a:pt x="41" y="189"/>
                    </a:lnTo>
                    <a:lnTo>
                      <a:pt x="54" y="178"/>
                    </a:lnTo>
                    <a:lnTo>
                      <a:pt x="68" y="166"/>
                    </a:lnTo>
                    <a:lnTo>
                      <a:pt x="156" y="92"/>
                    </a:lnTo>
                    <a:lnTo>
                      <a:pt x="219" y="36"/>
                    </a:lnTo>
                    <a:lnTo>
                      <a:pt x="219" y="36"/>
                    </a:lnTo>
                    <a:lnTo>
                      <a:pt x="226" y="28"/>
                    </a:lnTo>
                    <a:lnTo>
                      <a:pt x="233" y="20"/>
                    </a:lnTo>
                    <a:lnTo>
                      <a:pt x="235" y="15"/>
                    </a:lnTo>
                    <a:lnTo>
                      <a:pt x="237" y="10"/>
                    </a:lnTo>
                    <a:lnTo>
                      <a:pt x="238" y="4"/>
                    </a:lnTo>
                    <a:lnTo>
                      <a:pt x="238" y="0"/>
                    </a:lnTo>
                    <a:lnTo>
                      <a:pt x="238" y="0"/>
                    </a:lnTo>
                    <a:lnTo>
                      <a:pt x="241" y="0"/>
                    </a:lnTo>
                    <a:lnTo>
                      <a:pt x="243" y="1"/>
                    </a:lnTo>
                    <a:lnTo>
                      <a:pt x="247" y="3"/>
                    </a:lnTo>
                    <a:lnTo>
                      <a:pt x="247" y="3"/>
                    </a:lnTo>
                    <a:lnTo>
                      <a:pt x="254" y="12"/>
                    </a:lnTo>
                    <a:lnTo>
                      <a:pt x="257" y="16"/>
                    </a:lnTo>
                    <a:lnTo>
                      <a:pt x="258" y="2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31">
                <a:extLst>
                  <a:ext uri="{FF2B5EF4-FFF2-40B4-BE49-F238E27FC236}">
                    <a16:creationId xmlns:a16="http://schemas.microsoft.com/office/drawing/2014/main" id="{DA2C110A-8C4B-1844-A21A-E878390EC526}"/>
                  </a:ext>
                </a:extLst>
              </p:cNvPr>
              <p:cNvSpPr>
                <a:spLocks/>
              </p:cNvSpPr>
              <p:nvPr userDrawn="1"/>
            </p:nvSpPr>
            <p:spPr bwMode="auto">
              <a:xfrm>
                <a:off x="8247063" y="350838"/>
                <a:ext cx="176213" cy="220662"/>
              </a:xfrm>
              <a:custGeom>
                <a:avLst/>
                <a:gdLst>
                  <a:gd name="T0" fmla="*/ 163 w 222"/>
                  <a:gd name="T1" fmla="*/ 41 h 277"/>
                  <a:gd name="T2" fmla="*/ 119 w 222"/>
                  <a:gd name="T3" fmla="*/ 82 h 277"/>
                  <a:gd name="T4" fmla="*/ 47 w 222"/>
                  <a:gd name="T5" fmla="*/ 143 h 277"/>
                  <a:gd name="T6" fmla="*/ 40 w 222"/>
                  <a:gd name="T7" fmla="*/ 160 h 277"/>
                  <a:gd name="T8" fmla="*/ 40 w 222"/>
                  <a:gd name="T9" fmla="*/ 180 h 277"/>
                  <a:gd name="T10" fmla="*/ 41 w 222"/>
                  <a:gd name="T11" fmla="*/ 191 h 277"/>
                  <a:gd name="T12" fmla="*/ 34 w 222"/>
                  <a:gd name="T13" fmla="*/ 205 h 277"/>
                  <a:gd name="T14" fmla="*/ 35 w 222"/>
                  <a:gd name="T15" fmla="*/ 209 h 277"/>
                  <a:gd name="T16" fmla="*/ 41 w 222"/>
                  <a:gd name="T17" fmla="*/ 210 h 277"/>
                  <a:gd name="T18" fmla="*/ 46 w 222"/>
                  <a:gd name="T19" fmla="*/ 214 h 277"/>
                  <a:gd name="T20" fmla="*/ 49 w 222"/>
                  <a:gd name="T21" fmla="*/ 223 h 277"/>
                  <a:gd name="T22" fmla="*/ 51 w 222"/>
                  <a:gd name="T23" fmla="*/ 223 h 277"/>
                  <a:gd name="T24" fmla="*/ 54 w 222"/>
                  <a:gd name="T25" fmla="*/ 224 h 277"/>
                  <a:gd name="T26" fmla="*/ 51 w 222"/>
                  <a:gd name="T27" fmla="*/ 229 h 277"/>
                  <a:gd name="T28" fmla="*/ 59 w 222"/>
                  <a:gd name="T29" fmla="*/ 233 h 277"/>
                  <a:gd name="T30" fmla="*/ 62 w 222"/>
                  <a:gd name="T31" fmla="*/ 242 h 277"/>
                  <a:gd name="T32" fmla="*/ 67 w 222"/>
                  <a:gd name="T33" fmla="*/ 248 h 277"/>
                  <a:gd name="T34" fmla="*/ 85 w 222"/>
                  <a:gd name="T35" fmla="*/ 245 h 277"/>
                  <a:gd name="T36" fmla="*/ 114 w 222"/>
                  <a:gd name="T37" fmla="*/ 235 h 277"/>
                  <a:gd name="T38" fmla="*/ 133 w 222"/>
                  <a:gd name="T39" fmla="*/ 232 h 277"/>
                  <a:gd name="T40" fmla="*/ 169 w 222"/>
                  <a:gd name="T41" fmla="*/ 239 h 277"/>
                  <a:gd name="T42" fmla="*/ 195 w 222"/>
                  <a:gd name="T43" fmla="*/ 244 h 277"/>
                  <a:gd name="T44" fmla="*/ 222 w 222"/>
                  <a:gd name="T45" fmla="*/ 244 h 277"/>
                  <a:gd name="T46" fmla="*/ 204 w 222"/>
                  <a:gd name="T47" fmla="*/ 263 h 277"/>
                  <a:gd name="T48" fmla="*/ 181 w 222"/>
                  <a:gd name="T49" fmla="*/ 275 h 277"/>
                  <a:gd name="T50" fmla="*/ 164 w 222"/>
                  <a:gd name="T51" fmla="*/ 277 h 277"/>
                  <a:gd name="T52" fmla="*/ 129 w 222"/>
                  <a:gd name="T53" fmla="*/ 265 h 277"/>
                  <a:gd name="T54" fmla="*/ 103 w 222"/>
                  <a:gd name="T55" fmla="*/ 256 h 277"/>
                  <a:gd name="T56" fmla="*/ 78 w 222"/>
                  <a:gd name="T57" fmla="*/ 260 h 277"/>
                  <a:gd name="T58" fmla="*/ 49 w 222"/>
                  <a:gd name="T59" fmla="*/ 267 h 277"/>
                  <a:gd name="T60" fmla="*/ 34 w 222"/>
                  <a:gd name="T61" fmla="*/ 263 h 277"/>
                  <a:gd name="T62" fmla="*/ 28 w 222"/>
                  <a:gd name="T63" fmla="*/ 250 h 277"/>
                  <a:gd name="T64" fmla="*/ 28 w 222"/>
                  <a:gd name="T65" fmla="*/ 243 h 277"/>
                  <a:gd name="T66" fmla="*/ 22 w 222"/>
                  <a:gd name="T67" fmla="*/ 239 h 277"/>
                  <a:gd name="T68" fmla="*/ 24 w 222"/>
                  <a:gd name="T69" fmla="*/ 233 h 277"/>
                  <a:gd name="T70" fmla="*/ 18 w 222"/>
                  <a:gd name="T71" fmla="*/ 232 h 277"/>
                  <a:gd name="T72" fmla="*/ 16 w 222"/>
                  <a:gd name="T73" fmla="*/ 227 h 277"/>
                  <a:gd name="T74" fmla="*/ 16 w 222"/>
                  <a:gd name="T75" fmla="*/ 219 h 277"/>
                  <a:gd name="T76" fmla="*/ 8 w 222"/>
                  <a:gd name="T77" fmla="*/ 218 h 277"/>
                  <a:gd name="T78" fmla="*/ 2 w 222"/>
                  <a:gd name="T79" fmla="*/ 217 h 277"/>
                  <a:gd name="T80" fmla="*/ 2 w 222"/>
                  <a:gd name="T81" fmla="*/ 209 h 277"/>
                  <a:gd name="T82" fmla="*/ 8 w 222"/>
                  <a:gd name="T83" fmla="*/ 199 h 277"/>
                  <a:gd name="T84" fmla="*/ 11 w 222"/>
                  <a:gd name="T85" fmla="*/ 188 h 277"/>
                  <a:gd name="T86" fmla="*/ 7 w 222"/>
                  <a:gd name="T87" fmla="*/ 177 h 277"/>
                  <a:gd name="T88" fmla="*/ 9 w 222"/>
                  <a:gd name="T89" fmla="*/ 154 h 277"/>
                  <a:gd name="T90" fmla="*/ 18 w 222"/>
                  <a:gd name="T91" fmla="*/ 130 h 277"/>
                  <a:gd name="T92" fmla="*/ 111 w 222"/>
                  <a:gd name="T93" fmla="*/ 49 h 277"/>
                  <a:gd name="T94" fmla="*/ 140 w 222"/>
                  <a:gd name="T95" fmla="*/ 27 h 277"/>
                  <a:gd name="T96" fmla="*/ 159 w 222"/>
                  <a:gd name="T97" fmla="*/ 7 h 277"/>
                  <a:gd name="T98" fmla="*/ 168 w 222"/>
                  <a:gd name="T99" fmla="*/ 7 h 277"/>
                  <a:gd name="T100" fmla="*/ 170 w 222"/>
                  <a:gd name="T101" fmla="*/ 3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2" h="277">
                    <a:moveTo>
                      <a:pt x="168" y="35"/>
                    </a:moveTo>
                    <a:lnTo>
                      <a:pt x="168" y="35"/>
                    </a:lnTo>
                    <a:lnTo>
                      <a:pt x="163" y="41"/>
                    </a:lnTo>
                    <a:lnTo>
                      <a:pt x="158" y="47"/>
                    </a:lnTo>
                    <a:lnTo>
                      <a:pt x="146" y="60"/>
                    </a:lnTo>
                    <a:lnTo>
                      <a:pt x="119" y="82"/>
                    </a:lnTo>
                    <a:lnTo>
                      <a:pt x="51" y="139"/>
                    </a:lnTo>
                    <a:lnTo>
                      <a:pt x="51" y="139"/>
                    </a:lnTo>
                    <a:lnTo>
                      <a:pt x="47" y="143"/>
                    </a:lnTo>
                    <a:lnTo>
                      <a:pt x="43" y="149"/>
                    </a:lnTo>
                    <a:lnTo>
                      <a:pt x="41" y="155"/>
                    </a:lnTo>
                    <a:lnTo>
                      <a:pt x="40" y="160"/>
                    </a:lnTo>
                    <a:lnTo>
                      <a:pt x="39" y="167"/>
                    </a:lnTo>
                    <a:lnTo>
                      <a:pt x="39" y="173"/>
                    </a:lnTo>
                    <a:lnTo>
                      <a:pt x="40" y="180"/>
                    </a:lnTo>
                    <a:lnTo>
                      <a:pt x="41" y="185"/>
                    </a:lnTo>
                    <a:lnTo>
                      <a:pt x="41" y="185"/>
                    </a:lnTo>
                    <a:lnTo>
                      <a:pt x="41" y="191"/>
                    </a:lnTo>
                    <a:lnTo>
                      <a:pt x="39" y="195"/>
                    </a:lnTo>
                    <a:lnTo>
                      <a:pt x="37" y="200"/>
                    </a:lnTo>
                    <a:lnTo>
                      <a:pt x="34" y="205"/>
                    </a:lnTo>
                    <a:lnTo>
                      <a:pt x="34" y="205"/>
                    </a:lnTo>
                    <a:lnTo>
                      <a:pt x="34" y="208"/>
                    </a:lnTo>
                    <a:lnTo>
                      <a:pt x="35" y="209"/>
                    </a:lnTo>
                    <a:lnTo>
                      <a:pt x="37" y="210"/>
                    </a:lnTo>
                    <a:lnTo>
                      <a:pt x="37" y="210"/>
                    </a:lnTo>
                    <a:lnTo>
                      <a:pt x="41" y="210"/>
                    </a:lnTo>
                    <a:lnTo>
                      <a:pt x="43" y="211"/>
                    </a:lnTo>
                    <a:lnTo>
                      <a:pt x="46" y="214"/>
                    </a:lnTo>
                    <a:lnTo>
                      <a:pt x="46" y="214"/>
                    </a:lnTo>
                    <a:lnTo>
                      <a:pt x="46" y="219"/>
                    </a:lnTo>
                    <a:lnTo>
                      <a:pt x="47" y="222"/>
                    </a:lnTo>
                    <a:lnTo>
                      <a:pt x="49" y="223"/>
                    </a:lnTo>
                    <a:lnTo>
                      <a:pt x="49" y="223"/>
                    </a:lnTo>
                    <a:lnTo>
                      <a:pt x="50" y="223"/>
                    </a:lnTo>
                    <a:lnTo>
                      <a:pt x="51" y="223"/>
                    </a:lnTo>
                    <a:lnTo>
                      <a:pt x="52" y="223"/>
                    </a:lnTo>
                    <a:lnTo>
                      <a:pt x="54" y="224"/>
                    </a:lnTo>
                    <a:lnTo>
                      <a:pt x="54" y="224"/>
                    </a:lnTo>
                    <a:lnTo>
                      <a:pt x="51" y="227"/>
                    </a:lnTo>
                    <a:lnTo>
                      <a:pt x="51" y="229"/>
                    </a:lnTo>
                    <a:lnTo>
                      <a:pt x="51" y="229"/>
                    </a:lnTo>
                    <a:lnTo>
                      <a:pt x="54" y="232"/>
                    </a:lnTo>
                    <a:lnTo>
                      <a:pt x="56" y="233"/>
                    </a:lnTo>
                    <a:lnTo>
                      <a:pt x="59" y="233"/>
                    </a:lnTo>
                    <a:lnTo>
                      <a:pt x="60" y="235"/>
                    </a:lnTo>
                    <a:lnTo>
                      <a:pt x="60" y="235"/>
                    </a:lnTo>
                    <a:lnTo>
                      <a:pt x="62" y="242"/>
                    </a:lnTo>
                    <a:lnTo>
                      <a:pt x="64" y="245"/>
                    </a:lnTo>
                    <a:lnTo>
                      <a:pt x="67" y="248"/>
                    </a:lnTo>
                    <a:lnTo>
                      <a:pt x="67" y="248"/>
                    </a:lnTo>
                    <a:lnTo>
                      <a:pt x="73" y="248"/>
                    </a:lnTo>
                    <a:lnTo>
                      <a:pt x="80" y="248"/>
                    </a:lnTo>
                    <a:lnTo>
                      <a:pt x="85" y="245"/>
                    </a:lnTo>
                    <a:lnTo>
                      <a:pt x="91" y="243"/>
                    </a:lnTo>
                    <a:lnTo>
                      <a:pt x="102" y="239"/>
                    </a:lnTo>
                    <a:lnTo>
                      <a:pt x="114" y="235"/>
                    </a:lnTo>
                    <a:lnTo>
                      <a:pt x="114" y="235"/>
                    </a:lnTo>
                    <a:lnTo>
                      <a:pt x="123" y="233"/>
                    </a:lnTo>
                    <a:lnTo>
                      <a:pt x="133" y="232"/>
                    </a:lnTo>
                    <a:lnTo>
                      <a:pt x="142" y="233"/>
                    </a:lnTo>
                    <a:lnTo>
                      <a:pt x="151" y="234"/>
                    </a:lnTo>
                    <a:lnTo>
                      <a:pt x="169" y="239"/>
                    </a:lnTo>
                    <a:lnTo>
                      <a:pt x="186" y="244"/>
                    </a:lnTo>
                    <a:lnTo>
                      <a:pt x="186" y="244"/>
                    </a:lnTo>
                    <a:lnTo>
                      <a:pt x="195" y="244"/>
                    </a:lnTo>
                    <a:lnTo>
                      <a:pt x="203" y="245"/>
                    </a:lnTo>
                    <a:lnTo>
                      <a:pt x="221" y="244"/>
                    </a:lnTo>
                    <a:lnTo>
                      <a:pt x="222" y="244"/>
                    </a:lnTo>
                    <a:lnTo>
                      <a:pt x="222" y="244"/>
                    </a:lnTo>
                    <a:lnTo>
                      <a:pt x="210" y="257"/>
                    </a:lnTo>
                    <a:lnTo>
                      <a:pt x="204" y="263"/>
                    </a:lnTo>
                    <a:lnTo>
                      <a:pt x="197" y="268"/>
                    </a:lnTo>
                    <a:lnTo>
                      <a:pt x="189" y="273"/>
                    </a:lnTo>
                    <a:lnTo>
                      <a:pt x="181" y="275"/>
                    </a:lnTo>
                    <a:lnTo>
                      <a:pt x="174" y="277"/>
                    </a:lnTo>
                    <a:lnTo>
                      <a:pt x="164" y="277"/>
                    </a:lnTo>
                    <a:lnTo>
                      <a:pt x="164" y="277"/>
                    </a:lnTo>
                    <a:lnTo>
                      <a:pt x="155" y="276"/>
                    </a:lnTo>
                    <a:lnTo>
                      <a:pt x="146" y="273"/>
                    </a:lnTo>
                    <a:lnTo>
                      <a:pt x="129" y="265"/>
                    </a:lnTo>
                    <a:lnTo>
                      <a:pt x="121" y="261"/>
                    </a:lnTo>
                    <a:lnTo>
                      <a:pt x="112" y="258"/>
                    </a:lnTo>
                    <a:lnTo>
                      <a:pt x="103" y="256"/>
                    </a:lnTo>
                    <a:lnTo>
                      <a:pt x="93" y="257"/>
                    </a:lnTo>
                    <a:lnTo>
                      <a:pt x="93" y="257"/>
                    </a:lnTo>
                    <a:lnTo>
                      <a:pt x="78" y="260"/>
                    </a:lnTo>
                    <a:lnTo>
                      <a:pt x="64" y="265"/>
                    </a:lnTo>
                    <a:lnTo>
                      <a:pt x="57" y="266"/>
                    </a:lnTo>
                    <a:lnTo>
                      <a:pt x="49" y="267"/>
                    </a:lnTo>
                    <a:lnTo>
                      <a:pt x="42" y="266"/>
                    </a:lnTo>
                    <a:lnTo>
                      <a:pt x="34" y="263"/>
                    </a:lnTo>
                    <a:lnTo>
                      <a:pt x="34" y="263"/>
                    </a:lnTo>
                    <a:lnTo>
                      <a:pt x="31" y="260"/>
                    </a:lnTo>
                    <a:lnTo>
                      <a:pt x="29" y="256"/>
                    </a:lnTo>
                    <a:lnTo>
                      <a:pt x="28" y="250"/>
                    </a:lnTo>
                    <a:lnTo>
                      <a:pt x="29" y="244"/>
                    </a:lnTo>
                    <a:lnTo>
                      <a:pt x="29" y="244"/>
                    </a:lnTo>
                    <a:lnTo>
                      <a:pt x="28" y="243"/>
                    </a:lnTo>
                    <a:lnTo>
                      <a:pt x="26" y="242"/>
                    </a:lnTo>
                    <a:lnTo>
                      <a:pt x="23" y="240"/>
                    </a:lnTo>
                    <a:lnTo>
                      <a:pt x="22" y="239"/>
                    </a:lnTo>
                    <a:lnTo>
                      <a:pt x="22" y="236"/>
                    </a:lnTo>
                    <a:lnTo>
                      <a:pt x="22" y="235"/>
                    </a:lnTo>
                    <a:lnTo>
                      <a:pt x="24" y="233"/>
                    </a:lnTo>
                    <a:lnTo>
                      <a:pt x="24" y="233"/>
                    </a:lnTo>
                    <a:lnTo>
                      <a:pt x="20" y="232"/>
                    </a:lnTo>
                    <a:lnTo>
                      <a:pt x="18" y="232"/>
                    </a:lnTo>
                    <a:lnTo>
                      <a:pt x="17" y="229"/>
                    </a:lnTo>
                    <a:lnTo>
                      <a:pt x="17" y="229"/>
                    </a:lnTo>
                    <a:lnTo>
                      <a:pt x="16" y="227"/>
                    </a:lnTo>
                    <a:lnTo>
                      <a:pt x="17" y="224"/>
                    </a:lnTo>
                    <a:lnTo>
                      <a:pt x="17" y="220"/>
                    </a:lnTo>
                    <a:lnTo>
                      <a:pt x="16" y="219"/>
                    </a:lnTo>
                    <a:lnTo>
                      <a:pt x="15" y="218"/>
                    </a:lnTo>
                    <a:lnTo>
                      <a:pt x="15" y="218"/>
                    </a:lnTo>
                    <a:lnTo>
                      <a:pt x="8" y="218"/>
                    </a:lnTo>
                    <a:lnTo>
                      <a:pt x="5" y="218"/>
                    </a:lnTo>
                    <a:lnTo>
                      <a:pt x="2" y="217"/>
                    </a:lnTo>
                    <a:lnTo>
                      <a:pt x="2" y="217"/>
                    </a:lnTo>
                    <a:lnTo>
                      <a:pt x="2" y="215"/>
                    </a:lnTo>
                    <a:lnTo>
                      <a:pt x="0" y="212"/>
                    </a:lnTo>
                    <a:lnTo>
                      <a:pt x="2" y="209"/>
                    </a:lnTo>
                    <a:lnTo>
                      <a:pt x="2" y="209"/>
                    </a:lnTo>
                    <a:lnTo>
                      <a:pt x="4" y="203"/>
                    </a:lnTo>
                    <a:lnTo>
                      <a:pt x="8" y="199"/>
                    </a:lnTo>
                    <a:lnTo>
                      <a:pt x="11" y="193"/>
                    </a:lnTo>
                    <a:lnTo>
                      <a:pt x="11" y="190"/>
                    </a:lnTo>
                    <a:lnTo>
                      <a:pt x="11" y="188"/>
                    </a:lnTo>
                    <a:lnTo>
                      <a:pt x="11" y="188"/>
                    </a:lnTo>
                    <a:lnTo>
                      <a:pt x="8" y="183"/>
                    </a:lnTo>
                    <a:lnTo>
                      <a:pt x="7" y="177"/>
                    </a:lnTo>
                    <a:lnTo>
                      <a:pt x="7" y="166"/>
                    </a:lnTo>
                    <a:lnTo>
                      <a:pt x="7" y="166"/>
                    </a:lnTo>
                    <a:lnTo>
                      <a:pt x="9" y="154"/>
                    </a:lnTo>
                    <a:lnTo>
                      <a:pt x="13" y="141"/>
                    </a:lnTo>
                    <a:lnTo>
                      <a:pt x="15" y="135"/>
                    </a:lnTo>
                    <a:lnTo>
                      <a:pt x="18" y="130"/>
                    </a:lnTo>
                    <a:lnTo>
                      <a:pt x="23" y="125"/>
                    </a:lnTo>
                    <a:lnTo>
                      <a:pt x="28" y="121"/>
                    </a:lnTo>
                    <a:lnTo>
                      <a:pt x="111" y="49"/>
                    </a:lnTo>
                    <a:lnTo>
                      <a:pt x="111" y="49"/>
                    </a:lnTo>
                    <a:lnTo>
                      <a:pt x="125" y="38"/>
                    </a:lnTo>
                    <a:lnTo>
                      <a:pt x="140" y="27"/>
                    </a:lnTo>
                    <a:lnTo>
                      <a:pt x="146" y="21"/>
                    </a:lnTo>
                    <a:lnTo>
                      <a:pt x="153" y="14"/>
                    </a:lnTo>
                    <a:lnTo>
                      <a:pt x="159" y="7"/>
                    </a:lnTo>
                    <a:lnTo>
                      <a:pt x="163" y="0"/>
                    </a:lnTo>
                    <a:lnTo>
                      <a:pt x="163" y="0"/>
                    </a:lnTo>
                    <a:lnTo>
                      <a:pt x="168" y="7"/>
                    </a:lnTo>
                    <a:lnTo>
                      <a:pt x="170" y="17"/>
                    </a:lnTo>
                    <a:lnTo>
                      <a:pt x="171" y="26"/>
                    </a:lnTo>
                    <a:lnTo>
                      <a:pt x="170" y="30"/>
                    </a:lnTo>
                    <a:lnTo>
                      <a:pt x="168"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32">
                <a:extLst>
                  <a:ext uri="{FF2B5EF4-FFF2-40B4-BE49-F238E27FC236}">
                    <a16:creationId xmlns:a16="http://schemas.microsoft.com/office/drawing/2014/main" id="{93AD87B1-6A46-5E46-B36B-F1D7EBEE6C34}"/>
                  </a:ext>
                </a:extLst>
              </p:cNvPr>
              <p:cNvSpPr>
                <a:spLocks/>
              </p:cNvSpPr>
              <p:nvPr userDrawn="1"/>
            </p:nvSpPr>
            <p:spPr bwMode="auto">
              <a:xfrm>
                <a:off x="8247063" y="350838"/>
                <a:ext cx="176213" cy="220662"/>
              </a:xfrm>
              <a:custGeom>
                <a:avLst/>
                <a:gdLst>
                  <a:gd name="T0" fmla="*/ 163 w 222"/>
                  <a:gd name="T1" fmla="*/ 41 h 277"/>
                  <a:gd name="T2" fmla="*/ 119 w 222"/>
                  <a:gd name="T3" fmla="*/ 82 h 277"/>
                  <a:gd name="T4" fmla="*/ 47 w 222"/>
                  <a:gd name="T5" fmla="*/ 143 h 277"/>
                  <a:gd name="T6" fmla="*/ 40 w 222"/>
                  <a:gd name="T7" fmla="*/ 160 h 277"/>
                  <a:gd name="T8" fmla="*/ 40 w 222"/>
                  <a:gd name="T9" fmla="*/ 180 h 277"/>
                  <a:gd name="T10" fmla="*/ 41 w 222"/>
                  <a:gd name="T11" fmla="*/ 191 h 277"/>
                  <a:gd name="T12" fmla="*/ 34 w 222"/>
                  <a:gd name="T13" fmla="*/ 205 h 277"/>
                  <a:gd name="T14" fmla="*/ 35 w 222"/>
                  <a:gd name="T15" fmla="*/ 209 h 277"/>
                  <a:gd name="T16" fmla="*/ 41 w 222"/>
                  <a:gd name="T17" fmla="*/ 210 h 277"/>
                  <a:gd name="T18" fmla="*/ 46 w 222"/>
                  <a:gd name="T19" fmla="*/ 214 h 277"/>
                  <a:gd name="T20" fmla="*/ 49 w 222"/>
                  <a:gd name="T21" fmla="*/ 223 h 277"/>
                  <a:gd name="T22" fmla="*/ 51 w 222"/>
                  <a:gd name="T23" fmla="*/ 223 h 277"/>
                  <a:gd name="T24" fmla="*/ 54 w 222"/>
                  <a:gd name="T25" fmla="*/ 224 h 277"/>
                  <a:gd name="T26" fmla="*/ 51 w 222"/>
                  <a:gd name="T27" fmla="*/ 229 h 277"/>
                  <a:gd name="T28" fmla="*/ 59 w 222"/>
                  <a:gd name="T29" fmla="*/ 233 h 277"/>
                  <a:gd name="T30" fmla="*/ 62 w 222"/>
                  <a:gd name="T31" fmla="*/ 242 h 277"/>
                  <a:gd name="T32" fmla="*/ 67 w 222"/>
                  <a:gd name="T33" fmla="*/ 248 h 277"/>
                  <a:gd name="T34" fmla="*/ 85 w 222"/>
                  <a:gd name="T35" fmla="*/ 245 h 277"/>
                  <a:gd name="T36" fmla="*/ 114 w 222"/>
                  <a:gd name="T37" fmla="*/ 235 h 277"/>
                  <a:gd name="T38" fmla="*/ 133 w 222"/>
                  <a:gd name="T39" fmla="*/ 232 h 277"/>
                  <a:gd name="T40" fmla="*/ 169 w 222"/>
                  <a:gd name="T41" fmla="*/ 239 h 277"/>
                  <a:gd name="T42" fmla="*/ 195 w 222"/>
                  <a:gd name="T43" fmla="*/ 244 h 277"/>
                  <a:gd name="T44" fmla="*/ 222 w 222"/>
                  <a:gd name="T45" fmla="*/ 244 h 277"/>
                  <a:gd name="T46" fmla="*/ 204 w 222"/>
                  <a:gd name="T47" fmla="*/ 263 h 277"/>
                  <a:gd name="T48" fmla="*/ 181 w 222"/>
                  <a:gd name="T49" fmla="*/ 275 h 277"/>
                  <a:gd name="T50" fmla="*/ 164 w 222"/>
                  <a:gd name="T51" fmla="*/ 277 h 277"/>
                  <a:gd name="T52" fmla="*/ 129 w 222"/>
                  <a:gd name="T53" fmla="*/ 265 h 277"/>
                  <a:gd name="T54" fmla="*/ 103 w 222"/>
                  <a:gd name="T55" fmla="*/ 256 h 277"/>
                  <a:gd name="T56" fmla="*/ 78 w 222"/>
                  <a:gd name="T57" fmla="*/ 260 h 277"/>
                  <a:gd name="T58" fmla="*/ 49 w 222"/>
                  <a:gd name="T59" fmla="*/ 267 h 277"/>
                  <a:gd name="T60" fmla="*/ 34 w 222"/>
                  <a:gd name="T61" fmla="*/ 263 h 277"/>
                  <a:gd name="T62" fmla="*/ 28 w 222"/>
                  <a:gd name="T63" fmla="*/ 250 h 277"/>
                  <a:gd name="T64" fmla="*/ 28 w 222"/>
                  <a:gd name="T65" fmla="*/ 243 h 277"/>
                  <a:gd name="T66" fmla="*/ 22 w 222"/>
                  <a:gd name="T67" fmla="*/ 239 h 277"/>
                  <a:gd name="T68" fmla="*/ 24 w 222"/>
                  <a:gd name="T69" fmla="*/ 233 h 277"/>
                  <a:gd name="T70" fmla="*/ 18 w 222"/>
                  <a:gd name="T71" fmla="*/ 232 h 277"/>
                  <a:gd name="T72" fmla="*/ 16 w 222"/>
                  <a:gd name="T73" fmla="*/ 227 h 277"/>
                  <a:gd name="T74" fmla="*/ 16 w 222"/>
                  <a:gd name="T75" fmla="*/ 219 h 277"/>
                  <a:gd name="T76" fmla="*/ 8 w 222"/>
                  <a:gd name="T77" fmla="*/ 218 h 277"/>
                  <a:gd name="T78" fmla="*/ 2 w 222"/>
                  <a:gd name="T79" fmla="*/ 217 h 277"/>
                  <a:gd name="T80" fmla="*/ 2 w 222"/>
                  <a:gd name="T81" fmla="*/ 209 h 277"/>
                  <a:gd name="T82" fmla="*/ 8 w 222"/>
                  <a:gd name="T83" fmla="*/ 199 h 277"/>
                  <a:gd name="T84" fmla="*/ 11 w 222"/>
                  <a:gd name="T85" fmla="*/ 188 h 277"/>
                  <a:gd name="T86" fmla="*/ 7 w 222"/>
                  <a:gd name="T87" fmla="*/ 177 h 277"/>
                  <a:gd name="T88" fmla="*/ 9 w 222"/>
                  <a:gd name="T89" fmla="*/ 154 h 277"/>
                  <a:gd name="T90" fmla="*/ 18 w 222"/>
                  <a:gd name="T91" fmla="*/ 130 h 277"/>
                  <a:gd name="T92" fmla="*/ 111 w 222"/>
                  <a:gd name="T93" fmla="*/ 49 h 277"/>
                  <a:gd name="T94" fmla="*/ 140 w 222"/>
                  <a:gd name="T95" fmla="*/ 27 h 277"/>
                  <a:gd name="T96" fmla="*/ 159 w 222"/>
                  <a:gd name="T97" fmla="*/ 7 h 277"/>
                  <a:gd name="T98" fmla="*/ 168 w 222"/>
                  <a:gd name="T99" fmla="*/ 7 h 277"/>
                  <a:gd name="T100" fmla="*/ 170 w 222"/>
                  <a:gd name="T101" fmla="*/ 3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2" h="277">
                    <a:moveTo>
                      <a:pt x="168" y="35"/>
                    </a:moveTo>
                    <a:lnTo>
                      <a:pt x="168" y="35"/>
                    </a:lnTo>
                    <a:lnTo>
                      <a:pt x="163" y="41"/>
                    </a:lnTo>
                    <a:lnTo>
                      <a:pt x="158" y="47"/>
                    </a:lnTo>
                    <a:lnTo>
                      <a:pt x="146" y="60"/>
                    </a:lnTo>
                    <a:lnTo>
                      <a:pt x="119" y="82"/>
                    </a:lnTo>
                    <a:lnTo>
                      <a:pt x="51" y="139"/>
                    </a:lnTo>
                    <a:lnTo>
                      <a:pt x="51" y="139"/>
                    </a:lnTo>
                    <a:lnTo>
                      <a:pt x="47" y="143"/>
                    </a:lnTo>
                    <a:lnTo>
                      <a:pt x="43" y="149"/>
                    </a:lnTo>
                    <a:lnTo>
                      <a:pt x="41" y="155"/>
                    </a:lnTo>
                    <a:lnTo>
                      <a:pt x="40" y="160"/>
                    </a:lnTo>
                    <a:lnTo>
                      <a:pt x="39" y="167"/>
                    </a:lnTo>
                    <a:lnTo>
                      <a:pt x="39" y="173"/>
                    </a:lnTo>
                    <a:lnTo>
                      <a:pt x="40" y="180"/>
                    </a:lnTo>
                    <a:lnTo>
                      <a:pt x="41" y="185"/>
                    </a:lnTo>
                    <a:lnTo>
                      <a:pt x="41" y="185"/>
                    </a:lnTo>
                    <a:lnTo>
                      <a:pt x="41" y="191"/>
                    </a:lnTo>
                    <a:lnTo>
                      <a:pt x="39" y="195"/>
                    </a:lnTo>
                    <a:lnTo>
                      <a:pt x="37" y="200"/>
                    </a:lnTo>
                    <a:lnTo>
                      <a:pt x="34" y="205"/>
                    </a:lnTo>
                    <a:lnTo>
                      <a:pt x="34" y="205"/>
                    </a:lnTo>
                    <a:lnTo>
                      <a:pt x="34" y="208"/>
                    </a:lnTo>
                    <a:lnTo>
                      <a:pt x="35" y="209"/>
                    </a:lnTo>
                    <a:lnTo>
                      <a:pt x="37" y="210"/>
                    </a:lnTo>
                    <a:lnTo>
                      <a:pt x="37" y="210"/>
                    </a:lnTo>
                    <a:lnTo>
                      <a:pt x="41" y="210"/>
                    </a:lnTo>
                    <a:lnTo>
                      <a:pt x="43" y="211"/>
                    </a:lnTo>
                    <a:lnTo>
                      <a:pt x="46" y="214"/>
                    </a:lnTo>
                    <a:lnTo>
                      <a:pt x="46" y="214"/>
                    </a:lnTo>
                    <a:lnTo>
                      <a:pt x="46" y="219"/>
                    </a:lnTo>
                    <a:lnTo>
                      <a:pt x="47" y="222"/>
                    </a:lnTo>
                    <a:lnTo>
                      <a:pt x="49" y="223"/>
                    </a:lnTo>
                    <a:lnTo>
                      <a:pt x="49" y="223"/>
                    </a:lnTo>
                    <a:lnTo>
                      <a:pt x="50" y="223"/>
                    </a:lnTo>
                    <a:lnTo>
                      <a:pt x="51" y="223"/>
                    </a:lnTo>
                    <a:lnTo>
                      <a:pt x="52" y="223"/>
                    </a:lnTo>
                    <a:lnTo>
                      <a:pt x="54" y="224"/>
                    </a:lnTo>
                    <a:lnTo>
                      <a:pt x="54" y="224"/>
                    </a:lnTo>
                    <a:lnTo>
                      <a:pt x="51" y="227"/>
                    </a:lnTo>
                    <a:lnTo>
                      <a:pt x="51" y="229"/>
                    </a:lnTo>
                    <a:lnTo>
                      <a:pt x="51" y="229"/>
                    </a:lnTo>
                    <a:lnTo>
                      <a:pt x="54" y="232"/>
                    </a:lnTo>
                    <a:lnTo>
                      <a:pt x="56" y="233"/>
                    </a:lnTo>
                    <a:lnTo>
                      <a:pt x="59" y="233"/>
                    </a:lnTo>
                    <a:lnTo>
                      <a:pt x="60" y="235"/>
                    </a:lnTo>
                    <a:lnTo>
                      <a:pt x="60" y="235"/>
                    </a:lnTo>
                    <a:lnTo>
                      <a:pt x="62" y="242"/>
                    </a:lnTo>
                    <a:lnTo>
                      <a:pt x="64" y="245"/>
                    </a:lnTo>
                    <a:lnTo>
                      <a:pt x="67" y="248"/>
                    </a:lnTo>
                    <a:lnTo>
                      <a:pt x="67" y="248"/>
                    </a:lnTo>
                    <a:lnTo>
                      <a:pt x="73" y="248"/>
                    </a:lnTo>
                    <a:lnTo>
                      <a:pt x="80" y="248"/>
                    </a:lnTo>
                    <a:lnTo>
                      <a:pt x="85" y="245"/>
                    </a:lnTo>
                    <a:lnTo>
                      <a:pt x="91" y="243"/>
                    </a:lnTo>
                    <a:lnTo>
                      <a:pt x="102" y="239"/>
                    </a:lnTo>
                    <a:lnTo>
                      <a:pt x="114" y="235"/>
                    </a:lnTo>
                    <a:lnTo>
                      <a:pt x="114" y="235"/>
                    </a:lnTo>
                    <a:lnTo>
                      <a:pt x="123" y="233"/>
                    </a:lnTo>
                    <a:lnTo>
                      <a:pt x="133" y="232"/>
                    </a:lnTo>
                    <a:lnTo>
                      <a:pt x="142" y="233"/>
                    </a:lnTo>
                    <a:lnTo>
                      <a:pt x="151" y="234"/>
                    </a:lnTo>
                    <a:lnTo>
                      <a:pt x="169" y="239"/>
                    </a:lnTo>
                    <a:lnTo>
                      <a:pt x="186" y="244"/>
                    </a:lnTo>
                    <a:lnTo>
                      <a:pt x="186" y="244"/>
                    </a:lnTo>
                    <a:lnTo>
                      <a:pt x="195" y="244"/>
                    </a:lnTo>
                    <a:lnTo>
                      <a:pt x="203" y="245"/>
                    </a:lnTo>
                    <a:lnTo>
                      <a:pt x="221" y="244"/>
                    </a:lnTo>
                    <a:lnTo>
                      <a:pt x="222" y="244"/>
                    </a:lnTo>
                    <a:lnTo>
                      <a:pt x="222" y="244"/>
                    </a:lnTo>
                    <a:lnTo>
                      <a:pt x="210" y="257"/>
                    </a:lnTo>
                    <a:lnTo>
                      <a:pt x="204" y="263"/>
                    </a:lnTo>
                    <a:lnTo>
                      <a:pt x="197" y="268"/>
                    </a:lnTo>
                    <a:lnTo>
                      <a:pt x="189" y="273"/>
                    </a:lnTo>
                    <a:lnTo>
                      <a:pt x="181" y="275"/>
                    </a:lnTo>
                    <a:lnTo>
                      <a:pt x="174" y="277"/>
                    </a:lnTo>
                    <a:lnTo>
                      <a:pt x="164" y="277"/>
                    </a:lnTo>
                    <a:lnTo>
                      <a:pt x="164" y="277"/>
                    </a:lnTo>
                    <a:lnTo>
                      <a:pt x="155" y="276"/>
                    </a:lnTo>
                    <a:lnTo>
                      <a:pt x="146" y="273"/>
                    </a:lnTo>
                    <a:lnTo>
                      <a:pt x="129" y="265"/>
                    </a:lnTo>
                    <a:lnTo>
                      <a:pt x="121" y="261"/>
                    </a:lnTo>
                    <a:lnTo>
                      <a:pt x="112" y="258"/>
                    </a:lnTo>
                    <a:lnTo>
                      <a:pt x="103" y="256"/>
                    </a:lnTo>
                    <a:lnTo>
                      <a:pt x="93" y="257"/>
                    </a:lnTo>
                    <a:lnTo>
                      <a:pt x="93" y="257"/>
                    </a:lnTo>
                    <a:lnTo>
                      <a:pt x="78" y="260"/>
                    </a:lnTo>
                    <a:lnTo>
                      <a:pt x="64" y="265"/>
                    </a:lnTo>
                    <a:lnTo>
                      <a:pt x="57" y="266"/>
                    </a:lnTo>
                    <a:lnTo>
                      <a:pt x="49" y="267"/>
                    </a:lnTo>
                    <a:lnTo>
                      <a:pt x="42" y="266"/>
                    </a:lnTo>
                    <a:lnTo>
                      <a:pt x="34" y="263"/>
                    </a:lnTo>
                    <a:lnTo>
                      <a:pt x="34" y="263"/>
                    </a:lnTo>
                    <a:lnTo>
                      <a:pt x="31" y="260"/>
                    </a:lnTo>
                    <a:lnTo>
                      <a:pt x="29" y="256"/>
                    </a:lnTo>
                    <a:lnTo>
                      <a:pt x="28" y="250"/>
                    </a:lnTo>
                    <a:lnTo>
                      <a:pt x="29" y="244"/>
                    </a:lnTo>
                    <a:lnTo>
                      <a:pt x="29" y="244"/>
                    </a:lnTo>
                    <a:lnTo>
                      <a:pt x="28" y="243"/>
                    </a:lnTo>
                    <a:lnTo>
                      <a:pt x="26" y="242"/>
                    </a:lnTo>
                    <a:lnTo>
                      <a:pt x="23" y="240"/>
                    </a:lnTo>
                    <a:lnTo>
                      <a:pt x="22" y="239"/>
                    </a:lnTo>
                    <a:lnTo>
                      <a:pt x="22" y="236"/>
                    </a:lnTo>
                    <a:lnTo>
                      <a:pt x="22" y="235"/>
                    </a:lnTo>
                    <a:lnTo>
                      <a:pt x="24" y="233"/>
                    </a:lnTo>
                    <a:lnTo>
                      <a:pt x="24" y="233"/>
                    </a:lnTo>
                    <a:lnTo>
                      <a:pt x="20" y="232"/>
                    </a:lnTo>
                    <a:lnTo>
                      <a:pt x="18" y="232"/>
                    </a:lnTo>
                    <a:lnTo>
                      <a:pt x="17" y="229"/>
                    </a:lnTo>
                    <a:lnTo>
                      <a:pt x="17" y="229"/>
                    </a:lnTo>
                    <a:lnTo>
                      <a:pt x="16" y="227"/>
                    </a:lnTo>
                    <a:lnTo>
                      <a:pt x="17" y="224"/>
                    </a:lnTo>
                    <a:lnTo>
                      <a:pt x="17" y="220"/>
                    </a:lnTo>
                    <a:lnTo>
                      <a:pt x="16" y="219"/>
                    </a:lnTo>
                    <a:lnTo>
                      <a:pt x="15" y="218"/>
                    </a:lnTo>
                    <a:lnTo>
                      <a:pt x="15" y="218"/>
                    </a:lnTo>
                    <a:lnTo>
                      <a:pt x="8" y="218"/>
                    </a:lnTo>
                    <a:lnTo>
                      <a:pt x="5" y="218"/>
                    </a:lnTo>
                    <a:lnTo>
                      <a:pt x="2" y="217"/>
                    </a:lnTo>
                    <a:lnTo>
                      <a:pt x="2" y="217"/>
                    </a:lnTo>
                    <a:lnTo>
                      <a:pt x="2" y="215"/>
                    </a:lnTo>
                    <a:lnTo>
                      <a:pt x="0" y="212"/>
                    </a:lnTo>
                    <a:lnTo>
                      <a:pt x="2" y="209"/>
                    </a:lnTo>
                    <a:lnTo>
                      <a:pt x="2" y="209"/>
                    </a:lnTo>
                    <a:lnTo>
                      <a:pt x="4" y="203"/>
                    </a:lnTo>
                    <a:lnTo>
                      <a:pt x="8" y="199"/>
                    </a:lnTo>
                    <a:lnTo>
                      <a:pt x="11" y="193"/>
                    </a:lnTo>
                    <a:lnTo>
                      <a:pt x="11" y="190"/>
                    </a:lnTo>
                    <a:lnTo>
                      <a:pt x="11" y="188"/>
                    </a:lnTo>
                    <a:lnTo>
                      <a:pt x="11" y="188"/>
                    </a:lnTo>
                    <a:lnTo>
                      <a:pt x="8" y="183"/>
                    </a:lnTo>
                    <a:lnTo>
                      <a:pt x="7" y="177"/>
                    </a:lnTo>
                    <a:lnTo>
                      <a:pt x="7" y="166"/>
                    </a:lnTo>
                    <a:lnTo>
                      <a:pt x="7" y="166"/>
                    </a:lnTo>
                    <a:lnTo>
                      <a:pt x="9" y="154"/>
                    </a:lnTo>
                    <a:lnTo>
                      <a:pt x="13" y="141"/>
                    </a:lnTo>
                    <a:lnTo>
                      <a:pt x="15" y="135"/>
                    </a:lnTo>
                    <a:lnTo>
                      <a:pt x="18" y="130"/>
                    </a:lnTo>
                    <a:lnTo>
                      <a:pt x="23" y="125"/>
                    </a:lnTo>
                    <a:lnTo>
                      <a:pt x="28" y="121"/>
                    </a:lnTo>
                    <a:lnTo>
                      <a:pt x="111" y="49"/>
                    </a:lnTo>
                    <a:lnTo>
                      <a:pt x="111" y="49"/>
                    </a:lnTo>
                    <a:lnTo>
                      <a:pt x="125" y="38"/>
                    </a:lnTo>
                    <a:lnTo>
                      <a:pt x="140" y="27"/>
                    </a:lnTo>
                    <a:lnTo>
                      <a:pt x="146" y="21"/>
                    </a:lnTo>
                    <a:lnTo>
                      <a:pt x="153" y="14"/>
                    </a:lnTo>
                    <a:lnTo>
                      <a:pt x="159" y="7"/>
                    </a:lnTo>
                    <a:lnTo>
                      <a:pt x="163" y="0"/>
                    </a:lnTo>
                    <a:lnTo>
                      <a:pt x="163" y="0"/>
                    </a:lnTo>
                    <a:lnTo>
                      <a:pt x="168" y="7"/>
                    </a:lnTo>
                    <a:lnTo>
                      <a:pt x="170" y="17"/>
                    </a:lnTo>
                    <a:lnTo>
                      <a:pt x="171" y="26"/>
                    </a:lnTo>
                    <a:lnTo>
                      <a:pt x="170" y="30"/>
                    </a:lnTo>
                    <a:lnTo>
                      <a:pt x="168" y="3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33">
                <a:extLst>
                  <a:ext uri="{FF2B5EF4-FFF2-40B4-BE49-F238E27FC236}">
                    <a16:creationId xmlns:a16="http://schemas.microsoft.com/office/drawing/2014/main" id="{B74B611F-DB57-EB4C-82DB-07D0D1B85658}"/>
                  </a:ext>
                </a:extLst>
              </p:cNvPr>
              <p:cNvSpPr>
                <a:spLocks/>
              </p:cNvSpPr>
              <p:nvPr userDrawn="1"/>
            </p:nvSpPr>
            <p:spPr bwMode="auto">
              <a:xfrm>
                <a:off x="8027988" y="538162"/>
                <a:ext cx="212725" cy="174625"/>
              </a:xfrm>
              <a:custGeom>
                <a:avLst/>
                <a:gdLst>
                  <a:gd name="T0" fmla="*/ 188 w 270"/>
                  <a:gd name="T1" fmla="*/ 47 h 220"/>
                  <a:gd name="T2" fmla="*/ 241 w 270"/>
                  <a:gd name="T3" fmla="*/ 70 h 220"/>
                  <a:gd name="T4" fmla="*/ 258 w 270"/>
                  <a:gd name="T5" fmla="*/ 81 h 220"/>
                  <a:gd name="T6" fmla="*/ 265 w 270"/>
                  <a:gd name="T7" fmla="*/ 89 h 220"/>
                  <a:gd name="T8" fmla="*/ 267 w 270"/>
                  <a:gd name="T9" fmla="*/ 99 h 220"/>
                  <a:gd name="T10" fmla="*/ 265 w 270"/>
                  <a:gd name="T11" fmla="*/ 104 h 220"/>
                  <a:gd name="T12" fmla="*/ 256 w 270"/>
                  <a:gd name="T13" fmla="*/ 118 h 220"/>
                  <a:gd name="T14" fmla="*/ 240 w 270"/>
                  <a:gd name="T15" fmla="*/ 132 h 220"/>
                  <a:gd name="T16" fmla="*/ 227 w 270"/>
                  <a:gd name="T17" fmla="*/ 146 h 220"/>
                  <a:gd name="T18" fmla="*/ 223 w 270"/>
                  <a:gd name="T19" fmla="*/ 157 h 220"/>
                  <a:gd name="T20" fmla="*/ 224 w 270"/>
                  <a:gd name="T21" fmla="*/ 168 h 220"/>
                  <a:gd name="T22" fmla="*/ 227 w 270"/>
                  <a:gd name="T23" fmla="*/ 178 h 220"/>
                  <a:gd name="T24" fmla="*/ 235 w 270"/>
                  <a:gd name="T25" fmla="*/ 189 h 220"/>
                  <a:gd name="T26" fmla="*/ 242 w 270"/>
                  <a:gd name="T27" fmla="*/ 195 h 220"/>
                  <a:gd name="T28" fmla="*/ 247 w 270"/>
                  <a:gd name="T29" fmla="*/ 196 h 220"/>
                  <a:gd name="T30" fmla="*/ 257 w 270"/>
                  <a:gd name="T31" fmla="*/ 199 h 220"/>
                  <a:gd name="T32" fmla="*/ 267 w 270"/>
                  <a:gd name="T33" fmla="*/ 196 h 220"/>
                  <a:gd name="T34" fmla="*/ 270 w 270"/>
                  <a:gd name="T35" fmla="*/ 200 h 220"/>
                  <a:gd name="T36" fmla="*/ 267 w 270"/>
                  <a:gd name="T37" fmla="*/ 203 h 220"/>
                  <a:gd name="T38" fmla="*/ 254 w 270"/>
                  <a:gd name="T39" fmla="*/ 211 h 220"/>
                  <a:gd name="T40" fmla="*/ 239 w 270"/>
                  <a:gd name="T41" fmla="*/ 218 h 220"/>
                  <a:gd name="T42" fmla="*/ 223 w 270"/>
                  <a:gd name="T43" fmla="*/ 220 h 220"/>
                  <a:gd name="T44" fmla="*/ 207 w 270"/>
                  <a:gd name="T45" fmla="*/ 215 h 220"/>
                  <a:gd name="T46" fmla="*/ 201 w 270"/>
                  <a:gd name="T47" fmla="*/ 211 h 220"/>
                  <a:gd name="T48" fmla="*/ 190 w 270"/>
                  <a:gd name="T49" fmla="*/ 197 h 220"/>
                  <a:gd name="T50" fmla="*/ 188 w 270"/>
                  <a:gd name="T51" fmla="*/ 189 h 220"/>
                  <a:gd name="T52" fmla="*/ 188 w 270"/>
                  <a:gd name="T53" fmla="*/ 178 h 220"/>
                  <a:gd name="T54" fmla="*/ 190 w 270"/>
                  <a:gd name="T55" fmla="*/ 169 h 220"/>
                  <a:gd name="T56" fmla="*/ 202 w 270"/>
                  <a:gd name="T57" fmla="*/ 153 h 220"/>
                  <a:gd name="T58" fmla="*/ 223 w 270"/>
                  <a:gd name="T59" fmla="*/ 133 h 220"/>
                  <a:gd name="T60" fmla="*/ 229 w 270"/>
                  <a:gd name="T61" fmla="*/ 125 h 220"/>
                  <a:gd name="T62" fmla="*/ 232 w 270"/>
                  <a:gd name="T63" fmla="*/ 115 h 220"/>
                  <a:gd name="T64" fmla="*/ 231 w 270"/>
                  <a:gd name="T65" fmla="*/ 111 h 220"/>
                  <a:gd name="T66" fmla="*/ 225 w 270"/>
                  <a:gd name="T67" fmla="*/ 103 h 220"/>
                  <a:gd name="T68" fmla="*/ 219 w 270"/>
                  <a:gd name="T69" fmla="*/ 98 h 220"/>
                  <a:gd name="T70" fmla="*/ 176 w 270"/>
                  <a:gd name="T71" fmla="*/ 75 h 220"/>
                  <a:gd name="T72" fmla="*/ 130 w 270"/>
                  <a:gd name="T73" fmla="*/ 57 h 220"/>
                  <a:gd name="T74" fmla="*/ 84 w 270"/>
                  <a:gd name="T75" fmla="*/ 41 h 220"/>
                  <a:gd name="T76" fmla="*/ 38 w 270"/>
                  <a:gd name="T77" fmla="*/ 27 h 220"/>
                  <a:gd name="T78" fmla="*/ 19 w 270"/>
                  <a:gd name="T79" fmla="*/ 25 h 220"/>
                  <a:gd name="T80" fmla="*/ 10 w 270"/>
                  <a:gd name="T81" fmla="*/ 27 h 220"/>
                  <a:gd name="T82" fmla="*/ 4 w 270"/>
                  <a:gd name="T83" fmla="*/ 33 h 220"/>
                  <a:gd name="T84" fmla="*/ 4 w 270"/>
                  <a:gd name="T85" fmla="*/ 33 h 220"/>
                  <a:gd name="T86" fmla="*/ 1 w 270"/>
                  <a:gd name="T87" fmla="*/ 33 h 220"/>
                  <a:gd name="T88" fmla="*/ 0 w 270"/>
                  <a:gd name="T89" fmla="*/ 25 h 220"/>
                  <a:gd name="T90" fmla="*/ 3 w 270"/>
                  <a:gd name="T91" fmla="*/ 17 h 220"/>
                  <a:gd name="T92" fmla="*/ 12 w 270"/>
                  <a:gd name="T93" fmla="*/ 6 h 220"/>
                  <a:gd name="T94" fmla="*/ 17 w 270"/>
                  <a:gd name="T95" fmla="*/ 3 h 220"/>
                  <a:gd name="T96" fmla="*/ 30 w 270"/>
                  <a:gd name="T97" fmla="*/ 0 h 220"/>
                  <a:gd name="T98" fmla="*/ 67 w 270"/>
                  <a:gd name="T99" fmla="*/ 6 h 220"/>
                  <a:gd name="T100" fmla="*/ 98 w 270"/>
                  <a:gd name="T101" fmla="*/ 15 h 220"/>
                  <a:gd name="T102" fmla="*/ 159 w 270"/>
                  <a:gd name="T103" fmla="*/ 35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70" h="220">
                    <a:moveTo>
                      <a:pt x="188" y="47"/>
                    </a:moveTo>
                    <a:lnTo>
                      <a:pt x="188" y="47"/>
                    </a:lnTo>
                    <a:lnTo>
                      <a:pt x="224" y="63"/>
                    </a:lnTo>
                    <a:lnTo>
                      <a:pt x="241" y="70"/>
                    </a:lnTo>
                    <a:lnTo>
                      <a:pt x="258" y="81"/>
                    </a:lnTo>
                    <a:lnTo>
                      <a:pt x="258" y="81"/>
                    </a:lnTo>
                    <a:lnTo>
                      <a:pt x="262" y="84"/>
                    </a:lnTo>
                    <a:lnTo>
                      <a:pt x="265" y="89"/>
                    </a:lnTo>
                    <a:lnTo>
                      <a:pt x="266" y="94"/>
                    </a:lnTo>
                    <a:lnTo>
                      <a:pt x="267" y="99"/>
                    </a:lnTo>
                    <a:lnTo>
                      <a:pt x="267" y="99"/>
                    </a:lnTo>
                    <a:lnTo>
                      <a:pt x="265" y="104"/>
                    </a:lnTo>
                    <a:lnTo>
                      <a:pt x="263" y="109"/>
                    </a:lnTo>
                    <a:lnTo>
                      <a:pt x="256" y="118"/>
                    </a:lnTo>
                    <a:lnTo>
                      <a:pt x="248" y="125"/>
                    </a:lnTo>
                    <a:lnTo>
                      <a:pt x="240" y="132"/>
                    </a:lnTo>
                    <a:lnTo>
                      <a:pt x="233" y="138"/>
                    </a:lnTo>
                    <a:lnTo>
                      <a:pt x="227" y="146"/>
                    </a:lnTo>
                    <a:lnTo>
                      <a:pt x="225" y="151"/>
                    </a:lnTo>
                    <a:lnTo>
                      <a:pt x="223" y="157"/>
                    </a:lnTo>
                    <a:lnTo>
                      <a:pt x="223" y="162"/>
                    </a:lnTo>
                    <a:lnTo>
                      <a:pt x="224" y="168"/>
                    </a:lnTo>
                    <a:lnTo>
                      <a:pt x="224" y="168"/>
                    </a:lnTo>
                    <a:lnTo>
                      <a:pt x="227" y="178"/>
                    </a:lnTo>
                    <a:lnTo>
                      <a:pt x="231" y="186"/>
                    </a:lnTo>
                    <a:lnTo>
                      <a:pt x="235" y="189"/>
                    </a:lnTo>
                    <a:lnTo>
                      <a:pt x="239" y="193"/>
                    </a:lnTo>
                    <a:lnTo>
                      <a:pt x="242" y="195"/>
                    </a:lnTo>
                    <a:lnTo>
                      <a:pt x="247" y="196"/>
                    </a:lnTo>
                    <a:lnTo>
                      <a:pt x="247" y="196"/>
                    </a:lnTo>
                    <a:lnTo>
                      <a:pt x="253" y="197"/>
                    </a:lnTo>
                    <a:lnTo>
                      <a:pt x="257" y="199"/>
                    </a:lnTo>
                    <a:lnTo>
                      <a:pt x="262" y="197"/>
                    </a:lnTo>
                    <a:lnTo>
                      <a:pt x="267" y="196"/>
                    </a:lnTo>
                    <a:lnTo>
                      <a:pt x="267" y="196"/>
                    </a:lnTo>
                    <a:lnTo>
                      <a:pt x="270" y="200"/>
                    </a:lnTo>
                    <a:lnTo>
                      <a:pt x="270" y="202"/>
                    </a:lnTo>
                    <a:lnTo>
                      <a:pt x="267" y="203"/>
                    </a:lnTo>
                    <a:lnTo>
                      <a:pt x="267" y="203"/>
                    </a:lnTo>
                    <a:lnTo>
                      <a:pt x="254" y="211"/>
                    </a:lnTo>
                    <a:lnTo>
                      <a:pt x="246" y="214"/>
                    </a:lnTo>
                    <a:lnTo>
                      <a:pt x="239" y="218"/>
                    </a:lnTo>
                    <a:lnTo>
                      <a:pt x="231" y="219"/>
                    </a:lnTo>
                    <a:lnTo>
                      <a:pt x="223" y="220"/>
                    </a:lnTo>
                    <a:lnTo>
                      <a:pt x="215" y="219"/>
                    </a:lnTo>
                    <a:lnTo>
                      <a:pt x="207" y="215"/>
                    </a:lnTo>
                    <a:lnTo>
                      <a:pt x="207" y="215"/>
                    </a:lnTo>
                    <a:lnTo>
                      <a:pt x="201" y="211"/>
                    </a:lnTo>
                    <a:lnTo>
                      <a:pt x="195" y="204"/>
                    </a:lnTo>
                    <a:lnTo>
                      <a:pt x="190" y="197"/>
                    </a:lnTo>
                    <a:lnTo>
                      <a:pt x="188" y="189"/>
                    </a:lnTo>
                    <a:lnTo>
                      <a:pt x="188" y="189"/>
                    </a:lnTo>
                    <a:lnTo>
                      <a:pt x="188" y="184"/>
                    </a:lnTo>
                    <a:lnTo>
                      <a:pt x="188" y="178"/>
                    </a:lnTo>
                    <a:lnTo>
                      <a:pt x="189" y="174"/>
                    </a:lnTo>
                    <a:lnTo>
                      <a:pt x="190" y="169"/>
                    </a:lnTo>
                    <a:lnTo>
                      <a:pt x="195" y="160"/>
                    </a:lnTo>
                    <a:lnTo>
                      <a:pt x="202" y="153"/>
                    </a:lnTo>
                    <a:lnTo>
                      <a:pt x="215" y="140"/>
                    </a:lnTo>
                    <a:lnTo>
                      <a:pt x="223" y="133"/>
                    </a:lnTo>
                    <a:lnTo>
                      <a:pt x="229" y="125"/>
                    </a:lnTo>
                    <a:lnTo>
                      <a:pt x="229" y="125"/>
                    </a:lnTo>
                    <a:lnTo>
                      <a:pt x="231" y="118"/>
                    </a:lnTo>
                    <a:lnTo>
                      <a:pt x="232" y="115"/>
                    </a:lnTo>
                    <a:lnTo>
                      <a:pt x="231" y="111"/>
                    </a:lnTo>
                    <a:lnTo>
                      <a:pt x="231" y="111"/>
                    </a:lnTo>
                    <a:lnTo>
                      <a:pt x="229" y="107"/>
                    </a:lnTo>
                    <a:lnTo>
                      <a:pt x="225" y="103"/>
                    </a:lnTo>
                    <a:lnTo>
                      <a:pt x="219" y="98"/>
                    </a:lnTo>
                    <a:lnTo>
                      <a:pt x="219" y="98"/>
                    </a:lnTo>
                    <a:lnTo>
                      <a:pt x="197" y="86"/>
                    </a:lnTo>
                    <a:lnTo>
                      <a:pt x="176" y="75"/>
                    </a:lnTo>
                    <a:lnTo>
                      <a:pt x="153" y="66"/>
                    </a:lnTo>
                    <a:lnTo>
                      <a:pt x="130" y="57"/>
                    </a:lnTo>
                    <a:lnTo>
                      <a:pt x="108" y="49"/>
                    </a:lnTo>
                    <a:lnTo>
                      <a:pt x="84" y="41"/>
                    </a:lnTo>
                    <a:lnTo>
                      <a:pt x="38" y="27"/>
                    </a:lnTo>
                    <a:lnTo>
                      <a:pt x="38" y="27"/>
                    </a:lnTo>
                    <a:lnTo>
                      <a:pt x="29" y="26"/>
                    </a:lnTo>
                    <a:lnTo>
                      <a:pt x="19" y="25"/>
                    </a:lnTo>
                    <a:lnTo>
                      <a:pt x="15" y="26"/>
                    </a:lnTo>
                    <a:lnTo>
                      <a:pt x="10" y="27"/>
                    </a:lnTo>
                    <a:lnTo>
                      <a:pt x="7" y="30"/>
                    </a:lnTo>
                    <a:lnTo>
                      <a:pt x="4" y="33"/>
                    </a:lnTo>
                    <a:lnTo>
                      <a:pt x="4" y="33"/>
                    </a:lnTo>
                    <a:lnTo>
                      <a:pt x="4" y="33"/>
                    </a:lnTo>
                    <a:lnTo>
                      <a:pt x="3" y="34"/>
                    </a:lnTo>
                    <a:lnTo>
                      <a:pt x="1" y="33"/>
                    </a:lnTo>
                    <a:lnTo>
                      <a:pt x="0" y="31"/>
                    </a:lnTo>
                    <a:lnTo>
                      <a:pt x="0" y="25"/>
                    </a:lnTo>
                    <a:lnTo>
                      <a:pt x="0" y="25"/>
                    </a:lnTo>
                    <a:lnTo>
                      <a:pt x="3" y="17"/>
                    </a:lnTo>
                    <a:lnTo>
                      <a:pt x="6" y="12"/>
                    </a:lnTo>
                    <a:lnTo>
                      <a:pt x="12" y="6"/>
                    </a:lnTo>
                    <a:lnTo>
                      <a:pt x="17" y="3"/>
                    </a:lnTo>
                    <a:lnTo>
                      <a:pt x="17" y="3"/>
                    </a:lnTo>
                    <a:lnTo>
                      <a:pt x="24" y="1"/>
                    </a:lnTo>
                    <a:lnTo>
                      <a:pt x="30" y="0"/>
                    </a:lnTo>
                    <a:lnTo>
                      <a:pt x="43" y="1"/>
                    </a:lnTo>
                    <a:lnTo>
                      <a:pt x="67" y="6"/>
                    </a:lnTo>
                    <a:lnTo>
                      <a:pt x="67" y="6"/>
                    </a:lnTo>
                    <a:lnTo>
                      <a:pt x="98" y="15"/>
                    </a:lnTo>
                    <a:lnTo>
                      <a:pt x="128" y="24"/>
                    </a:lnTo>
                    <a:lnTo>
                      <a:pt x="159" y="35"/>
                    </a:lnTo>
                    <a:lnTo>
                      <a:pt x="188" y="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34">
                <a:extLst>
                  <a:ext uri="{FF2B5EF4-FFF2-40B4-BE49-F238E27FC236}">
                    <a16:creationId xmlns:a16="http://schemas.microsoft.com/office/drawing/2014/main" id="{55BD1FB8-620E-004A-8A6C-808DD039610E}"/>
                  </a:ext>
                </a:extLst>
              </p:cNvPr>
              <p:cNvSpPr>
                <a:spLocks/>
              </p:cNvSpPr>
              <p:nvPr userDrawn="1"/>
            </p:nvSpPr>
            <p:spPr bwMode="auto">
              <a:xfrm>
                <a:off x="8027988" y="538162"/>
                <a:ext cx="212725" cy="174625"/>
              </a:xfrm>
              <a:custGeom>
                <a:avLst/>
                <a:gdLst>
                  <a:gd name="T0" fmla="*/ 188 w 270"/>
                  <a:gd name="T1" fmla="*/ 47 h 220"/>
                  <a:gd name="T2" fmla="*/ 241 w 270"/>
                  <a:gd name="T3" fmla="*/ 70 h 220"/>
                  <a:gd name="T4" fmla="*/ 258 w 270"/>
                  <a:gd name="T5" fmla="*/ 81 h 220"/>
                  <a:gd name="T6" fmla="*/ 265 w 270"/>
                  <a:gd name="T7" fmla="*/ 89 h 220"/>
                  <a:gd name="T8" fmla="*/ 267 w 270"/>
                  <a:gd name="T9" fmla="*/ 99 h 220"/>
                  <a:gd name="T10" fmla="*/ 265 w 270"/>
                  <a:gd name="T11" fmla="*/ 104 h 220"/>
                  <a:gd name="T12" fmla="*/ 256 w 270"/>
                  <a:gd name="T13" fmla="*/ 118 h 220"/>
                  <a:gd name="T14" fmla="*/ 240 w 270"/>
                  <a:gd name="T15" fmla="*/ 132 h 220"/>
                  <a:gd name="T16" fmla="*/ 227 w 270"/>
                  <a:gd name="T17" fmla="*/ 146 h 220"/>
                  <a:gd name="T18" fmla="*/ 223 w 270"/>
                  <a:gd name="T19" fmla="*/ 157 h 220"/>
                  <a:gd name="T20" fmla="*/ 224 w 270"/>
                  <a:gd name="T21" fmla="*/ 168 h 220"/>
                  <a:gd name="T22" fmla="*/ 227 w 270"/>
                  <a:gd name="T23" fmla="*/ 178 h 220"/>
                  <a:gd name="T24" fmla="*/ 235 w 270"/>
                  <a:gd name="T25" fmla="*/ 189 h 220"/>
                  <a:gd name="T26" fmla="*/ 242 w 270"/>
                  <a:gd name="T27" fmla="*/ 195 h 220"/>
                  <a:gd name="T28" fmla="*/ 247 w 270"/>
                  <a:gd name="T29" fmla="*/ 196 h 220"/>
                  <a:gd name="T30" fmla="*/ 257 w 270"/>
                  <a:gd name="T31" fmla="*/ 199 h 220"/>
                  <a:gd name="T32" fmla="*/ 267 w 270"/>
                  <a:gd name="T33" fmla="*/ 196 h 220"/>
                  <a:gd name="T34" fmla="*/ 270 w 270"/>
                  <a:gd name="T35" fmla="*/ 200 h 220"/>
                  <a:gd name="T36" fmla="*/ 267 w 270"/>
                  <a:gd name="T37" fmla="*/ 203 h 220"/>
                  <a:gd name="T38" fmla="*/ 254 w 270"/>
                  <a:gd name="T39" fmla="*/ 211 h 220"/>
                  <a:gd name="T40" fmla="*/ 239 w 270"/>
                  <a:gd name="T41" fmla="*/ 218 h 220"/>
                  <a:gd name="T42" fmla="*/ 223 w 270"/>
                  <a:gd name="T43" fmla="*/ 220 h 220"/>
                  <a:gd name="T44" fmla="*/ 207 w 270"/>
                  <a:gd name="T45" fmla="*/ 215 h 220"/>
                  <a:gd name="T46" fmla="*/ 201 w 270"/>
                  <a:gd name="T47" fmla="*/ 211 h 220"/>
                  <a:gd name="T48" fmla="*/ 190 w 270"/>
                  <a:gd name="T49" fmla="*/ 197 h 220"/>
                  <a:gd name="T50" fmla="*/ 188 w 270"/>
                  <a:gd name="T51" fmla="*/ 189 h 220"/>
                  <a:gd name="T52" fmla="*/ 188 w 270"/>
                  <a:gd name="T53" fmla="*/ 178 h 220"/>
                  <a:gd name="T54" fmla="*/ 190 w 270"/>
                  <a:gd name="T55" fmla="*/ 169 h 220"/>
                  <a:gd name="T56" fmla="*/ 202 w 270"/>
                  <a:gd name="T57" fmla="*/ 153 h 220"/>
                  <a:gd name="T58" fmla="*/ 223 w 270"/>
                  <a:gd name="T59" fmla="*/ 133 h 220"/>
                  <a:gd name="T60" fmla="*/ 229 w 270"/>
                  <a:gd name="T61" fmla="*/ 125 h 220"/>
                  <a:gd name="T62" fmla="*/ 232 w 270"/>
                  <a:gd name="T63" fmla="*/ 115 h 220"/>
                  <a:gd name="T64" fmla="*/ 231 w 270"/>
                  <a:gd name="T65" fmla="*/ 111 h 220"/>
                  <a:gd name="T66" fmla="*/ 225 w 270"/>
                  <a:gd name="T67" fmla="*/ 103 h 220"/>
                  <a:gd name="T68" fmla="*/ 219 w 270"/>
                  <a:gd name="T69" fmla="*/ 98 h 220"/>
                  <a:gd name="T70" fmla="*/ 176 w 270"/>
                  <a:gd name="T71" fmla="*/ 75 h 220"/>
                  <a:gd name="T72" fmla="*/ 130 w 270"/>
                  <a:gd name="T73" fmla="*/ 57 h 220"/>
                  <a:gd name="T74" fmla="*/ 84 w 270"/>
                  <a:gd name="T75" fmla="*/ 41 h 220"/>
                  <a:gd name="T76" fmla="*/ 38 w 270"/>
                  <a:gd name="T77" fmla="*/ 27 h 220"/>
                  <a:gd name="T78" fmla="*/ 19 w 270"/>
                  <a:gd name="T79" fmla="*/ 25 h 220"/>
                  <a:gd name="T80" fmla="*/ 10 w 270"/>
                  <a:gd name="T81" fmla="*/ 27 h 220"/>
                  <a:gd name="T82" fmla="*/ 4 w 270"/>
                  <a:gd name="T83" fmla="*/ 33 h 220"/>
                  <a:gd name="T84" fmla="*/ 4 w 270"/>
                  <a:gd name="T85" fmla="*/ 33 h 220"/>
                  <a:gd name="T86" fmla="*/ 1 w 270"/>
                  <a:gd name="T87" fmla="*/ 33 h 220"/>
                  <a:gd name="T88" fmla="*/ 0 w 270"/>
                  <a:gd name="T89" fmla="*/ 25 h 220"/>
                  <a:gd name="T90" fmla="*/ 3 w 270"/>
                  <a:gd name="T91" fmla="*/ 17 h 220"/>
                  <a:gd name="T92" fmla="*/ 12 w 270"/>
                  <a:gd name="T93" fmla="*/ 6 h 220"/>
                  <a:gd name="T94" fmla="*/ 17 w 270"/>
                  <a:gd name="T95" fmla="*/ 3 h 220"/>
                  <a:gd name="T96" fmla="*/ 30 w 270"/>
                  <a:gd name="T97" fmla="*/ 0 h 220"/>
                  <a:gd name="T98" fmla="*/ 67 w 270"/>
                  <a:gd name="T99" fmla="*/ 6 h 220"/>
                  <a:gd name="T100" fmla="*/ 98 w 270"/>
                  <a:gd name="T101" fmla="*/ 15 h 220"/>
                  <a:gd name="T102" fmla="*/ 159 w 270"/>
                  <a:gd name="T103" fmla="*/ 35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70" h="220">
                    <a:moveTo>
                      <a:pt x="188" y="47"/>
                    </a:moveTo>
                    <a:lnTo>
                      <a:pt x="188" y="47"/>
                    </a:lnTo>
                    <a:lnTo>
                      <a:pt x="224" y="63"/>
                    </a:lnTo>
                    <a:lnTo>
                      <a:pt x="241" y="70"/>
                    </a:lnTo>
                    <a:lnTo>
                      <a:pt x="258" y="81"/>
                    </a:lnTo>
                    <a:lnTo>
                      <a:pt x="258" y="81"/>
                    </a:lnTo>
                    <a:lnTo>
                      <a:pt x="262" y="84"/>
                    </a:lnTo>
                    <a:lnTo>
                      <a:pt x="265" y="89"/>
                    </a:lnTo>
                    <a:lnTo>
                      <a:pt x="266" y="94"/>
                    </a:lnTo>
                    <a:lnTo>
                      <a:pt x="267" y="99"/>
                    </a:lnTo>
                    <a:lnTo>
                      <a:pt x="267" y="99"/>
                    </a:lnTo>
                    <a:lnTo>
                      <a:pt x="265" y="104"/>
                    </a:lnTo>
                    <a:lnTo>
                      <a:pt x="263" y="109"/>
                    </a:lnTo>
                    <a:lnTo>
                      <a:pt x="256" y="118"/>
                    </a:lnTo>
                    <a:lnTo>
                      <a:pt x="248" y="125"/>
                    </a:lnTo>
                    <a:lnTo>
                      <a:pt x="240" y="132"/>
                    </a:lnTo>
                    <a:lnTo>
                      <a:pt x="233" y="138"/>
                    </a:lnTo>
                    <a:lnTo>
                      <a:pt x="227" y="146"/>
                    </a:lnTo>
                    <a:lnTo>
                      <a:pt x="225" y="151"/>
                    </a:lnTo>
                    <a:lnTo>
                      <a:pt x="223" y="157"/>
                    </a:lnTo>
                    <a:lnTo>
                      <a:pt x="223" y="162"/>
                    </a:lnTo>
                    <a:lnTo>
                      <a:pt x="224" y="168"/>
                    </a:lnTo>
                    <a:lnTo>
                      <a:pt x="224" y="168"/>
                    </a:lnTo>
                    <a:lnTo>
                      <a:pt x="227" y="178"/>
                    </a:lnTo>
                    <a:lnTo>
                      <a:pt x="231" y="186"/>
                    </a:lnTo>
                    <a:lnTo>
                      <a:pt x="235" y="189"/>
                    </a:lnTo>
                    <a:lnTo>
                      <a:pt x="239" y="193"/>
                    </a:lnTo>
                    <a:lnTo>
                      <a:pt x="242" y="195"/>
                    </a:lnTo>
                    <a:lnTo>
                      <a:pt x="247" y="196"/>
                    </a:lnTo>
                    <a:lnTo>
                      <a:pt x="247" y="196"/>
                    </a:lnTo>
                    <a:lnTo>
                      <a:pt x="253" y="197"/>
                    </a:lnTo>
                    <a:lnTo>
                      <a:pt x="257" y="199"/>
                    </a:lnTo>
                    <a:lnTo>
                      <a:pt x="262" y="197"/>
                    </a:lnTo>
                    <a:lnTo>
                      <a:pt x="267" y="196"/>
                    </a:lnTo>
                    <a:lnTo>
                      <a:pt x="267" y="196"/>
                    </a:lnTo>
                    <a:lnTo>
                      <a:pt x="270" y="200"/>
                    </a:lnTo>
                    <a:lnTo>
                      <a:pt x="270" y="202"/>
                    </a:lnTo>
                    <a:lnTo>
                      <a:pt x="267" y="203"/>
                    </a:lnTo>
                    <a:lnTo>
                      <a:pt x="267" y="203"/>
                    </a:lnTo>
                    <a:lnTo>
                      <a:pt x="254" y="211"/>
                    </a:lnTo>
                    <a:lnTo>
                      <a:pt x="246" y="214"/>
                    </a:lnTo>
                    <a:lnTo>
                      <a:pt x="239" y="218"/>
                    </a:lnTo>
                    <a:lnTo>
                      <a:pt x="231" y="219"/>
                    </a:lnTo>
                    <a:lnTo>
                      <a:pt x="223" y="220"/>
                    </a:lnTo>
                    <a:lnTo>
                      <a:pt x="215" y="219"/>
                    </a:lnTo>
                    <a:lnTo>
                      <a:pt x="207" y="215"/>
                    </a:lnTo>
                    <a:lnTo>
                      <a:pt x="207" y="215"/>
                    </a:lnTo>
                    <a:lnTo>
                      <a:pt x="201" y="211"/>
                    </a:lnTo>
                    <a:lnTo>
                      <a:pt x="195" y="204"/>
                    </a:lnTo>
                    <a:lnTo>
                      <a:pt x="190" y="197"/>
                    </a:lnTo>
                    <a:lnTo>
                      <a:pt x="188" y="189"/>
                    </a:lnTo>
                    <a:lnTo>
                      <a:pt x="188" y="189"/>
                    </a:lnTo>
                    <a:lnTo>
                      <a:pt x="188" y="184"/>
                    </a:lnTo>
                    <a:lnTo>
                      <a:pt x="188" y="178"/>
                    </a:lnTo>
                    <a:lnTo>
                      <a:pt x="189" y="174"/>
                    </a:lnTo>
                    <a:lnTo>
                      <a:pt x="190" y="169"/>
                    </a:lnTo>
                    <a:lnTo>
                      <a:pt x="195" y="160"/>
                    </a:lnTo>
                    <a:lnTo>
                      <a:pt x="202" y="153"/>
                    </a:lnTo>
                    <a:lnTo>
                      <a:pt x="215" y="140"/>
                    </a:lnTo>
                    <a:lnTo>
                      <a:pt x="223" y="133"/>
                    </a:lnTo>
                    <a:lnTo>
                      <a:pt x="229" y="125"/>
                    </a:lnTo>
                    <a:lnTo>
                      <a:pt x="229" y="125"/>
                    </a:lnTo>
                    <a:lnTo>
                      <a:pt x="231" y="118"/>
                    </a:lnTo>
                    <a:lnTo>
                      <a:pt x="232" y="115"/>
                    </a:lnTo>
                    <a:lnTo>
                      <a:pt x="231" y="111"/>
                    </a:lnTo>
                    <a:lnTo>
                      <a:pt x="231" y="111"/>
                    </a:lnTo>
                    <a:lnTo>
                      <a:pt x="229" y="107"/>
                    </a:lnTo>
                    <a:lnTo>
                      <a:pt x="225" y="103"/>
                    </a:lnTo>
                    <a:lnTo>
                      <a:pt x="219" y="98"/>
                    </a:lnTo>
                    <a:lnTo>
                      <a:pt x="219" y="98"/>
                    </a:lnTo>
                    <a:lnTo>
                      <a:pt x="197" y="86"/>
                    </a:lnTo>
                    <a:lnTo>
                      <a:pt x="176" y="75"/>
                    </a:lnTo>
                    <a:lnTo>
                      <a:pt x="153" y="66"/>
                    </a:lnTo>
                    <a:lnTo>
                      <a:pt x="130" y="57"/>
                    </a:lnTo>
                    <a:lnTo>
                      <a:pt x="108" y="49"/>
                    </a:lnTo>
                    <a:lnTo>
                      <a:pt x="84" y="41"/>
                    </a:lnTo>
                    <a:lnTo>
                      <a:pt x="38" y="27"/>
                    </a:lnTo>
                    <a:lnTo>
                      <a:pt x="38" y="27"/>
                    </a:lnTo>
                    <a:lnTo>
                      <a:pt x="29" y="26"/>
                    </a:lnTo>
                    <a:lnTo>
                      <a:pt x="19" y="25"/>
                    </a:lnTo>
                    <a:lnTo>
                      <a:pt x="15" y="26"/>
                    </a:lnTo>
                    <a:lnTo>
                      <a:pt x="10" y="27"/>
                    </a:lnTo>
                    <a:lnTo>
                      <a:pt x="7" y="30"/>
                    </a:lnTo>
                    <a:lnTo>
                      <a:pt x="4" y="33"/>
                    </a:lnTo>
                    <a:lnTo>
                      <a:pt x="4" y="33"/>
                    </a:lnTo>
                    <a:lnTo>
                      <a:pt x="4" y="33"/>
                    </a:lnTo>
                    <a:lnTo>
                      <a:pt x="3" y="34"/>
                    </a:lnTo>
                    <a:lnTo>
                      <a:pt x="1" y="33"/>
                    </a:lnTo>
                    <a:lnTo>
                      <a:pt x="0" y="31"/>
                    </a:lnTo>
                    <a:lnTo>
                      <a:pt x="0" y="25"/>
                    </a:lnTo>
                    <a:lnTo>
                      <a:pt x="0" y="25"/>
                    </a:lnTo>
                    <a:lnTo>
                      <a:pt x="3" y="17"/>
                    </a:lnTo>
                    <a:lnTo>
                      <a:pt x="6" y="12"/>
                    </a:lnTo>
                    <a:lnTo>
                      <a:pt x="12" y="6"/>
                    </a:lnTo>
                    <a:lnTo>
                      <a:pt x="17" y="3"/>
                    </a:lnTo>
                    <a:lnTo>
                      <a:pt x="17" y="3"/>
                    </a:lnTo>
                    <a:lnTo>
                      <a:pt x="24" y="1"/>
                    </a:lnTo>
                    <a:lnTo>
                      <a:pt x="30" y="0"/>
                    </a:lnTo>
                    <a:lnTo>
                      <a:pt x="43" y="1"/>
                    </a:lnTo>
                    <a:lnTo>
                      <a:pt x="67" y="6"/>
                    </a:lnTo>
                    <a:lnTo>
                      <a:pt x="67" y="6"/>
                    </a:lnTo>
                    <a:lnTo>
                      <a:pt x="98" y="15"/>
                    </a:lnTo>
                    <a:lnTo>
                      <a:pt x="128" y="24"/>
                    </a:lnTo>
                    <a:lnTo>
                      <a:pt x="159" y="35"/>
                    </a:lnTo>
                    <a:lnTo>
                      <a:pt x="188" y="4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35">
                <a:extLst>
                  <a:ext uri="{FF2B5EF4-FFF2-40B4-BE49-F238E27FC236}">
                    <a16:creationId xmlns:a16="http://schemas.microsoft.com/office/drawing/2014/main" id="{5FBF6C9B-C87C-BC49-89BB-27FA4F41D630}"/>
                  </a:ext>
                </a:extLst>
              </p:cNvPr>
              <p:cNvSpPr>
                <a:spLocks noEditPoints="1"/>
              </p:cNvSpPr>
              <p:nvPr userDrawn="1"/>
            </p:nvSpPr>
            <p:spPr bwMode="auto">
              <a:xfrm>
                <a:off x="8139113" y="677862"/>
                <a:ext cx="26988" cy="26987"/>
              </a:xfrm>
              <a:custGeom>
                <a:avLst/>
                <a:gdLst>
                  <a:gd name="T0" fmla="*/ 21 w 33"/>
                  <a:gd name="T1" fmla="*/ 5 h 33"/>
                  <a:gd name="T2" fmla="*/ 21 w 33"/>
                  <a:gd name="T3" fmla="*/ 5 h 33"/>
                  <a:gd name="T4" fmla="*/ 21 w 33"/>
                  <a:gd name="T5" fmla="*/ 2 h 33"/>
                  <a:gd name="T6" fmla="*/ 18 w 33"/>
                  <a:gd name="T7" fmla="*/ 2 h 33"/>
                  <a:gd name="T8" fmla="*/ 18 w 33"/>
                  <a:gd name="T9" fmla="*/ 2 h 33"/>
                  <a:gd name="T10" fmla="*/ 12 w 33"/>
                  <a:gd name="T11" fmla="*/ 3 h 33"/>
                  <a:gd name="T12" fmla="*/ 9 w 33"/>
                  <a:gd name="T13" fmla="*/ 6 h 33"/>
                  <a:gd name="T14" fmla="*/ 7 w 33"/>
                  <a:gd name="T15" fmla="*/ 10 h 33"/>
                  <a:gd name="T16" fmla="*/ 5 w 33"/>
                  <a:gd name="T17" fmla="*/ 17 h 33"/>
                  <a:gd name="T18" fmla="*/ 5 w 33"/>
                  <a:gd name="T19" fmla="*/ 17 h 33"/>
                  <a:gd name="T20" fmla="*/ 7 w 33"/>
                  <a:gd name="T21" fmla="*/ 23 h 33"/>
                  <a:gd name="T22" fmla="*/ 9 w 33"/>
                  <a:gd name="T23" fmla="*/ 27 h 33"/>
                  <a:gd name="T24" fmla="*/ 12 w 33"/>
                  <a:gd name="T25" fmla="*/ 29 h 33"/>
                  <a:gd name="T26" fmla="*/ 19 w 33"/>
                  <a:gd name="T27" fmla="*/ 31 h 33"/>
                  <a:gd name="T28" fmla="*/ 19 w 33"/>
                  <a:gd name="T29" fmla="*/ 31 h 33"/>
                  <a:gd name="T30" fmla="*/ 21 w 33"/>
                  <a:gd name="T31" fmla="*/ 31 h 33"/>
                  <a:gd name="T32" fmla="*/ 22 w 33"/>
                  <a:gd name="T33" fmla="*/ 29 h 33"/>
                  <a:gd name="T34" fmla="*/ 21 w 33"/>
                  <a:gd name="T35" fmla="*/ 5 h 33"/>
                  <a:gd name="T36" fmla="*/ 33 w 33"/>
                  <a:gd name="T37" fmla="*/ 1 h 33"/>
                  <a:gd name="T38" fmla="*/ 33 w 33"/>
                  <a:gd name="T39" fmla="*/ 1 h 33"/>
                  <a:gd name="T40" fmla="*/ 28 w 33"/>
                  <a:gd name="T41" fmla="*/ 2 h 33"/>
                  <a:gd name="T42" fmla="*/ 27 w 33"/>
                  <a:gd name="T43" fmla="*/ 3 h 33"/>
                  <a:gd name="T44" fmla="*/ 27 w 33"/>
                  <a:gd name="T45" fmla="*/ 3 h 33"/>
                  <a:gd name="T46" fmla="*/ 27 w 33"/>
                  <a:gd name="T47" fmla="*/ 16 h 33"/>
                  <a:gd name="T48" fmla="*/ 27 w 33"/>
                  <a:gd name="T49" fmla="*/ 16 h 33"/>
                  <a:gd name="T50" fmla="*/ 27 w 33"/>
                  <a:gd name="T51" fmla="*/ 28 h 33"/>
                  <a:gd name="T52" fmla="*/ 27 w 33"/>
                  <a:gd name="T53" fmla="*/ 28 h 33"/>
                  <a:gd name="T54" fmla="*/ 28 w 33"/>
                  <a:gd name="T55" fmla="*/ 29 h 33"/>
                  <a:gd name="T56" fmla="*/ 33 w 33"/>
                  <a:gd name="T57" fmla="*/ 31 h 33"/>
                  <a:gd name="T58" fmla="*/ 33 w 33"/>
                  <a:gd name="T59" fmla="*/ 32 h 33"/>
                  <a:gd name="T60" fmla="*/ 17 w 33"/>
                  <a:gd name="T61" fmla="*/ 33 h 33"/>
                  <a:gd name="T62" fmla="*/ 17 w 33"/>
                  <a:gd name="T63" fmla="*/ 33 h 33"/>
                  <a:gd name="T64" fmla="*/ 12 w 33"/>
                  <a:gd name="T65" fmla="*/ 33 h 33"/>
                  <a:gd name="T66" fmla="*/ 9 w 33"/>
                  <a:gd name="T67" fmla="*/ 32 h 33"/>
                  <a:gd name="T68" fmla="*/ 7 w 33"/>
                  <a:gd name="T69" fmla="*/ 31 h 33"/>
                  <a:gd name="T70" fmla="*/ 4 w 33"/>
                  <a:gd name="T71" fmla="*/ 28 h 33"/>
                  <a:gd name="T72" fmla="*/ 4 w 33"/>
                  <a:gd name="T73" fmla="*/ 28 h 33"/>
                  <a:gd name="T74" fmla="*/ 1 w 33"/>
                  <a:gd name="T75" fmla="*/ 24 h 33"/>
                  <a:gd name="T76" fmla="*/ 0 w 33"/>
                  <a:gd name="T77" fmla="*/ 20 h 33"/>
                  <a:gd name="T78" fmla="*/ 0 w 33"/>
                  <a:gd name="T79" fmla="*/ 17 h 33"/>
                  <a:gd name="T80" fmla="*/ 0 w 33"/>
                  <a:gd name="T81" fmla="*/ 17 h 33"/>
                  <a:gd name="T82" fmla="*/ 1 w 33"/>
                  <a:gd name="T83" fmla="*/ 10 h 33"/>
                  <a:gd name="T84" fmla="*/ 3 w 33"/>
                  <a:gd name="T85" fmla="*/ 6 h 33"/>
                  <a:gd name="T86" fmla="*/ 5 w 33"/>
                  <a:gd name="T87" fmla="*/ 3 h 33"/>
                  <a:gd name="T88" fmla="*/ 9 w 33"/>
                  <a:gd name="T89" fmla="*/ 1 h 33"/>
                  <a:gd name="T90" fmla="*/ 12 w 33"/>
                  <a:gd name="T91" fmla="*/ 0 h 33"/>
                  <a:gd name="T92" fmla="*/ 17 w 33"/>
                  <a:gd name="T93" fmla="*/ 0 h 33"/>
                  <a:gd name="T94" fmla="*/ 33 w 33"/>
                  <a:gd name="T95" fmla="*/ 0 h 33"/>
                  <a:gd name="T96" fmla="*/ 33 w 33"/>
                  <a:gd name="T97"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3" h="33">
                    <a:moveTo>
                      <a:pt x="21" y="5"/>
                    </a:moveTo>
                    <a:lnTo>
                      <a:pt x="21" y="5"/>
                    </a:lnTo>
                    <a:lnTo>
                      <a:pt x="21" y="2"/>
                    </a:lnTo>
                    <a:lnTo>
                      <a:pt x="18" y="2"/>
                    </a:lnTo>
                    <a:lnTo>
                      <a:pt x="18" y="2"/>
                    </a:lnTo>
                    <a:lnTo>
                      <a:pt x="12" y="3"/>
                    </a:lnTo>
                    <a:lnTo>
                      <a:pt x="9" y="6"/>
                    </a:lnTo>
                    <a:lnTo>
                      <a:pt x="7" y="10"/>
                    </a:lnTo>
                    <a:lnTo>
                      <a:pt x="5" y="17"/>
                    </a:lnTo>
                    <a:lnTo>
                      <a:pt x="5" y="17"/>
                    </a:lnTo>
                    <a:lnTo>
                      <a:pt x="7" y="23"/>
                    </a:lnTo>
                    <a:lnTo>
                      <a:pt x="9" y="27"/>
                    </a:lnTo>
                    <a:lnTo>
                      <a:pt x="12" y="29"/>
                    </a:lnTo>
                    <a:lnTo>
                      <a:pt x="19" y="31"/>
                    </a:lnTo>
                    <a:lnTo>
                      <a:pt x="19" y="31"/>
                    </a:lnTo>
                    <a:lnTo>
                      <a:pt x="21" y="31"/>
                    </a:lnTo>
                    <a:lnTo>
                      <a:pt x="22" y="29"/>
                    </a:lnTo>
                    <a:lnTo>
                      <a:pt x="21" y="5"/>
                    </a:lnTo>
                    <a:close/>
                    <a:moveTo>
                      <a:pt x="33" y="1"/>
                    </a:moveTo>
                    <a:lnTo>
                      <a:pt x="33" y="1"/>
                    </a:lnTo>
                    <a:lnTo>
                      <a:pt x="28" y="2"/>
                    </a:lnTo>
                    <a:lnTo>
                      <a:pt x="27" y="3"/>
                    </a:lnTo>
                    <a:lnTo>
                      <a:pt x="27" y="3"/>
                    </a:lnTo>
                    <a:lnTo>
                      <a:pt x="27" y="16"/>
                    </a:lnTo>
                    <a:lnTo>
                      <a:pt x="27" y="16"/>
                    </a:lnTo>
                    <a:lnTo>
                      <a:pt x="27" y="28"/>
                    </a:lnTo>
                    <a:lnTo>
                      <a:pt x="27" y="28"/>
                    </a:lnTo>
                    <a:lnTo>
                      <a:pt x="28" y="29"/>
                    </a:lnTo>
                    <a:lnTo>
                      <a:pt x="33" y="31"/>
                    </a:lnTo>
                    <a:lnTo>
                      <a:pt x="33" y="32"/>
                    </a:lnTo>
                    <a:lnTo>
                      <a:pt x="17" y="33"/>
                    </a:lnTo>
                    <a:lnTo>
                      <a:pt x="17" y="33"/>
                    </a:lnTo>
                    <a:lnTo>
                      <a:pt x="12" y="33"/>
                    </a:lnTo>
                    <a:lnTo>
                      <a:pt x="9" y="32"/>
                    </a:lnTo>
                    <a:lnTo>
                      <a:pt x="7" y="31"/>
                    </a:lnTo>
                    <a:lnTo>
                      <a:pt x="4" y="28"/>
                    </a:lnTo>
                    <a:lnTo>
                      <a:pt x="4" y="28"/>
                    </a:lnTo>
                    <a:lnTo>
                      <a:pt x="1" y="24"/>
                    </a:lnTo>
                    <a:lnTo>
                      <a:pt x="0" y="20"/>
                    </a:lnTo>
                    <a:lnTo>
                      <a:pt x="0" y="17"/>
                    </a:lnTo>
                    <a:lnTo>
                      <a:pt x="0" y="17"/>
                    </a:lnTo>
                    <a:lnTo>
                      <a:pt x="1" y="10"/>
                    </a:lnTo>
                    <a:lnTo>
                      <a:pt x="3" y="6"/>
                    </a:lnTo>
                    <a:lnTo>
                      <a:pt x="5" y="3"/>
                    </a:lnTo>
                    <a:lnTo>
                      <a:pt x="9" y="1"/>
                    </a:lnTo>
                    <a:lnTo>
                      <a:pt x="12" y="0"/>
                    </a:lnTo>
                    <a:lnTo>
                      <a:pt x="17" y="0"/>
                    </a:lnTo>
                    <a:lnTo>
                      <a:pt x="33" y="0"/>
                    </a:lnTo>
                    <a:lnTo>
                      <a:pt x="33"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36">
                <a:extLst>
                  <a:ext uri="{FF2B5EF4-FFF2-40B4-BE49-F238E27FC236}">
                    <a16:creationId xmlns:a16="http://schemas.microsoft.com/office/drawing/2014/main" id="{362D130C-9208-604D-81E9-FEC48F8C0684}"/>
                  </a:ext>
                </a:extLst>
              </p:cNvPr>
              <p:cNvSpPr>
                <a:spLocks/>
              </p:cNvSpPr>
              <p:nvPr userDrawn="1"/>
            </p:nvSpPr>
            <p:spPr bwMode="auto">
              <a:xfrm>
                <a:off x="8115300" y="676275"/>
                <a:ext cx="22225" cy="28575"/>
              </a:xfrm>
              <a:custGeom>
                <a:avLst/>
                <a:gdLst>
                  <a:gd name="T0" fmla="*/ 28 w 28"/>
                  <a:gd name="T1" fmla="*/ 4 h 35"/>
                  <a:gd name="T2" fmla="*/ 28 w 28"/>
                  <a:gd name="T3" fmla="*/ 4 h 35"/>
                  <a:gd name="T4" fmla="*/ 25 w 28"/>
                  <a:gd name="T5" fmla="*/ 4 h 35"/>
                  <a:gd name="T6" fmla="*/ 24 w 28"/>
                  <a:gd name="T7" fmla="*/ 5 h 35"/>
                  <a:gd name="T8" fmla="*/ 24 w 28"/>
                  <a:gd name="T9" fmla="*/ 5 h 35"/>
                  <a:gd name="T10" fmla="*/ 23 w 28"/>
                  <a:gd name="T11" fmla="*/ 18 h 35"/>
                  <a:gd name="T12" fmla="*/ 23 w 28"/>
                  <a:gd name="T13" fmla="*/ 18 h 35"/>
                  <a:gd name="T14" fmla="*/ 22 w 28"/>
                  <a:gd name="T15" fmla="*/ 30 h 35"/>
                  <a:gd name="T16" fmla="*/ 22 w 28"/>
                  <a:gd name="T17" fmla="*/ 30 h 35"/>
                  <a:gd name="T18" fmla="*/ 23 w 28"/>
                  <a:gd name="T19" fmla="*/ 31 h 35"/>
                  <a:gd name="T20" fmla="*/ 26 w 28"/>
                  <a:gd name="T21" fmla="*/ 33 h 35"/>
                  <a:gd name="T22" fmla="*/ 26 w 28"/>
                  <a:gd name="T23" fmla="*/ 35 h 35"/>
                  <a:gd name="T24" fmla="*/ 8 w 28"/>
                  <a:gd name="T25" fmla="*/ 34 h 35"/>
                  <a:gd name="T26" fmla="*/ 8 w 28"/>
                  <a:gd name="T27" fmla="*/ 34 h 35"/>
                  <a:gd name="T28" fmla="*/ 1 w 28"/>
                  <a:gd name="T29" fmla="*/ 33 h 35"/>
                  <a:gd name="T30" fmla="*/ 1 w 28"/>
                  <a:gd name="T31" fmla="*/ 33 h 35"/>
                  <a:gd name="T32" fmla="*/ 1 w 28"/>
                  <a:gd name="T33" fmla="*/ 25 h 35"/>
                  <a:gd name="T34" fmla="*/ 3 w 28"/>
                  <a:gd name="T35" fmla="*/ 24 h 35"/>
                  <a:gd name="T36" fmla="*/ 3 w 28"/>
                  <a:gd name="T37" fmla="*/ 24 h 35"/>
                  <a:gd name="T38" fmla="*/ 3 w 28"/>
                  <a:gd name="T39" fmla="*/ 28 h 35"/>
                  <a:gd name="T40" fmla="*/ 5 w 28"/>
                  <a:gd name="T41" fmla="*/ 30 h 35"/>
                  <a:gd name="T42" fmla="*/ 7 w 28"/>
                  <a:gd name="T43" fmla="*/ 31 h 35"/>
                  <a:gd name="T44" fmla="*/ 11 w 28"/>
                  <a:gd name="T45" fmla="*/ 31 h 35"/>
                  <a:gd name="T46" fmla="*/ 16 w 28"/>
                  <a:gd name="T47" fmla="*/ 31 h 35"/>
                  <a:gd name="T48" fmla="*/ 16 w 28"/>
                  <a:gd name="T49" fmla="*/ 31 h 35"/>
                  <a:gd name="T50" fmla="*/ 16 w 28"/>
                  <a:gd name="T51" fmla="*/ 31 h 35"/>
                  <a:gd name="T52" fmla="*/ 17 w 28"/>
                  <a:gd name="T53" fmla="*/ 20 h 35"/>
                  <a:gd name="T54" fmla="*/ 17 w 28"/>
                  <a:gd name="T55" fmla="*/ 20 h 35"/>
                  <a:gd name="T56" fmla="*/ 17 w 28"/>
                  <a:gd name="T57" fmla="*/ 20 h 35"/>
                  <a:gd name="T58" fmla="*/ 16 w 28"/>
                  <a:gd name="T59" fmla="*/ 19 h 35"/>
                  <a:gd name="T60" fmla="*/ 15 w 28"/>
                  <a:gd name="T61" fmla="*/ 19 h 35"/>
                  <a:gd name="T62" fmla="*/ 15 w 28"/>
                  <a:gd name="T63" fmla="*/ 19 h 35"/>
                  <a:gd name="T64" fmla="*/ 11 w 28"/>
                  <a:gd name="T65" fmla="*/ 19 h 35"/>
                  <a:gd name="T66" fmla="*/ 10 w 28"/>
                  <a:gd name="T67" fmla="*/ 20 h 35"/>
                  <a:gd name="T68" fmla="*/ 9 w 28"/>
                  <a:gd name="T69" fmla="*/ 21 h 35"/>
                  <a:gd name="T70" fmla="*/ 8 w 28"/>
                  <a:gd name="T71" fmla="*/ 22 h 35"/>
                  <a:gd name="T72" fmla="*/ 7 w 28"/>
                  <a:gd name="T73" fmla="*/ 22 h 35"/>
                  <a:gd name="T74" fmla="*/ 7 w 28"/>
                  <a:gd name="T75" fmla="*/ 22 h 35"/>
                  <a:gd name="T76" fmla="*/ 7 w 28"/>
                  <a:gd name="T77" fmla="*/ 18 h 35"/>
                  <a:gd name="T78" fmla="*/ 7 w 28"/>
                  <a:gd name="T79" fmla="*/ 18 h 35"/>
                  <a:gd name="T80" fmla="*/ 7 w 28"/>
                  <a:gd name="T81" fmla="*/ 12 h 35"/>
                  <a:gd name="T82" fmla="*/ 9 w 28"/>
                  <a:gd name="T83" fmla="*/ 12 h 35"/>
                  <a:gd name="T84" fmla="*/ 9 w 28"/>
                  <a:gd name="T85" fmla="*/ 12 h 35"/>
                  <a:gd name="T86" fmla="*/ 10 w 28"/>
                  <a:gd name="T87" fmla="*/ 16 h 35"/>
                  <a:gd name="T88" fmla="*/ 11 w 28"/>
                  <a:gd name="T89" fmla="*/ 17 h 35"/>
                  <a:gd name="T90" fmla="*/ 14 w 28"/>
                  <a:gd name="T91" fmla="*/ 17 h 35"/>
                  <a:gd name="T92" fmla="*/ 17 w 28"/>
                  <a:gd name="T93" fmla="*/ 17 h 35"/>
                  <a:gd name="T94" fmla="*/ 17 w 28"/>
                  <a:gd name="T95" fmla="*/ 17 h 35"/>
                  <a:gd name="T96" fmla="*/ 18 w 28"/>
                  <a:gd name="T97" fmla="*/ 17 h 35"/>
                  <a:gd name="T98" fmla="*/ 18 w 28"/>
                  <a:gd name="T99" fmla="*/ 4 h 35"/>
                  <a:gd name="T100" fmla="*/ 18 w 28"/>
                  <a:gd name="T101" fmla="*/ 4 h 35"/>
                  <a:gd name="T102" fmla="*/ 18 w 28"/>
                  <a:gd name="T103" fmla="*/ 4 h 35"/>
                  <a:gd name="T104" fmla="*/ 18 w 28"/>
                  <a:gd name="T105" fmla="*/ 3 h 35"/>
                  <a:gd name="T106" fmla="*/ 10 w 28"/>
                  <a:gd name="T107" fmla="*/ 3 h 35"/>
                  <a:gd name="T108" fmla="*/ 10 w 28"/>
                  <a:gd name="T109" fmla="*/ 3 h 35"/>
                  <a:gd name="T110" fmla="*/ 6 w 28"/>
                  <a:gd name="T111" fmla="*/ 3 h 35"/>
                  <a:gd name="T112" fmla="*/ 3 w 28"/>
                  <a:gd name="T113" fmla="*/ 7 h 35"/>
                  <a:gd name="T114" fmla="*/ 2 w 28"/>
                  <a:gd name="T115" fmla="*/ 10 h 35"/>
                  <a:gd name="T116" fmla="*/ 0 w 28"/>
                  <a:gd name="T117" fmla="*/ 9 h 35"/>
                  <a:gd name="T118" fmla="*/ 0 w 28"/>
                  <a:gd name="T119" fmla="*/ 9 h 35"/>
                  <a:gd name="T120" fmla="*/ 2 w 28"/>
                  <a:gd name="T121" fmla="*/ 0 h 35"/>
                  <a:gd name="T122" fmla="*/ 28 w 28"/>
                  <a:gd name="T123" fmla="*/ 2 h 35"/>
                  <a:gd name="T124" fmla="*/ 28 w 28"/>
                  <a:gd name="T125" fmla="*/ 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 h="35">
                    <a:moveTo>
                      <a:pt x="28" y="4"/>
                    </a:moveTo>
                    <a:lnTo>
                      <a:pt x="28" y="4"/>
                    </a:lnTo>
                    <a:lnTo>
                      <a:pt x="25" y="4"/>
                    </a:lnTo>
                    <a:lnTo>
                      <a:pt x="24" y="5"/>
                    </a:lnTo>
                    <a:lnTo>
                      <a:pt x="24" y="5"/>
                    </a:lnTo>
                    <a:lnTo>
                      <a:pt x="23" y="18"/>
                    </a:lnTo>
                    <a:lnTo>
                      <a:pt x="23" y="18"/>
                    </a:lnTo>
                    <a:lnTo>
                      <a:pt x="22" y="30"/>
                    </a:lnTo>
                    <a:lnTo>
                      <a:pt x="22" y="30"/>
                    </a:lnTo>
                    <a:lnTo>
                      <a:pt x="23" y="31"/>
                    </a:lnTo>
                    <a:lnTo>
                      <a:pt x="26" y="33"/>
                    </a:lnTo>
                    <a:lnTo>
                      <a:pt x="26" y="35"/>
                    </a:lnTo>
                    <a:lnTo>
                      <a:pt x="8" y="34"/>
                    </a:lnTo>
                    <a:lnTo>
                      <a:pt x="8" y="34"/>
                    </a:lnTo>
                    <a:lnTo>
                      <a:pt x="1" y="33"/>
                    </a:lnTo>
                    <a:lnTo>
                      <a:pt x="1" y="33"/>
                    </a:lnTo>
                    <a:lnTo>
                      <a:pt x="1" y="25"/>
                    </a:lnTo>
                    <a:lnTo>
                      <a:pt x="3" y="24"/>
                    </a:lnTo>
                    <a:lnTo>
                      <a:pt x="3" y="24"/>
                    </a:lnTo>
                    <a:lnTo>
                      <a:pt x="3" y="28"/>
                    </a:lnTo>
                    <a:lnTo>
                      <a:pt x="5" y="30"/>
                    </a:lnTo>
                    <a:lnTo>
                      <a:pt x="7" y="31"/>
                    </a:lnTo>
                    <a:lnTo>
                      <a:pt x="11" y="31"/>
                    </a:lnTo>
                    <a:lnTo>
                      <a:pt x="16" y="31"/>
                    </a:lnTo>
                    <a:lnTo>
                      <a:pt x="16" y="31"/>
                    </a:lnTo>
                    <a:lnTo>
                      <a:pt x="16" y="31"/>
                    </a:lnTo>
                    <a:lnTo>
                      <a:pt x="17" y="20"/>
                    </a:lnTo>
                    <a:lnTo>
                      <a:pt x="17" y="20"/>
                    </a:lnTo>
                    <a:lnTo>
                      <a:pt x="17" y="20"/>
                    </a:lnTo>
                    <a:lnTo>
                      <a:pt x="16" y="19"/>
                    </a:lnTo>
                    <a:lnTo>
                      <a:pt x="15" y="19"/>
                    </a:lnTo>
                    <a:lnTo>
                      <a:pt x="15" y="19"/>
                    </a:lnTo>
                    <a:lnTo>
                      <a:pt x="11" y="19"/>
                    </a:lnTo>
                    <a:lnTo>
                      <a:pt x="10" y="20"/>
                    </a:lnTo>
                    <a:lnTo>
                      <a:pt x="9" y="21"/>
                    </a:lnTo>
                    <a:lnTo>
                      <a:pt x="8" y="22"/>
                    </a:lnTo>
                    <a:lnTo>
                      <a:pt x="7" y="22"/>
                    </a:lnTo>
                    <a:lnTo>
                      <a:pt x="7" y="22"/>
                    </a:lnTo>
                    <a:lnTo>
                      <a:pt x="7" y="18"/>
                    </a:lnTo>
                    <a:lnTo>
                      <a:pt x="7" y="18"/>
                    </a:lnTo>
                    <a:lnTo>
                      <a:pt x="7" y="12"/>
                    </a:lnTo>
                    <a:lnTo>
                      <a:pt x="9" y="12"/>
                    </a:lnTo>
                    <a:lnTo>
                      <a:pt x="9" y="12"/>
                    </a:lnTo>
                    <a:lnTo>
                      <a:pt x="10" y="16"/>
                    </a:lnTo>
                    <a:lnTo>
                      <a:pt x="11" y="17"/>
                    </a:lnTo>
                    <a:lnTo>
                      <a:pt x="14" y="17"/>
                    </a:lnTo>
                    <a:lnTo>
                      <a:pt x="17" y="17"/>
                    </a:lnTo>
                    <a:lnTo>
                      <a:pt x="17" y="17"/>
                    </a:lnTo>
                    <a:lnTo>
                      <a:pt x="18" y="17"/>
                    </a:lnTo>
                    <a:lnTo>
                      <a:pt x="18" y="4"/>
                    </a:lnTo>
                    <a:lnTo>
                      <a:pt x="18" y="4"/>
                    </a:lnTo>
                    <a:lnTo>
                      <a:pt x="18" y="4"/>
                    </a:lnTo>
                    <a:lnTo>
                      <a:pt x="18" y="3"/>
                    </a:lnTo>
                    <a:lnTo>
                      <a:pt x="10" y="3"/>
                    </a:lnTo>
                    <a:lnTo>
                      <a:pt x="10" y="3"/>
                    </a:lnTo>
                    <a:lnTo>
                      <a:pt x="6" y="3"/>
                    </a:lnTo>
                    <a:lnTo>
                      <a:pt x="3" y="7"/>
                    </a:lnTo>
                    <a:lnTo>
                      <a:pt x="2" y="10"/>
                    </a:lnTo>
                    <a:lnTo>
                      <a:pt x="0" y="9"/>
                    </a:lnTo>
                    <a:lnTo>
                      <a:pt x="0" y="9"/>
                    </a:lnTo>
                    <a:lnTo>
                      <a:pt x="2" y="0"/>
                    </a:lnTo>
                    <a:lnTo>
                      <a:pt x="28" y="2"/>
                    </a:lnTo>
                    <a:lnTo>
                      <a:pt x="28"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37">
                <a:extLst>
                  <a:ext uri="{FF2B5EF4-FFF2-40B4-BE49-F238E27FC236}">
                    <a16:creationId xmlns:a16="http://schemas.microsoft.com/office/drawing/2014/main" id="{B84AF066-8BC5-AE4E-9C7E-AE5FBAB7EC69}"/>
                  </a:ext>
                </a:extLst>
              </p:cNvPr>
              <p:cNvSpPr>
                <a:spLocks noEditPoints="1"/>
              </p:cNvSpPr>
              <p:nvPr userDrawn="1"/>
            </p:nvSpPr>
            <p:spPr bwMode="auto">
              <a:xfrm>
                <a:off x="8088313" y="674687"/>
                <a:ext cx="25400" cy="26987"/>
              </a:xfrm>
              <a:custGeom>
                <a:avLst/>
                <a:gdLst>
                  <a:gd name="T0" fmla="*/ 18 w 32"/>
                  <a:gd name="T1" fmla="*/ 18 h 35"/>
                  <a:gd name="T2" fmla="*/ 18 w 32"/>
                  <a:gd name="T3" fmla="*/ 18 h 35"/>
                  <a:gd name="T4" fmla="*/ 16 w 32"/>
                  <a:gd name="T5" fmla="*/ 18 h 35"/>
                  <a:gd name="T6" fmla="*/ 16 w 32"/>
                  <a:gd name="T7" fmla="*/ 18 h 35"/>
                  <a:gd name="T8" fmla="*/ 13 w 32"/>
                  <a:gd name="T9" fmla="*/ 17 h 35"/>
                  <a:gd name="T10" fmla="*/ 9 w 32"/>
                  <a:gd name="T11" fmla="*/ 18 h 35"/>
                  <a:gd name="T12" fmla="*/ 7 w 32"/>
                  <a:gd name="T13" fmla="*/ 20 h 35"/>
                  <a:gd name="T14" fmla="*/ 6 w 32"/>
                  <a:gd name="T15" fmla="*/ 23 h 35"/>
                  <a:gd name="T16" fmla="*/ 6 w 32"/>
                  <a:gd name="T17" fmla="*/ 23 h 35"/>
                  <a:gd name="T18" fmla="*/ 6 w 32"/>
                  <a:gd name="T19" fmla="*/ 26 h 35"/>
                  <a:gd name="T20" fmla="*/ 7 w 32"/>
                  <a:gd name="T21" fmla="*/ 30 h 35"/>
                  <a:gd name="T22" fmla="*/ 10 w 32"/>
                  <a:gd name="T23" fmla="*/ 31 h 35"/>
                  <a:gd name="T24" fmla="*/ 14 w 32"/>
                  <a:gd name="T25" fmla="*/ 32 h 35"/>
                  <a:gd name="T26" fmla="*/ 14 w 32"/>
                  <a:gd name="T27" fmla="*/ 32 h 35"/>
                  <a:gd name="T28" fmla="*/ 15 w 32"/>
                  <a:gd name="T29" fmla="*/ 32 h 35"/>
                  <a:gd name="T30" fmla="*/ 16 w 32"/>
                  <a:gd name="T31" fmla="*/ 31 h 35"/>
                  <a:gd name="T32" fmla="*/ 18 w 32"/>
                  <a:gd name="T33" fmla="*/ 18 h 35"/>
                  <a:gd name="T34" fmla="*/ 32 w 32"/>
                  <a:gd name="T35" fmla="*/ 6 h 35"/>
                  <a:gd name="T36" fmla="*/ 32 w 32"/>
                  <a:gd name="T37" fmla="*/ 6 h 35"/>
                  <a:gd name="T38" fmla="*/ 27 w 32"/>
                  <a:gd name="T39" fmla="*/ 5 h 35"/>
                  <a:gd name="T40" fmla="*/ 26 w 32"/>
                  <a:gd name="T41" fmla="*/ 6 h 35"/>
                  <a:gd name="T42" fmla="*/ 26 w 32"/>
                  <a:gd name="T43" fmla="*/ 6 h 35"/>
                  <a:gd name="T44" fmla="*/ 24 w 32"/>
                  <a:gd name="T45" fmla="*/ 18 h 35"/>
                  <a:gd name="T46" fmla="*/ 24 w 32"/>
                  <a:gd name="T47" fmla="*/ 18 h 35"/>
                  <a:gd name="T48" fmla="*/ 22 w 32"/>
                  <a:gd name="T49" fmla="*/ 31 h 35"/>
                  <a:gd name="T50" fmla="*/ 22 w 32"/>
                  <a:gd name="T51" fmla="*/ 31 h 35"/>
                  <a:gd name="T52" fmla="*/ 22 w 32"/>
                  <a:gd name="T53" fmla="*/ 32 h 35"/>
                  <a:gd name="T54" fmla="*/ 26 w 32"/>
                  <a:gd name="T55" fmla="*/ 33 h 35"/>
                  <a:gd name="T56" fmla="*/ 26 w 32"/>
                  <a:gd name="T57" fmla="*/ 35 h 35"/>
                  <a:gd name="T58" fmla="*/ 9 w 32"/>
                  <a:gd name="T59" fmla="*/ 32 h 35"/>
                  <a:gd name="T60" fmla="*/ 9 w 32"/>
                  <a:gd name="T61" fmla="*/ 32 h 35"/>
                  <a:gd name="T62" fmla="*/ 5 w 32"/>
                  <a:gd name="T63" fmla="*/ 31 h 35"/>
                  <a:gd name="T64" fmla="*/ 1 w 32"/>
                  <a:gd name="T65" fmla="*/ 29 h 35"/>
                  <a:gd name="T66" fmla="*/ 1 w 32"/>
                  <a:gd name="T67" fmla="*/ 29 h 35"/>
                  <a:gd name="T68" fmla="*/ 0 w 32"/>
                  <a:gd name="T69" fmla="*/ 25 h 35"/>
                  <a:gd name="T70" fmla="*/ 0 w 32"/>
                  <a:gd name="T71" fmla="*/ 22 h 35"/>
                  <a:gd name="T72" fmla="*/ 0 w 32"/>
                  <a:gd name="T73" fmla="*/ 22 h 35"/>
                  <a:gd name="T74" fmla="*/ 1 w 32"/>
                  <a:gd name="T75" fmla="*/ 18 h 35"/>
                  <a:gd name="T76" fmla="*/ 5 w 32"/>
                  <a:gd name="T77" fmla="*/ 16 h 35"/>
                  <a:gd name="T78" fmla="*/ 9 w 32"/>
                  <a:gd name="T79" fmla="*/ 15 h 35"/>
                  <a:gd name="T80" fmla="*/ 15 w 32"/>
                  <a:gd name="T81" fmla="*/ 15 h 35"/>
                  <a:gd name="T82" fmla="*/ 15 w 32"/>
                  <a:gd name="T83" fmla="*/ 15 h 35"/>
                  <a:gd name="T84" fmla="*/ 18 w 32"/>
                  <a:gd name="T85" fmla="*/ 16 h 35"/>
                  <a:gd name="T86" fmla="*/ 21 w 32"/>
                  <a:gd name="T87" fmla="*/ 5 h 35"/>
                  <a:gd name="T88" fmla="*/ 21 w 32"/>
                  <a:gd name="T89" fmla="*/ 5 h 35"/>
                  <a:gd name="T90" fmla="*/ 21 w 32"/>
                  <a:gd name="T91" fmla="*/ 5 h 35"/>
                  <a:gd name="T92" fmla="*/ 19 w 32"/>
                  <a:gd name="T93" fmla="*/ 4 h 35"/>
                  <a:gd name="T94" fmla="*/ 15 w 32"/>
                  <a:gd name="T95" fmla="*/ 3 h 35"/>
                  <a:gd name="T96" fmla="*/ 15 w 32"/>
                  <a:gd name="T97" fmla="*/ 0 h 35"/>
                  <a:gd name="T98" fmla="*/ 32 w 32"/>
                  <a:gd name="T99" fmla="*/ 4 h 35"/>
                  <a:gd name="T100" fmla="*/ 32 w 32"/>
                  <a:gd name="T101" fmla="*/ 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 h="35">
                    <a:moveTo>
                      <a:pt x="18" y="18"/>
                    </a:moveTo>
                    <a:lnTo>
                      <a:pt x="18" y="18"/>
                    </a:lnTo>
                    <a:lnTo>
                      <a:pt x="16" y="18"/>
                    </a:lnTo>
                    <a:lnTo>
                      <a:pt x="16" y="18"/>
                    </a:lnTo>
                    <a:lnTo>
                      <a:pt x="13" y="17"/>
                    </a:lnTo>
                    <a:lnTo>
                      <a:pt x="9" y="18"/>
                    </a:lnTo>
                    <a:lnTo>
                      <a:pt x="7" y="20"/>
                    </a:lnTo>
                    <a:lnTo>
                      <a:pt x="6" y="23"/>
                    </a:lnTo>
                    <a:lnTo>
                      <a:pt x="6" y="23"/>
                    </a:lnTo>
                    <a:lnTo>
                      <a:pt x="6" y="26"/>
                    </a:lnTo>
                    <a:lnTo>
                      <a:pt x="7" y="30"/>
                    </a:lnTo>
                    <a:lnTo>
                      <a:pt x="10" y="31"/>
                    </a:lnTo>
                    <a:lnTo>
                      <a:pt x="14" y="32"/>
                    </a:lnTo>
                    <a:lnTo>
                      <a:pt x="14" y="32"/>
                    </a:lnTo>
                    <a:lnTo>
                      <a:pt x="15" y="32"/>
                    </a:lnTo>
                    <a:lnTo>
                      <a:pt x="16" y="31"/>
                    </a:lnTo>
                    <a:lnTo>
                      <a:pt x="18" y="18"/>
                    </a:lnTo>
                    <a:close/>
                    <a:moveTo>
                      <a:pt x="32" y="6"/>
                    </a:moveTo>
                    <a:lnTo>
                      <a:pt x="32" y="6"/>
                    </a:lnTo>
                    <a:lnTo>
                      <a:pt x="27" y="5"/>
                    </a:lnTo>
                    <a:lnTo>
                      <a:pt x="26" y="6"/>
                    </a:lnTo>
                    <a:lnTo>
                      <a:pt x="26" y="6"/>
                    </a:lnTo>
                    <a:lnTo>
                      <a:pt x="24" y="18"/>
                    </a:lnTo>
                    <a:lnTo>
                      <a:pt x="24" y="18"/>
                    </a:lnTo>
                    <a:lnTo>
                      <a:pt x="22" y="31"/>
                    </a:lnTo>
                    <a:lnTo>
                      <a:pt x="22" y="31"/>
                    </a:lnTo>
                    <a:lnTo>
                      <a:pt x="22" y="32"/>
                    </a:lnTo>
                    <a:lnTo>
                      <a:pt x="26" y="33"/>
                    </a:lnTo>
                    <a:lnTo>
                      <a:pt x="26" y="35"/>
                    </a:lnTo>
                    <a:lnTo>
                      <a:pt x="9" y="32"/>
                    </a:lnTo>
                    <a:lnTo>
                      <a:pt x="9" y="32"/>
                    </a:lnTo>
                    <a:lnTo>
                      <a:pt x="5" y="31"/>
                    </a:lnTo>
                    <a:lnTo>
                      <a:pt x="1" y="29"/>
                    </a:lnTo>
                    <a:lnTo>
                      <a:pt x="1" y="29"/>
                    </a:lnTo>
                    <a:lnTo>
                      <a:pt x="0" y="25"/>
                    </a:lnTo>
                    <a:lnTo>
                      <a:pt x="0" y="22"/>
                    </a:lnTo>
                    <a:lnTo>
                      <a:pt x="0" y="22"/>
                    </a:lnTo>
                    <a:lnTo>
                      <a:pt x="1" y="18"/>
                    </a:lnTo>
                    <a:lnTo>
                      <a:pt x="5" y="16"/>
                    </a:lnTo>
                    <a:lnTo>
                      <a:pt x="9" y="15"/>
                    </a:lnTo>
                    <a:lnTo>
                      <a:pt x="15" y="15"/>
                    </a:lnTo>
                    <a:lnTo>
                      <a:pt x="15" y="15"/>
                    </a:lnTo>
                    <a:lnTo>
                      <a:pt x="18" y="16"/>
                    </a:lnTo>
                    <a:lnTo>
                      <a:pt x="21" y="5"/>
                    </a:lnTo>
                    <a:lnTo>
                      <a:pt x="21" y="5"/>
                    </a:lnTo>
                    <a:lnTo>
                      <a:pt x="21" y="5"/>
                    </a:lnTo>
                    <a:lnTo>
                      <a:pt x="19" y="4"/>
                    </a:lnTo>
                    <a:lnTo>
                      <a:pt x="15" y="3"/>
                    </a:lnTo>
                    <a:lnTo>
                      <a:pt x="15" y="0"/>
                    </a:lnTo>
                    <a:lnTo>
                      <a:pt x="32" y="4"/>
                    </a:lnTo>
                    <a:lnTo>
                      <a:pt x="32"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38">
                <a:extLst>
                  <a:ext uri="{FF2B5EF4-FFF2-40B4-BE49-F238E27FC236}">
                    <a16:creationId xmlns:a16="http://schemas.microsoft.com/office/drawing/2014/main" id="{F4DE0862-D294-434D-8192-52C8565DED3A}"/>
                  </a:ext>
                </a:extLst>
              </p:cNvPr>
              <p:cNvSpPr>
                <a:spLocks noEditPoints="1"/>
              </p:cNvSpPr>
              <p:nvPr userDrawn="1"/>
            </p:nvSpPr>
            <p:spPr bwMode="auto">
              <a:xfrm>
                <a:off x="8067675" y="666750"/>
                <a:ext cx="25400" cy="28575"/>
              </a:xfrm>
              <a:custGeom>
                <a:avLst/>
                <a:gdLst>
                  <a:gd name="T0" fmla="*/ 11 w 34"/>
                  <a:gd name="T1" fmla="*/ 17 h 38"/>
                  <a:gd name="T2" fmla="*/ 11 w 34"/>
                  <a:gd name="T3" fmla="*/ 17 h 38"/>
                  <a:gd name="T4" fmla="*/ 10 w 34"/>
                  <a:gd name="T5" fmla="*/ 17 h 38"/>
                  <a:gd name="T6" fmla="*/ 10 w 34"/>
                  <a:gd name="T7" fmla="*/ 17 h 38"/>
                  <a:gd name="T8" fmla="*/ 10 w 34"/>
                  <a:gd name="T9" fmla="*/ 18 h 38"/>
                  <a:gd name="T10" fmla="*/ 11 w 34"/>
                  <a:gd name="T11" fmla="*/ 31 h 38"/>
                  <a:gd name="T12" fmla="*/ 19 w 34"/>
                  <a:gd name="T13" fmla="*/ 21 h 38"/>
                  <a:gd name="T14" fmla="*/ 19 w 34"/>
                  <a:gd name="T15" fmla="*/ 21 h 38"/>
                  <a:gd name="T16" fmla="*/ 19 w 34"/>
                  <a:gd name="T17" fmla="*/ 19 h 38"/>
                  <a:gd name="T18" fmla="*/ 19 w 34"/>
                  <a:gd name="T19" fmla="*/ 19 h 38"/>
                  <a:gd name="T20" fmla="*/ 19 w 34"/>
                  <a:gd name="T21" fmla="*/ 19 h 38"/>
                  <a:gd name="T22" fmla="*/ 11 w 34"/>
                  <a:gd name="T23" fmla="*/ 17 h 38"/>
                  <a:gd name="T24" fmla="*/ 34 w 34"/>
                  <a:gd name="T25" fmla="*/ 11 h 38"/>
                  <a:gd name="T26" fmla="*/ 34 w 34"/>
                  <a:gd name="T27" fmla="*/ 11 h 38"/>
                  <a:gd name="T28" fmla="*/ 32 w 34"/>
                  <a:gd name="T29" fmla="*/ 11 h 38"/>
                  <a:gd name="T30" fmla="*/ 29 w 34"/>
                  <a:gd name="T31" fmla="*/ 11 h 38"/>
                  <a:gd name="T32" fmla="*/ 26 w 34"/>
                  <a:gd name="T33" fmla="*/ 15 h 38"/>
                  <a:gd name="T34" fmla="*/ 14 w 34"/>
                  <a:gd name="T35" fmla="*/ 32 h 38"/>
                  <a:gd name="T36" fmla="*/ 14 w 34"/>
                  <a:gd name="T37" fmla="*/ 32 h 38"/>
                  <a:gd name="T38" fmla="*/ 9 w 34"/>
                  <a:gd name="T39" fmla="*/ 38 h 38"/>
                  <a:gd name="T40" fmla="*/ 7 w 34"/>
                  <a:gd name="T41" fmla="*/ 36 h 38"/>
                  <a:gd name="T42" fmla="*/ 7 w 34"/>
                  <a:gd name="T43" fmla="*/ 36 h 38"/>
                  <a:gd name="T44" fmla="*/ 7 w 34"/>
                  <a:gd name="T45" fmla="*/ 31 h 38"/>
                  <a:gd name="T46" fmla="*/ 5 w 34"/>
                  <a:gd name="T47" fmla="*/ 7 h 38"/>
                  <a:gd name="T48" fmla="*/ 5 w 34"/>
                  <a:gd name="T49" fmla="*/ 7 h 38"/>
                  <a:gd name="T50" fmla="*/ 3 w 34"/>
                  <a:gd name="T51" fmla="*/ 4 h 38"/>
                  <a:gd name="T52" fmla="*/ 0 w 34"/>
                  <a:gd name="T53" fmla="*/ 1 h 38"/>
                  <a:gd name="T54" fmla="*/ 0 w 34"/>
                  <a:gd name="T55" fmla="*/ 0 h 38"/>
                  <a:gd name="T56" fmla="*/ 16 w 34"/>
                  <a:gd name="T57" fmla="*/ 5 h 38"/>
                  <a:gd name="T58" fmla="*/ 15 w 34"/>
                  <a:gd name="T59" fmla="*/ 6 h 38"/>
                  <a:gd name="T60" fmla="*/ 15 w 34"/>
                  <a:gd name="T61" fmla="*/ 6 h 38"/>
                  <a:gd name="T62" fmla="*/ 11 w 34"/>
                  <a:gd name="T63" fmla="*/ 6 h 38"/>
                  <a:gd name="T64" fmla="*/ 10 w 34"/>
                  <a:gd name="T65" fmla="*/ 7 h 38"/>
                  <a:gd name="T66" fmla="*/ 10 w 34"/>
                  <a:gd name="T67" fmla="*/ 7 h 38"/>
                  <a:gd name="T68" fmla="*/ 10 w 34"/>
                  <a:gd name="T69" fmla="*/ 14 h 38"/>
                  <a:gd name="T70" fmla="*/ 10 w 34"/>
                  <a:gd name="T71" fmla="*/ 14 h 38"/>
                  <a:gd name="T72" fmla="*/ 10 w 34"/>
                  <a:gd name="T73" fmla="*/ 14 h 38"/>
                  <a:gd name="T74" fmla="*/ 10 w 34"/>
                  <a:gd name="T75" fmla="*/ 14 h 38"/>
                  <a:gd name="T76" fmla="*/ 18 w 34"/>
                  <a:gd name="T77" fmla="*/ 16 h 38"/>
                  <a:gd name="T78" fmla="*/ 18 w 34"/>
                  <a:gd name="T79" fmla="*/ 16 h 38"/>
                  <a:gd name="T80" fmla="*/ 22 w 34"/>
                  <a:gd name="T81" fmla="*/ 17 h 38"/>
                  <a:gd name="T82" fmla="*/ 23 w 34"/>
                  <a:gd name="T83" fmla="*/ 16 h 38"/>
                  <a:gd name="T84" fmla="*/ 23 w 34"/>
                  <a:gd name="T85" fmla="*/ 16 h 38"/>
                  <a:gd name="T86" fmla="*/ 26 w 34"/>
                  <a:gd name="T87" fmla="*/ 11 h 38"/>
                  <a:gd name="T88" fmla="*/ 26 w 34"/>
                  <a:gd name="T89" fmla="*/ 11 h 38"/>
                  <a:gd name="T90" fmla="*/ 26 w 34"/>
                  <a:gd name="T91" fmla="*/ 10 h 38"/>
                  <a:gd name="T92" fmla="*/ 25 w 34"/>
                  <a:gd name="T93" fmla="*/ 9 h 38"/>
                  <a:gd name="T94" fmla="*/ 22 w 34"/>
                  <a:gd name="T95" fmla="*/ 8 h 38"/>
                  <a:gd name="T96" fmla="*/ 22 w 34"/>
                  <a:gd name="T97" fmla="*/ 6 h 38"/>
                  <a:gd name="T98" fmla="*/ 34 w 34"/>
                  <a:gd name="T99" fmla="*/ 9 h 38"/>
                  <a:gd name="T100" fmla="*/ 34 w 34"/>
                  <a:gd name="T101" fmla="*/ 1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4" h="38">
                    <a:moveTo>
                      <a:pt x="11" y="17"/>
                    </a:moveTo>
                    <a:lnTo>
                      <a:pt x="11" y="17"/>
                    </a:lnTo>
                    <a:lnTo>
                      <a:pt x="10" y="17"/>
                    </a:lnTo>
                    <a:lnTo>
                      <a:pt x="10" y="17"/>
                    </a:lnTo>
                    <a:lnTo>
                      <a:pt x="10" y="18"/>
                    </a:lnTo>
                    <a:lnTo>
                      <a:pt x="11" y="31"/>
                    </a:lnTo>
                    <a:lnTo>
                      <a:pt x="19" y="21"/>
                    </a:lnTo>
                    <a:lnTo>
                      <a:pt x="19" y="21"/>
                    </a:lnTo>
                    <a:lnTo>
                      <a:pt x="19" y="19"/>
                    </a:lnTo>
                    <a:lnTo>
                      <a:pt x="19" y="19"/>
                    </a:lnTo>
                    <a:lnTo>
                      <a:pt x="19" y="19"/>
                    </a:lnTo>
                    <a:lnTo>
                      <a:pt x="11" y="17"/>
                    </a:lnTo>
                    <a:close/>
                    <a:moveTo>
                      <a:pt x="34" y="11"/>
                    </a:moveTo>
                    <a:lnTo>
                      <a:pt x="34" y="11"/>
                    </a:lnTo>
                    <a:lnTo>
                      <a:pt x="32" y="11"/>
                    </a:lnTo>
                    <a:lnTo>
                      <a:pt x="29" y="11"/>
                    </a:lnTo>
                    <a:lnTo>
                      <a:pt x="26" y="15"/>
                    </a:lnTo>
                    <a:lnTo>
                      <a:pt x="14" y="32"/>
                    </a:lnTo>
                    <a:lnTo>
                      <a:pt x="14" y="32"/>
                    </a:lnTo>
                    <a:lnTo>
                      <a:pt x="9" y="38"/>
                    </a:lnTo>
                    <a:lnTo>
                      <a:pt x="7" y="36"/>
                    </a:lnTo>
                    <a:lnTo>
                      <a:pt x="7" y="36"/>
                    </a:lnTo>
                    <a:lnTo>
                      <a:pt x="7" y="31"/>
                    </a:lnTo>
                    <a:lnTo>
                      <a:pt x="5" y="7"/>
                    </a:lnTo>
                    <a:lnTo>
                      <a:pt x="5" y="7"/>
                    </a:lnTo>
                    <a:lnTo>
                      <a:pt x="3" y="4"/>
                    </a:lnTo>
                    <a:lnTo>
                      <a:pt x="0" y="1"/>
                    </a:lnTo>
                    <a:lnTo>
                      <a:pt x="0" y="0"/>
                    </a:lnTo>
                    <a:lnTo>
                      <a:pt x="16" y="5"/>
                    </a:lnTo>
                    <a:lnTo>
                      <a:pt x="15" y="6"/>
                    </a:lnTo>
                    <a:lnTo>
                      <a:pt x="15" y="6"/>
                    </a:lnTo>
                    <a:lnTo>
                      <a:pt x="11" y="6"/>
                    </a:lnTo>
                    <a:lnTo>
                      <a:pt x="10" y="7"/>
                    </a:lnTo>
                    <a:lnTo>
                      <a:pt x="10" y="7"/>
                    </a:lnTo>
                    <a:lnTo>
                      <a:pt x="10" y="14"/>
                    </a:lnTo>
                    <a:lnTo>
                      <a:pt x="10" y="14"/>
                    </a:lnTo>
                    <a:lnTo>
                      <a:pt x="10" y="14"/>
                    </a:lnTo>
                    <a:lnTo>
                      <a:pt x="10" y="14"/>
                    </a:lnTo>
                    <a:lnTo>
                      <a:pt x="18" y="16"/>
                    </a:lnTo>
                    <a:lnTo>
                      <a:pt x="18" y="16"/>
                    </a:lnTo>
                    <a:lnTo>
                      <a:pt x="22" y="17"/>
                    </a:lnTo>
                    <a:lnTo>
                      <a:pt x="23" y="16"/>
                    </a:lnTo>
                    <a:lnTo>
                      <a:pt x="23" y="16"/>
                    </a:lnTo>
                    <a:lnTo>
                      <a:pt x="26" y="11"/>
                    </a:lnTo>
                    <a:lnTo>
                      <a:pt x="26" y="11"/>
                    </a:lnTo>
                    <a:lnTo>
                      <a:pt x="26" y="10"/>
                    </a:lnTo>
                    <a:lnTo>
                      <a:pt x="25" y="9"/>
                    </a:lnTo>
                    <a:lnTo>
                      <a:pt x="22" y="8"/>
                    </a:lnTo>
                    <a:lnTo>
                      <a:pt x="22" y="6"/>
                    </a:lnTo>
                    <a:lnTo>
                      <a:pt x="34" y="9"/>
                    </a:lnTo>
                    <a:lnTo>
                      <a:pt x="34"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39">
                <a:extLst>
                  <a:ext uri="{FF2B5EF4-FFF2-40B4-BE49-F238E27FC236}">
                    <a16:creationId xmlns:a16="http://schemas.microsoft.com/office/drawing/2014/main" id="{4B0F3B22-3C9F-6A4B-A745-6FA04666F226}"/>
                  </a:ext>
                </a:extLst>
              </p:cNvPr>
              <p:cNvSpPr>
                <a:spLocks noEditPoints="1"/>
              </p:cNvSpPr>
              <p:nvPr userDrawn="1"/>
            </p:nvSpPr>
            <p:spPr bwMode="auto">
              <a:xfrm>
                <a:off x="8037513" y="655637"/>
                <a:ext cx="30163" cy="33337"/>
              </a:xfrm>
              <a:custGeom>
                <a:avLst/>
                <a:gdLst>
                  <a:gd name="T0" fmla="*/ 19 w 36"/>
                  <a:gd name="T1" fmla="*/ 26 h 43"/>
                  <a:gd name="T2" fmla="*/ 17 w 36"/>
                  <a:gd name="T3" fmla="*/ 23 h 43"/>
                  <a:gd name="T4" fmla="*/ 12 w 36"/>
                  <a:gd name="T5" fmla="*/ 22 h 43"/>
                  <a:gd name="T6" fmla="*/ 8 w 36"/>
                  <a:gd name="T7" fmla="*/ 24 h 43"/>
                  <a:gd name="T8" fmla="*/ 7 w 36"/>
                  <a:gd name="T9" fmla="*/ 27 h 43"/>
                  <a:gd name="T10" fmla="*/ 7 w 36"/>
                  <a:gd name="T11" fmla="*/ 31 h 43"/>
                  <a:gd name="T12" fmla="*/ 11 w 36"/>
                  <a:gd name="T13" fmla="*/ 36 h 43"/>
                  <a:gd name="T14" fmla="*/ 13 w 36"/>
                  <a:gd name="T15" fmla="*/ 37 h 43"/>
                  <a:gd name="T16" fmla="*/ 19 w 36"/>
                  <a:gd name="T17" fmla="*/ 26 h 43"/>
                  <a:gd name="T18" fmla="*/ 35 w 36"/>
                  <a:gd name="T19" fmla="*/ 14 h 43"/>
                  <a:gd name="T20" fmla="*/ 29 w 36"/>
                  <a:gd name="T21" fmla="*/ 14 h 43"/>
                  <a:gd name="T22" fmla="*/ 25 w 36"/>
                  <a:gd name="T23" fmla="*/ 26 h 43"/>
                  <a:gd name="T24" fmla="*/ 20 w 36"/>
                  <a:gd name="T25" fmla="*/ 37 h 43"/>
                  <a:gd name="T26" fmla="*/ 20 w 36"/>
                  <a:gd name="T27" fmla="*/ 39 h 43"/>
                  <a:gd name="T28" fmla="*/ 24 w 36"/>
                  <a:gd name="T29" fmla="*/ 43 h 43"/>
                  <a:gd name="T30" fmla="*/ 7 w 36"/>
                  <a:gd name="T31" fmla="*/ 36 h 43"/>
                  <a:gd name="T32" fmla="*/ 1 w 36"/>
                  <a:gd name="T33" fmla="*/ 31 h 43"/>
                  <a:gd name="T34" fmla="*/ 0 w 36"/>
                  <a:gd name="T35" fmla="*/ 29 h 43"/>
                  <a:gd name="T36" fmla="*/ 1 w 36"/>
                  <a:gd name="T37" fmla="*/ 24 h 43"/>
                  <a:gd name="T38" fmla="*/ 3 w 36"/>
                  <a:gd name="T39" fmla="*/ 21 h 43"/>
                  <a:gd name="T40" fmla="*/ 11 w 36"/>
                  <a:gd name="T41" fmla="*/ 20 h 43"/>
                  <a:gd name="T42" fmla="*/ 11 w 36"/>
                  <a:gd name="T43" fmla="*/ 19 h 43"/>
                  <a:gd name="T44" fmla="*/ 8 w 36"/>
                  <a:gd name="T45" fmla="*/ 6 h 43"/>
                  <a:gd name="T46" fmla="*/ 4 w 36"/>
                  <a:gd name="T47" fmla="*/ 2 h 43"/>
                  <a:gd name="T48" fmla="*/ 12 w 36"/>
                  <a:gd name="T49" fmla="*/ 3 h 43"/>
                  <a:gd name="T50" fmla="*/ 16 w 36"/>
                  <a:gd name="T51" fmla="*/ 20 h 43"/>
                  <a:gd name="T52" fmla="*/ 18 w 36"/>
                  <a:gd name="T53" fmla="*/ 22 h 43"/>
                  <a:gd name="T54" fmla="*/ 20 w 36"/>
                  <a:gd name="T55" fmla="*/ 22 h 43"/>
                  <a:gd name="T56" fmla="*/ 25 w 36"/>
                  <a:gd name="T57" fmla="*/ 12 h 43"/>
                  <a:gd name="T58" fmla="*/ 24 w 36"/>
                  <a:gd name="T59" fmla="*/ 11 h 43"/>
                  <a:gd name="T60" fmla="*/ 21 w 36"/>
                  <a:gd name="T61" fmla="*/ 6 h 43"/>
                  <a:gd name="T62" fmla="*/ 35 w 36"/>
                  <a:gd name="T63" fmla="*/ 1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 h="43">
                    <a:moveTo>
                      <a:pt x="19" y="26"/>
                    </a:moveTo>
                    <a:lnTo>
                      <a:pt x="19" y="26"/>
                    </a:lnTo>
                    <a:lnTo>
                      <a:pt x="19" y="24"/>
                    </a:lnTo>
                    <a:lnTo>
                      <a:pt x="17" y="23"/>
                    </a:lnTo>
                    <a:lnTo>
                      <a:pt x="17" y="23"/>
                    </a:lnTo>
                    <a:lnTo>
                      <a:pt x="12" y="22"/>
                    </a:lnTo>
                    <a:lnTo>
                      <a:pt x="9" y="23"/>
                    </a:lnTo>
                    <a:lnTo>
                      <a:pt x="8" y="24"/>
                    </a:lnTo>
                    <a:lnTo>
                      <a:pt x="7" y="27"/>
                    </a:lnTo>
                    <a:lnTo>
                      <a:pt x="7" y="27"/>
                    </a:lnTo>
                    <a:lnTo>
                      <a:pt x="5" y="29"/>
                    </a:lnTo>
                    <a:lnTo>
                      <a:pt x="7" y="31"/>
                    </a:lnTo>
                    <a:lnTo>
                      <a:pt x="8" y="34"/>
                    </a:lnTo>
                    <a:lnTo>
                      <a:pt x="11" y="36"/>
                    </a:lnTo>
                    <a:lnTo>
                      <a:pt x="11" y="36"/>
                    </a:lnTo>
                    <a:lnTo>
                      <a:pt x="13" y="37"/>
                    </a:lnTo>
                    <a:lnTo>
                      <a:pt x="15" y="36"/>
                    </a:lnTo>
                    <a:lnTo>
                      <a:pt x="19" y="26"/>
                    </a:lnTo>
                    <a:close/>
                    <a:moveTo>
                      <a:pt x="35" y="14"/>
                    </a:moveTo>
                    <a:lnTo>
                      <a:pt x="35" y="14"/>
                    </a:lnTo>
                    <a:lnTo>
                      <a:pt x="30" y="13"/>
                    </a:lnTo>
                    <a:lnTo>
                      <a:pt x="29" y="14"/>
                    </a:lnTo>
                    <a:lnTo>
                      <a:pt x="29" y="14"/>
                    </a:lnTo>
                    <a:lnTo>
                      <a:pt x="25" y="26"/>
                    </a:lnTo>
                    <a:lnTo>
                      <a:pt x="25" y="26"/>
                    </a:lnTo>
                    <a:lnTo>
                      <a:pt x="20" y="37"/>
                    </a:lnTo>
                    <a:lnTo>
                      <a:pt x="20" y="37"/>
                    </a:lnTo>
                    <a:lnTo>
                      <a:pt x="20" y="39"/>
                    </a:lnTo>
                    <a:lnTo>
                      <a:pt x="24" y="40"/>
                    </a:lnTo>
                    <a:lnTo>
                      <a:pt x="24" y="43"/>
                    </a:lnTo>
                    <a:lnTo>
                      <a:pt x="7" y="36"/>
                    </a:lnTo>
                    <a:lnTo>
                      <a:pt x="7" y="36"/>
                    </a:lnTo>
                    <a:lnTo>
                      <a:pt x="3" y="34"/>
                    </a:lnTo>
                    <a:lnTo>
                      <a:pt x="1" y="31"/>
                    </a:lnTo>
                    <a:lnTo>
                      <a:pt x="1" y="31"/>
                    </a:lnTo>
                    <a:lnTo>
                      <a:pt x="0" y="29"/>
                    </a:lnTo>
                    <a:lnTo>
                      <a:pt x="1" y="24"/>
                    </a:lnTo>
                    <a:lnTo>
                      <a:pt x="1" y="24"/>
                    </a:lnTo>
                    <a:lnTo>
                      <a:pt x="2" y="23"/>
                    </a:lnTo>
                    <a:lnTo>
                      <a:pt x="3" y="21"/>
                    </a:lnTo>
                    <a:lnTo>
                      <a:pt x="7" y="20"/>
                    </a:lnTo>
                    <a:lnTo>
                      <a:pt x="11" y="20"/>
                    </a:lnTo>
                    <a:lnTo>
                      <a:pt x="11" y="20"/>
                    </a:lnTo>
                    <a:lnTo>
                      <a:pt x="11" y="19"/>
                    </a:lnTo>
                    <a:lnTo>
                      <a:pt x="8" y="6"/>
                    </a:lnTo>
                    <a:lnTo>
                      <a:pt x="8" y="6"/>
                    </a:lnTo>
                    <a:lnTo>
                      <a:pt x="7" y="3"/>
                    </a:lnTo>
                    <a:lnTo>
                      <a:pt x="4" y="2"/>
                    </a:lnTo>
                    <a:lnTo>
                      <a:pt x="5" y="0"/>
                    </a:lnTo>
                    <a:lnTo>
                      <a:pt x="12" y="3"/>
                    </a:lnTo>
                    <a:lnTo>
                      <a:pt x="16" y="20"/>
                    </a:lnTo>
                    <a:lnTo>
                      <a:pt x="16" y="20"/>
                    </a:lnTo>
                    <a:lnTo>
                      <a:pt x="18" y="22"/>
                    </a:lnTo>
                    <a:lnTo>
                      <a:pt x="18" y="22"/>
                    </a:lnTo>
                    <a:lnTo>
                      <a:pt x="20" y="22"/>
                    </a:lnTo>
                    <a:lnTo>
                      <a:pt x="20" y="22"/>
                    </a:lnTo>
                    <a:lnTo>
                      <a:pt x="20" y="22"/>
                    </a:lnTo>
                    <a:lnTo>
                      <a:pt x="25" y="12"/>
                    </a:lnTo>
                    <a:lnTo>
                      <a:pt x="25" y="12"/>
                    </a:lnTo>
                    <a:lnTo>
                      <a:pt x="24" y="11"/>
                    </a:lnTo>
                    <a:lnTo>
                      <a:pt x="20" y="9"/>
                    </a:lnTo>
                    <a:lnTo>
                      <a:pt x="21" y="6"/>
                    </a:lnTo>
                    <a:lnTo>
                      <a:pt x="36" y="12"/>
                    </a:lnTo>
                    <a:lnTo>
                      <a:pt x="35"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40">
                <a:extLst>
                  <a:ext uri="{FF2B5EF4-FFF2-40B4-BE49-F238E27FC236}">
                    <a16:creationId xmlns:a16="http://schemas.microsoft.com/office/drawing/2014/main" id="{7217244B-46F9-F24C-A37C-1D94B1C71EFC}"/>
                  </a:ext>
                </a:extLst>
              </p:cNvPr>
              <p:cNvSpPr>
                <a:spLocks/>
              </p:cNvSpPr>
              <p:nvPr userDrawn="1"/>
            </p:nvSpPr>
            <p:spPr bwMode="auto">
              <a:xfrm>
                <a:off x="8013700" y="647700"/>
                <a:ext cx="26988" cy="31750"/>
              </a:xfrm>
              <a:custGeom>
                <a:avLst/>
                <a:gdLst>
                  <a:gd name="T0" fmla="*/ 34 w 35"/>
                  <a:gd name="T1" fmla="*/ 11 h 40"/>
                  <a:gd name="T2" fmla="*/ 34 w 35"/>
                  <a:gd name="T3" fmla="*/ 11 h 40"/>
                  <a:gd name="T4" fmla="*/ 30 w 35"/>
                  <a:gd name="T5" fmla="*/ 8 h 40"/>
                  <a:gd name="T6" fmla="*/ 28 w 35"/>
                  <a:gd name="T7" fmla="*/ 10 h 40"/>
                  <a:gd name="T8" fmla="*/ 28 w 35"/>
                  <a:gd name="T9" fmla="*/ 10 h 40"/>
                  <a:gd name="T10" fmla="*/ 25 w 35"/>
                  <a:gd name="T11" fmla="*/ 14 h 40"/>
                  <a:gd name="T12" fmla="*/ 16 w 35"/>
                  <a:gd name="T13" fmla="*/ 33 h 40"/>
                  <a:gd name="T14" fmla="*/ 21 w 35"/>
                  <a:gd name="T15" fmla="*/ 36 h 40"/>
                  <a:gd name="T16" fmla="*/ 21 w 35"/>
                  <a:gd name="T17" fmla="*/ 36 h 40"/>
                  <a:gd name="T18" fmla="*/ 22 w 35"/>
                  <a:gd name="T19" fmla="*/ 36 h 40"/>
                  <a:gd name="T20" fmla="*/ 23 w 35"/>
                  <a:gd name="T21" fmla="*/ 36 h 40"/>
                  <a:gd name="T22" fmla="*/ 27 w 35"/>
                  <a:gd name="T23" fmla="*/ 31 h 40"/>
                  <a:gd name="T24" fmla="*/ 28 w 35"/>
                  <a:gd name="T25" fmla="*/ 33 h 40"/>
                  <a:gd name="T26" fmla="*/ 28 w 35"/>
                  <a:gd name="T27" fmla="*/ 33 h 40"/>
                  <a:gd name="T28" fmla="*/ 24 w 35"/>
                  <a:gd name="T29" fmla="*/ 40 h 40"/>
                  <a:gd name="T30" fmla="*/ 24 w 35"/>
                  <a:gd name="T31" fmla="*/ 40 h 40"/>
                  <a:gd name="T32" fmla="*/ 22 w 35"/>
                  <a:gd name="T33" fmla="*/ 39 h 40"/>
                  <a:gd name="T34" fmla="*/ 22 w 35"/>
                  <a:gd name="T35" fmla="*/ 39 h 40"/>
                  <a:gd name="T36" fmla="*/ 19 w 35"/>
                  <a:gd name="T37" fmla="*/ 37 h 40"/>
                  <a:gd name="T38" fmla="*/ 5 w 35"/>
                  <a:gd name="T39" fmla="*/ 30 h 40"/>
                  <a:gd name="T40" fmla="*/ 5 w 35"/>
                  <a:gd name="T41" fmla="*/ 30 h 40"/>
                  <a:gd name="T42" fmla="*/ 0 w 35"/>
                  <a:gd name="T43" fmla="*/ 28 h 40"/>
                  <a:gd name="T44" fmla="*/ 0 w 35"/>
                  <a:gd name="T45" fmla="*/ 28 h 40"/>
                  <a:gd name="T46" fmla="*/ 4 w 35"/>
                  <a:gd name="T47" fmla="*/ 20 h 40"/>
                  <a:gd name="T48" fmla="*/ 6 w 35"/>
                  <a:gd name="T49" fmla="*/ 20 h 40"/>
                  <a:gd name="T50" fmla="*/ 6 w 35"/>
                  <a:gd name="T51" fmla="*/ 20 h 40"/>
                  <a:gd name="T52" fmla="*/ 5 w 35"/>
                  <a:gd name="T53" fmla="*/ 25 h 40"/>
                  <a:gd name="T54" fmla="*/ 5 w 35"/>
                  <a:gd name="T55" fmla="*/ 28 h 40"/>
                  <a:gd name="T56" fmla="*/ 6 w 35"/>
                  <a:gd name="T57" fmla="*/ 28 h 40"/>
                  <a:gd name="T58" fmla="*/ 10 w 35"/>
                  <a:gd name="T59" fmla="*/ 30 h 40"/>
                  <a:gd name="T60" fmla="*/ 21 w 35"/>
                  <a:gd name="T61" fmla="*/ 12 h 40"/>
                  <a:gd name="T62" fmla="*/ 21 w 35"/>
                  <a:gd name="T63" fmla="*/ 12 h 40"/>
                  <a:gd name="T64" fmla="*/ 23 w 35"/>
                  <a:gd name="T65" fmla="*/ 6 h 40"/>
                  <a:gd name="T66" fmla="*/ 23 w 35"/>
                  <a:gd name="T67" fmla="*/ 6 h 40"/>
                  <a:gd name="T68" fmla="*/ 23 w 35"/>
                  <a:gd name="T69" fmla="*/ 5 h 40"/>
                  <a:gd name="T70" fmla="*/ 19 w 35"/>
                  <a:gd name="T71" fmla="*/ 3 h 40"/>
                  <a:gd name="T72" fmla="*/ 19 w 35"/>
                  <a:gd name="T73" fmla="*/ 0 h 40"/>
                  <a:gd name="T74" fmla="*/ 35 w 35"/>
                  <a:gd name="T75" fmla="*/ 8 h 40"/>
                  <a:gd name="T76" fmla="*/ 34 w 35"/>
                  <a:gd name="T77" fmla="*/ 1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 h="40">
                    <a:moveTo>
                      <a:pt x="34" y="11"/>
                    </a:moveTo>
                    <a:lnTo>
                      <a:pt x="34" y="11"/>
                    </a:lnTo>
                    <a:lnTo>
                      <a:pt x="30" y="8"/>
                    </a:lnTo>
                    <a:lnTo>
                      <a:pt x="28" y="10"/>
                    </a:lnTo>
                    <a:lnTo>
                      <a:pt x="28" y="10"/>
                    </a:lnTo>
                    <a:lnTo>
                      <a:pt x="25" y="14"/>
                    </a:lnTo>
                    <a:lnTo>
                      <a:pt x="16" y="33"/>
                    </a:lnTo>
                    <a:lnTo>
                      <a:pt x="21" y="36"/>
                    </a:lnTo>
                    <a:lnTo>
                      <a:pt x="21" y="36"/>
                    </a:lnTo>
                    <a:lnTo>
                      <a:pt x="22" y="36"/>
                    </a:lnTo>
                    <a:lnTo>
                      <a:pt x="23" y="36"/>
                    </a:lnTo>
                    <a:lnTo>
                      <a:pt x="27" y="31"/>
                    </a:lnTo>
                    <a:lnTo>
                      <a:pt x="28" y="33"/>
                    </a:lnTo>
                    <a:lnTo>
                      <a:pt x="28" y="33"/>
                    </a:lnTo>
                    <a:lnTo>
                      <a:pt x="24" y="40"/>
                    </a:lnTo>
                    <a:lnTo>
                      <a:pt x="24" y="40"/>
                    </a:lnTo>
                    <a:lnTo>
                      <a:pt x="22" y="39"/>
                    </a:lnTo>
                    <a:lnTo>
                      <a:pt x="22" y="39"/>
                    </a:lnTo>
                    <a:lnTo>
                      <a:pt x="19" y="37"/>
                    </a:lnTo>
                    <a:lnTo>
                      <a:pt x="5" y="30"/>
                    </a:lnTo>
                    <a:lnTo>
                      <a:pt x="5" y="30"/>
                    </a:lnTo>
                    <a:lnTo>
                      <a:pt x="0" y="28"/>
                    </a:lnTo>
                    <a:lnTo>
                      <a:pt x="0" y="28"/>
                    </a:lnTo>
                    <a:lnTo>
                      <a:pt x="4" y="20"/>
                    </a:lnTo>
                    <a:lnTo>
                      <a:pt x="6" y="20"/>
                    </a:lnTo>
                    <a:lnTo>
                      <a:pt x="6" y="20"/>
                    </a:lnTo>
                    <a:lnTo>
                      <a:pt x="5" y="25"/>
                    </a:lnTo>
                    <a:lnTo>
                      <a:pt x="5" y="28"/>
                    </a:lnTo>
                    <a:lnTo>
                      <a:pt x="6" y="28"/>
                    </a:lnTo>
                    <a:lnTo>
                      <a:pt x="10" y="30"/>
                    </a:lnTo>
                    <a:lnTo>
                      <a:pt x="21" y="12"/>
                    </a:lnTo>
                    <a:lnTo>
                      <a:pt x="21" y="12"/>
                    </a:lnTo>
                    <a:lnTo>
                      <a:pt x="23" y="6"/>
                    </a:lnTo>
                    <a:lnTo>
                      <a:pt x="23" y="6"/>
                    </a:lnTo>
                    <a:lnTo>
                      <a:pt x="23" y="5"/>
                    </a:lnTo>
                    <a:lnTo>
                      <a:pt x="19" y="3"/>
                    </a:lnTo>
                    <a:lnTo>
                      <a:pt x="19" y="0"/>
                    </a:lnTo>
                    <a:lnTo>
                      <a:pt x="35" y="8"/>
                    </a:lnTo>
                    <a:lnTo>
                      <a:pt x="34"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41">
                <a:extLst>
                  <a:ext uri="{FF2B5EF4-FFF2-40B4-BE49-F238E27FC236}">
                    <a16:creationId xmlns:a16="http://schemas.microsoft.com/office/drawing/2014/main" id="{A8753C6E-A7EB-3F4E-B02A-E324218B5AA6}"/>
                  </a:ext>
                </a:extLst>
              </p:cNvPr>
              <p:cNvSpPr>
                <a:spLocks/>
              </p:cNvSpPr>
              <p:nvPr userDrawn="1"/>
            </p:nvSpPr>
            <p:spPr bwMode="auto">
              <a:xfrm>
                <a:off x="7980363" y="627062"/>
                <a:ext cx="42863" cy="39687"/>
              </a:xfrm>
              <a:custGeom>
                <a:avLst/>
                <a:gdLst>
                  <a:gd name="T0" fmla="*/ 54 w 55"/>
                  <a:gd name="T1" fmla="*/ 26 h 51"/>
                  <a:gd name="T2" fmla="*/ 54 w 55"/>
                  <a:gd name="T3" fmla="*/ 26 h 51"/>
                  <a:gd name="T4" fmla="*/ 49 w 55"/>
                  <a:gd name="T5" fmla="*/ 24 h 51"/>
                  <a:gd name="T6" fmla="*/ 48 w 55"/>
                  <a:gd name="T7" fmla="*/ 25 h 51"/>
                  <a:gd name="T8" fmla="*/ 48 w 55"/>
                  <a:gd name="T9" fmla="*/ 25 h 51"/>
                  <a:gd name="T10" fmla="*/ 41 w 55"/>
                  <a:gd name="T11" fmla="*/ 35 h 51"/>
                  <a:gd name="T12" fmla="*/ 41 w 55"/>
                  <a:gd name="T13" fmla="*/ 35 h 51"/>
                  <a:gd name="T14" fmla="*/ 33 w 55"/>
                  <a:gd name="T15" fmla="*/ 46 h 51"/>
                  <a:gd name="T16" fmla="*/ 33 w 55"/>
                  <a:gd name="T17" fmla="*/ 46 h 51"/>
                  <a:gd name="T18" fmla="*/ 34 w 55"/>
                  <a:gd name="T19" fmla="*/ 47 h 51"/>
                  <a:gd name="T20" fmla="*/ 38 w 55"/>
                  <a:gd name="T21" fmla="*/ 50 h 51"/>
                  <a:gd name="T22" fmla="*/ 37 w 55"/>
                  <a:gd name="T23" fmla="*/ 51 h 51"/>
                  <a:gd name="T24" fmla="*/ 25 w 55"/>
                  <a:gd name="T25" fmla="*/ 44 h 51"/>
                  <a:gd name="T26" fmla="*/ 25 w 55"/>
                  <a:gd name="T27" fmla="*/ 44 h 51"/>
                  <a:gd name="T28" fmla="*/ 26 w 55"/>
                  <a:gd name="T29" fmla="*/ 43 h 51"/>
                  <a:gd name="T30" fmla="*/ 33 w 55"/>
                  <a:gd name="T31" fmla="*/ 18 h 51"/>
                  <a:gd name="T32" fmla="*/ 33 w 55"/>
                  <a:gd name="T33" fmla="*/ 18 h 51"/>
                  <a:gd name="T34" fmla="*/ 11 w 55"/>
                  <a:gd name="T35" fmla="*/ 34 h 51"/>
                  <a:gd name="T36" fmla="*/ 0 w 55"/>
                  <a:gd name="T37" fmla="*/ 27 h 51"/>
                  <a:gd name="T38" fmla="*/ 2 w 55"/>
                  <a:gd name="T39" fmla="*/ 25 h 51"/>
                  <a:gd name="T40" fmla="*/ 2 w 55"/>
                  <a:gd name="T41" fmla="*/ 25 h 51"/>
                  <a:gd name="T42" fmla="*/ 6 w 55"/>
                  <a:gd name="T43" fmla="*/ 27 h 51"/>
                  <a:gd name="T44" fmla="*/ 7 w 55"/>
                  <a:gd name="T45" fmla="*/ 27 h 51"/>
                  <a:gd name="T46" fmla="*/ 7 w 55"/>
                  <a:gd name="T47" fmla="*/ 27 h 51"/>
                  <a:gd name="T48" fmla="*/ 14 w 55"/>
                  <a:gd name="T49" fmla="*/ 17 h 51"/>
                  <a:gd name="T50" fmla="*/ 14 w 55"/>
                  <a:gd name="T51" fmla="*/ 17 h 51"/>
                  <a:gd name="T52" fmla="*/ 22 w 55"/>
                  <a:gd name="T53" fmla="*/ 7 h 51"/>
                  <a:gd name="T54" fmla="*/ 22 w 55"/>
                  <a:gd name="T55" fmla="*/ 7 h 51"/>
                  <a:gd name="T56" fmla="*/ 22 w 55"/>
                  <a:gd name="T57" fmla="*/ 6 h 51"/>
                  <a:gd name="T58" fmla="*/ 22 w 55"/>
                  <a:gd name="T59" fmla="*/ 5 h 51"/>
                  <a:gd name="T60" fmla="*/ 17 w 55"/>
                  <a:gd name="T61" fmla="*/ 3 h 51"/>
                  <a:gd name="T62" fmla="*/ 19 w 55"/>
                  <a:gd name="T63" fmla="*/ 0 h 51"/>
                  <a:gd name="T64" fmla="*/ 32 w 55"/>
                  <a:gd name="T65" fmla="*/ 9 h 51"/>
                  <a:gd name="T66" fmla="*/ 31 w 55"/>
                  <a:gd name="T67" fmla="*/ 12 h 51"/>
                  <a:gd name="T68" fmla="*/ 31 w 55"/>
                  <a:gd name="T69" fmla="*/ 12 h 51"/>
                  <a:gd name="T70" fmla="*/ 28 w 55"/>
                  <a:gd name="T71" fmla="*/ 9 h 51"/>
                  <a:gd name="T72" fmla="*/ 26 w 55"/>
                  <a:gd name="T73" fmla="*/ 9 h 51"/>
                  <a:gd name="T74" fmla="*/ 12 w 55"/>
                  <a:gd name="T75" fmla="*/ 31 h 51"/>
                  <a:gd name="T76" fmla="*/ 12 w 55"/>
                  <a:gd name="T77" fmla="*/ 31 h 51"/>
                  <a:gd name="T78" fmla="*/ 34 w 55"/>
                  <a:gd name="T79" fmla="*/ 15 h 51"/>
                  <a:gd name="T80" fmla="*/ 34 w 55"/>
                  <a:gd name="T81" fmla="*/ 15 h 51"/>
                  <a:gd name="T82" fmla="*/ 37 w 55"/>
                  <a:gd name="T83" fmla="*/ 13 h 51"/>
                  <a:gd name="T84" fmla="*/ 39 w 55"/>
                  <a:gd name="T85" fmla="*/ 15 h 51"/>
                  <a:gd name="T86" fmla="*/ 39 w 55"/>
                  <a:gd name="T87" fmla="*/ 15 h 51"/>
                  <a:gd name="T88" fmla="*/ 39 w 55"/>
                  <a:gd name="T89" fmla="*/ 17 h 51"/>
                  <a:gd name="T90" fmla="*/ 31 w 55"/>
                  <a:gd name="T91" fmla="*/ 44 h 51"/>
                  <a:gd name="T92" fmla="*/ 31 w 55"/>
                  <a:gd name="T93" fmla="*/ 44 h 51"/>
                  <a:gd name="T94" fmla="*/ 43 w 55"/>
                  <a:gd name="T95" fmla="*/ 26 h 51"/>
                  <a:gd name="T96" fmla="*/ 43 w 55"/>
                  <a:gd name="T97" fmla="*/ 26 h 51"/>
                  <a:gd name="T98" fmla="*/ 46 w 55"/>
                  <a:gd name="T99" fmla="*/ 23 h 51"/>
                  <a:gd name="T100" fmla="*/ 46 w 55"/>
                  <a:gd name="T101" fmla="*/ 23 h 51"/>
                  <a:gd name="T102" fmla="*/ 46 w 55"/>
                  <a:gd name="T103" fmla="*/ 22 h 51"/>
                  <a:gd name="T104" fmla="*/ 42 w 55"/>
                  <a:gd name="T105" fmla="*/ 18 h 51"/>
                  <a:gd name="T106" fmla="*/ 43 w 55"/>
                  <a:gd name="T107" fmla="*/ 17 h 51"/>
                  <a:gd name="T108" fmla="*/ 55 w 55"/>
                  <a:gd name="T109" fmla="*/ 25 h 51"/>
                  <a:gd name="T110" fmla="*/ 54 w 55"/>
                  <a:gd name="T111" fmla="*/ 2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5" h="51">
                    <a:moveTo>
                      <a:pt x="54" y="26"/>
                    </a:moveTo>
                    <a:lnTo>
                      <a:pt x="54" y="26"/>
                    </a:lnTo>
                    <a:lnTo>
                      <a:pt x="49" y="24"/>
                    </a:lnTo>
                    <a:lnTo>
                      <a:pt x="48" y="25"/>
                    </a:lnTo>
                    <a:lnTo>
                      <a:pt x="48" y="25"/>
                    </a:lnTo>
                    <a:lnTo>
                      <a:pt x="41" y="35"/>
                    </a:lnTo>
                    <a:lnTo>
                      <a:pt x="41" y="35"/>
                    </a:lnTo>
                    <a:lnTo>
                      <a:pt x="33" y="46"/>
                    </a:lnTo>
                    <a:lnTo>
                      <a:pt x="33" y="46"/>
                    </a:lnTo>
                    <a:lnTo>
                      <a:pt x="34" y="47"/>
                    </a:lnTo>
                    <a:lnTo>
                      <a:pt x="38" y="50"/>
                    </a:lnTo>
                    <a:lnTo>
                      <a:pt x="37" y="51"/>
                    </a:lnTo>
                    <a:lnTo>
                      <a:pt x="25" y="44"/>
                    </a:lnTo>
                    <a:lnTo>
                      <a:pt x="25" y="44"/>
                    </a:lnTo>
                    <a:lnTo>
                      <a:pt x="26" y="43"/>
                    </a:lnTo>
                    <a:lnTo>
                      <a:pt x="33" y="18"/>
                    </a:lnTo>
                    <a:lnTo>
                      <a:pt x="33" y="18"/>
                    </a:lnTo>
                    <a:lnTo>
                      <a:pt x="11" y="34"/>
                    </a:lnTo>
                    <a:lnTo>
                      <a:pt x="0" y="27"/>
                    </a:lnTo>
                    <a:lnTo>
                      <a:pt x="2" y="25"/>
                    </a:lnTo>
                    <a:lnTo>
                      <a:pt x="2" y="25"/>
                    </a:lnTo>
                    <a:lnTo>
                      <a:pt x="6" y="27"/>
                    </a:lnTo>
                    <a:lnTo>
                      <a:pt x="7" y="27"/>
                    </a:lnTo>
                    <a:lnTo>
                      <a:pt x="7" y="27"/>
                    </a:lnTo>
                    <a:lnTo>
                      <a:pt x="14" y="17"/>
                    </a:lnTo>
                    <a:lnTo>
                      <a:pt x="14" y="17"/>
                    </a:lnTo>
                    <a:lnTo>
                      <a:pt x="22" y="7"/>
                    </a:lnTo>
                    <a:lnTo>
                      <a:pt x="22" y="7"/>
                    </a:lnTo>
                    <a:lnTo>
                      <a:pt x="22" y="6"/>
                    </a:lnTo>
                    <a:lnTo>
                      <a:pt x="22" y="5"/>
                    </a:lnTo>
                    <a:lnTo>
                      <a:pt x="17" y="3"/>
                    </a:lnTo>
                    <a:lnTo>
                      <a:pt x="19" y="0"/>
                    </a:lnTo>
                    <a:lnTo>
                      <a:pt x="32" y="9"/>
                    </a:lnTo>
                    <a:lnTo>
                      <a:pt x="31" y="12"/>
                    </a:lnTo>
                    <a:lnTo>
                      <a:pt x="31" y="12"/>
                    </a:lnTo>
                    <a:lnTo>
                      <a:pt x="28" y="9"/>
                    </a:lnTo>
                    <a:lnTo>
                      <a:pt x="26" y="9"/>
                    </a:lnTo>
                    <a:lnTo>
                      <a:pt x="12" y="31"/>
                    </a:lnTo>
                    <a:lnTo>
                      <a:pt x="12" y="31"/>
                    </a:lnTo>
                    <a:lnTo>
                      <a:pt x="34" y="15"/>
                    </a:lnTo>
                    <a:lnTo>
                      <a:pt x="34" y="15"/>
                    </a:lnTo>
                    <a:lnTo>
                      <a:pt x="37" y="13"/>
                    </a:lnTo>
                    <a:lnTo>
                      <a:pt x="39" y="15"/>
                    </a:lnTo>
                    <a:lnTo>
                      <a:pt x="39" y="15"/>
                    </a:lnTo>
                    <a:lnTo>
                      <a:pt x="39" y="17"/>
                    </a:lnTo>
                    <a:lnTo>
                      <a:pt x="31" y="44"/>
                    </a:lnTo>
                    <a:lnTo>
                      <a:pt x="31" y="44"/>
                    </a:lnTo>
                    <a:lnTo>
                      <a:pt x="43" y="26"/>
                    </a:lnTo>
                    <a:lnTo>
                      <a:pt x="43" y="26"/>
                    </a:lnTo>
                    <a:lnTo>
                      <a:pt x="46" y="23"/>
                    </a:lnTo>
                    <a:lnTo>
                      <a:pt x="46" y="23"/>
                    </a:lnTo>
                    <a:lnTo>
                      <a:pt x="46" y="22"/>
                    </a:lnTo>
                    <a:lnTo>
                      <a:pt x="42" y="18"/>
                    </a:lnTo>
                    <a:lnTo>
                      <a:pt x="43" y="17"/>
                    </a:lnTo>
                    <a:lnTo>
                      <a:pt x="55" y="25"/>
                    </a:lnTo>
                    <a:lnTo>
                      <a:pt x="54"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42">
                <a:extLst>
                  <a:ext uri="{FF2B5EF4-FFF2-40B4-BE49-F238E27FC236}">
                    <a16:creationId xmlns:a16="http://schemas.microsoft.com/office/drawing/2014/main" id="{6775146F-7FF5-F44C-A5A9-149EDF4A27BF}"/>
                  </a:ext>
                </a:extLst>
              </p:cNvPr>
              <p:cNvSpPr>
                <a:spLocks/>
              </p:cNvSpPr>
              <p:nvPr userDrawn="1"/>
            </p:nvSpPr>
            <p:spPr bwMode="auto">
              <a:xfrm>
                <a:off x="7962900" y="612775"/>
                <a:ext cx="31750" cy="33337"/>
              </a:xfrm>
              <a:custGeom>
                <a:avLst/>
                <a:gdLst>
                  <a:gd name="T0" fmla="*/ 39 w 41"/>
                  <a:gd name="T1" fmla="*/ 19 h 42"/>
                  <a:gd name="T2" fmla="*/ 35 w 41"/>
                  <a:gd name="T3" fmla="*/ 17 h 42"/>
                  <a:gd name="T4" fmla="*/ 26 w 41"/>
                  <a:gd name="T5" fmla="*/ 26 h 42"/>
                  <a:gd name="T6" fmla="*/ 18 w 41"/>
                  <a:gd name="T7" fmla="*/ 36 h 42"/>
                  <a:gd name="T8" fmla="*/ 18 w 41"/>
                  <a:gd name="T9" fmla="*/ 38 h 42"/>
                  <a:gd name="T10" fmla="*/ 19 w 41"/>
                  <a:gd name="T11" fmla="*/ 42 h 42"/>
                  <a:gd name="T12" fmla="*/ 7 w 41"/>
                  <a:gd name="T13" fmla="*/ 31 h 42"/>
                  <a:gd name="T14" fmla="*/ 0 w 41"/>
                  <a:gd name="T15" fmla="*/ 26 h 42"/>
                  <a:gd name="T16" fmla="*/ 7 w 41"/>
                  <a:gd name="T17" fmla="*/ 21 h 42"/>
                  <a:gd name="T18" fmla="*/ 5 w 41"/>
                  <a:gd name="T19" fmla="*/ 24 h 42"/>
                  <a:gd name="T20" fmla="*/ 7 w 41"/>
                  <a:gd name="T21" fmla="*/ 28 h 42"/>
                  <a:gd name="T22" fmla="*/ 12 w 41"/>
                  <a:gd name="T23" fmla="*/ 34 h 42"/>
                  <a:gd name="T24" fmla="*/ 13 w 41"/>
                  <a:gd name="T25" fmla="*/ 34 h 42"/>
                  <a:gd name="T26" fmla="*/ 21 w 41"/>
                  <a:gd name="T27" fmla="*/ 25 h 42"/>
                  <a:gd name="T28" fmla="*/ 20 w 41"/>
                  <a:gd name="T29" fmla="*/ 24 h 42"/>
                  <a:gd name="T30" fmla="*/ 19 w 41"/>
                  <a:gd name="T31" fmla="*/ 23 h 42"/>
                  <a:gd name="T32" fmla="*/ 16 w 41"/>
                  <a:gd name="T33" fmla="*/ 21 h 42"/>
                  <a:gd name="T34" fmla="*/ 12 w 41"/>
                  <a:gd name="T35" fmla="*/ 23 h 42"/>
                  <a:gd name="T36" fmla="*/ 11 w 41"/>
                  <a:gd name="T37" fmla="*/ 21 h 42"/>
                  <a:gd name="T38" fmla="*/ 14 w 41"/>
                  <a:gd name="T39" fmla="*/ 17 h 42"/>
                  <a:gd name="T40" fmla="*/ 19 w 41"/>
                  <a:gd name="T41" fmla="*/ 15 h 42"/>
                  <a:gd name="T42" fmla="*/ 18 w 41"/>
                  <a:gd name="T43" fmla="*/ 17 h 42"/>
                  <a:gd name="T44" fmla="*/ 20 w 41"/>
                  <a:gd name="T45" fmla="*/ 21 h 42"/>
                  <a:gd name="T46" fmla="*/ 22 w 41"/>
                  <a:gd name="T47" fmla="*/ 23 h 42"/>
                  <a:gd name="T48" fmla="*/ 24 w 41"/>
                  <a:gd name="T49" fmla="*/ 23 h 42"/>
                  <a:gd name="T50" fmla="*/ 31 w 41"/>
                  <a:gd name="T51" fmla="*/ 14 h 42"/>
                  <a:gd name="T52" fmla="*/ 31 w 41"/>
                  <a:gd name="T53" fmla="*/ 13 h 42"/>
                  <a:gd name="T54" fmla="*/ 25 w 41"/>
                  <a:gd name="T55" fmla="*/ 7 h 42"/>
                  <a:gd name="T56" fmla="*/ 18 w 41"/>
                  <a:gd name="T57" fmla="*/ 7 h 42"/>
                  <a:gd name="T58" fmla="*/ 14 w 41"/>
                  <a:gd name="T59" fmla="*/ 6 h 42"/>
                  <a:gd name="T60" fmla="*/ 21 w 41"/>
                  <a:gd name="T61" fmla="*/ 0 h 42"/>
                  <a:gd name="T62" fmla="*/ 39 w 41"/>
                  <a:gd name="T63" fmla="*/ 1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 h="42">
                    <a:moveTo>
                      <a:pt x="39" y="19"/>
                    </a:moveTo>
                    <a:lnTo>
                      <a:pt x="39" y="19"/>
                    </a:lnTo>
                    <a:lnTo>
                      <a:pt x="36" y="17"/>
                    </a:lnTo>
                    <a:lnTo>
                      <a:pt x="35" y="17"/>
                    </a:lnTo>
                    <a:lnTo>
                      <a:pt x="35" y="17"/>
                    </a:lnTo>
                    <a:lnTo>
                      <a:pt x="26" y="26"/>
                    </a:lnTo>
                    <a:lnTo>
                      <a:pt x="26" y="26"/>
                    </a:lnTo>
                    <a:lnTo>
                      <a:pt x="18" y="36"/>
                    </a:lnTo>
                    <a:lnTo>
                      <a:pt x="18" y="36"/>
                    </a:lnTo>
                    <a:lnTo>
                      <a:pt x="18" y="38"/>
                    </a:lnTo>
                    <a:lnTo>
                      <a:pt x="20" y="41"/>
                    </a:lnTo>
                    <a:lnTo>
                      <a:pt x="19" y="42"/>
                    </a:lnTo>
                    <a:lnTo>
                      <a:pt x="7" y="31"/>
                    </a:lnTo>
                    <a:lnTo>
                      <a:pt x="7" y="31"/>
                    </a:lnTo>
                    <a:lnTo>
                      <a:pt x="0" y="26"/>
                    </a:lnTo>
                    <a:lnTo>
                      <a:pt x="0" y="26"/>
                    </a:lnTo>
                    <a:lnTo>
                      <a:pt x="5" y="19"/>
                    </a:lnTo>
                    <a:lnTo>
                      <a:pt x="7" y="21"/>
                    </a:lnTo>
                    <a:lnTo>
                      <a:pt x="7" y="21"/>
                    </a:lnTo>
                    <a:lnTo>
                      <a:pt x="5" y="24"/>
                    </a:lnTo>
                    <a:lnTo>
                      <a:pt x="5" y="26"/>
                    </a:lnTo>
                    <a:lnTo>
                      <a:pt x="7" y="28"/>
                    </a:lnTo>
                    <a:lnTo>
                      <a:pt x="9" y="31"/>
                    </a:lnTo>
                    <a:lnTo>
                      <a:pt x="12" y="34"/>
                    </a:lnTo>
                    <a:lnTo>
                      <a:pt x="12" y="34"/>
                    </a:lnTo>
                    <a:lnTo>
                      <a:pt x="13" y="34"/>
                    </a:lnTo>
                    <a:lnTo>
                      <a:pt x="21" y="25"/>
                    </a:lnTo>
                    <a:lnTo>
                      <a:pt x="21" y="25"/>
                    </a:lnTo>
                    <a:lnTo>
                      <a:pt x="21" y="25"/>
                    </a:lnTo>
                    <a:lnTo>
                      <a:pt x="20" y="24"/>
                    </a:lnTo>
                    <a:lnTo>
                      <a:pt x="19" y="23"/>
                    </a:lnTo>
                    <a:lnTo>
                      <a:pt x="19" y="23"/>
                    </a:lnTo>
                    <a:lnTo>
                      <a:pt x="17" y="22"/>
                    </a:lnTo>
                    <a:lnTo>
                      <a:pt x="16" y="21"/>
                    </a:lnTo>
                    <a:lnTo>
                      <a:pt x="13" y="21"/>
                    </a:lnTo>
                    <a:lnTo>
                      <a:pt x="12" y="23"/>
                    </a:lnTo>
                    <a:lnTo>
                      <a:pt x="11" y="21"/>
                    </a:lnTo>
                    <a:lnTo>
                      <a:pt x="11" y="21"/>
                    </a:lnTo>
                    <a:lnTo>
                      <a:pt x="14" y="17"/>
                    </a:lnTo>
                    <a:lnTo>
                      <a:pt x="14" y="17"/>
                    </a:lnTo>
                    <a:lnTo>
                      <a:pt x="18" y="13"/>
                    </a:lnTo>
                    <a:lnTo>
                      <a:pt x="19" y="15"/>
                    </a:lnTo>
                    <a:lnTo>
                      <a:pt x="19" y="15"/>
                    </a:lnTo>
                    <a:lnTo>
                      <a:pt x="18" y="17"/>
                    </a:lnTo>
                    <a:lnTo>
                      <a:pt x="18" y="19"/>
                    </a:lnTo>
                    <a:lnTo>
                      <a:pt x="20" y="21"/>
                    </a:lnTo>
                    <a:lnTo>
                      <a:pt x="22" y="23"/>
                    </a:lnTo>
                    <a:lnTo>
                      <a:pt x="22" y="23"/>
                    </a:lnTo>
                    <a:lnTo>
                      <a:pt x="22" y="23"/>
                    </a:lnTo>
                    <a:lnTo>
                      <a:pt x="24" y="23"/>
                    </a:lnTo>
                    <a:lnTo>
                      <a:pt x="31" y="14"/>
                    </a:lnTo>
                    <a:lnTo>
                      <a:pt x="31" y="14"/>
                    </a:lnTo>
                    <a:lnTo>
                      <a:pt x="31" y="13"/>
                    </a:lnTo>
                    <a:lnTo>
                      <a:pt x="31" y="13"/>
                    </a:lnTo>
                    <a:lnTo>
                      <a:pt x="25" y="7"/>
                    </a:lnTo>
                    <a:lnTo>
                      <a:pt x="25" y="7"/>
                    </a:lnTo>
                    <a:lnTo>
                      <a:pt x="21" y="5"/>
                    </a:lnTo>
                    <a:lnTo>
                      <a:pt x="18" y="7"/>
                    </a:lnTo>
                    <a:lnTo>
                      <a:pt x="16" y="8"/>
                    </a:lnTo>
                    <a:lnTo>
                      <a:pt x="14" y="6"/>
                    </a:lnTo>
                    <a:lnTo>
                      <a:pt x="14" y="6"/>
                    </a:lnTo>
                    <a:lnTo>
                      <a:pt x="21" y="0"/>
                    </a:lnTo>
                    <a:lnTo>
                      <a:pt x="41" y="17"/>
                    </a:lnTo>
                    <a:lnTo>
                      <a:pt x="39"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43">
                <a:extLst>
                  <a:ext uri="{FF2B5EF4-FFF2-40B4-BE49-F238E27FC236}">
                    <a16:creationId xmlns:a16="http://schemas.microsoft.com/office/drawing/2014/main" id="{8754FE14-8503-3543-9B1D-0DB075249F1C}"/>
                  </a:ext>
                </a:extLst>
              </p:cNvPr>
              <p:cNvSpPr>
                <a:spLocks/>
              </p:cNvSpPr>
              <p:nvPr userDrawn="1"/>
            </p:nvSpPr>
            <p:spPr bwMode="auto">
              <a:xfrm>
                <a:off x="7940675" y="593725"/>
                <a:ext cx="36513" cy="34925"/>
              </a:xfrm>
              <a:custGeom>
                <a:avLst/>
                <a:gdLst>
                  <a:gd name="T0" fmla="*/ 46 w 48"/>
                  <a:gd name="T1" fmla="*/ 23 h 44"/>
                  <a:gd name="T2" fmla="*/ 46 w 48"/>
                  <a:gd name="T3" fmla="*/ 23 h 44"/>
                  <a:gd name="T4" fmla="*/ 42 w 48"/>
                  <a:gd name="T5" fmla="*/ 20 h 44"/>
                  <a:gd name="T6" fmla="*/ 41 w 48"/>
                  <a:gd name="T7" fmla="*/ 20 h 44"/>
                  <a:gd name="T8" fmla="*/ 41 w 48"/>
                  <a:gd name="T9" fmla="*/ 20 h 44"/>
                  <a:gd name="T10" fmla="*/ 32 w 48"/>
                  <a:gd name="T11" fmla="*/ 29 h 44"/>
                  <a:gd name="T12" fmla="*/ 32 w 48"/>
                  <a:gd name="T13" fmla="*/ 29 h 44"/>
                  <a:gd name="T14" fmla="*/ 23 w 48"/>
                  <a:gd name="T15" fmla="*/ 38 h 44"/>
                  <a:gd name="T16" fmla="*/ 23 w 48"/>
                  <a:gd name="T17" fmla="*/ 38 h 44"/>
                  <a:gd name="T18" fmla="*/ 23 w 48"/>
                  <a:gd name="T19" fmla="*/ 39 h 44"/>
                  <a:gd name="T20" fmla="*/ 25 w 48"/>
                  <a:gd name="T21" fmla="*/ 42 h 44"/>
                  <a:gd name="T22" fmla="*/ 23 w 48"/>
                  <a:gd name="T23" fmla="*/ 44 h 44"/>
                  <a:gd name="T24" fmla="*/ 17 w 48"/>
                  <a:gd name="T25" fmla="*/ 37 h 44"/>
                  <a:gd name="T26" fmla="*/ 17 w 48"/>
                  <a:gd name="T27" fmla="*/ 37 h 44"/>
                  <a:gd name="T28" fmla="*/ 17 w 48"/>
                  <a:gd name="T29" fmla="*/ 34 h 44"/>
                  <a:gd name="T30" fmla="*/ 23 w 48"/>
                  <a:gd name="T31" fmla="*/ 8 h 44"/>
                  <a:gd name="T32" fmla="*/ 23 w 48"/>
                  <a:gd name="T33" fmla="*/ 8 h 44"/>
                  <a:gd name="T34" fmla="*/ 17 w 48"/>
                  <a:gd name="T35" fmla="*/ 14 h 44"/>
                  <a:gd name="T36" fmla="*/ 17 w 48"/>
                  <a:gd name="T37" fmla="*/ 14 h 44"/>
                  <a:gd name="T38" fmla="*/ 8 w 48"/>
                  <a:gd name="T39" fmla="*/ 22 h 44"/>
                  <a:gd name="T40" fmla="*/ 8 w 48"/>
                  <a:gd name="T41" fmla="*/ 22 h 44"/>
                  <a:gd name="T42" fmla="*/ 8 w 48"/>
                  <a:gd name="T43" fmla="*/ 24 h 44"/>
                  <a:gd name="T44" fmla="*/ 12 w 48"/>
                  <a:gd name="T45" fmla="*/ 28 h 44"/>
                  <a:gd name="T46" fmla="*/ 10 w 48"/>
                  <a:gd name="T47" fmla="*/ 29 h 44"/>
                  <a:gd name="T48" fmla="*/ 0 w 48"/>
                  <a:gd name="T49" fmla="*/ 19 h 44"/>
                  <a:gd name="T50" fmla="*/ 3 w 48"/>
                  <a:gd name="T51" fmla="*/ 17 h 44"/>
                  <a:gd name="T52" fmla="*/ 3 w 48"/>
                  <a:gd name="T53" fmla="*/ 17 h 44"/>
                  <a:gd name="T54" fmla="*/ 5 w 48"/>
                  <a:gd name="T55" fmla="*/ 21 h 44"/>
                  <a:gd name="T56" fmla="*/ 6 w 48"/>
                  <a:gd name="T57" fmla="*/ 21 h 44"/>
                  <a:gd name="T58" fmla="*/ 7 w 48"/>
                  <a:gd name="T59" fmla="*/ 20 h 44"/>
                  <a:gd name="T60" fmla="*/ 7 w 48"/>
                  <a:gd name="T61" fmla="*/ 20 h 44"/>
                  <a:gd name="T62" fmla="*/ 14 w 48"/>
                  <a:gd name="T63" fmla="*/ 14 h 44"/>
                  <a:gd name="T64" fmla="*/ 14 w 48"/>
                  <a:gd name="T65" fmla="*/ 14 h 44"/>
                  <a:gd name="T66" fmla="*/ 29 w 48"/>
                  <a:gd name="T67" fmla="*/ 0 h 44"/>
                  <a:gd name="T68" fmla="*/ 31 w 48"/>
                  <a:gd name="T69" fmla="*/ 3 h 44"/>
                  <a:gd name="T70" fmla="*/ 31 w 48"/>
                  <a:gd name="T71" fmla="*/ 3 h 44"/>
                  <a:gd name="T72" fmla="*/ 28 w 48"/>
                  <a:gd name="T73" fmla="*/ 14 h 44"/>
                  <a:gd name="T74" fmla="*/ 23 w 48"/>
                  <a:gd name="T75" fmla="*/ 33 h 44"/>
                  <a:gd name="T76" fmla="*/ 23 w 48"/>
                  <a:gd name="T77" fmla="*/ 33 h 44"/>
                  <a:gd name="T78" fmla="*/ 30 w 48"/>
                  <a:gd name="T79" fmla="*/ 27 h 44"/>
                  <a:gd name="T80" fmla="*/ 30 w 48"/>
                  <a:gd name="T81" fmla="*/ 27 h 44"/>
                  <a:gd name="T82" fmla="*/ 39 w 48"/>
                  <a:gd name="T83" fmla="*/ 19 h 44"/>
                  <a:gd name="T84" fmla="*/ 39 w 48"/>
                  <a:gd name="T85" fmla="*/ 19 h 44"/>
                  <a:gd name="T86" fmla="*/ 40 w 48"/>
                  <a:gd name="T87" fmla="*/ 17 h 44"/>
                  <a:gd name="T88" fmla="*/ 40 w 48"/>
                  <a:gd name="T89" fmla="*/ 16 h 44"/>
                  <a:gd name="T90" fmla="*/ 37 w 48"/>
                  <a:gd name="T91" fmla="*/ 13 h 44"/>
                  <a:gd name="T92" fmla="*/ 38 w 48"/>
                  <a:gd name="T93" fmla="*/ 11 h 44"/>
                  <a:gd name="T94" fmla="*/ 48 w 48"/>
                  <a:gd name="T95" fmla="*/ 21 h 44"/>
                  <a:gd name="T96" fmla="*/ 46 w 48"/>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8" h="44">
                    <a:moveTo>
                      <a:pt x="46" y="23"/>
                    </a:moveTo>
                    <a:lnTo>
                      <a:pt x="46" y="23"/>
                    </a:lnTo>
                    <a:lnTo>
                      <a:pt x="42" y="20"/>
                    </a:lnTo>
                    <a:lnTo>
                      <a:pt x="41" y="20"/>
                    </a:lnTo>
                    <a:lnTo>
                      <a:pt x="41" y="20"/>
                    </a:lnTo>
                    <a:lnTo>
                      <a:pt x="32" y="29"/>
                    </a:lnTo>
                    <a:lnTo>
                      <a:pt x="32" y="29"/>
                    </a:lnTo>
                    <a:lnTo>
                      <a:pt x="23" y="38"/>
                    </a:lnTo>
                    <a:lnTo>
                      <a:pt x="23" y="38"/>
                    </a:lnTo>
                    <a:lnTo>
                      <a:pt x="23" y="39"/>
                    </a:lnTo>
                    <a:lnTo>
                      <a:pt x="25" y="42"/>
                    </a:lnTo>
                    <a:lnTo>
                      <a:pt x="23" y="44"/>
                    </a:lnTo>
                    <a:lnTo>
                      <a:pt x="17" y="37"/>
                    </a:lnTo>
                    <a:lnTo>
                      <a:pt x="17" y="37"/>
                    </a:lnTo>
                    <a:lnTo>
                      <a:pt x="17" y="34"/>
                    </a:lnTo>
                    <a:lnTo>
                      <a:pt x="23" y="8"/>
                    </a:lnTo>
                    <a:lnTo>
                      <a:pt x="23" y="8"/>
                    </a:lnTo>
                    <a:lnTo>
                      <a:pt x="17" y="14"/>
                    </a:lnTo>
                    <a:lnTo>
                      <a:pt x="17" y="14"/>
                    </a:lnTo>
                    <a:lnTo>
                      <a:pt x="8" y="22"/>
                    </a:lnTo>
                    <a:lnTo>
                      <a:pt x="8" y="22"/>
                    </a:lnTo>
                    <a:lnTo>
                      <a:pt x="8" y="24"/>
                    </a:lnTo>
                    <a:lnTo>
                      <a:pt x="12" y="28"/>
                    </a:lnTo>
                    <a:lnTo>
                      <a:pt x="10" y="29"/>
                    </a:lnTo>
                    <a:lnTo>
                      <a:pt x="0" y="19"/>
                    </a:lnTo>
                    <a:lnTo>
                      <a:pt x="3" y="17"/>
                    </a:lnTo>
                    <a:lnTo>
                      <a:pt x="3" y="17"/>
                    </a:lnTo>
                    <a:lnTo>
                      <a:pt x="5" y="21"/>
                    </a:lnTo>
                    <a:lnTo>
                      <a:pt x="6" y="21"/>
                    </a:lnTo>
                    <a:lnTo>
                      <a:pt x="7" y="20"/>
                    </a:lnTo>
                    <a:lnTo>
                      <a:pt x="7" y="20"/>
                    </a:lnTo>
                    <a:lnTo>
                      <a:pt x="14" y="14"/>
                    </a:lnTo>
                    <a:lnTo>
                      <a:pt x="14" y="14"/>
                    </a:lnTo>
                    <a:lnTo>
                      <a:pt x="29" y="0"/>
                    </a:lnTo>
                    <a:lnTo>
                      <a:pt x="31" y="3"/>
                    </a:lnTo>
                    <a:lnTo>
                      <a:pt x="31" y="3"/>
                    </a:lnTo>
                    <a:lnTo>
                      <a:pt x="28" y="14"/>
                    </a:lnTo>
                    <a:lnTo>
                      <a:pt x="23" y="33"/>
                    </a:lnTo>
                    <a:lnTo>
                      <a:pt x="23" y="33"/>
                    </a:lnTo>
                    <a:lnTo>
                      <a:pt x="30" y="27"/>
                    </a:lnTo>
                    <a:lnTo>
                      <a:pt x="30" y="27"/>
                    </a:lnTo>
                    <a:lnTo>
                      <a:pt x="39" y="19"/>
                    </a:lnTo>
                    <a:lnTo>
                      <a:pt x="39" y="19"/>
                    </a:lnTo>
                    <a:lnTo>
                      <a:pt x="40" y="17"/>
                    </a:lnTo>
                    <a:lnTo>
                      <a:pt x="40" y="16"/>
                    </a:lnTo>
                    <a:lnTo>
                      <a:pt x="37" y="13"/>
                    </a:lnTo>
                    <a:lnTo>
                      <a:pt x="38" y="11"/>
                    </a:lnTo>
                    <a:lnTo>
                      <a:pt x="48" y="21"/>
                    </a:lnTo>
                    <a:lnTo>
                      <a:pt x="46"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44">
                <a:extLst>
                  <a:ext uri="{FF2B5EF4-FFF2-40B4-BE49-F238E27FC236}">
                    <a16:creationId xmlns:a16="http://schemas.microsoft.com/office/drawing/2014/main" id="{E2EE4C53-A365-554B-9D9C-7C0EF8C4C43D}"/>
                  </a:ext>
                </a:extLst>
              </p:cNvPr>
              <p:cNvSpPr>
                <a:spLocks/>
              </p:cNvSpPr>
              <p:nvPr userDrawn="1"/>
            </p:nvSpPr>
            <p:spPr bwMode="auto">
              <a:xfrm>
                <a:off x="7924800" y="574675"/>
                <a:ext cx="30163" cy="30162"/>
              </a:xfrm>
              <a:custGeom>
                <a:avLst/>
                <a:gdLst>
                  <a:gd name="T0" fmla="*/ 39 w 40"/>
                  <a:gd name="T1" fmla="*/ 14 h 37"/>
                  <a:gd name="T2" fmla="*/ 39 w 40"/>
                  <a:gd name="T3" fmla="*/ 14 h 37"/>
                  <a:gd name="T4" fmla="*/ 35 w 40"/>
                  <a:gd name="T5" fmla="*/ 11 h 37"/>
                  <a:gd name="T6" fmla="*/ 34 w 40"/>
                  <a:gd name="T7" fmla="*/ 11 h 37"/>
                  <a:gd name="T8" fmla="*/ 34 w 40"/>
                  <a:gd name="T9" fmla="*/ 11 h 37"/>
                  <a:gd name="T10" fmla="*/ 30 w 40"/>
                  <a:gd name="T11" fmla="*/ 14 h 37"/>
                  <a:gd name="T12" fmla="*/ 13 w 40"/>
                  <a:gd name="T13" fmla="*/ 27 h 37"/>
                  <a:gd name="T14" fmla="*/ 16 w 40"/>
                  <a:gd name="T15" fmla="*/ 31 h 37"/>
                  <a:gd name="T16" fmla="*/ 16 w 40"/>
                  <a:gd name="T17" fmla="*/ 31 h 37"/>
                  <a:gd name="T18" fmla="*/ 16 w 40"/>
                  <a:gd name="T19" fmla="*/ 33 h 37"/>
                  <a:gd name="T20" fmla="*/ 17 w 40"/>
                  <a:gd name="T21" fmla="*/ 33 h 37"/>
                  <a:gd name="T22" fmla="*/ 24 w 40"/>
                  <a:gd name="T23" fmla="*/ 31 h 37"/>
                  <a:gd name="T24" fmla="*/ 24 w 40"/>
                  <a:gd name="T25" fmla="*/ 33 h 37"/>
                  <a:gd name="T26" fmla="*/ 24 w 40"/>
                  <a:gd name="T27" fmla="*/ 33 h 37"/>
                  <a:gd name="T28" fmla="*/ 17 w 40"/>
                  <a:gd name="T29" fmla="*/ 37 h 37"/>
                  <a:gd name="T30" fmla="*/ 17 w 40"/>
                  <a:gd name="T31" fmla="*/ 37 h 37"/>
                  <a:gd name="T32" fmla="*/ 15 w 40"/>
                  <a:gd name="T33" fmla="*/ 35 h 37"/>
                  <a:gd name="T34" fmla="*/ 15 w 40"/>
                  <a:gd name="T35" fmla="*/ 35 h 37"/>
                  <a:gd name="T36" fmla="*/ 14 w 40"/>
                  <a:gd name="T37" fmla="*/ 33 h 37"/>
                  <a:gd name="T38" fmla="*/ 5 w 40"/>
                  <a:gd name="T39" fmla="*/ 20 h 37"/>
                  <a:gd name="T40" fmla="*/ 5 w 40"/>
                  <a:gd name="T41" fmla="*/ 20 h 37"/>
                  <a:gd name="T42" fmla="*/ 0 w 40"/>
                  <a:gd name="T43" fmla="*/ 16 h 37"/>
                  <a:gd name="T44" fmla="*/ 0 w 40"/>
                  <a:gd name="T45" fmla="*/ 16 h 37"/>
                  <a:gd name="T46" fmla="*/ 7 w 40"/>
                  <a:gd name="T47" fmla="*/ 10 h 37"/>
                  <a:gd name="T48" fmla="*/ 9 w 40"/>
                  <a:gd name="T49" fmla="*/ 11 h 37"/>
                  <a:gd name="T50" fmla="*/ 9 w 40"/>
                  <a:gd name="T51" fmla="*/ 11 h 37"/>
                  <a:gd name="T52" fmla="*/ 6 w 40"/>
                  <a:gd name="T53" fmla="*/ 17 h 37"/>
                  <a:gd name="T54" fmla="*/ 6 w 40"/>
                  <a:gd name="T55" fmla="*/ 18 h 37"/>
                  <a:gd name="T56" fmla="*/ 6 w 40"/>
                  <a:gd name="T57" fmla="*/ 19 h 37"/>
                  <a:gd name="T58" fmla="*/ 9 w 40"/>
                  <a:gd name="T59" fmla="*/ 23 h 37"/>
                  <a:gd name="T60" fmla="*/ 26 w 40"/>
                  <a:gd name="T61" fmla="*/ 10 h 37"/>
                  <a:gd name="T62" fmla="*/ 26 w 40"/>
                  <a:gd name="T63" fmla="*/ 10 h 37"/>
                  <a:gd name="T64" fmla="*/ 31 w 40"/>
                  <a:gd name="T65" fmla="*/ 7 h 37"/>
                  <a:gd name="T66" fmla="*/ 31 w 40"/>
                  <a:gd name="T67" fmla="*/ 7 h 37"/>
                  <a:gd name="T68" fmla="*/ 31 w 40"/>
                  <a:gd name="T69" fmla="*/ 5 h 37"/>
                  <a:gd name="T70" fmla="*/ 28 w 40"/>
                  <a:gd name="T71" fmla="*/ 1 h 37"/>
                  <a:gd name="T72" fmla="*/ 30 w 40"/>
                  <a:gd name="T73" fmla="*/ 0 h 37"/>
                  <a:gd name="T74" fmla="*/ 40 w 40"/>
                  <a:gd name="T75" fmla="*/ 13 h 37"/>
                  <a:gd name="T76" fmla="*/ 39 w 40"/>
                  <a:gd name="T77" fmla="*/ 1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0" h="37">
                    <a:moveTo>
                      <a:pt x="39" y="14"/>
                    </a:moveTo>
                    <a:lnTo>
                      <a:pt x="39" y="14"/>
                    </a:lnTo>
                    <a:lnTo>
                      <a:pt x="35" y="11"/>
                    </a:lnTo>
                    <a:lnTo>
                      <a:pt x="34" y="11"/>
                    </a:lnTo>
                    <a:lnTo>
                      <a:pt x="34" y="11"/>
                    </a:lnTo>
                    <a:lnTo>
                      <a:pt x="30" y="14"/>
                    </a:lnTo>
                    <a:lnTo>
                      <a:pt x="13" y="27"/>
                    </a:lnTo>
                    <a:lnTo>
                      <a:pt x="16" y="31"/>
                    </a:lnTo>
                    <a:lnTo>
                      <a:pt x="16" y="31"/>
                    </a:lnTo>
                    <a:lnTo>
                      <a:pt x="16" y="33"/>
                    </a:lnTo>
                    <a:lnTo>
                      <a:pt x="17" y="33"/>
                    </a:lnTo>
                    <a:lnTo>
                      <a:pt x="24" y="31"/>
                    </a:lnTo>
                    <a:lnTo>
                      <a:pt x="24" y="33"/>
                    </a:lnTo>
                    <a:lnTo>
                      <a:pt x="24" y="33"/>
                    </a:lnTo>
                    <a:lnTo>
                      <a:pt x="17" y="37"/>
                    </a:lnTo>
                    <a:lnTo>
                      <a:pt x="17" y="37"/>
                    </a:lnTo>
                    <a:lnTo>
                      <a:pt x="15" y="35"/>
                    </a:lnTo>
                    <a:lnTo>
                      <a:pt x="15" y="35"/>
                    </a:lnTo>
                    <a:lnTo>
                      <a:pt x="14" y="33"/>
                    </a:lnTo>
                    <a:lnTo>
                      <a:pt x="5" y="20"/>
                    </a:lnTo>
                    <a:lnTo>
                      <a:pt x="5" y="20"/>
                    </a:lnTo>
                    <a:lnTo>
                      <a:pt x="0" y="16"/>
                    </a:lnTo>
                    <a:lnTo>
                      <a:pt x="0" y="16"/>
                    </a:lnTo>
                    <a:lnTo>
                      <a:pt x="7" y="10"/>
                    </a:lnTo>
                    <a:lnTo>
                      <a:pt x="9" y="11"/>
                    </a:lnTo>
                    <a:lnTo>
                      <a:pt x="9" y="11"/>
                    </a:lnTo>
                    <a:lnTo>
                      <a:pt x="6" y="17"/>
                    </a:lnTo>
                    <a:lnTo>
                      <a:pt x="6" y="18"/>
                    </a:lnTo>
                    <a:lnTo>
                      <a:pt x="6" y="19"/>
                    </a:lnTo>
                    <a:lnTo>
                      <a:pt x="9" y="23"/>
                    </a:lnTo>
                    <a:lnTo>
                      <a:pt x="26" y="10"/>
                    </a:lnTo>
                    <a:lnTo>
                      <a:pt x="26" y="10"/>
                    </a:lnTo>
                    <a:lnTo>
                      <a:pt x="31" y="7"/>
                    </a:lnTo>
                    <a:lnTo>
                      <a:pt x="31" y="7"/>
                    </a:lnTo>
                    <a:lnTo>
                      <a:pt x="31" y="5"/>
                    </a:lnTo>
                    <a:lnTo>
                      <a:pt x="28" y="1"/>
                    </a:lnTo>
                    <a:lnTo>
                      <a:pt x="30" y="0"/>
                    </a:lnTo>
                    <a:lnTo>
                      <a:pt x="40" y="13"/>
                    </a:lnTo>
                    <a:lnTo>
                      <a:pt x="39"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 name="Freeform 45">
                <a:extLst>
                  <a:ext uri="{FF2B5EF4-FFF2-40B4-BE49-F238E27FC236}">
                    <a16:creationId xmlns:a16="http://schemas.microsoft.com/office/drawing/2014/main" id="{D92DAC33-CBAC-A444-8812-1EB0ADDC6B32}"/>
                  </a:ext>
                </a:extLst>
              </p:cNvPr>
              <p:cNvSpPr>
                <a:spLocks noEditPoints="1"/>
              </p:cNvSpPr>
              <p:nvPr userDrawn="1"/>
            </p:nvSpPr>
            <p:spPr bwMode="auto">
              <a:xfrm>
                <a:off x="7907338" y="542925"/>
                <a:ext cx="25400" cy="23812"/>
              </a:xfrm>
              <a:custGeom>
                <a:avLst/>
                <a:gdLst>
                  <a:gd name="T0" fmla="*/ 29 w 32"/>
                  <a:gd name="T1" fmla="*/ 8 h 31"/>
                  <a:gd name="T2" fmla="*/ 29 w 32"/>
                  <a:gd name="T3" fmla="*/ 8 h 31"/>
                  <a:gd name="T4" fmla="*/ 27 w 32"/>
                  <a:gd name="T5" fmla="*/ 6 h 31"/>
                  <a:gd name="T6" fmla="*/ 23 w 32"/>
                  <a:gd name="T7" fmla="*/ 4 h 31"/>
                  <a:gd name="T8" fmla="*/ 18 w 32"/>
                  <a:gd name="T9" fmla="*/ 4 h 31"/>
                  <a:gd name="T10" fmla="*/ 12 w 32"/>
                  <a:gd name="T11" fmla="*/ 7 h 31"/>
                  <a:gd name="T12" fmla="*/ 12 w 32"/>
                  <a:gd name="T13" fmla="*/ 7 h 31"/>
                  <a:gd name="T14" fmla="*/ 6 w 32"/>
                  <a:gd name="T15" fmla="*/ 10 h 31"/>
                  <a:gd name="T16" fmla="*/ 3 w 32"/>
                  <a:gd name="T17" fmla="*/ 15 h 31"/>
                  <a:gd name="T18" fmla="*/ 2 w 32"/>
                  <a:gd name="T19" fmla="*/ 18 h 31"/>
                  <a:gd name="T20" fmla="*/ 3 w 32"/>
                  <a:gd name="T21" fmla="*/ 23 h 31"/>
                  <a:gd name="T22" fmla="*/ 3 w 32"/>
                  <a:gd name="T23" fmla="*/ 23 h 31"/>
                  <a:gd name="T24" fmla="*/ 5 w 32"/>
                  <a:gd name="T25" fmla="*/ 25 h 31"/>
                  <a:gd name="T26" fmla="*/ 10 w 32"/>
                  <a:gd name="T27" fmla="*/ 26 h 31"/>
                  <a:gd name="T28" fmla="*/ 14 w 32"/>
                  <a:gd name="T29" fmla="*/ 26 h 31"/>
                  <a:gd name="T30" fmla="*/ 20 w 32"/>
                  <a:gd name="T31" fmla="*/ 24 h 31"/>
                  <a:gd name="T32" fmla="*/ 20 w 32"/>
                  <a:gd name="T33" fmla="*/ 24 h 31"/>
                  <a:gd name="T34" fmla="*/ 26 w 32"/>
                  <a:gd name="T35" fmla="*/ 19 h 31"/>
                  <a:gd name="T36" fmla="*/ 29 w 32"/>
                  <a:gd name="T37" fmla="*/ 16 h 31"/>
                  <a:gd name="T38" fmla="*/ 30 w 32"/>
                  <a:gd name="T39" fmla="*/ 11 h 31"/>
                  <a:gd name="T40" fmla="*/ 29 w 32"/>
                  <a:gd name="T41" fmla="*/ 8 h 31"/>
                  <a:gd name="T42" fmla="*/ 1 w 32"/>
                  <a:gd name="T43" fmla="*/ 23 h 31"/>
                  <a:gd name="T44" fmla="*/ 1 w 32"/>
                  <a:gd name="T45" fmla="*/ 23 h 31"/>
                  <a:gd name="T46" fmla="*/ 0 w 32"/>
                  <a:gd name="T47" fmla="*/ 17 h 31"/>
                  <a:gd name="T48" fmla="*/ 0 w 32"/>
                  <a:gd name="T49" fmla="*/ 11 h 31"/>
                  <a:gd name="T50" fmla="*/ 3 w 32"/>
                  <a:gd name="T51" fmla="*/ 6 h 31"/>
                  <a:gd name="T52" fmla="*/ 9 w 32"/>
                  <a:gd name="T53" fmla="*/ 2 h 31"/>
                  <a:gd name="T54" fmla="*/ 9 w 32"/>
                  <a:gd name="T55" fmla="*/ 2 h 31"/>
                  <a:gd name="T56" fmla="*/ 15 w 32"/>
                  <a:gd name="T57" fmla="*/ 0 h 31"/>
                  <a:gd name="T58" fmla="*/ 22 w 32"/>
                  <a:gd name="T59" fmla="*/ 0 h 31"/>
                  <a:gd name="T60" fmla="*/ 27 w 32"/>
                  <a:gd name="T61" fmla="*/ 2 h 31"/>
                  <a:gd name="T62" fmla="*/ 31 w 32"/>
                  <a:gd name="T63" fmla="*/ 7 h 31"/>
                  <a:gd name="T64" fmla="*/ 31 w 32"/>
                  <a:gd name="T65" fmla="*/ 7 h 31"/>
                  <a:gd name="T66" fmla="*/ 32 w 32"/>
                  <a:gd name="T67" fmla="*/ 14 h 31"/>
                  <a:gd name="T68" fmla="*/ 32 w 32"/>
                  <a:gd name="T69" fmla="*/ 19 h 31"/>
                  <a:gd name="T70" fmla="*/ 29 w 32"/>
                  <a:gd name="T71" fmla="*/ 25 h 31"/>
                  <a:gd name="T72" fmla="*/ 23 w 32"/>
                  <a:gd name="T73" fmla="*/ 28 h 31"/>
                  <a:gd name="T74" fmla="*/ 23 w 32"/>
                  <a:gd name="T75" fmla="*/ 28 h 31"/>
                  <a:gd name="T76" fmla="*/ 17 w 32"/>
                  <a:gd name="T77" fmla="*/ 31 h 31"/>
                  <a:gd name="T78" fmla="*/ 10 w 32"/>
                  <a:gd name="T79" fmla="*/ 31 h 31"/>
                  <a:gd name="T80" fmla="*/ 5 w 32"/>
                  <a:gd name="T81" fmla="*/ 28 h 31"/>
                  <a:gd name="T82" fmla="*/ 1 w 32"/>
                  <a:gd name="T83" fmla="*/ 2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2" h="31">
                    <a:moveTo>
                      <a:pt x="29" y="8"/>
                    </a:moveTo>
                    <a:lnTo>
                      <a:pt x="29" y="8"/>
                    </a:lnTo>
                    <a:lnTo>
                      <a:pt x="27" y="6"/>
                    </a:lnTo>
                    <a:lnTo>
                      <a:pt x="23" y="4"/>
                    </a:lnTo>
                    <a:lnTo>
                      <a:pt x="18" y="4"/>
                    </a:lnTo>
                    <a:lnTo>
                      <a:pt x="12" y="7"/>
                    </a:lnTo>
                    <a:lnTo>
                      <a:pt x="12" y="7"/>
                    </a:lnTo>
                    <a:lnTo>
                      <a:pt x="6" y="10"/>
                    </a:lnTo>
                    <a:lnTo>
                      <a:pt x="3" y="15"/>
                    </a:lnTo>
                    <a:lnTo>
                      <a:pt x="2" y="18"/>
                    </a:lnTo>
                    <a:lnTo>
                      <a:pt x="3" y="23"/>
                    </a:lnTo>
                    <a:lnTo>
                      <a:pt x="3" y="23"/>
                    </a:lnTo>
                    <a:lnTo>
                      <a:pt x="5" y="25"/>
                    </a:lnTo>
                    <a:lnTo>
                      <a:pt x="10" y="26"/>
                    </a:lnTo>
                    <a:lnTo>
                      <a:pt x="14" y="26"/>
                    </a:lnTo>
                    <a:lnTo>
                      <a:pt x="20" y="24"/>
                    </a:lnTo>
                    <a:lnTo>
                      <a:pt x="20" y="24"/>
                    </a:lnTo>
                    <a:lnTo>
                      <a:pt x="26" y="19"/>
                    </a:lnTo>
                    <a:lnTo>
                      <a:pt x="29" y="16"/>
                    </a:lnTo>
                    <a:lnTo>
                      <a:pt x="30" y="11"/>
                    </a:lnTo>
                    <a:lnTo>
                      <a:pt x="29" y="8"/>
                    </a:lnTo>
                    <a:close/>
                    <a:moveTo>
                      <a:pt x="1" y="23"/>
                    </a:moveTo>
                    <a:lnTo>
                      <a:pt x="1" y="23"/>
                    </a:lnTo>
                    <a:lnTo>
                      <a:pt x="0" y="17"/>
                    </a:lnTo>
                    <a:lnTo>
                      <a:pt x="0" y="11"/>
                    </a:lnTo>
                    <a:lnTo>
                      <a:pt x="3" y="6"/>
                    </a:lnTo>
                    <a:lnTo>
                      <a:pt x="9" y="2"/>
                    </a:lnTo>
                    <a:lnTo>
                      <a:pt x="9" y="2"/>
                    </a:lnTo>
                    <a:lnTo>
                      <a:pt x="15" y="0"/>
                    </a:lnTo>
                    <a:lnTo>
                      <a:pt x="22" y="0"/>
                    </a:lnTo>
                    <a:lnTo>
                      <a:pt x="27" y="2"/>
                    </a:lnTo>
                    <a:lnTo>
                      <a:pt x="31" y="7"/>
                    </a:lnTo>
                    <a:lnTo>
                      <a:pt x="31" y="7"/>
                    </a:lnTo>
                    <a:lnTo>
                      <a:pt x="32" y="14"/>
                    </a:lnTo>
                    <a:lnTo>
                      <a:pt x="32" y="19"/>
                    </a:lnTo>
                    <a:lnTo>
                      <a:pt x="29" y="25"/>
                    </a:lnTo>
                    <a:lnTo>
                      <a:pt x="23" y="28"/>
                    </a:lnTo>
                    <a:lnTo>
                      <a:pt x="23" y="28"/>
                    </a:lnTo>
                    <a:lnTo>
                      <a:pt x="17" y="31"/>
                    </a:lnTo>
                    <a:lnTo>
                      <a:pt x="10" y="31"/>
                    </a:lnTo>
                    <a:lnTo>
                      <a:pt x="5" y="28"/>
                    </a:lnTo>
                    <a:lnTo>
                      <a:pt x="1"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 name="Freeform 46">
                <a:extLst>
                  <a:ext uri="{FF2B5EF4-FFF2-40B4-BE49-F238E27FC236}">
                    <a16:creationId xmlns:a16="http://schemas.microsoft.com/office/drawing/2014/main" id="{797700C5-566C-DC4A-9CA0-288386AEC281}"/>
                  </a:ext>
                </a:extLst>
              </p:cNvPr>
              <p:cNvSpPr>
                <a:spLocks/>
              </p:cNvSpPr>
              <p:nvPr userDrawn="1"/>
            </p:nvSpPr>
            <p:spPr bwMode="auto">
              <a:xfrm>
                <a:off x="7908925" y="546100"/>
                <a:ext cx="22225" cy="17462"/>
              </a:xfrm>
              <a:custGeom>
                <a:avLst/>
                <a:gdLst>
                  <a:gd name="T0" fmla="*/ 27 w 28"/>
                  <a:gd name="T1" fmla="*/ 4 h 22"/>
                  <a:gd name="T2" fmla="*/ 27 w 28"/>
                  <a:gd name="T3" fmla="*/ 4 h 22"/>
                  <a:gd name="T4" fmla="*/ 25 w 28"/>
                  <a:gd name="T5" fmla="*/ 2 h 22"/>
                  <a:gd name="T6" fmla="*/ 21 w 28"/>
                  <a:gd name="T7" fmla="*/ 0 h 22"/>
                  <a:gd name="T8" fmla="*/ 16 w 28"/>
                  <a:gd name="T9" fmla="*/ 0 h 22"/>
                  <a:gd name="T10" fmla="*/ 10 w 28"/>
                  <a:gd name="T11" fmla="*/ 3 h 22"/>
                  <a:gd name="T12" fmla="*/ 10 w 28"/>
                  <a:gd name="T13" fmla="*/ 3 h 22"/>
                  <a:gd name="T14" fmla="*/ 4 w 28"/>
                  <a:gd name="T15" fmla="*/ 6 h 22"/>
                  <a:gd name="T16" fmla="*/ 1 w 28"/>
                  <a:gd name="T17" fmla="*/ 11 h 22"/>
                  <a:gd name="T18" fmla="*/ 0 w 28"/>
                  <a:gd name="T19" fmla="*/ 14 h 22"/>
                  <a:gd name="T20" fmla="*/ 1 w 28"/>
                  <a:gd name="T21" fmla="*/ 19 h 22"/>
                  <a:gd name="T22" fmla="*/ 1 w 28"/>
                  <a:gd name="T23" fmla="*/ 19 h 22"/>
                  <a:gd name="T24" fmla="*/ 3 w 28"/>
                  <a:gd name="T25" fmla="*/ 21 h 22"/>
                  <a:gd name="T26" fmla="*/ 8 w 28"/>
                  <a:gd name="T27" fmla="*/ 22 h 22"/>
                  <a:gd name="T28" fmla="*/ 12 w 28"/>
                  <a:gd name="T29" fmla="*/ 22 h 22"/>
                  <a:gd name="T30" fmla="*/ 18 w 28"/>
                  <a:gd name="T31" fmla="*/ 20 h 22"/>
                  <a:gd name="T32" fmla="*/ 18 w 28"/>
                  <a:gd name="T33" fmla="*/ 20 h 22"/>
                  <a:gd name="T34" fmla="*/ 24 w 28"/>
                  <a:gd name="T35" fmla="*/ 15 h 22"/>
                  <a:gd name="T36" fmla="*/ 27 w 28"/>
                  <a:gd name="T37" fmla="*/ 12 h 22"/>
                  <a:gd name="T38" fmla="*/ 28 w 28"/>
                  <a:gd name="T39" fmla="*/ 7 h 22"/>
                  <a:gd name="T40" fmla="*/ 27 w 28"/>
                  <a:gd name="T41" fmla="*/ 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22">
                    <a:moveTo>
                      <a:pt x="27" y="4"/>
                    </a:moveTo>
                    <a:lnTo>
                      <a:pt x="27" y="4"/>
                    </a:lnTo>
                    <a:lnTo>
                      <a:pt x="25" y="2"/>
                    </a:lnTo>
                    <a:lnTo>
                      <a:pt x="21" y="0"/>
                    </a:lnTo>
                    <a:lnTo>
                      <a:pt x="16" y="0"/>
                    </a:lnTo>
                    <a:lnTo>
                      <a:pt x="10" y="3"/>
                    </a:lnTo>
                    <a:lnTo>
                      <a:pt x="10" y="3"/>
                    </a:lnTo>
                    <a:lnTo>
                      <a:pt x="4" y="6"/>
                    </a:lnTo>
                    <a:lnTo>
                      <a:pt x="1" y="11"/>
                    </a:lnTo>
                    <a:lnTo>
                      <a:pt x="0" y="14"/>
                    </a:lnTo>
                    <a:lnTo>
                      <a:pt x="1" y="19"/>
                    </a:lnTo>
                    <a:lnTo>
                      <a:pt x="1" y="19"/>
                    </a:lnTo>
                    <a:lnTo>
                      <a:pt x="3" y="21"/>
                    </a:lnTo>
                    <a:lnTo>
                      <a:pt x="8" y="22"/>
                    </a:lnTo>
                    <a:lnTo>
                      <a:pt x="12" y="22"/>
                    </a:lnTo>
                    <a:lnTo>
                      <a:pt x="18" y="20"/>
                    </a:lnTo>
                    <a:lnTo>
                      <a:pt x="18" y="20"/>
                    </a:lnTo>
                    <a:lnTo>
                      <a:pt x="24" y="15"/>
                    </a:lnTo>
                    <a:lnTo>
                      <a:pt x="27" y="12"/>
                    </a:lnTo>
                    <a:lnTo>
                      <a:pt x="28" y="7"/>
                    </a:lnTo>
                    <a:lnTo>
                      <a:pt x="27"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Freeform 47">
                <a:extLst>
                  <a:ext uri="{FF2B5EF4-FFF2-40B4-BE49-F238E27FC236}">
                    <a16:creationId xmlns:a16="http://schemas.microsoft.com/office/drawing/2014/main" id="{455F850B-6050-5B43-9828-0CC9DF0C67B2}"/>
                  </a:ext>
                </a:extLst>
              </p:cNvPr>
              <p:cNvSpPr>
                <a:spLocks/>
              </p:cNvSpPr>
              <p:nvPr userDrawn="1"/>
            </p:nvSpPr>
            <p:spPr bwMode="auto">
              <a:xfrm>
                <a:off x="7907338" y="542925"/>
                <a:ext cx="25400" cy="23812"/>
              </a:xfrm>
              <a:custGeom>
                <a:avLst/>
                <a:gdLst>
                  <a:gd name="T0" fmla="*/ 1 w 32"/>
                  <a:gd name="T1" fmla="*/ 23 h 31"/>
                  <a:gd name="T2" fmla="*/ 1 w 32"/>
                  <a:gd name="T3" fmla="*/ 23 h 31"/>
                  <a:gd name="T4" fmla="*/ 0 w 32"/>
                  <a:gd name="T5" fmla="*/ 17 h 31"/>
                  <a:gd name="T6" fmla="*/ 0 w 32"/>
                  <a:gd name="T7" fmla="*/ 11 h 31"/>
                  <a:gd name="T8" fmla="*/ 3 w 32"/>
                  <a:gd name="T9" fmla="*/ 6 h 31"/>
                  <a:gd name="T10" fmla="*/ 9 w 32"/>
                  <a:gd name="T11" fmla="*/ 2 h 31"/>
                  <a:gd name="T12" fmla="*/ 9 w 32"/>
                  <a:gd name="T13" fmla="*/ 2 h 31"/>
                  <a:gd name="T14" fmla="*/ 15 w 32"/>
                  <a:gd name="T15" fmla="*/ 0 h 31"/>
                  <a:gd name="T16" fmla="*/ 22 w 32"/>
                  <a:gd name="T17" fmla="*/ 0 h 31"/>
                  <a:gd name="T18" fmla="*/ 27 w 32"/>
                  <a:gd name="T19" fmla="*/ 2 h 31"/>
                  <a:gd name="T20" fmla="*/ 31 w 32"/>
                  <a:gd name="T21" fmla="*/ 7 h 31"/>
                  <a:gd name="T22" fmla="*/ 31 w 32"/>
                  <a:gd name="T23" fmla="*/ 7 h 31"/>
                  <a:gd name="T24" fmla="*/ 32 w 32"/>
                  <a:gd name="T25" fmla="*/ 14 h 31"/>
                  <a:gd name="T26" fmla="*/ 32 w 32"/>
                  <a:gd name="T27" fmla="*/ 19 h 31"/>
                  <a:gd name="T28" fmla="*/ 29 w 32"/>
                  <a:gd name="T29" fmla="*/ 25 h 31"/>
                  <a:gd name="T30" fmla="*/ 23 w 32"/>
                  <a:gd name="T31" fmla="*/ 28 h 31"/>
                  <a:gd name="T32" fmla="*/ 23 w 32"/>
                  <a:gd name="T33" fmla="*/ 28 h 31"/>
                  <a:gd name="T34" fmla="*/ 17 w 32"/>
                  <a:gd name="T35" fmla="*/ 31 h 31"/>
                  <a:gd name="T36" fmla="*/ 10 w 32"/>
                  <a:gd name="T37" fmla="*/ 31 h 31"/>
                  <a:gd name="T38" fmla="*/ 5 w 32"/>
                  <a:gd name="T39" fmla="*/ 28 h 31"/>
                  <a:gd name="T40" fmla="*/ 1 w 32"/>
                  <a:gd name="T41" fmla="*/ 2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 h="31">
                    <a:moveTo>
                      <a:pt x="1" y="23"/>
                    </a:moveTo>
                    <a:lnTo>
                      <a:pt x="1" y="23"/>
                    </a:lnTo>
                    <a:lnTo>
                      <a:pt x="0" y="17"/>
                    </a:lnTo>
                    <a:lnTo>
                      <a:pt x="0" y="11"/>
                    </a:lnTo>
                    <a:lnTo>
                      <a:pt x="3" y="6"/>
                    </a:lnTo>
                    <a:lnTo>
                      <a:pt x="9" y="2"/>
                    </a:lnTo>
                    <a:lnTo>
                      <a:pt x="9" y="2"/>
                    </a:lnTo>
                    <a:lnTo>
                      <a:pt x="15" y="0"/>
                    </a:lnTo>
                    <a:lnTo>
                      <a:pt x="22" y="0"/>
                    </a:lnTo>
                    <a:lnTo>
                      <a:pt x="27" y="2"/>
                    </a:lnTo>
                    <a:lnTo>
                      <a:pt x="31" y="7"/>
                    </a:lnTo>
                    <a:lnTo>
                      <a:pt x="31" y="7"/>
                    </a:lnTo>
                    <a:lnTo>
                      <a:pt x="32" y="14"/>
                    </a:lnTo>
                    <a:lnTo>
                      <a:pt x="32" y="19"/>
                    </a:lnTo>
                    <a:lnTo>
                      <a:pt x="29" y="25"/>
                    </a:lnTo>
                    <a:lnTo>
                      <a:pt x="23" y="28"/>
                    </a:lnTo>
                    <a:lnTo>
                      <a:pt x="23" y="28"/>
                    </a:lnTo>
                    <a:lnTo>
                      <a:pt x="17" y="31"/>
                    </a:lnTo>
                    <a:lnTo>
                      <a:pt x="10" y="31"/>
                    </a:lnTo>
                    <a:lnTo>
                      <a:pt x="5" y="28"/>
                    </a:lnTo>
                    <a:lnTo>
                      <a:pt x="1" y="2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48">
                <a:extLst>
                  <a:ext uri="{FF2B5EF4-FFF2-40B4-BE49-F238E27FC236}">
                    <a16:creationId xmlns:a16="http://schemas.microsoft.com/office/drawing/2014/main" id="{F51A3813-FB0E-3C40-A8B3-17CBCA6406F7}"/>
                  </a:ext>
                </a:extLst>
              </p:cNvPr>
              <p:cNvSpPr>
                <a:spLocks/>
              </p:cNvSpPr>
              <p:nvPr userDrawn="1"/>
            </p:nvSpPr>
            <p:spPr bwMode="auto">
              <a:xfrm>
                <a:off x="7893050" y="523875"/>
                <a:ext cx="31750" cy="22225"/>
              </a:xfrm>
              <a:custGeom>
                <a:avLst/>
                <a:gdLst>
                  <a:gd name="T0" fmla="*/ 37 w 39"/>
                  <a:gd name="T1" fmla="*/ 16 h 27"/>
                  <a:gd name="T2" fmla="*/ 37 w 39"/>
                  <a:gd name="T3" fmla="*/ 16 h 27"/>
                  <a:gd name="T4" fmla="*/ 36 w 39"/>
                  <a:gd name="T5" fmla="*/ 13 h 27"/>
                  <a:gd name="T6" fmla="*/ 34 w 39"/>
                  <a:gd name="T7" fmla="*/ 13 h 27"/>
                  <a:gd name="T8" fmla="*/ 34 w 39"/>
                  <a:gd name="T9" fmla="*/ 13 h 27"/>
                  <a:gd name="T10" fmla="*/ 22 w 39"/>
                  <a:gd name="T11" fmla="*/ 17 h 27"/>
                  <a:gd name="T12" fmla="*/ 22 w 39"/>
                  <a:gd name="T13" fmla="*/ 17 h 27"/>
                  <a:gd name="T14" fmla="*/ 11 w 39"/>
                  <a:gd name="T15" fmla="*/ 22 h 27"/>
                  <a:gd name="T16" fmla="*/ 11 w 39"/>
                  <a:gd name="T17" fmla="*/ 22 h 27"/>
                  <a:gd name="T18" fmla="*/ 10 w 39"/>
                  <a:gd name="T19" fmla="*/ 23 h 27"/>
                  <a:gd name="T20" fmla="*/ 11 w 39"/>
                  <a:gd name="T21" fmla="*/ 26 h 27"/>
                  <a:gd name="T22" fmla="*/ 9 w 39"/>
                  <a:gd name="T23" fmla="*/ 27 h 27"/>
                  <a:gd name="T24" fmla="*/ 2 w 39"/>
                  <a:gd name="T25" fmla="*/ 11 h 27"/>
                  <a:gd name="T26" fmla="*/ 2 w 39"/>
                  <a:gd name="T27" fmla="*/ 11 h 27"/>
                  <a:gd name="T28" fmla="*/ 0 w 39"/>
                  <a:gd name="T29" fmla="*/ 5 h 27"/>
                  <a:gd name="T30" fmla="*/ 0 w 39"/>
                  <a:gd name="T31" fmla="*/ 5 h 27"/>
                  <a:gd name="T32" fmla="*/ 8 w 39"/>
                  <a:gd name="T33" fmla="*/ 0 h 27"/>
                  <a:gd name="T34" fmla="*/ 9 w 39"/>
                  <a:gd name="T35" fmla="*/ 2 h 27"/>
                  <a:gd name="T36" fmla="*/ 9 w 39"/>
                  <a:gd name="T37" fmla="*/ 2 h 27"/>
                  <a:gd name="T38" fmla="*/ 5 w 39"/>
                  <a:gd name="T39" fmla="*/ 5 h 27"/>
                  <a:gd name="T40" fmla="*/ 4 w 39"/>
                  <a:gd name="T41" fmla="*/ 7 h 27"/>
                  <a:gd name="T42" fmla="*/ 4 w 39"/>
                  <a:gd name="T43" fmla="*/ 9 h 27"/>
                  <a:gd name="T44" fmla="*/ 5 w 39"/>
                  <a:gd name="T45" fmla="*/ 13 h 27"/>
                  <a:gd name="T46" fmla="*/ 6 w 39"/>
                  <a:gd name="T47" fmla="*/ 17 h 27"/>
                  <a:gd name="T48" fmla="*/ 6 w 39"/>
                  <a:gd name="T49" fmla="*/ 17 h 27"/>
                  <a:gd name="T50" fmla="*/ 8 w 39"/>
                  <a:gd name="T51" fmla="*/ 17 h 27"/>
                  <a:gd name="T52" fmla="*/ 18 w 39"/>
                  <a:gd name="T53" fmla="*/ 14 h 27"/>
                  <a:gd name="T54" fmla="*/ 18 w 39"/>
                  <a:gd name="T55" fmla="*/ 14 h 27"/>
                  <a:gd name="T56" fmla="*/ 19 w 39"/>
                  <a:gd name="T57" fmla="*/ 13 h 27"/>
                  <a:gd name="T58" fmla="*/ 18 w 39"/>
                  <a:gd name="T59" fmla="*/ 11 h 27"/>
                  <a:gd name="T60" fmla="*/ 18 w 39"/>
                  <a:gd name="T61" fmla="*/ 10 h 27"/>
                  <a:gd name="T62" fmla="*/ 18 w 39"/>
                  <a:gd name="T63" fmla="*/ 10 h 27"/>
                  <a:gd name="T64" fmla="*/ 17 w 39"/>
                  <a:gd name="T65" fmla="*/ 8 h 27"/>
                  <a:gd name="T66" fmla="*/ 15 w 39"/>
                  <a:gd name="T67" fmla="*/ 6 h 27"/>
                  <a:gd name="T68" fmla="*/ 13 w 39"/>
                  <a:gd name="T69" fmla="*/ 6 h 27"/>
                  <a:gd name="T70" fmla="*/ 12 w 39"/>
                  <a:gd name="T71" fmla="*/ 6 h 27"/>
                  <a:gd name="T72" fmla="*/ 11 w 39"/>
                  <a:gd name="T73" fmla="*/ 5 h 27"/>
                  <a:gd name="T74" fmla="*/ 11 w 39"/>
                  <a:gd name="T75" fmla="*/ 5 h 27"/>
                  <a:gd name="T76" fmla="*/ 15 w 39"/>
                  <a:gd name="T77" fmla="*/ 2 h 27"/>
                  <a:gd name="T78" fmla="*/ 15 w 39"/>
                  <a:gd name="T79" fmla="*/ 2 h 27"/>
                  <a:gd name="T80" fmla="*/ 21 w 39"/>
                  <a:gd name="T81" fmla="*/ 0 h 27"/>
                  <a:gd name="T82" fmla="*/ 21 w 39"/>
                  <a:gd name="T83" fmla="*/ 2 h 27"/>
                  <a:gd name="T84" fmla="*/ 21 w 39"/>
                  <a:gd name="T85" fmla="*/ 2 h 27"/>
                  <a:gd name="T86" fmla="*/ 19 w 39"/>
                  <a:gd name="T87" fmla="*/ 5 h 27"/>
                  <a:gd name="T88" fmla="*/ 19 w 39"/>
                  <a:gd name="T89" fmla="*/ 8 h 27"/>
                  <a:gd name="T90" fmla="*/ 20 w 39"/>
                  <a:gd name="T91" fmla="*/ 11 h 27"/>
                  <a:gd name="T92" fmla="*/ 20 w 39"/>
                  <a:gd name="T93" fmla="*/ 11 h 27"/>
                  <a:gd name="T94" fmla="*/ 21 w 39"/>
                  <a:gd name="T95" fmla="*/ 11 h 27"/>
                  <a:gd name="T96" fmla="*/ 21 w 39"/>
                  <a:gd name="T97" fmla="*/ 11 h 27"/>
                  <a:gd name="T98" fmla="*/ 32 w 39"/>
                  <a:gd name="T99" fmla="*/ 7 h 27"/>
                  <a:gd name="T100" fmla="*/ 32 w 39"/>
                  <a:gd name="T101" fmla="*/ 7 h 27"/>
                  <a:gd name="T102" fmla="*/ 32 w 39"/>
                  <a:gd name="T103" fmla="*/ 7 h 27"/>
                  <a:gd name="T104" fmla="*/ 32 w 39"/>
                  <a:gd name="T105" fmla="*/ 6 h 27"/>
                  <a:gd name="T106" fmla="*/ 31 w 39"/>
                  <a:gd name="T107" fmla="*/ 1 h 27"/>
                  <a:gd name="T108" fmla="*/ 34 w 39"/>
                  <a:gd name="T109" fmla="*/ 1 h 27"/>
                  <a:gd name="T110" fmla="*/ 39 w 39"/>
                  <a:gd name="T111" fmla="*/ 15 h 27"/>
                  <a:gd name="T112" fmla="*/ 37 w 39"/>
                  <a:gd name="T113" fmla="*/ 1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9" h="27">
                    <a:moveTo>
                      <a:pt x="37" y="16"/>
                    </a:moveTo>
                    <a:lnTo>
                      <a:pt x="37" y="16"/>
                    </a:lnTo>
                    <a:lnTo>
                      <a:pt x="36" y="13"/>
                    </a:lnTo>
                    <a:lnTo>
                      <a:pt x="34" y="13"/>
                    </a:lnTo>
                    <a:lnTo>
                      <a:pt x="34" y="13"/>
                    </a:lnTo>
                    <a:lnTo>
                      <a:pt x="22" y="17"/>
                    </a:lnTo>
                    <a:lnTo>
                      <a:pt x="22" y="17"/>
                    </a:lnTo>
                    <a:lnTo>
                      <a:pt x="11" y="22"/>
                    </a:lnTo>
                    <a:lnTo>
                      <a:pt x="11" y="22"/>
                    </a:lnTo>
                    <a:lnTo>
                      <a:pt x="10" y="23"/>
                    </a:lnTo>
                    <a:lnTo>
                      <a:pt x="11" y="26"/>
                    </a:lnTo>
                    <a:lnTo>
                      <a:pt x="9" y="27"/>
                    </a:lnTo>
                    <a:lnTo>
                      <a:pt x="2" y="11"/>
                    </a:lnTo>
                    <a:lnTo>
                      <a:pt x="2" y="11"/>
                    </a:lnTo>
                    <a:lnTo>
                      <a:pt x="0" y="5"/>
                    </a:lnTo>
                    <a:lnTo>
                      <a:pt x="0" y="5"/>
                    </a:lnTo>
                    <a:lnTo>
                      <a:pt x="8" y="0"/>
                    </a:lnTo>
                    <a:lnTo>
                      <a:pt x="9" y="2"/>
                    </a:lnTo>
                    <a:lnTo>
                      <a:pt x="9" y="2"/>
                    </a:lnTo>
                    <a:lnTo>
                      <a:pt x="5" y="5"/>
                    </a:lnTo>
                    <a:lnTo>
                      <a:pt x="4" y="7"/>
                    </a:lnTo>
                    <a:lnTo>
                      <a:pt x="4" y="9"/>
                    </a:lnTo>
                    <a:lnTo>
                      <a:pt x="5" y="13"/>
                    </a:lnTo>
                    <a:lnTo>
                      <a:pt x="6" y="17"/>
                    </a:lnTo>
                    <a:lnTo>
                      <a:pt x="6" y="17"/>
                    </a:lnTo>
                    <a:lnTo>
                      <a:pt x="8" y="17"/>
                    </a:lnTo>
                    <a:lnTo>
                      <a:pt x="18" y="14"/>
                    </a:lnTo>
                    <a:lnTo>
                      <a:pt x="18" y="14"/>
                    </a:lnTo>
                    <a:lnTo>
                      <a:pt x="19" y="13"/>
                    </a:lnTo>
                    <a:lnTo>
                      <a:pt x="18" y="11"/>
                    </a:lnTo>
                    <a:lnTo>
                      <a:pt x="18" y="10"/>
                    </a:lnTo>
                    <a:lnTo>
                      <a:pt x="18" y="10"/>
                    </a:lnTo>
                    <a:lnTo>
                      <a:pt x="17" y="8"/>
                    </a:lnTo>
                    <a:lnTo>
                      <a:pt x="15" y="6"/>
                    </a:lnTo>
                    <a:lnTo>
                      <a:pt x="13" y="6"/>
                    </a:lnTo>
                    <a:lnTo>
                      <a:pt x="12" y="6"/>
                    </a:lnTo>
                    <a:lnTo>
                      <a:pt x="11" y="5"/>
                    </a:lnTo>
                    <a:lnTo>
                      <a:pt x="11" y="5"/>
                    </a:lnTo>
                    <a:lnTo>
                      <a:pt x="15" y="2"/>
                    </a:lnTo>
                    <a:lnTo>
                      <a:pt x="15" y="2"/>
                    </a:lnTo>
                    <a:lnTo>
                      <a:pt x="21" y="0"/>
                    </a:lnTo>
                    <a:lnTo>
                      <a:pt x="21" y="2"/>
                    </a:lnTo>
                    <a:lnTo>
                      <a:pt x="21" y="2"/>
                    </a:lnTo>
                    <a:lnTo>
                      <a:pt x="19" y="5"/>
                    </a:lnTo>
                    <a:lnTo>
                      <a:pt x="19" y="8"/>
                    </a:lnTo>
                    <a:lnTo>
                      <a:pt x="20" y="11"/>
                    </a:lnTo>
                    <a:lnTo>
                      <a:pt x="20" y="11"/>
                    </a:lnTo>
                    <a:lnTo>
                      <a:pt x="21" y="11"/>
                    </a:lnTo>
                    <a:lnTo>
                      <a:pt x="21" y="11"/>
                    </a:lnTo>
                    <a:lnTo>
                      <a:pt x="32" y="7"/>
                    </a:lnTo>
                    <a:lnTo>
                      <a:pt x="32" y="7"/>
                    </a:lnTo>
                    <a:lnTo>
                      <a:pt x="32" y="7"/>
                    </a:lnTo>
                    <a:lnTo>
                      <a:pt x="32" y="6"/>
                    </a:lnTo>
                    <a:lnTo>
                      <a:pt x="31" y="1"/>
                    </a:lnTo>
                    <a:lnTo>
                      <a:pt x="34" y="1"/>
                    </a:lnTo>
                    <a:lnTo>
                      <a:pt x="39" y="15"/>
                    </a:lnTo>
                    <a:lnTo>
                      <a:pt x="37"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49">
                <a:extLst>
                  <a:ext uri="{FF2B5EF4-FFF2-40B4-BE49-F238E27FC236}">
                    <a16:creationId xmlns:a16="http://schemas.microsoft.com/office/drawing/2014/main" id="{7F485D4B-2380-3747-91C9-D0D02DF0AEE3}"/>
                  </a:ext>
                </a:extLst>
              </p:cNvPr>
              <p:cNvSpPr>
                <a:spLocks/>
              </p:cNvSpPr>
              <p:nvPr userDrawn="1"/>
            </p:nvSpPr>
            <p:spPr bwMode="auto">
              <a:xfrm>
                <a:off x="7880350" y="476250"/>
                <a:ext cx="33338" cy="34925"/>
              </a:xfrm>
              <a:custGeom>
                <a:avLst/>
                <a:gdLst>
                  <a:gd name="T0" fmla="*/ 38 w 41"/>
                  <a:gd name="T1" fmla="*/ 36 h 43"/>
                  <a:gd name="T2" fmla="*/ 36 w 41"/>
                  <a:gd name="T3" fmla="*/ 32 h 43"/>
                  <a:gd name="T4" fmla="*/ 24 w 41"/>
                  <a:gd name="T5" fmla="*/ 35 h 43"/>
                  <a:gd name="T6" fmla="*/ 11 w 41"/>
                  <a:gd name="T7" fmla="*/ 37 h 43"/>
                  <a:gd name="T8" fmla="*/ 10 w 41"/>
                  <a:gd name="T9" fmla="*/ 39 h 43"/>
                  <a:gd name="T10" fmla="*/ 9 w 41"/>
                  <a:gd name="T11" fmla="*/ 43 h 43"/>
                  <a:gd name="T12" fmla="*/ 7 w 41"/>
                  <a:gd name="T13" fmla="*/ 27 h 43"/>
                  <a:gd name="T14" fmla="*/ 9 w 41"/>
                  <a:gd name="T15" fmla="*/ 32 h 43"/>
                  <a:gd name="T16" fmla="*/ 10 w 41"/>
                  <a:gd name="T17" fmla="*/ 32 h 43"/>
                  <a:gd name="T18" fmla="*/ 19 w 41"/>
                  <a:gd name="T19" fmla="*/ 31 h 43"/>
                  <a:gd name="T20" fmla="*/ 20 w 41"/>
                  <a:gd name="T21" fmla="*/ 30 h 43"/>
                  <a:gd name="T22" fmla="*/ 17 w 41"/>
                  <a:gd name="T23" fmla="*/ 17 h 43"/>
                  <a:gd name="T24" fmla="*/ 17 w 41"/>
                  <a:gd name="T25" fmla="*/ 16 h 43"/>
                  <a:gd name="T26" fmla="*/ 12 w 41"/>
                  <a:gd name="T27" fmla="*/ 16 h 43"/>
                  <a:gd name="T28" fmla="*/ 7 w 41"/>
                  <a:gd name="T29" fmla="*/ 18 h 43"/>
                  <a:gd name="T30" fmla="*/ 5 w 41"/>
                  <a:gd name="T31" fmla="*/ 19 h 43"/>
                  <a:gd name="T32" fmla="*/ 4 w 41"/>
                  <a:gd name="T33" fmla="*/ 24 h 43"/>
                  <a:gd name="T34" fmla="*/ 2 w 41"/>
                  <a:gd name="T35" fmla="*/ 8 h 43"/>
                  <a:gd name="T36" fmla="*/ 3 w 41"/>
                  <a:gd name="T37" fmla="*/ 11 h 43"/>
                  <a:gd name="T38" fmla="*/ 5 w 41"/>
                  <a:gd name="T39" fmla="*/ 13 h 43"/>
                  <a:gd name="T40" fmla="*/ 18 w 41"/>
                  <a:gd name="T41" fmla="*/ 9 h 43"/>
                  <a:gd name="T42" fmla="*/ 29 w 41"/>
                  <a:gd name="T43" fmla="*/ 7 h 43"/>
                  <a:gd name="T44" fmla="*/ 30 w 41"/>
                  <a:gd name="T45" fmla="*/ 1 h 43"/>
                  <a:gd name="T46" fmla="*/ 36 w 41"/>
                  <a:gd name="T47" fmla="*/ 16 h 43"/>
                  <a:gd name="T48" fmla="*/ 34 w 41"/>
                  <a:gd name="T49" fmla="*/ 17 h 43"/>
                  <a:gd name="T50" fmla="*/ 31 w 41"/>
                  <a:gd name="T51" fmla="*/ 13 h 43"/>
                  <a:gd name="T52" fmla="*/ 20 w 41"/>
                  <a:gd name="T53" fmla="*/ 15 h 43"/>
                  <a:gd name="T54" fmla="*/ 19 w 41"/>
                  <a:gd name="T55" fmla="*/ 15 h 43"/>
                  <a:gd name="T56" fmla="*/ 22 w 41"/>
                  <a:gd name="T57" fmla="*/ 28 h 43"/>
                  <a:gd name="T58" fmla="*/ 22 w 41"/>
                  <a:gd name="T59" fmla="*/ 30 h 43"/>
                  <a:gd name="T60" fmla="*/ 24 w 41"/>
                  <a:gd name="T61" fmla="*/ 30 h 43"/>
                  <a:gd name="T62" fmla="*/ 34 w 41"/>
                  <a:gd name="T63" fmla="*/ 26 h 43"/>
                  <a:gd name="T64" fmla="*/ 35 w 41"/>
                  <a:gd name="T65" fmla="*/ 20 h 43"/>
                  <a:gd name="T66" fmla="*/ 41 w 41"/>
                  <a:gd name="T67" fmla="*/ 3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 h="43">
                    <a:moveTo>
                      <a:pt x="38" y="36"/>
                    </a:moveTo>
                    <a:lnTo>
                      <a:pt x="38" y="36"/>
                    </a:lnTo>
                    <a:lnTo>
                      <a:pt x="37" y="33"/>
                    </a:lnTo>
                    <a:lnTo>
                      <a:pt x="36" y="32"/>
                    </a:lnTo>
                    <a:lnTo>
                      <a:pt x="36" y="32"/>
                    </a:lnTo>
                    <a:lnTo>
                      <a:pt x="24" y="35"/>
                    </a:lnTo>
                    <a:lnTo>
                      <a:pt x="24" y="35"/>
                    </a:lnTo>
                    <a:lnTo>
                      <a:pt x="11" y="37"/>
                    </a:lnTo>
                    <a:lnTo>
                      <a:pt x="11" y="37"/>
                    </a:lnTo>
                    <a:lnTo>
                      <a:pt x="10" y="39"/>
                    </a:lnTo>
                    <a:lnTo>
                      <a:pt x="11" y="43"/>
                    </a:lnTo>
                    <a:lnTo>
                      <a:pt x="9" y="43"/>
                    </a:lnTo>
                    <a:lnTo>
                      <a:pt x="5" y="28"/>
                    </a:lnTo>
                    <a:lnTo>
                      <a:pt x="7" y="27"/>
                    </a:lnTo>
                    <a:lnTo>
                      <a:pt x="7" y="27"/>
                    </a:lnTo>
                    <a:lnTo>
                      <a:pt x="9" y="32"/>
                    </a:lnTo>
                    <a:lnTo>
                      <a:pt x="10" y="32"/>
                    </a:lnTo>
                    <a:lnTo>
                      <a:pt x="10" y="32"/>
                    </a:lnTo>
                    <a:lnTo>
                      <a:pt x="16" y="31"/>
                    </a:lnTo>
                    <a:lnTo>
                      <a:pt x="19" y="31"/>
                    </a:lnTo>
                    <a:lnTo>
                      <a:pt x="19" y="31"/>
                    </a:lnTo>
                    <a:lnTo>
                      <a:pt x="20" y="30"/>
                    </a:lnTo>
                    <a:lnTo>
                      <a:pt x="20" y="28"/>
                    </a:lnTo>
                    <a:lnTo>
                      <a:pt x="17" y="17"/>
                    </a:lnTo>
                    <a:lnTo>
                      <a:pt x="17" y="17"/>
                    </a:lnTo>
                    <a:lnTo>
                      <a:pt x="17" y="16"/>
                    </a:lnTo>
                    <a:lnTo>
                      <a:pt x="16" y="16"/>
                    </a:lnTo>
                    <a:lnTo>
                      <a:pt x="12" y="16"/>
                    </a:lnTo>
                    <a:lnTo>
                      <a:pt x="12" y="16"/>
                    </a:lnTo>
                    <a:lnTo>
                      <a:pt x="7" y="18"/>
                    </a:lnTo>
                    <a:lnTo>
                      <a:pt x="7" y="18"/>
                    </a:lnTo>
                    <a:lnTo>
                      <a:pt x="5" y="19"/>
                    </a:lnTo>
                    <a:lnTo>
                      <a:pt x="5" y="24"/>
                    </a:lnTo>
                    <a:lnTo>
                      <a:pt x="4" y="24"/>
                    </a:lnTo>
                    <a:lnTo>
                      <a:pt x="0" y="8"/>
                    </a:lnTo>
                    <a:lnTo>
                      <a:pt x="2" y="8"/>
                    </a:lnTo>
                    <a:lnTo>
                      <a:pt x="2" y="8"/>
                    </a:lnTo>
                    <a:lnTo>
                      <a:pt x="3" y="11"/>
                    </a:lnTo>
                    <a:lnTo>
                      <a:pt x="5" y="13"/>
                    </a:lnTo>
                    <a:lnTo>
                      <a:pt x="5" y="13"/>
                    </a:lnTo>
                    <a:lnTo>
                      <a:pt x="18" y="9"/>
                    </a:lnTo>
                    <a:lnTo>
                      <a:pt x="18" y="9"/>
                    </a:lnTo>
                    <a:lnTo>
                      <a:pt x="29" y="7"/>
                    </a:lnTo>
                    <a:lnTo>
                      <a:pt x="29" y="7"/>
                    </a:lnTo>
                    <a:lnTo>
                      <a:pt x="30" y="6"/>
                    </a:lnTo>
                    <a:lnTo>
                      <a:pt x="30" y="1"/>
                    </a:lnTo>
                    <a:lnTo>
                      <a:pt x="31" y="0"/>
                    </a:lnTo>
                    <a:lnTo>
                      <a:pt x="36" y="16"/>
                    </a:lnTo>
                    <a:lnTo>
                      <a:pt x="34" y="17"/>
                    </a:lnTo>
                    <a:lnTo>
                      <a:pt x="34" y="17"/>
                    </a:lnTo>
                    <a:lnTo>
                      <a:pt x="33" y="13"/>
                    </a:lnTo>
                    <a:lnTo>
                      <a:pt x="31" y="13"/>
                    </a:lnTo>
                    <a:lnTo>
                      <a:pt x="31" y="13"/>
                    </a:lnTo>
                    <a:lnTo>
                      <a:pt x="20" y="15"/>
                    </a:lnTo>
                    <a:lnTo>
                      <a:pt x="20" y="15"/>
                    </a:lnTo>
                    <a:lnTo>
                      <a:pt x="19" y="15"/>
                    </a:lnTo>
                    <a:lnTo>
                      <a:pt x="19" y="16"/>
                    </a:lnTo>
                    <a:lnTo>
                      <a:pt x="22" y="28"/>
                    </a:lnTo>
                    <a:lnTo>
                      <a:pt x="22" y="28"/>
                    </a:lnTo>
                    <a:lnTo>
                      <a:pt x="22" y="30"/>
                    </a:lnTo>
                    <a:lnTo>
                      <a:pt x="24" y="30"/>
                    </a:lnTo>
                    <a:lnTo>
                      <a:pt x="24" y="30"/>
                    </a:lnTo>
                    <a:lnTo>
                      <a:pt x="34" y="26"/>
                    </a:lnTo>
                    <a:lnTo>
                      <a:pt x="34" y="26"/>
                    </a:lnTo>
                    <a:lnTo>
                      <a:pt x="35" y="25"/>
                    </a:lnTo>
                    <a:lnTo>
                      <a:pt x="35" y="20"/>
                    </a:lnTo>
                    <a:lnTo>
                      <a:pt x="37" y="20"/>
                    </a:lnTo>
                    <a:lnTo>
                      <a:pt x="41" y="36"/>
                    </a:lnTo>
                    <a:lnTo>
                      <a:pt x="38"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Freeform 50">
                <a:extLst>
                  <a:ext uri="{FF2B5EF4-FFF2-40B4-BE49-F238E27FC236}">
                    <a16:creationId xmlns:a16="http://schemas.microsoft.com/office/drawing/2014/main" id="{16949DFA-D170-7E4F-9292-E452E1994DCE}"/>
                  </a:ext>
                </a:extLst>
              </p:cNvPr>
              <p:cNvSpPr>
                <a:spLocks/>
              </p:cNvSpPr>
              <p:nvPr userDrawn="1"/>
            </p:nvSpPr>
            <p:spPr bwMode="auto">
              <a:xfrm>
                <a:off x="7878763" y="454025"/>
                <a:ext cx="26988" cy="25400"/>
              </a:xfrm>
              <a:custGeom>
                <a:avLst/>
                <a:gdLst>
                  <a:gd name="T0" fmla="*/ 34 w 35"/>
                  <a:gd name="T1" fmla="*/ 26 h 31"/>
                  <a:gd name="T2" fmla="*/ 34 w 35"/>
                  <a:gd name="T3" fmla="*/ 26 h 31"/>
                  <a:gd name="T4" fmla="*/ 33 w 35"/>
                  <a:gd name="T5" fmla="*/ 23 h 31"/>
                  <a:gd name="T6" fmla="*/ 32 w 35"/>
                  <a:gd name="T7" fmla="*/ 23 h 31"/>
                  <a:gd name="T8" fmla="*/ 32 w 35"/>
                  <a:gd name="T9" fmla="*/ 23 h 31"/>
                  <a:gd name="T10" fmla="*/ 20 w 35"/>
                  <a:gd name="T11" fmla="*/ 24 h 31"/>
                  <a:gd name="T12" fmla="*/ 20 w 35"/>
                  <a:gd name="T13" fmla="*/ 24 h 31"/>
                  <a:gd name="T14" fmla="*/ 7 w 35"/>
                  <a:gd name="T15" fmla="*/ 25 h 31"/>
                  <a:gd name="T16" fmla="*/ 7 w 35"/>
                  <a:gd name="T17" fmla="*/ 25 h 31"/>
                  <a:gd name="T18" fmla="*/ 6 w 35"/>
                  <a:gd name="T19" fmla="*/ 26 h 31"/>
                  <a:gd name="T20" fmla="*/ 6 w 35"/>
                  <a:gd name="T21" fmla="*/ 29 h 31"/>
                  <a:gd name="T22" fmla="*/ 4 w 35"/>
                  <a:gd name="T23" fmla="*/ 31 h 31"/>
                  <a:gd name="T24" fmla="*/ 2 w 35"/>
                  <a:gd name="T25" fmla="*/ 12 h 31"/>
                  <a:gd name="T26" fmla="*/ 2 w 35"/>
                  <a:gd name="T27" fmla="*/ 12 h 31"/>
                  <a:gd name="T28" fmla="*/ 0 w 35"/>
                  <a:gd name="T29" fmla="*/ 6 h 31"/>
                  <a:gd name="T30" fmla="*/ 0 w 35"/>
                  <a:gd name="T31" fmla="*/ 6 h 31"/>
                  <a:gd name="T32" fmla="*/ 8 w 35"/>
                  <a:gd name="T33" fmla="*/ 3 h 31"/>
                  <a:gd name="T34" fmla="*/ 9 w 35"/>
                  <a:gd name="T35" fmla="*/ 6 h 31"/>
                  <a:gd name="T36" fmla="*/ 9 w 35"/>
                  <a:gd name="T37" fmla="*/ 6 h 31"/>
                  <a:gd name="T38" fmla="*/ 6 w 35"/>
                  <a:gd name="T39" fmla="*/ 7 h 31"/>
                  <a:gd name="T40" fmla="*/ 4 w 35"/>
                  <a:gd name="T41" fmla="*/ 9 h 31"/>
                  <a:gd name="T42" fmla="*/ 4 w 35"/>
                  <a:gd name="T43" fmla="*/ 11 h 31"/>
                  <a:gd name="T44" fmla="*/ 4 w 35"/>
                  <a:gd name="T45" fmla="*/ 15 h 31"/>
                  <a:gd name="T46" fmla="*/ 4 w 35"/>
                  <a:gd name="T47" fmla="*/ 19 h 31"/>
                  <a:gd name="T48" fmla="*/ 4 w 35"/>
                  <a:gd name="T49" fmla="*/ 19 h 31"/>
                  <a:gd name="T50" fmla="*/ 5 w 35"/>
                  <a:gd name="T51" fmla="*/ 20 h 31"/>
                  <a:gd name="T52" fmla="*/ 16 w 35"/>
                  <a:gd name="T53" fmla="*/ 19 h 31"/>
                  <a:gd name="T54" fmla="*/ 16 w 35"/>
                  <a:gd name="T55" fmla="*/ 19 h 31"/>
                  <a:gd name="T56" fmla="*/ 16 w 35"/>
                  <a:gd name="T57" fmla="*/ 18 h 31"/>
                  <a:gd name="T58" fmla="*/ 16 w 35"/>
                  <a:gd name="T59" fmla="*/ 17 h 31"/>
                  <a:gd name="T60" fmla="*/ 16 w 35"/>
                  <a:gd name="T61" fmla="*/ 16 h 31"/>
                  <a:gd name="T62" fmla="*/ 16 w 35"/>
                  <a:gd name="T63" fmla="*/ 16 h 31"/>
                  <a:gd name="T64" fmla="*/ 16 w 35"/>
                  <a:gd name="T65" fmla="*/ 14 h 31"/>
                  <a:gd name="T66" fmla="*/ 15 w 35"/>
                  <a:gd name="T67" fmla="*/ 11 h 31"/>
                  <a:gd name="T68" fmla="*/ 14 w 35"/>
                  <a:gd name="T69" fmla="*/ 11 h 31"/>
                  <a:gd name="T70" fmla="*/ 12 w 35"/>
                  <a:gd name="T71" fmla="*/ 10 h 31"/>
                  <a:gd name="T72" fmla="*/ 12 w 35"/>
                  <a:gd name="T73" fmla="*/ 9 h 31"/>
                  <a:gd name="T74" fmla="*/ 12 w 35"/>
                  <a:gd name="T75" fmla="*/ 9 h 31"/>
                  <a:gd name="T76" fmla="*/ 16 w 35"/>
                  <a:gd name="T77" fmla="*/ 8 h 31"/>
                  <a:gd name="T78" fmla="*/ 16 w 35"/>
                  <a:gd name="T79" fmla="*/ 8 h 31"/>
                  <a:gd name="T80" fmla="*/ 22 w 35"/>
                  <a:gd name="T81" fmla="*/ 7 h 31"/>
                  <a:gd name="T82" fmla="*/ 22 w 35"/>
                  <a:gd name="T83" fmla="*/ 9 h 31"/>
                  <a:gd name="T84" fmla="*/ 22 w 35"/>
                  <a:gd name="T85" fmla="*/ 9 h 31"/>
                  <a:gd name="T86" fmla="*/ 18 w 35"/>
                  <a:gd name="T87" fmla="*/ 11 h 31"/>
                  <a:gd name="T88" fmla="*/ 18 w 35"/>
                  <a:gd name="T89" fmla="*/ 12 h 31"/>
                  <a:gd name="T90" fmla="*/ 18 w 35"/>
                  <a:gd name="T91" fmla="*/ 15 h 31"/>
                  <a:gd name="T92" fmla="*/ 18 w 35"/>
                  <a:gd name="T93" fmla="*/ 18 h 31"/>
                  <a:gd name="T94" fmla="*/ 18 w 35"/>
                  <a:gd name="T95" fmla="*/ 18 h 31"/>
                  <a:gd name="T96" fmla="*/ 20 w 35"/>
                  <a:gd name="T97" fmla="*/ 18 h 31"/>
                  <a:gd name="T98" fmla="*/ 32 w 35"/>
                  <a:gd name="T99" fmla="*/ 17 h 31"/>
                  <a:gd name="T100" fmla="*/ 32 w 35"/>
                  <a:gd name="T101" fmla="*/ 17 h 31"/>
                  <a:gd name="T102" fmla="*/ 32 w 35"/>
                  <a:gd name="T103" fmla="*/ 16 h 31"/>
                  <a:gd name="T104" fmla="*/ 32 w 35"/>
                  <a:gd name="T105" fmla="*/ 8 h 31"/>
                  <a:gd name="T106" fmla="*/ 32 w 35"/>
                  <a:gd name="T107" fmla="*/ 8 h 31"/>
                  <a:gd name="T108" fmla="*/ 30 w 35"/>
                  <a:gd name="T109" fmla="*/ 4 h 31"/>
                  <a:gd name="T110" fmla="*/ 26 w 35"/>
                  <a:gd name="T111" fmla="*/ 3 h 31"/>
                  <a:gd name="T112" fmla="*/ 23 w 35"/>
                  <a:gd name="T113" fmla="*/ 2 h 31"/>
                  <a:gd name="T114" fmla="*/ 24 w 35"/>
                  <a:gd name="T115" fmla="*/ 0 h 31"/>
                  <a:gd name="T116" fmla="*/ 24 w 35"/>
                  <a:gd name="T117" fmla="*/ 0 h 31"/>
                  <a:gd name="T118" fmla="*/ 33 w 35"/>
                  <a:gd name="T119" fmla="*/ 0 h 31"/>
                  <a:gd name="T120" fmla="*/ 35 w 35"/>
                  <a:gd name="T121" fmla="*/ 26 h 31"/>
                  <a:gd name="T122" fmla="*/ 34 w 35"/>
                  <a:gd name="T123" fmla="*/ 2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 h="31">
                    <a:moveTo>
                      <a:pt x="34" y="26"/>
                    </a:moveTo>
                    <a:lnTo>
                      <a:pt x="34" y="26"/>
                    </a:lnTo>
                    <a:lnTo>
                      <a:pt x="33" y="23"/>
                    </a:lnTo>
                    <a:lnTo>
                      <a:pt x="32" y="23"/>
                    </a:lnTo>
                    <a:lnTo>
                      <a:pt x="32" y="23"/>
                    </a:lnTo>
                    <a:lnTo>
                      <a:pt x="20" y="24"/>
                    </a:lnTo>
                    <a:lnTo>
                      <a:pt x="20" y="24"/>
                    </a:lnTo>
                    <a:lnTo>
                      <a:pt x="7" y="25"/>
                    </a:lnTo>
                    <a:lnTo>
                      <a:pt x="7" y="25"/>
                    </a:lnTo>
                    <a:lnTo>
                      <a:pt x="6" y="26"/>
                    </a:lnTo>
                    <a:lnTo>
                      <a:pt x="6" y="29"/>
                    </a:lnTo>
                    <a:lnTo>
                      <a:pt x="4" y="31"/>
                    </a:lnTo>
                    <a:lnTo>
                      <a:pt x="2" y="12"/>
                    </a:lnTo>
                    <a:lnTo>
                      <a:pt x="2" y="12"/>
                    </a:lnTo>
                    <a:lnTo>
                      <a:pt x="0" y="6"/>
                    </a:lnTo>
                    <a:lnTo>
                      <a:pt x="0" y="6"/>
                    </a:lnTo>
                    <a:lnTo>
                      <a:pt x="8" y="3"/>
                    </a:lnTo>
                    <a:lnTo>
                      <a:pt x="9" y="6"/>
                    </a:lnTo>
                    <a:lnTo>
                      <a:pt x="9" y="6"/>
                    </a:lnTo>
                    <a:lnTo>
                      <a:pt x="6" y="7"/>
                    </a:lnTo>
                    <a:lnTo>
                      <a:pt x="4" y="9"/>
                    </a:lnTo>
                    <a:lnTo>
                      <a:pt x="4" y="11"/>
                    </a:lnTo>
                    <a:lnTo>
                      <a:pt x="4" y="15"/>
                    </a:lnTo>
                    <a:lnTo>
                      <a:pt x="4" y="19"/>
                    </a:lnTo>
                    <a:lnTo>
                      <a:pt x="4" y="19"/>
                    </a:lnTo>
                    <a:lnTo>
                      <a:pt x="5" y="20"/>
                    </a:lnTo>
                    <a:lnTo>
                      <a:pt x="16" y="19"/>
                    </a:lnTo>
                    <a:lnTo>
                      <a:pt x="16" y="19"/>
                    </a:lnTo>
                    <a:lnTo>
                      <a:pt x="16" y="18"/>
                    </a:lnTo>
                    <a:lnTo>
                      <a:pt x="16" y="17"/>
                    </a:lnTo>
                    <a:lnTo>
                      <a:pt x="16" y="16"/>
                    </a:lnTo>
                    <a:lnTo>
                      <a:pt x="16" y="16"/>
                    </a:lnTo>
                    <a:lnTo>
                      <a:pt x="16" y="14"/>
                    </a:lnTo>
                    <a:lnTo>
                      <a:pt x="15" y="11"/>
                    </a:lnTo>
                    <a:lnTo>
                      <a:pt x="14" y="11"/>
                    </a:lnTo>
                    <a:lnTo>
                      <a:pt x="12" y="10"/>
                    </a:lnTo>
                    <a:lnTo>
                      <a:pt x="12" y="9"/>
                    </a:lnTo>
                    <a:lnTo>
                      <a:pt x="12" y="9"/>
                    </a:lnTo>
                    <a:lnTo>
                      <a:pt x="16" y="8"/>
                    </a:lnTo>
                    <a:lnTo>
                      <a:pt x="16" y="8"/>
                    </a:lnTo>
                    <a:lnTo>
                      <a:pt x="22" y="7"/>
                    </a:lnTo>
                    <a:lnTo>
                      <a:pt x="22" y="9"/>
                    </a:lnTo>
                    <a:lnTo>
                      <a:pt x="22" y="9"/>
                    </a:lnTo>
                    <a:lnTo>
                      <a:pt x="18" y="11"/>
                    </a:lnTo>
                    <a:lnTo>
                      <a:pt x="18" y="12"/>
                    </a:lnTo>
                    <a:lnTo>
                      <a:pt x="18" y="15"/>
                    </a:lnTo>
                    <a:lnTo>
                      <a:pt x="18" y="18"/>
                    </a:lnTo>
                    <a:lnTo>
                      <a:pt x="18" y="18"/>
                    </a:lnTo>
                    <a:lnTo>
                      <a:pt x="20" y="18"/>
                    </a:lnTo>
                    <a:lnTo>
                      <a:pt x="32" y="17"/>
                    </a:lnTo>
                    <a:lnTo>
                      <a:pt x="32" y="17"/>
                    </a:lnTo>
                    <a:lnTo>
                      <a:pt x="32" y="16"/>
                    </a:lnTo>
                    <a:lnTo>
                      <a:pt x="32" y="8"/>
                    </a:lnTo>
                    <a:lnTo>
                      <a:pt x="32" y="8"/>
                    </a:lnTo>
                    <a:lnTo>
                      <a:pt x="30" y="4"/>
                    </a:lnTo>
                    <a:lnTo>
                      <a:pt x="26" y="3"/>
                    </a:lnTo>
                    <a:lnTo>
                      <a:pt x="23" y="2"/>
                    </a:lnTo>
                    <a:lnTo>
                      <a:pt x="24" y="0"/>
                    </a:lnTo>
                    <a:lnTo>
                      <a:pt x="24" y="0"/>
                    </a:lnTo>
                    <a:lnTo>
                      <a:pt x="33" y="0"/>
                    </a:lnTo>
                    <a:lnTo>
                      <a:pt x="35" y="26"/>
                    </a:lnTo>
                    <a:lnTo>
                      <a:pt x="34"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 name="Freeform 51">
                <a:extLst>
                  <a:ext uri="{FF2B5EF4-FFF2-40B4-BE49-F238E27FC236}">
                    <a16:creationId xmlns:a16="http://schemas.microsoft.com/office/drawing/2014/main" id="{6C4196C9-6F4F-7849-8A1F-B6A663126E4F}"/>
                  </a:ext>
                </a:extLst>
              </p:cNvPr>
              <p:cNvSpPr>
                <a:spLocks noEditPoints="1"/>
              </p:cNvSpPr>
              <p:nvPr userDrawn="1"/>
            </p:nvSpPr>
            <p:spPr bwMode="auto">
              <a:xfrm>
                <a:off x="7877175" y="425450"/>
                <a:ext cx="26988" cy="26987"/>
              </a:xfrm>
              <a:custGeom>
                <a:avLst/>
                <a:gdLst>
                  <a:gd name="T0" fmla="*/ 20 w 34"/>
                  <a:gd name="T1" fmla="*/ 15 h 35"/>
                  <a:gd name="T2" fmla="*/ 20 w 34"/>
                  <a:gd name="T3" fmla="*/ 15 h 35"/>
                  <a:gd name="T4" fmla="*/ 20 w 34"/>
                  <a:gd name="T5" fmla="*/ 14 h 35"/>
                  <a:gd name="T6" fmla="*/ 20 w 34"/>
                  <a:gd name="T7" fmla="*/ 14 h 35"/>
                  <a:gd name="T8" fmla="*/ 19 w 34"/>
                  <a:gd name="T9" fmla="*/ 14 h 35"/>
                  <a:gd name="T10" fmla="*/ 8 w 34"/>
                  <a:gd name="T11" fmla="*/ 20 h 35"/>
                  <a:gd name="T12" fmla="*/ 19 w 34"/>
                  <a:gd name="T13" fmla="*/ 23 h 35"/>
                  <a:gd name="T14" fmla="*/ 19 w 34"/>
                  <a:gd name="T15" fmla="*/ 23 h 35"/>
                  <a:gd name="T16" fmla="*/ 20 w 34"/>
                  <a:gd name="T17" fmla="*/ 24 h 35"/>
                  <a:gd name="T18" fmla="*/ 20 w 34"/>
                  <a:gd name="T19" fmla="*/ 24 h 35"/>
                  <a:gd name="T20" fmla="*/ 20 w 34"/>
                  <a:gd name="T21" fmla="*/ 23 h 35"/>
                  <a:gd name="T22" fmla="*/ 20 w 34"/>
                  <a:gd name="T23" fmla="*/ 15 h 35"/>
                  <a:gd name="T24" fmla="*/ 33 w 34"/>
                  <a:gd name="T25" fmla="*/ 35 h 35"/>
                  <a:gd name="T26" fmla="*/ 33 w 34"/>
                  <a:gd name="T27" fmla="*/ 35 h 35"/>
                  <a:gd name="T28" fmla="*/ 32 w 34"/>
                  <a:gd name="T29" fmla="*/ 32 h 35"/>
                  <a:gd name="T30" fmla="*/ 31 w 34"/>
                  <a:gd name="T31" fmla="*/ 31 h 35"/>
                  <a:gd name="T32" fmla="*/ 27 w 34"/>
                  <a:gd name="T33" fmla="*/ 29 h 35"/>
                  <a:gd name="T34" fmla="*/ 7 w 34"/>
                  <a:gd name="T35" fmla="*/ 21 h 35"/>
                  <a:gd name="T36" fmla="*/ 7 w 34"/>
                  <a:gd name="T37" fmla="*/ 21 h 35"/>
                  <a:gd name="T38" fmla="*/ 0 w 34"/>
                  <a:gd name="T39" fmla="*/ 19 h 35"/>
                  <a:gd name="T40" fmla="*/ 0 w 34"/>
                  <a:gd name="T41" fmla="*/ 17 h 35"/>
                  <a:gd name="T42" fmla="*/ 0 w 34"/>
                  <a:gd name="T43" fmla="*/ 17 h 35"/>
                  <a:gd name="T44" fmla="*/ 6 w 34"/>
                  <a:gd name="T45" fmla="*/ 15 h 35"/>
                  <a:gd name="T46" fmla="*/ 28 w 34"/>
                  <a:gd name="T47" fmla="*/ 5 h 35"/>
                  <a:gd name="T48" fmla="*/ 28 w 34"/>
                  <a:gd name="T49" fmla="*/ 5 h 35"/>
                  <a:gd name="T50" fmla="*/ 32 w 34"/>
                  <a:gd name="T51" fmla="*/ 4 h 35"/>
                  <a:gd name="T52" fmla="*/ 32 w 34"/>
                  <a:gd name="T53" fmla="*/ 0 h 35"/>
                  <a:gd name="T54" fmla="*/ 34 w 34"/>
                  <a:gd name="T55" fmla="*/ 0 h 35"/>
                  <a:gd name="T56" fmla="*/ 34 w 34"/>
                  <a:gd name="T57" fmla="*/ 15 h 35"/>
                  <a:gd name="T58" fmla="*/ 32 w 34"/>
                  <a:gd name="T59" fmla="*/ 15 h 35"/>
                  <a:gd name="T60" fmla="*/ 32 w 34"/>
                  <a:gd name="T61" fmla="*/ 15 h 35"/>
                  <a:gd name="T62" fmla="*/ 32 w 34"/>
                  <a:gd name="T63" fmla="*/ 12 h 35"/>
                  <a:gd name="T64" fmla="*/ 31 w 34"/>
                  <a:gd name="T65" fmla="*/ 11 h 35"/>
                  <a:gd name="T66" fmla="*/ 31 w 34"/>
                  <a:gd name="T67" fmla="*/ 11 h 35"/>
                  <a:gd name="T68" fmla="*/ 24 w 34"/>
                  <a:gd name="T69" fmla="*/ 13 h 35"/>
                  <a:gd name="T70" fmla="*/ 24 w 34"/>
                  <a:gd name="T71" fmla="*/ 13 h 35"/>
                  <a:gd name="T72" fmla="*/ 23 w 34"/>
                  <a:gd name="T73" fmla="*/ 14 h 35"/>
                  <a:gd name="T74" fmla="*/ 23 w 34"/>
                  <a:gd name="T75" fmla="*/ 14 h 35"/>
                  <a:gd name="T76" fmla="*/ 23 w 34"/>
                  <a:gd name="T77" fmla="*/ 22 h 35"/>
                  <a:gd name="T78" fmla="*/ 23 w 34"/>
                  <a:gd name="T79" fmla="*/ 22 h 35"/>
                  <a:gd name="T80" fmla="*/ 24 w 34"/>
                  <a:gd name="T81" fmla="*/ 24 h 35"/>
                  <a:gd name="T82" fmla="*/ 24 w 34"/>
                  <a:gd name="T83" fmla="*/ 26 h 35"/>
                  <a:gd name="T84" fmla="*/ 24 w 34"/>
                  <a:gd name="T85" fmla="*/ 26 h 35"/>
                  <a:gd name="T86" fmla="*/ 31 w 34"/>
                  <a:gd name="T87" fmla="*/ 28 h 35"/>
                  <a:gd name="T88" fmla="*/ 31 w 34"/>
                  <a:gd name="T89" fmla="*/ 28 h 35"/>
                  <a:gd name="T90" fmla="*/ 32 w 34"/>
                  <a:gd name="T91" fmla="*/ 27 h 35"/>
                  <a:gd name="T92" fmla="*/ 32 w 34"/>
                  <a:gd name="T93" fmla="*/ 22 h 35"/>
                  <a:gd name="T94" fmla="*/ 34 w 34"/>
                  <a:gd name="T95" fmla="*/ 22 h 35"/>
                  <a:gd name="T96" fmla="*/ 34 w 34"/>
                  <a:gd name="T97" fmla="*/ 35 h 35"/>
                  <a:gd name="T98" fmla="*/ 33 w 34"/>
                  <a:gd name="T99"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4" h="35">
                    <a:moveTo>
                      <a:pt x="20" y="15"/>
                    </a:moveTo>
                    <a:lnTo>
                      <a:pt x="20" y="15"/>
                    </a:lnTo>
                    <a:lnTo>
                      <a:pt x="20" y="14"/>
                    </a:lnTo>
                    <a:lnTo>
                      <a:pt x="20" y="14"/>
                    </a:lnTo>
                    <a:lnTo>
                      <a:pt x="19" y="14"/>
                    </a:lnTo>
                    <a:lnTo>
                      <a:pt x="8" y="20"/>
                    </a:lnTo>
                    <a:lnTo>
                      <a:pt x="19" y="23"/>
                    </a:lnTo>
                    <a:lnTo>
                      <a:pt x="19" y="23"/>
                    </a:lnTo>
                    <a:lnTo>
                      <a:pt x="20" y="24"/>
                    </a:lnTo>
                    <a:lnTo>
                      <a:pt x="20" y="24"/>
                    </a:lnTo>
                    <a:lnTo>
                      <a:pt x="20" y="23"/>
                    </a:lnTo>
                    <a:lnTo>
                      <a:pt x="20" y="15"/>
                    </a:lnTo>
                    <a:close/>
                    <a:moveTo>
                      <a:pt x="33" y="35"/>
                    </a:moveTo>
                    <a:lnTo>
                      <a:pt x="33" y="35"/>
                    </a:lnTo>
                    <a:lnTo>
                      <a:pt x="32" y="32"/>
                    </a:lnTo>
                    <a:lnTo>
                      <a:pt x="31" y="31"/>
                    </a:lnTo>
                    <a:lnTo>
                      <a:pt x="27" y="29"/>
                    </a:lnTo>
                    <a:lnTo>
                      <a:pt x="7" y="21"/>
                    </a:lnTo>
                    <a:lnTo>
                      <a:pt x="7" y="21"/>
                    </a:lnTo>
                    <a:lnTo>
                      <a:pt x="0" y="19"/>
                    </a:lnTo>
                    <a:lnTo>
                      <a:pt x="0" y="17"/>
                    </a:lnTo>
                    <a:lnTo>
                      <a:pt x="0" y="17"/>
                    </a:lnTo>
                    <a:lnTo>
                      <a:pt x="6" y="15"/>
                    </a:lnTo>
                    <a:lnTo>
                      <a:pt x="28" y="5"/>
                    </a:lnTo>
                    <a:lnTo>
                      <a:pt x="28" y="5"/>
                    </a:lnTo>
                    <a:lnTo>
                      <a:pt x="32" y="4"/>
                    </a:lnTo>
                    <a:lnTo>
                      <a:pt x="32" y="0"/>
                    </a:lnTo>
                    <a:lnTo>
                      <a:pt x="34" y="0"/>
                    </a:lnTo>
                    <a:lnTo>
                      <a:pt x="34" y="15"/>
                    </a:lnTo>
                    <a:lnTo>
                      <a:pt x="32" y="15"/>
                    </a:lnTo>
                    <a:lnTo>
                      <a:pt x="32" y="15"/>
                    </a:lnTo>
                    <a:lnTo>
                      <a:pt x="32" y="12"/>
                    </a:lnTo>
                    <a:lnTo>
                      <a:pt x="31" y="11"/>
                    </a:lnTo>
                    <a:lnTo>
                      <a:pt x="31" y="11"/>
                    </a:lnTo>
                    <a:lnTo>
                      <a:pt x="24" y="13"/>
                    </a:lnTo>
                    <a:lnTo>
                      <a:pt x="24" y="13"/>
                    </a:lnTo>
                    <a:lnTo>
                      <a:pt x="23" y="14"/>
                    </a:lnTo>
                    <a:lnTo>
                      <a:pt x="23" y="14"/>
                    </a:lnTo>
                    <a:lnTo>
                      <a:pt x="23" y="22"/>
                    </a:lnTo>
                    <a:lnTo>
                      <a:pt x="23" y="22"/>
                    </a:lnTo>
                    <a:lnTo>
                      <a:pt x="24" y="24"/>
                    </a:lnTo>
                    <a:lnTo>
                      <a:pt x="24" y="26"/>
                    </a:lnTo>
                    <a:lnTo>
                      <a:pt x="24" y="26"/>
                    </a:lnTo>
                    <a:lnTo>
                      <a:pt x="31" y="28"/>
                    </a:lnTo>
                    <a:lnTo>
                      <a:pt x="31" y="28"/>
                    </a:lnTo>
                    <a:lnTo>
                      <a:pt x="32" y="27"/>
                    </a:lnTo>
                    <a:lnTo>
                      <a:pt x="32" y="22"/>
                    </a:lnTo>
                    <a:lnTo>
                      <a:pt x="34" y="22"/>
                    </a:lnTo>
                    <a:lnTo>
                      <a:pt x="34" y="35"/>
                    </a:lnTo>
                    <a:lnTo>
                      <a:pt x="33"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Freeform 52">
                <a:extLst>
                  <a:ext uri="{FF2B5EF4-FFF2-40B4-BE49-F238E27FC236}">
                    <a16:creationId xmlns:a16="http://schemas.microsoft.com/office/drawing/2014/main" id="{8DBA6724-6ED7-4840-9A87-FD9DD23091FC}"/>
                  </a:ext>
                </a:extLst>
              </p:cNvPr>
              <p:cNvSpPr>
                <a:spLocks/>
              </p:cNvSpPr>
              <p:nvPr userDrawn="1"/>
            </p:nvSpPr>
            <p:spPr bwMode="auto">
              <a:xfrm>
                <a:off x="7877175" y="403225"/>
                <a:ext cx="28575" cy="20637"/>
              </a:xfrm>
              <a:custGeom>
                <a:avLst/>
                <a:gdLst>
                  <a:gd name="T0" fmla="*/ 31 w 35"/>
                  <a:gd name="T1" fmla="*/ 27 h 27"/>
                  <a:gd name="T2" fmla="*/ 31 w 35"/>
                  <a:gd name="T3" fmla="*/ 27 h 27"/>
                  <a:gd name="T4" fmla="*/ 31 w 35"/>
                  <a:gd name="T5" fmla="*/ 24 h 27"/>
                  <a:gd name="T6" fmla="*/ 30 w 35"/>
                  <a:gd name="T7" fmla="*/ 23 h 27"/>
                  <a:gd name="T8" fmla="*/ 30 w 35"/>
                  <a:gd name="T9" fmla="*/ 23 h 27"/>
                  <a:gd name="T10" fmla="*/ 17 w 35"/>
                  <a:gd name="T11" fmla="*/ 22 h 27"/>
                  <a:gd name="T12" fmla="*/ 17 w 35"/>
                  <a:gd name="T13" fmla="*/ 22 h 27"/>
                  <a:gd name="T14" fmla="*/ 5 w 35"/>
                  <a:gd name="T15" fmla="*/ 21 h 27"/>
                  <a:gd name="T16" fmla="*/ 5 w 35"/>
                  <a:gd name="T17" fmla="*/ 21 h 27"/>
                  <a:gd name="T18" fmla="*/ 4 w 35"/>
                  <a:gd name="T19" fmla="*/ 22 h 27"/>
                  <a:gd name="T20" fmla="*/ 3 w 35"/>
                  <a:gd name="T21" fmla="*/ 25 h 27"/>
                  <a:gd name="T22" fmla="*/ 0 w 35"/>
                  <a:gd name="T23" fmla="*/ 25 h 27"/>
                  <a:gd name="T24" fmla="*/ 1 w 35"/>
                  <a:gd name="T25" fmla="*/ 10 h 27"/>
                  <a:gd name="T26" fmla="*/ 4 w 35"/>
                  <a:gd name="T27" fmla="*/ 10 h 27"/>
                  <a:gd name="T28" fmla="*/ 4 w 35"/>
                  <a:gd name="T29" fmla="*/ 10 h 27"/>
                  <a:gd name="T30" fmla="*/ 4 w 35"/>
                  <a:gd name="T31" fmla="*/ 14 h 27"/>
                  <a:gd name="T32" fmla="*/ 5 w 35"/>
                  <a:gd name="T33" fmla="*/ 15 h 27"/>
                  <a:gd name="T34" fmla="*/ 5 w 35"/>
                  <a:gd name="T35" fmla="*/ 15 h 27"/>
                  <a:gd name="T36" fmla="*/ 12 w 35"/>
                  <a:gd name="T37" fmla="*/ 16 h 27"/>
                  <a:gd name="T38" fmla="*/ 30 w 35"/>
                  <a:gd name="T39" fmla="*/ 17 h 27"/>
                  <a:gd name="T40" fmla="*/ 30 w 35"/>
                  <a:gd name="T41" fmla="*/ 17 h 27"/>
                  <a:gd name="T42" fmla="*/ 31 w 35"/>
                  <a:gd name="T43" fmla="*/ 17 h 27"/>
                  <a:gd name="T44" fmla="*/ 32 w 35"/>
                  <a:gd name="T45" fmla="*/ 16 h 27"/>
                  <a:gd name="T46" fmla="*/ 32 w 35"/>
                  <a:gd name="T47" fmla="*/ 10 h 27"/>
                  <a:gd name="T48" fmla="*/ 32 w 35"/>
                  <a:gd name="T49" fmla="*/ 10 h 27"/>
                  <a:gd name="T50" fmla="*/ 32 w 35"/>
                  <a:gd name="T51" fmla="*/ 8 h 27"/>
                  <a:gd name="T52" fmla="*/ 31 w 35"/>
                  <a:gd name="T53" fmla="*/ 6 h 27"/>
                  <a:gd name="T54" fmla="*/ 25 w 35"/>
                  <a:gd name="T55" fmla="*/ 2 h 27"/>
                  <a:gd name="T56" fmla="*/ 26 w 35"/>
                  <a:gd name="T57" fmla="*/ 0 h 27"/>
                  <a:gd name="T58" fmla="*/ 26 w 35"/>
                  <a:gd name="T59" fmla="*/ 0 h 27"/>
                  <a:gd name="T60" fmla="*/ 35 w 35"/>
                  <a:gd name="T61" fmla="*/ 2 h 27"/>
                  <a:gd name="T62" fmla="*/ 33 w 35"/>
                  <a:gd name="T63" fmla="*/ 27 h 27"/>
                  <a:gd name="T64" fmla="*/ 31 w 35"/>
                  <a:gd name="T65"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 h="27">
                    <a:moveTo>
                      <a:pt x="31" y="27"/>
                    </a:moveTo>
                    <a:lnTo>
                      <a:pt x="31" y="27"/>
                    </a:lnTo>
                    <a:lnTo>
                      <a:pt x="31" y="24"/>
                    </a:lnTo>
                    <a:lnTo>
                      <a:pt x="30" y="23"/>
                    </a:lnTo>
                    <a:lnTo>
                      <a:pt x="30" y="23"/>
                    </a:lnTo>
                    <a:lnTo>
                      <a:pt x="17" y="22"/>
                    </a:lnTo>
                    <a:lnTo>
                      <a:pt x="17" y="22"/>
                    </a:lnTo>
                    <a:lnTo>
                      <a:pt x="5" y="21"/>
                    </a:lnTo>
                    <a:lnTo>
                      <a:pt x="5" y="21"/>
                    </a:lnTo>
                    <a:lnTo>
                      <a:pt x="4" y="22"/>
                    </a:lnTo>
                    <a:lnTo>
                      <a:pt x="3" y="25"/>
                    </a:lnTo>
                    <a:lnTo>
                      <a:pt x="0" y="25"/>
                    </a:lnTo>
                    <a:lnTo>
                      <a:pt x="1" y="10"/>
                    </a:lnTo>
                    <a:lnTo>
                      <a:pt x="4" y="10"/>
                    </a:lnTo>
                    <a:lnTo>
                      <a:pt x="4" y="10"/>
                    </a:lnTo>
                    <a:lnTo>
                      <a:pt x="4" y="14"/>
                    </a:lnTo>
                    <a:lnTo>
                      <a:pt x="5" y="15"/>
                    </a:lnTo>
                    <a:lnTo>
                      <a:pt x="5" y="15"/>
                    </a:lnTo>
                    <a:lnTo>
                      <a:pt x="12" y="16"/>
                    </a:lnTo>
                    <a:lnTo>
                      <a:pt x="30" y="17"/>
                    </a:lnTo>
                    <a:lnTo>
                      <a:pt x="30" y="17"/>
                    </a:lnTo>
                    <a:lnTo>
                      <a:pt x="31" y="17"/>
                    </a:lnTo>
                    <a:lnTo>
                      <a:pt x="32" y="16"/>
                    </a:lnTo>
                    <a:lnTo>
                      <a:pt x="32" y="10"/>
                    </a:lnTo>
                    <a:lnTo>
                      <a:pt x="32" y="10"/>
                    </a:lnTo>
                    <a:lnTo>
                      <a:pt x="32" y="8"/>
                    </a:lnTo>
                    <a:lnTo>
                      <a:pt x="31" y="6"/>
                    </a:lnTo>
                    <a:lnTo>
                      <a:pt x="25" y="2"/>
                    </a:lnTo>
                    <a:lnTo>
                      <a:pt x="26" y="0"/>
                    </a:lnTo>
                    <a:lnTo>
                      <a:pt x="26" y="0"/>
                    </a:lnTo>
                    <a:lnTo>
                      <a:pt x="35" y="2"/>
                    </a:lnTo>
                    <a:lnTo>
                      <a:pt x="33" y="27"/>
                    </a:lnTo>
                    <a:lnTo>
                      <a:pt x="31"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Freeform 53">
                <a:extLst>
                  <a:ext uri="{FF2B5EF4-FFF2-40B4-BE49-F238E27FC236}">
                    <a16:creationId xmlns:a16="http://schemas.microsoft.com/office/drawing/2014/main" id="{BC81CCC7-5B90-4B40-BB18-ED9F9FE51124}"/>
                  </a:ext>
                </a:extLst>
              </p:cNvPr>
              <p:cNvSpPr>
                <a:spLocks/>
              </p:cNvSpPr>
              <p:nvPr userDrawn="1"/>
            </p:nvSpPr>
            <p:spPr bwMode="auto">
              <a:xfrm>
                <a:off x="7878763" y="377825"/>
                <a:ext cx="28575" cy="23812"/>
              </a:xfrm>
              <a:custGeom>
                <a:avLst/>
                <a:gdLst>
                  <a:gd name="T0" fmla="*/ 31 w 36"/>
                  <a:gd name="T1" fmla="*/ 27 h 29"/>
                  <a:gd name="T2" fmla="*/ 31 w 36"/>
                  <a:gd name="T3" fmla="*/ 27 h 29"/>
                  <a:gd name="T4" fmla="*/ 31 w 36"/>
                  <a:gd name="T5" fmla="*/ 22 h 29"/>
                  <a:gd name="T6" fmla="*/ 30 w 36"/>
                  <a:gd name="T7" fmla="*/ 21 h 29"/>
                  <a:gd name="T8" fmla="*/ 30 w 36"/>
                  <a:gd name="T9" fmla="*/ 21 h 29"/>
                  <a:gd name="T10" fmla="*/ 26 w 36"/>
                  <a:gd name="T11" fmla="*/ 20 h 29"/>
                  <a:gd name="T12" fmla="*/ 4 w 36"/>
                  <a:gd name="T13" fmla="*/ 17 h 29"/>
                  <a:gd name="T14" fmla="*/ 3 w 36"/>
                  <a:gd name="T15" fmla="*/ 22 h 29"/>
                  <a:gd name="T16" fmla="*/ 3 w 36"/>
                  <a:gd name="T17" fmla="*/ 22 h 29"/>
                  <a:gd name="T18" fmla="*/ 3 w 36"/>
                  <a:gd name="T19" fmla="*/ 23 h 29"/>
                  <a:gd name="T20" fmla="*/ 4 w 36"/>
                  <a:gd name="T21" fmla="*/ 23 h 29"/>
                  <a:gd name="T22" fmla="*/ 9 w 36"/>
                  <a:gd name="T23" fmla="*/ 27 h 29"/>
                  <a:gd name="T24" fmla="*/ 9 w 36"/>
                  <a:gd name="T25" fmla="*/ 29 h 29"/>
                  <a:gd name="T26" fmla="*/ 9 w 36"/>
                  <a:gd name="T27" fmla="*/ 29 h 29"/>
                  <a:gd name="T28" fmla="*/ 0 w 36"/>
                  <a:gd name="T29" fmla="*/ 27 h 29"/>
                  <a:gd name="T30" fmla="*/ 0 w 36"/>
                  <a:gd name="T31" fmla="*/ 27 h 29"/>
                  <a:gd name="T32" fmla="*/ 1 w 36"/>
                  <a:gd name="T33" fmla="*/ 25 h 29"/>
                  <a:gd name="T34" fmla="*/ 1 w 36"/>
                  <a:gd name="T35" fmla="*/ 25 h 29"/>
                  <a:gd name="T36" fmla="*/ 1 w 36"/>
                  <a:gd name="T37" fmla="*/ 21 h 29"/>
                  <a:gd name="T38" fmla="*/ 4 w 36"/>
                  <a:gd name="T39" fmla="*/ 5 h 29"/>
                  <a:gd name="T40" fmla="*/ 4 w 36"/>
                  <a:gd name="T41" fmla="*/ 5 h 29"/>
                  <a:gd name="T42" fmla="*/ 4 w 36"/>
                  <a:gd name="T43" fmla="*/ 0 h 29"/>
                  <a:gd name="T44" fmla="*/ 4 w 36"/>
                  <a:gd name="T45" fmla="*/ 0 h 29"/>
                  <a:gd name="T46" fmla="*/ 13 w 36"/>
                  <a:gd name="T47" fmla="*/ 1 h 29"/>
                  <a:gd name="T48" fmla="*/ 13 w 36"/>
                  <a:gd name="T49" fmla="*/ 3 h 29"/>
                  <a:gd name="T50" fmla="*/ 13 w 36"/>
                  <a:gd name="T51" fmla="*/ 3 h 29"/>
                  <a:gd name="T52" fmla="*/ 7 w 36"/>
                  <a:gd name="T53" fmla="*/ 4 h 29"/>
                  <a:gd name="T54" fmla="*/ 6 w 36"/>
                  <a:gd name="T55" fmla="*/ 5 h 29"/>
                  <a:gd name="T56" fmla="*/ 5 w 36"/>
                  <a:gd name="T57" fmla="*/ 5 h 29"/>
                  <a:gd name="T58" fmla="*/ 5 w 36"/>
                  <a:gd name="T59" fmla="*/ 11 h 29"/>
                  <a:gd name="T60" fmla="*/ 26 w 36"/>
                  <a:gd name="T61" fmla="*/ 14 h 29"/>
                  <a:gd name="T62" fmla="*/ 26 w 36"/>
                  <a:gd name="T63" fmla="*/ 14 h 29"/>
                  <a:gd name="T64" fmla="*/ 31 w 36"/>
                  <a:gd name="T65" fmla="*/ 15 h 29"/>
                  <a:gd name="T66" fmla="*/ 31 w 36"/>
                  <a:gd name="T67" fmla="*/ 15 h 29"/>
                  <a:gd name="T68" fmla="*/ 32 w 36"/>
                  <a:gd name="T69" fmla="*/ 14 h 29"/>
                  <a:gd name="T70" fmla="*/ 33 w 36"/>
                  <a:gd name="T71" fmla="*/ 11 h 29"/>
                  <a:gd name="T72" fmla="*/ 36 w 36"/>
                  <a:gd name="T73" fmla="*/ 11 h 29"/>
                  <a:gd name="T74" fmla="*/ 33 w 36"/>
                  <a:gd name="T75" fmla="*/ 27 h 29"/>
                  <a:gd name="T76" fmla="*/ 31 w 36"/>
                  <a:gd name="T77" fmla="*/ 2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6" h="29">
                    <a:moveTo>
                      <a:pt x="31" y="27"/>
                    </a:moveTo>
                    <a:lnTo>
                      <a:pt x="31" y="27"/>
                    </a:lnTo>
                    <a:lnTo>
                      <a:pt x="31" y="22"/>
                    </a:lnTo>
                    <a:lnTo>
                      <a:pt x="30" y="21"/>
                    </a:lnTo>
                    <a:lnTo>
                      <a:pt x="30" y="21"/>
                    </a:lnTo>
                    <a:lnTo>
                      <a:pt x="26" y="20"/>
                    </a:lnTo>
                    <a:lnTo>
                      <a:pt x="4" y="17"/>
                    </a:lnTo>
                    <a:lnTo>
                      <a:pt x="3" y="22"/>
                    </a:lnTo>
                    <a:lnTo>
                      <a:pt x="3" y="22"/>
                    </a:lnTo>
                    <a:lnTo>
                      <a:pt x="3" y="23"/>
                    </a:lnTo>
                    <a:lnTo>
                      <a:pt x="4" y="23"/>
                    </a:lnTo>
                    <a:lnTo>
                      <a:pt x="9" y="27"/>
                    </a:lnTo>
                    <a:lnTo>
                      <a:pt x="9" y="29"/>
                    </a:lnTo>
                    <a:lnTo>
                      <a:pt x="9" y="29"/>
                    </a:lnTo>
                    <a:lnTo>
                      <a:pt x="0" y="27"/>
                    </a:lnTo>
                    <a:lnTo>
                      <a:pt x="0" y="27"/>
                    </a:lnTo>
                    <a:lnTo>
                      <a:pt x="1" y="25"/>
                    </a:lnTo>
                    <a:lnTo>
                      <a:pt x="1" y="25"/>
                    </a:lnTo>
                    <a:lnTo>
                      <a:pt x="1" y="21"/>
                    </a:lnTo>
                    <a:lnTo>
                      <a:pt x="4" y="5"/>
                    </a:lnTo>
                    <a:lnTo>
                      <a:pt x="4" y="5"/>
                    </a:lnTo>
                    <a:lnTo>
                      <a:pt x="4" y="0"/>
                    </a:lnTo>
                    <a:lnTo>
                      <a:pt x="4" y="0"/>
                    </a:lnTo>
                    <a:lnTo>
                      <a:pt x="13" y="1"/>
                    </a:lnTo>
                    <a:lnTo>
                      <a:pt x="13" y="3"/>
                    </a:lnTo>
                    <a:lnTo>
                      <a:pt x="13" y="3"/>
                    </a:lnTo>
                    <a:lnTo>
                      <a:pt x="7" y="4"/>
                    </a:lnTo>
                    <a:lnTo>
                      <a:pt x="6" y="5"/>
                    </a:lnTo>
                    <a:lnTo>
                      <a:pt x="5" y="5"/>
                    </a:lnTo>
                    <a:lnTo>
                      <a:pt x="5" y="11"/>
                    </a:lnTo>
                    <a:lnTo>
                      <a:pt x="26" y="14"/>
                    </a:lnTo>
                    <a:lnTo>
                      <a:pt x="26" y="14"/>
                    </a:lnTo>
                    <a:lnTo>
                      <a:pt x="31" y="15"/>
                    </a:lnTo>
                    <a:lnTo>
                      <a:pt x="31" y="15"/>
                    </a:lnTo>
                    <a:lnTo>
                      <a:pt x="32" y="14"/>
                    </a:lnTo>
                    <a:lnTo>
                      <a:pt x="33" y="11"/>
                    </a:lnTo>
                    <a:lnTo>
                      <a:pt x="36" y="11"/>
                    </a:lnTo>
                    <a:lnTo>
                      <a:pt x="33" y="27"/>
                    </a:lnTo>
                    <a:lnTo>
                      <a:pt x="31"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Freeform 54">
                <a:extLst>
                  <a:ext uri="{FF2B5EF4-FFF2-40B4-BE49-F238E27FC236}">
                    <a16:creationId xmlns:a16="http://schemas.microsoft.com/office/drawing/2014/main" id="{DB04C158-E3EF-9848-A003-6823CBFFF16E}"/>
                  </a:ext>
                </a:extLst>
              </p:cNvPr>
              <p:cNvSpPr>
                <a:spLocks/>
              </p:cNvSpPr>
              <p:nvPr userDrawn="1"/>
            </p:nvSpPr>
            <p:spPr bwMode="auto">
              <a:xfrm>
                <a:off x="7883525" y="347663"/>
                <a:ext cx="33338" cy="34925"/>
              </a:xfrm>
              <a:custGeom>
                <a:avLst/>
                <a:gdLst>
                  <a:gd name="T0" fmla="*/ 30 w 42"/>
                  <a:gd name="T1" fmla="*/ 43 h 44"/>
                  <a:gd name="T2" fmla="*/ 30 w 42"/>
                  <a:gd name="T3" fmla="*/ 39 h 44"/>
                  <a:gd name="T4" fmla="*/ 17 w 42"/>
                  <a:gd name="T5" fmla="*/ 34 h 44"/>
                  <a:gd name="T6" fmla="*/ 6 w 42"/>
                  <a:gd name="T7" fmla="*/ 31 h 44"/>
                  <a:gd name="T8" fmla="*/ 4 w 42"/>
                  <a:gd name="T9" fmla="*/ 32 h 44"/>
                  <a:gd name="T10" fmla="*/ 0 w 42"/>
                  <a:gd name="T11" fmla="*/ 35 h 44"/>
                  <a:gd name="T12" fmla="*/ 7 w 42"/>
                  <a:gd name="T13" fmla="*/ 21 h 44"/>
                  <a:gd name="T14" fmla="*/ 6 w 42"/>
                  <a:gd name="T15" fmla="*/ 25 h 44"/>
                  <a:gd name="T16" fmla="*/ 7 w 42"/>
                  <a:gd name="T17" fmla="*/ 26 h 44"/>
                  <a:gd name="T18" fmla="*/ 16 w 42"/>
                  <a:gd name="T19" fmla="*/ 28 h 44"/>
                  <a:gd name="T20" fmla="*/ 17 w 42"/>
                  <a:gd name="T21" fmla="*/ 28 h 44"/>
                  <a:gd name="T22" fmla="*/ 21 w 42"/>
                  <a:gd name="T23" fmla="*/ 16 h 44"/>
                  <a:gd name="T24" fmla="*/ 21 w 42"/>
                  <a:gd name="T25" fmla="*/ 15 h 44"/>
                  <a:gd name="T26" fmla="*/ 17 w 42"/>
                  <a:gd name="T27" fmla="*/ 13 h 44"/>
                  <a:gd name="T28" fmla="*/ 10 w 42"/>
                  <a:gd name="T29" fmla="*/ 11 h 44"/>
                  <a:gd name="T30" fmla="*/ 9 w 42"/>
                  <a:gd name="T31" fmla="*/ 13 h 44"/>
                  <a:gd name="T32" fmla="*/ 6 w 42"/>
                  <a:gd name="T33" fmla="*/ 16 h 44"/>
                  <a:gd name="T34" fmla="*/ 13 w 42"/>
                  <a:gd name="T35" fmla="*/ 0 h 44"/>
                  <a:gd name="T36" fmla="*/ 11 w 42"/>
                  <a:gd name="T37" fmla="*/ 5 h 44"/>
                  <a:gd name="T38" fmla="*/ 13 w 42"/>
                  <a:gd name="T39" fmla="*/ 6 h 44"/>
                  <a:gd name="T40" fmla="*/ 25 w 42"/>
                  <a:gd name="T41" fmla="*/ 9 h 44"/>
                  <a:gd name="T42" fmla="*/ 36 w 42"/>
                  <a:gd name="T43" fmla="*/ 13 h 44"/>
                  <a:gd name="T44" fmla="*/ 40 w 42"/>
                  <a:gd name="T45" fmla="*/ 8 h 44"/>
                  <a:gd name="T46" fmla="*/ 38 w 42"/>
                  <a:gd name="T47" fmla="*/ 24 h 44"/>
                  <a:gd name="T48" fmla="*/ 35 w 42"/>
                  <a:gd name="T49" fmla="*/ 24 h 44"/>
                  <a:gd name="T50" fmla="*/ 35 w 42"/>
                  <a:gd name="T51" fmla="*/ 18 h 44"/>
                  <a:gd name="T52" fmla="*/ 25 w 42"/>
                  <a:gd name="T53" fmla="*/ 15 h 44"/>
                  <a:gd name="T54" fmla="*/ 24 w 42"/>
                  <a:gd name="T55" fmla="*/ 15 h 44"/>
                  <a:gd name="T56" fmla="*/ 19 w 42"/>
                  <a:gd name="T57" fmla="*/ 28 h 44"/>
                  <a:gd name="T58" fmla="*/ 19 w 42"/>
                  <a:gd name="T59" fmla="*/ 30 h 44"/>
                  <a:gd name="T60" fmla="*/ 21 w 42"/>
                  <a:gd name="T61" fmla="*/ 30 h 44"/>
                  <a:gd name="T62" fmla="*/ 31 w 42"/>
                  <a:gd name="T63" fmla="*/ 33 h 44"/>
                  <a:gd name="T64" fmla="*/ 34 w 42"/>
                  <a:gd name="T65" fmla="*/ 28 h 44"/>
                  <a:gd name="T66" fmla="*/ 32 w 42"/>
                  <a:gd name="T6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2" h="44">
                    <a:moveTo>
                      <a:pt x="30" y="43"/>
                    </a:moveTo>
                    <a:lnTo>
                      <a:pt x="30" y="43"/>
                    </a:lnTo>
                    <a:lnTo>
                      <a:pt x="31" y="40"/>
                    </a:lnTo>
                    <a:lnTo>
                      <a:pt x="30" y="39"/>
                    </a:lnTo>
                    <a:lnTo>
                      <a:pt x="30" y="39"/>
                    </a:lnTo>
                    <a:lnTo>
                      <a:pt x="17" y="34"/>
                    </a:lnTo>
                    <a:lnTo>
                      <a:pt x="17" y="34"/>
                    </a:lnTo>
                    <a:lnTo>
                      <a:pt x="6" y="31"/>
                    </a:lnTo>
                    <a:lnTo>
                      <a:pt x="6" y="31"/>
                    </a:lnTo>
                    <a:lnTo>
                      <a:pt x="4" y="32"/>
                    </a:lnTo>
                    <a:lnTo>
                      <a:pt x="2" y="35"/>
                    </a:lnTo>
                    <a:lnTo>
                      <a:pt x="0" y="35"/>
                    </a:lnTo>
                    <a:lnTo>
                      <a:pt x="5" y="19"/>
                    </a:lnTo>
                    <a:lnTo>
                      <a:pt x="7" y="21"/>
                    </a:lnTo>
                    <a:lnTo>
                      <a:pt x="7" y="21"/>
                    </a:lnTo>
                    <a:lnTo>
                      <a:pt x="6" y="25"/>
                    </a:lnTo>
                    <a:lnTo>
                      <a:pt x="7" y="26"/>
                    </a:lnTo>
                    <a:lnTo>
                      <a:pt x="7" y="26"/>
                    </a:lnTo>
                    <a:lnTo>
                      <a:pt x="13" y="27"/>
                    </a:lnTo>
                    <a:lnTo>
                      <a:pt x="16" y="28"/>
                    </a:lnTo>
                    <a:lnTo>
                      <a:pt x="16" y="28"/>
                    </a:lnTo>
                    <a:lnTo>
                      <a:pt x="17" y="28"/>
                    </a:lnTo>
                    <a:lnTo>
                      <a:pt x="17" y="27"/>
                    </a:lnTo>
                    <a:lnTo>
                      <a:pt x="21" y="16"/>
                    </a:lnTo>
                    <a:lnTo>
                      <a:pt x="21" y="16"/>
                    </a:lnTo>
                    <a:lnTo>
                      <a:pt x="21" y="15"/>
                    </a:lnTo>
                    <a:lnTo>
                      <a:pt x="19" y="14"/>
                    </a:lnTo>
                    <a:lnTo>
                      <a:pt x="17" y="13"/>
                    </a:lnTo>
                    <a:lnTo>
                      <a:pt x="17" y="13"/>
                    </a:lnTo>
                    <a:lnTo>
                      <a:pt x="10" y="11"/>
                    </a:lnTo>
                    <a:lnTo>
                      <a:pt x="10" y="11"/>
                    </a:lnTo>
                    <a:lnTo>
                      <a:pt x="9" y="13"/>
                    </a:lnTo>
                    <a:lnTo>
                      <a:pt x="8" y="16"/>
                    </a:lnTo>
                    <a:lnTo>
                      <a:pt x="6" y="16"/>
                    </a:lnTo>
                    <a:lnTo>
                      <a:pt x="10" y="0"/>
                    </a:lnTo>
                    <a:lnTo>
                      <a:pt x="13" y="0"/>
                    </a:lnTo>
                    <a:lnTo>
                      <a:pt x="13" y="0"/>
                    </a:lnTo>
                    <a:lnTo>
                      <a:pt x="11" y="5"/>
                    </a:lnTo>
                    <a:lnTo>
                      <a:pt x="13" y="6"/>
                    </a:lnTo>
                    <a:lnTo>
                      <a:pt x="13" y="6"/>
                    </a:lnTo>
                    <a:lnTo>
                      <a:pt x="25" y="9"/>
                    </a:lnTo>
                    <a:lnTo>
                      <a:pt x="25" y="9"/>
                    </a:lnTo>
                    <a:lnTo>
                      <a:pt x="36" y="13"/>
                    </a:lnTo>
                    <a:lnTo>
                      <a:pt x="36" y="13"/>
                    </a:lnTo>
                    <a:lnTo>
                      <a:pt x="38" y="13"/>
                    </a:lnTo>
                    <a:lnTo>
                      <a:pt x="40" y="8"/>
                    </a:lnTo>
                    <a:lnTo>
                      <a:pt x="42" y="9"/>
                    </a:lnTo>
                    <a:lnTo>
                      <a:pt x="38" y="24"/>
                    </a:lnTo>
                    <a:lnTo>
                      <a:pt x="35" y="24"/>
                    </a:lnTo>
                    <a:lnTo>
                      <a:pt x="35" y="24"/>
                    </a:lnTo>
                    <a:lnTo>
                      <a:pt x="36" y="19"/>
                    </a:lnTo>
                    <a:lnTo>
                      <a:pt x="35" y="18"/>
                    </a:lnTo>
                    <a:lnTo>
                      <a:pt x="35" y="18"/>
                    </a:lnTo>
                    <a:lnTo>
                      <a:pt x="25" y="15"/>
                    </a:lnTo>
                    <a:lnTo>
                      <a:pt x="25" y="15"/>
                    </a:lnTo>
                    <a:lnTo>
                      <a:pt x="24" y="15"/>
                    </a:lnTo>
                    <a:lnTo>
                      <a:pt x="23" y="16"/>
                    </a:lnTo>
                    <a:lnTo>
                      <a:pt x="19" y="28"/>
                    </a:lnTo>
                    <a:lnTo>
                      <a:pt x="19" y="28"/>
                    </a:lnTo>
                    <a:lnTo>
                      <a:pt x="19" y="30"/>
                    </a:lnTo>
                    <a:lnTo>
                      <a:pt x="21" y="30"/>
                    </a:lnTo>
                    <a:lnTo>
                      <a:pt x="21" y="30"/>
                    </a:lnTo>
                    <a:lnTo>
                      <a:pt x="31" y="33"/>
                    </a:lnTo>
                    <a:lnTo>
                      <a:pt x="31" y="33"/>
                    </a:lnTo>
                    <a:lnTo>
                      <a:pt x="33" y="32"/>
                    </a:lnTo>
                    <a:lnTo>
                      <a:pt x="34" y="28"/>
                    </a:lnTo>
                    <a:lnTo>
                      <a:pt x="36" y="28"/>
                    </a:lnTo>
                    <a:lnTo>
                      <a:pt x="32" y="44"/>
                    </a:lnTo>
                    <a:lnTo>
                      <a:pt x="30" y="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 name="Freeform 55">
                <a:extLst>
                  <a:ext uri="{FF2B5EF4-FFF2-40B4-BE49-F238E27FC236}">
                    <a16:creationId xmlns:a16="http://schemas.microsoft.com/office/drawing/2014/main" id="{91E2E89F-E7E8-074C-8AB6-61902E425735}"/>
                  </a:ext>
                </a:extLst>
              </p:cNvPr>
              <p:cNvSpPr>
                <a:spLocks noEditPoints="1"/>
              </p:cNvSpPr>
              <p:nvPr userDrawn="1"/>
            </p:nvSpPr>
            <p:spPr bwMode="auto">
              <a:xfrm>
                <a:off x="7900988" y="311150"/>
                <a:ext cx="30163" cy="28575"/>
              </a:xfrm>
              <a:custGeom>
                <a:avLst/>
                <a:gdLst>
                  <a:gd name="T0" fmla="*/ 29 w 38"/>
                  <a:gd name="T1" fmla="*/ 26 h 35"/>
                  <a:gd name="T2" fmla="*/ 29 w 38"/>
                  <a:gd name="T3" fmla="*/ 20 h 35"/>
                  <a:gd name="T4" fmla="*/ 21 w 38"/>
                  <a:gd name="T5" fmla="*/ 21 h 35"/>
                  <a:gd name="T6" fmla="*/ 13 w 38"/>
                  <a:gd name="T7" fmla="*/ 21 h 35"/>
                  <a:gd name="T8" fmla="*/ 16 w 38"/>
                  <a:gd name="T9" fmla="*/ 27 h 35"/>
                  <a:gd name="T10" fmla="*/ 18 w 38"/>
                  <a:gd name="T11" fmla="*/ 29 h 35"/>
                  <a:gd name="T12" fmla="*/ 23 w 38"/>
                  <a:gd name="T13" fmla="*/ 29 h 35"/>
                  <a:gd name="T14" fmla="*/ 29 w 38"/>
                  <a:gd name="T15" fmla="*/ 26 h 35"/>
                  <a:gd name="T16" fmla="*/ 12 w 38"/>
                  <a:gd name="T17" fmla="*/ 17 h 35"/>
                  <a:gd name="T18" fmla="*/ 11 w 38"/>
                  <a:gd name="T19" fmla="*/ 13 h 35"/>
                  <a:gd name="T20" fmla="*/ 9 w 38"/>
                  <a:gd name="T21" fmla="*/ 12 h 35"/>
                  <a:gd name="T22" fmla="*/ 4 w 38"/>
                  <a:gd name="T23" fmla="*/ 12 h 35"/>
                  <a:gd name="T24" fmla="*/ 3 w 38"/>
                  <a:gd name="T25" fmla="*/ 13 h 35"/>
                  <a:gd name="T26" fmla="*/ 5 w 38"/>
                  <a:gd name="T27" fmla="*/ 17 h 35"/>
                  <a:gd name="T28" fmla="*/ 8 w 38"/>
                  <a:gd name="T29" fmla="*/ 18 h 35"/>
                  <a:gd name="T30" fmla="*/ 38 w 38"/>
                  <a:gd name="T31" fmla="*/ 8 h 35"/>
                  <a:gd name="T32" fmla="*/ 38 w 38"/>
                  <a:gd name="T33" fmla="*/ 11 h 35"/>
                  <a:gd name="T34" fmla="*/ 38 w 38"/>
                  <a:gd name="T35" fmla="*/ 15 h 35"/>
                  <a:gd name="T36" fmla="*/ 31 w 38"/>
                  <a:gd name="T37" fmla="*/ 19 h 35"/>
                  <a:gd name="T38" fmla="*/ 32 w 38"/>
                  <a:gd name="T39" fmla="*/ 25 h 35"/>
                  <a:gd name="T40" fmla="*/ 30 w 38"/>
                  <a:gd name="T41" fmla="*/ 29 h 35"/>
                  <a:gd name="T42" fmla="*/ 25 w 38"/>
                  <a:gd name="T43" fmla="*/ 35 h 35"/>
                  <a:gd name="T44" fmla="*/ 18 w 38"/>
                  <a:gd name="T45" fmla="*/ 34 h 35"/>
                  <a:gd name="T46" fmla="*/ 16 w 38"/>
                  <a:gd name="T47" fmla="*/ 33 h 35"/>
                  <a:gd name="T48" fmla="*/ 12 w 38"/>
                  <a:gd name="T49" fmla="*/ 27 h 35"/>
                  <a:gd name="T50" fmla="*/ 12 w 38"/>
                  <a:gd name="T51" fmla="*/ 22 h 35"/>
                  <a:gd name="T52" fmla="*/ 3 w 38"/>
                  <a:gd name="T53" fmla="*/ 21 h 35"/>
                  <a:gd name="T54" fmla="*/ 2 w 38"/>
                  <a:gd name="T55" fmla="*/ 20 h 35"/>
                  <a:gd name="T56" fmla="*/ 0 w 38"/>
                  <a:gd name="T57" fmla="*/ 16 h 35"/>
                  <a:gd name="T58" fmla="*/ 1 w 38"/>
                  <a:gd name="T59" fmla="*/ 12 h 35"/>
                  <a:gd name="T60" fmla="*/ 4 w 38"/>
                  <a:gd name="T61" fmla="*/ 8 h 35"/>
                  <a:gd name="T62" fmla="*/ 10 w 38"/>
                  <a:gd name="T63" fmla="*/ 8 h 35"/>
                  <a:gd name="T64" fmla="*/ 12 w 38"/>
                  <a:gd name="T65" fmla="*/ 10 h 35"/>
                  <a:gd name="T66" fmla="*/ 13 w 38"/>
                  <a:gd name="T67" fmla="*/ 17 h 35"/>
                  <a:gd name="T68" fmla="*/ 28 w 38"/>
                  <a:gd name="T69" fmla="*/ 16 h 35"/>
                  <a:gd name="T70" fmla="*/ 26 w 38"/>
                  <a:gd name="T71" fmla="*/ 11 h 35"/>
                  <a:gd name="T72" fmla="*/ 23 w 38"/>
                  <a:gd name="T73" fmla="*/ 9 h 35"/>
                  <a:gd name="T74" fmla="*/ 20 w 38"/>
                  <a:gd name="T75" fmla="*/ 11 h 35"/>
                  <a:gd name="T76" fmla="*/ 23 w 38"/>
                  <a:gd name="T77" fmla="*/ 0 h 35"/>
                  <a:gd name="T78" fmla="*/ 25 w 38"/>
                  <a:gd name="T79" fmla="*/ 1 h 35"/>
                  <a:gd name="T80" fmla="*/ 26 w 38"/>
                  <a:gd name="T81" fmla="*/ 8 h 35"/>
                  <a:gd name="T82" fmla="*/ 30 w 38"/>
                  <a:gd name="T83" fmla="*/ 15 h 35"/>
                  <a:gd name="T84" fmla="*/ 34 w 38"/>
                  <a:gd name="T85" fmla="*/ 13 h 35"/>
                  <a:gd name="T86" fmla="*/ 36 w 38"/>
                  <a:gd name="T87" fmla="*/ 12 h 35"/>
                  <a:gd name="T88" fmla="*/ 36 w 38"/>
                  <a:gd name="T89" fmla="*/ 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8" h="35">
                    <a:moveTo>
                      <a:pt x="29" y="26"/>
                    </a:moveTo>
                    <a:lnTo>
                      <a:pt x="29" y="26"/>
                    </a:lnTo>
                    <a:lnTo>
                      <a:pt x="29" y="24"/>
                    </a:lnTo>
                    <a:lnTo>
                      <a:pt x="29" y="20"/>
                    </a:lnTo>
                    <a:lnTo>
                      <a:pt x="29" y="20"/>
                    </a:lnTo>
                    <a:lnTo>
                      <a:pt x="21" y="21"/>
                    </a:lnTo>
                    <a:lnTo>
                      <a:pt x="13" y="21"/>
                    </a:lnTo>
                    <a:lnTo>
                      <a:pt x="13" y="21"/>
                    </a:lnTo>
                    <a:lnTo>
                      <a:pt x="14" y="26"/>
                    </a:lnTo>
                    <a:lnTo>
                      <a:pt x="16" y="27"/>
                    </a:lnTo>
                    <a:lnTo>
                      <a:pt x="18" y="29"/>
                    </a:lnTo>
                    <a:lnTo>
                      <a:pt x="18" y="29"/>
                    </a:lnTo>
                    <a:lnTo>
                      <a:pt x="20" y="29"/>
                    </a:lnTo>
                    <a:lnTo>
                      <a:pt x="23" y="29"/>
                    </a:lnTo>
                    <a:lnTo>
                      <a:pt x="27" y="28"/>
                    </a:lnTo>
                    <a:lnTo>
                      <a:pt x="29" y="26"/>
                    </a:lnTo>
                    <a:close/>
                    <a:moveTo>
                      <a:pt x="12" y="17"/>
                    </a:moveTo>
                    <a:lnTo>
                      <a:pt x="12" y="17"/>
                    </a:lnTo>
                    <a:lnTo>
                      <a:pt x="11" y="16"/>
                    </a:lnTo>
                    <a:lnTo>
                      <a:pt x="11" y="13"/>
                    </a:lnTo>
                    <a:lnTo>
                      <a:pt x="9" y="12"/>
                    </a:lnTo>
                    <a:lnTo>
                      <a:pt x="9" y="12"/>
                    </a:lnTo>
                    <a:lnTo>
                      <a:pt x="5" y="11"/>
                    </a:lnTo>
                    <a:lnTo>
                      <a:pt x="4" y="12"/>
                    </a:lnTo>
                    <a:lnTo>
                      <a:pt x="3" y="13"/>
                    </a:lnTo>
                    <a:lnTo>
                      <a:pt x="3" y="13"/>
                    </a:lnTo>
                    <a:lnTo>
                      <a:pt x="3" y="16"/>
                    </a:lnTo>
                    <a:lnTo>
                      <a:pt x="5" y="17"/>
                    </a:lnTo>
                    <a:lnTo>
                      <a:pt x="5" y="17"/>
                    </a:lnTo>
                    <a:lnTo>
                      <a:pt x="8" y="18"/>
                    </a:lnTo>
                    <a:lnTo>
                      <a:pt x="12" y="17"/>
                    </a:lnTo>
                    <a:close/>
                    <a:moveTo>
                      <a:pt x="38" y="8"/>
                    </a:moveTo>
                    <a:lnTo>
                      <a:pt x="38" y="8"/>
                    </a:lnTo>
                    <a:lnTo>
                      <a:pt x="38" y="11"/>
                    </a:lnTo>
                    <a:lnTo>
                      <a:pt x="38" y="15"/>
                    </a:lnTo>
                    <a:lnTo>
                      <a:pt x="38" y="15"/>
                    </a:lnTo>
                    <a:lnTo>
                      <a:pt x="36" y="18"/>
                    </a:lnTo>
                    <a:lnTo>
                      <a:pt x="31" y="19"/>
                    </a:lnTo>
                    <a:lnTo>
                      <a:pt x="31" y="19"/>
                    </a:lnTo>
                    <a:lnTo>
                      <a:pt x="32" y="25"/>
                    </a:lnTo>
                    <a:lnTo>
                      <a:pt x="30" y="29"/>
                    </a:lnTo>
                    <a:lnTo>
                      <a:pt x="30" y="29"/>
                    </a:lnTo>
                    <a:lnTo>
                      <a:pt x="28" y="33"/>
                    </a:lnTo>
                    <a:lnTo>
                      <a:pt x="25" y="35"/>
                    </a:lnTo>
                    <a:lnTo>
                      <a:pt x="21" y="35"/>
                    </a:lnTo>
                    <a:lnTo>
                      <a:pt x="18" y="34"/>
                    </a:lnTo>
                    <a:lnTo>
                      <a:pt x="18" y="34"/>
                    </a:lnTo>
                    <a:lnTo>
                      <a:pt x="16" y="33"/>
                    </a:lnTo>
                    <a:lnTo>
                      <a:pt x="13" y="30"/>
                    </a:lnTo>
                    <a:lnTo>
                      <a:pt x="12" y="27"/>
                    </a:lnTo>
                    <a:lnTo>
                      <a:pt x="12" y="22"/>
                    </a:lnTo>
                    <a:lnTo>
                      <a:pt x="12" y="22"/>
                    </a:lnTo>
                    <a:lnTo>
                      <a:pt x="6" y="22"/>
                    </a:lnTo>
                    <a:lnTo>
                      <a:pt x="3" y="21"/>
                    </a:lnTo>
                    <a:lnTo>
                      <a:pt x="3" y="21"/>
                    </a:lnTo>
                    <a:lnTo>
                      <a:pt x="2" y="20"/>
                    </a:lnTo>
                    <a:lnTo>
                      <a:pt x="1" y="18"/>
                    </a:lnTo>
                    <a:lnTo>
                      <a:pt x="0" y="16"/>
                    </a:lnTo>
                    <a:lnTo>
                      <a:pt x="1" y="12"/>
                    </a:lnTo>
                    <a:lnTo>
                      <a:pt x="1" y="12"/>
                    </a:lnTo>
                    <a:lnTo>
                      <a:pt x="3" y="10"/>
                    </a:lnTo>
                    <a:lnTo>
                      <a:pt x="4" y="8"/>
                    </a:lnTo>
                    <a:lnTo>
                      <a:pt x="6" y="8"/>
                    </a:lnTo>
                    <a:lnTo>
                      <a:pt x="10" y="8"/>
                    </a:lnTo>
                    <a:lnTo>
                      <a:pt x="10" y="8"/>
                    </a:lnTo>
                    <a:lnTo>
                      <a:pt x="12" y="10"/>
                    </a:lnTo>
                    <a:lnTo>
                      <a:pt x="13" y="12"/>
                    </a:lnTo>
                    <a:lnTo>
                      <a:pt x="13" y="17"/>
                    </a:lnTo>
                    <a:lnTo>
                      <a:pt x="13" y="17"/>
                    </a:lnTo>
                    <a:lnTo>
                      <a:pt x="28" y="16"/>
                    </a:lnTo>
                    <a:lnTo>
                      <a:pt x="28" y="16"/>
                    </a:lnTo>
                    <a:lnTo>
                      <a:pt x="26" y="11"/>
                    </a:lnTo>
                    <a:lnTo>
                      <a:pt x="23" y="9"/>
                    </a:lnTo>
                    <a:lnTo>
                      <a:pt x="23" y="9"/>
                    </a:lnTo>
                    <a:lnTo>
                      <a:pt x="22" y="9"/>
                    </a:lnTo>
                    <a:lnTo>
                      <a:pt x="20" y="11"/>
                    </a:lnTo>
                    <a:lnTo>
                      <a:pt x="19" y="10"/>
                    </a:lnTo>
                    <a:lnTo>
                      <a:pt x="23" y="0"/>
                    </a:lnTo>
                    <a:lnTo>
                      <a:pt x="25" y="1"/>
                    </a:lnTo>
                    <a:lnTo>
                      <a:pt x="25" y="1"/>
                    </a:lnTo>
                    <a:lnTo>
                      <a:pt x="25" y="4"/>
                    </a:lnTo>
                    <a:lnTo>
                      <a:pt x="26" y="8"/>
                    </a:lnTo>
                    <a:lnTo>
                      <a:pt x="26" y="8"/>
                    </a:lnTo>
                    <a:lnTo>
                      <a:pt x="30" y="15"/>
                    </a:lnTo>
                    <a:lnTo>
                      <a:pt x="30" y="15"/>
                    </a:lnTo>
                    <a:lnTo>
                      <a:pt x="34" y="13"/>
                    </a:lnTo>
                    <a:lnTo>
                      <a:pt x="36" y="12"/>
                    </a:lnTo>
                    <a:lnTo>
                      <a:pt x="36" y="12"/>
                    </a:lnTo>
                    <a:lnTo>
                      <a:pt x="37" y="9"/>
                    </a:lnTo>
                    <a:lnTo>
                      <a:pt x="36" y="7"/>
                    </a:lnTo>
                    <a:lnTo>
                      <a:pt x="38"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 name="Freeform 56">
                <a:extLst>
                  <a:ext uri="{FF2B5EF4-FFF2-40B4-BE49-F238E27FC236}">
                    <a16:creationId xmlns:a16="http://schemas.microsoft.com/office/drawing/2014/main" id="{EE15235B-1456-2748-B5AA-C5368A30E589}"/>
                  </a:ext>
                </a:extLst>
              </p:cNvPr>
              <p:cNvSpPr>
                <a:spLocks/>
              </p:cNvSpPr>
              <p:nvPr userDrawn="1"/>
            </p:nvSpPr>
            <p:spPr bwMode="auto">
              <a:xfrm>
                <a:off x="7912100" y="328613"/>
                <a:ext cx="12700" cy="6350"/>
              </a:xfrm>
              <a:custGeom>
                <a:avLst/>
                <a:gdLst>
                  <a:gd name="T0" fmla="*/ 16 w 16"/>
                  <a:gd name="T1" fmla="*/ 6 h 9"/>
                  <a:gd name="T2" fmla="*/ 16 w 16"/>
                  <a:gd name="T3" fmla="*/ 6 h 9"/>
                  <a:gd name="T4" fmla="*/ 16 w 16"/>
                  <a:gd name="T5" fmla="*/ 4 h 9"/>
                  <a:gd name="T6" fmla="*/ 16 w 16"/>
                  <a:gd name="T7" fmla="*/ 0 h 9"/>
                  <a:gd name="T8" fmla="*/ 16 w 16"/>
                  <a:gd name="T9" fmla="*/ 0 h 9"/>
                  <a:gd name="T10" fmla="*/ 8 w 16"/>
                  <a:gd name="T11" fmla="*/ 1 h 9"/>
                  <a:gd name="T12" fmla="*/ 0 w 16"/>
                  <a:gd name="T13" fmla="*/ 1 h 9"/>
                  <a:gd name="T14" fmla="*/ 0 w 16"/>
                  <a:gd name="T15" fmla="*/ 1 h 9"/>
                  <a:gd name="T16" fmla="*/ 1 w 16"/>
                  <a:gd name="T17" fmla="*/ 6 h 9"/>
                  <a:gd name="T18" fmla="*/ 3 w 16"/>
                  <a:gd name="T19" fmla="*/ 7 h 9"/>
                  <a:gd name="T20" fmla="*/ 5 w 16"/>
                  <a:gd name="T21" fmla="*/ 9 h 9"/>
                  <a:gd name="T22" fmla="*/ 5 w 16"/>
                  <a:gd name="T23" fmla="*/ 9 h 9"/>
                  <a:gd name="T24" fmla="*/ 7 w 16"/>
                  <a:gd name="T25" fmla="*/ 9 h 9"/>
                  <a:gd name="T26" fmla="*/ 10 w 16"/>
                  <a:gd name="T27" fmla="*/ 9 h 9"/>
                  <a:gd name="T28" fmla="*/ 14 w 16"/>
                  <a:gd name="T29" fmla="*/ 8 h 9"/>
                  <a:gd name="T30" fmla="*/ 16 w 16"/>
                  <a:gd name="T31" fmla="*/ 6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 h="9">
                    <a:moveTo>
                      <a:pt x="16" y="6"/>
                    </a:moveTo>
                    <a:lnTo>
                      <a:pt x="16" y="6"/>
                    </a:lnTo>
                    <a:lnTo>
                      <a:pt x="16" y="4"/>
                    </a:lnTo>
                    <a:lnTo>
                      <a:pt x="16" y="0"/>
                    </a:lnTo>
                    <a:lnTo>
                      <a:pt x="16" y="0"/>
                    </a:lnTo>
                    <a:lnTo>
                      <a:pt x="8" y="1"/>
                    </a:lnTo>
                    <a:lnTo>
                      <a:pt x="0" y="1"/>
                    </a:lnTo>
                    <a:lnTo>
                      <a:pt x="0" y="1"/>
                    </a:lnTo>
                    <a:lnTo>
                      <a:pt x="1" y="6"/>
                    </a:lnTo>
                    <a:lnTo>
                      <a:pt x="3" y="7"/>
                    </a:lnTo>
                    <a:lnTo>
                      <a:pt x="5" y="9"/>
                    </a:lnTo>
                    <a:lnTo>
                      <a:pt x="5" y="9"/>
                    </a:lnTo>
                    <a:lnTo>
                      <a:pt x="7" y="9"/>
                    </a:lnTo>
                    <a:lnTo>
                      <a:pt x="10" y="9"/>
                    </a:lnTo>
                    <a:lnTo>
                      <a:pt x="14" y="8"/>
                    </a:lnTo>
                    <a:lnTo>
                      <a:pt x="16" y="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 name="Freeform 57">
                <a:extLst>
                  <a:ext uri="{FF2B5EF4-FFF2-40B4-BE49-F238E27FC236}">
                    <a16:creationId xmlns:a16="http://schemas.microsoft.com/office/drawing/2014/main" id="{E9CB0BF6-A18B-DE49-A30B-A7EB5878410D}"/>
                  </a:ext>
                </a:extLst>
              </p:cNvPr>
              <p:cNvSpPr>
                <a:spLocks/>
              </p:cNvSpPr>
              <p:nvPr userDrawn="1"/>
            </p:nvSpPr>
            <p:spPr bwMode="auto">
              <a:xfrm>
                <a:off x="7904163" y="320675"/>
                <a:ext cx="6350" cy="4762"/>
              </a:xfrm>
              <a:custGeom>
                <a:avLst/>
                <a:gdLst>
                  <a:gd name="T0" fmla="*/ 9 w 9"/>
                  <a:gd name="T1" fmla="*/ 6 h 7"/>
                  <a:gd name="T2" fmla="*/ 9 w 9"/>
                  <a:gd name="T3" fmla="*/ 6 h 7"/>
                  <a:gd name="T4" fmla="*/ 8 w 9"/>
                  <a:gd name="T5" fmla="*/ 5 h 7"/>
                  <a:gd name="T6" fmla="*/ 8 w 9"/>
                  <a:gd name="T7" fmla="*/ 2 h 7"/>
                  <a:gd name="T8" fmla="*/ 6 w 9"/>
                  <a:gd name="T9" fmla="*/ 1 h 7"/>
                  <a:gd name="T10" fmla="*/ 6 w 9"/>
                  <a:gd name="T11" fmla="*/ 1 h 7"/>
                  <a:gd name="T12" fmla="*/ 2 w 9"/>
                  <a:gd name="T13" fmla="*/ 0 h 7"/>
                  <a:gd name="T14" fmla="*/ 1 w 9"/>
                  <a:gd name="T15" fmla="*/ 1 h 7"/>
                  <a:gd name="T16" fmla="*/ 0 w 9"/>
                  <a:gd name="T17" fmla="*/ 2 h 7"/>
                  <a:gd name="T18" fmla="*/ 0 w 9"/>
                  <a:gd name="T19" fmla="*/ 2 h 7"/>
                  <a:gd name="T20" fmla="*/ 0 w 9"/>
                  <a:gd name="T21" fmla="*/ 5 h 7"/>
                  <a:gd name="T22" fmla="*/ 2 w 9"/>
                  <a:gd name="T23" fmla="*/ 6 h 7"/>
                  <a:gd name="T24" fmla="*/ 2 w 9"/>
                  <a:gd name="T25" fmla="*/ 6 h 7"/>
                  <a:gd name="T26" fmla="*/ 5 w 9"/>
                  <a:gd name="T27" fmla="*/ 7 h 7"/>
                  <a:gd name="T28" fmla="*/ 9 w 9"/>
                  <a:gd name="T29"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 h="7">
                    <a:moveTo>
                      <a:pt x="9" y="6"/>
                    </a:moveTo>
                    <a:lnTo>
                      <a:pt x="9" y="6"/>
                    </a:lnTo>
                    <a:lnTo>
                      <a:pt x="8" y="5"/>
                    </a:lnTo>
                    <a:lnTo>
                      <a:pt x="8" y="2"/>
                    </a:lnTo>
                    <a:lnTo>
                      <a:pt x="6" y="1"/>
                    </a:lnTo>
                    <a:lnTo>
                      <a:pt x="6" y="1"/>
                    </a:lnTo>
                    <a:lnTo>
                      <a:pt x="2" y="0"/>
                    </a:lnTo>
                    <a:lnTo>
                      <a:pt x="1" y="1"/>
                    </a:lnTo>
                    <a:lnTo>
                      <a:pt x="0" y="2"/>
                    </a:lnTo>
                    <a:lnTo>
                      <a:pt x="0" y="2"/>
                    </a:lnTo>
                    <a:lnTo>
                      <a:pt x="0" y="5"/>
                    </a:lnTo>
                    <a:lnTo>
                      <a:pt x="2" y="6"/>
                    </a:lnTo>
                    <a:lnTo>
                      <a:pt x="2" y="6"/>
                    </a:lnTo>
                    <a:lnTo>
                      <a:pt x="5" y="7"/>
                    </a:lnTo>
                    <a:lnTo>
                      <a:pt x="9" y="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Freeform 58">
                <a:extLst>
                  <a:ext uri="{FF2B5EF4-FFF2-40B4-BE49-F238E27FC236}">
                    <a16:creationId xmlns:a16="http://schemas.microsoft.com/office/drawing/2014/main" id="{9925F229-0FF0-E94C-BF05-4B943C194A10}"/>
                  </a:ext>
                </a:extLst>
              </p:cNvPr>
              <p:cNvSpPr>
                <a:spLocks/>
              </p:cNvSpPr>
              <p:nvPr userDrawn="1"/>
            </p:nvSpPr>
            <p:spPr bwMode="auto">
              <a:xfrm>
                <a:off x="7900988" y="311150"/>
                <a:ext cx="30163" cy="28575"/>
              </a:xfrm>
              <a:custGeom>
                <a:avLst/>
                <a:gdLst>
                  <a:gd name="T0" fmla="*/ 38 w 38"/>
                  <a:gd name="T1" fmla="*/ 8 h 35"/>
                  <a:gd name="T2" fmla="*/ 38 w 38"/>
                  <a:gd name="T3" fmla="*/ 8 h 35"/>
                  <a:gd name="T4" fmla="*/ 38 w 38"/>
                  <a:gd name="T5" fmla="*/ 11 h 35"/>
                  <a:gd name="T6" fmla="*/ 38 w 38"/>
                  <a:gd name="T7" fmla="*/ 15 h 35"/>
                  <a:gd name="T8" fmla="*/ 38 w 38"/>
                  <a:gd name="T9" fmla="*/ 15 h 35"/>
                  <a:gd name="T10" fmla="*/ 36 w 38"/>
                  <a:gd name="T11" fmla="*/ 18 h 35"/>
                  <a:gd name="T12" fmla="*/ 31 w 38"/>
                  <a:gd name="T13" fmla="*/ 19 h 35"/>
                  <a:gd name="T14" fmla="*/ 31 w 38"/>
                  <a:gd name="T15" fmla="*/ 19 h 35"/>
                  <a:gd name="T16" fmla="*/ 32 w 38"/>
                  <a:gd name="T17" fmla="*/ 25 h 35"/>
                  <a:gd name="T18" fmla="*/ 30 w 38"/>
                  <a:gd name="T19" fmla="*/ 29 h 35"/>
                  <a:gd name="T20" fmla="*/ 30 w 38"/>
                  <a:gd name="T21" fmla="*/ 29 h 35"/>
                  <a:gd name="T22" fmla="*/ 28 w 38"/>
                  <a:gd name="T23" fmla="*/ 33 h 35"/>
                  <a:gd name="T24" fmla="*/ 25 w 38"/>
                  <a:gd name="T25" fmla="*/ 35 h 35"/>
                  <a:gd name="T26" fmla="*/ 21 w 38"/>
                  <a:gd name="T27" fmla="*/ 35 h 35"/>
                  <a:gd name="T28" fmla="*/ 18 w 38"/>
                  <a:gd name="T29" fmla="*/ 34 h 35"/>
                  <a:gd name="T30" fmla="*/ 18 w 38"/>
                  <a:gd name="T31" fmla="*/ 34 h 35"/>
                  <a:gd name="T32" fmla="*/ 16 w 38"/>
                  <a:gd name="T33" fmla="*/ 33 h 35"/>
                  <a:gd name="T34" fmla="*/ 13 w 38"/>
                  <a:gd name="T35" fmla="*/ 30 h 35"/>
                  <a:gd name="T36" fmla="*/ 12 w 38"/>
                  <a:gd name="T37" fmla="*/ 27 h 35"/>
                  <a:gd name="T38" fmla="*/ 12 w 38"/>
                  <a:gd name="T39" fmla="*/ 22 h 35"/>
                  <a:gd name="T40" fmla="*/ 12 w 38"/>
                  <a:gd name="T41" fmla="*/ 22 h 35"/>
                  <a:gd name="T42" fmla="*/ 6 w 38"/>
                  <a:gd name="T43" fmla="*/ 22 h 35"/>
                  <a:gd name="T44" fmla="*/ 3 w 38"/>
                  <a:gd name="T45" fmla="*/ 21 h 35"/>
                  <a:gd name="T46" fmla="*/ 3 w 38"/>
                  <a:gd name="T47" fmla="*/ 21 h 35"/>
                  <a:gd name="T48" fmla="*/ 2 w 38"/>
                  <a:gd name="T49" fmla="*/ 20 h 35"/>
                  <a:gd name="T50" fmla="*/ 1 w 38"/>
                  <a:gd name="T51" fmla="*/ 18 h 35"/>
                  <a:gd name="T52" fmla="*/ 0 w 38"/>
                  <a:gd name="T53" fmla="*/ 16 h 35"/>
                  <a:gd name="T54" fmla="*/ 1 w 38"/>
                  <a:gd name="T55" fmla="*/ 12 h 35"/>
                  <a:gd name="T56" fmla="*/ 1 w 38"/>
                  <a:gd name="T57" fmla="*/ 12 h 35"/>
                  <a:gd name="T58" fmla="*/ 3 w 38"/>
                  <a:gd name="T59" fmla="*/ 10 h 35"/>
                  <a:gd name="T60" fmla="*/ 4 w 38"/>
                  <a:gd name="T61" fmla="*/ 8 h 35"/>
                  <a:gd name="T62" fmla="*/ 6 w 38"/>
                  <a:gd name="T63" fmla="*/ 8 h 35"/>
                  <a:gd name="T64" fmla="*/ 10 w 38"/>
                  <a:gd name="T65" fmla="*/ 8 h 35"/>
                  <a:gd name="T66" fmla="*/ 10 w 38"/>
                  <a:gd name="T67" fmla="*/ 8 h 35"/>
                  <a:gd name="T68" fmla="*/ 12 w 38"/>
                  <a:gd name="T69" fmla="*/ 10 h 35"/>
                  <a:gd name="T70" fmla="*/ 13 w 38"/>
                  <a:gd name="T71" fmla="*/ 12 h 35"/>
                  <a:gd name="T72" fmla="*/ 13 w 38"/>
                  <a:gd name="T73" fmla="*/ 17 h 35"/>
                  <a:gd name="T74" fmla="*/ 13 w 38"/>
                  <a:gd name="T75" fmla="*/ 17 h 35"/>
                  <a:gd name="T76" fmla="*/ 28 w 38"/>
                  <a:gd name="T77" fmla="*/ 16 h 35"/>
                  <a:gd name="T78" fmla="*/ 28 w 38"/>
                  <a:gd name="T79" fmla="*/ 16 h 35"/>
                  <a:gd name="T80" fmla="*/ 26 w 38"/>
                  <a:gd name="T81" fmla="*/ 11 h 35"/>
                  <a:gd name="T82" fmla="*/ 23 w 38"/>
                  <a:gd name="T83" fmla="*/ 9 h 35"/>
                  <a:gd name="T84" fmla="*/ 23 w 38"/>
                  <a:gd name="T85" fmla="*/ 9 h 35"/>
                  <a:gd name="T86" fmla="*/ 22 w 38"/>
                  <a:gd name="T87" fmla="*/ 9 h 35"/>
                  <a:gd name="T88" fmla="*/ 20 w 38"/>
                  <a:gd name="T89" fmla="*/ 11 h 35"/>
                  <a:gd name="T90" fmla="*/ 19 w 38"/>
                  <a:gd name="T91" fmla="*/ 10 h 35"/>
                  <a:gd name="T92" fmla="*/ 23 w 38"/>
                  <a:gd name="T93" fmla="*/ 0 h 35"/>
                  <a:gd name="T94" fmla="*/ 25 w 38"/>
                  <a:gd name="T95" fmla="*/ 1 h 35"/>
                  <a:gd name="T96" fmla="*/ 25 w 38"/>
                  <a:gd name="T97" fmla="*/ 1 h 35"/>
                  <a:gd name="T98" fmla="*/ 25 w 38"/>
                  <a:gd name="T99" fmla="*/ 4 h 35"/>
                  <a:gd name="T100" fmla="*/ 26 w 38"/>
                  <a:gd name="T101" fmla="*/ 8 h 35"/>
                  <a:gd name="T102" fmla="*/ 26 w 38"/>
                  <a:gd name="T103" fmla="*/ 8 h 35"/>
                  <a:gd name="T104" fmla="*/ 30 w 38"/>
                  <a:gd name="T105" fmla="*/ 15 h 35"/>
                  <a:gd name="T106" fmla="*/ 30 w 38"/>
                  <a:gd name="T107" fmla="*/ 15 h 35"/>
                  <a:gd name="T108" fmla="*/ 34 w 38"/>
                  <a:gd name="T109" fmla="*/ 13 h 35"/>
                  <a:gd name="T110" fmla="*/ 36 w 38"/>
                  <a:gd name="T111" fmla="*/ 12 h 35"/>
                  <a:gd name="T112" fmla="*/ 36 w 38"/>
                  <a:gd name="T113" fmla="*/ 12 h 35"/>
                  <a:gd name="T114" fmla="*/ 37 w 38"/>
                  <a:gd name="T115" fmla="*/ 9 h 35"/>
                  <a:gd name="T116" fmla="*/ 36 w 38"/>
                  <a:gd name="T117" fmla="*/ 7 h 35"/>
                  <a:gd name="T118" fmla="*/ 38 w 38"/>
                  <a:gd name="T119" fmla="*/ 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 h="35">
                    <a:moveTo>
                      <a:pt x="38" y="8"/>
                    </a:moveTo>
                    <a:lnTo>
                      <a:pt x="38" y="8"/>
                    </a:lnTo>
                    <a:lnTo>
                      <a:pt x="38" y="11"/>
                    </a:lnTo>
                    <a:lnTo>
                      <a:pt x="38" y="15"/>
                    </a:lnTo>
                    <a:lnTo>
                      <a:pt x="38" y="15"/>
                    </a:lnTo>
                    <a:lnTo>
                      <a:pt x="36" y="18"/>
                    </a:lnTo>
                    <a:lnTo>
                      <a:pt x="31" y="19"/>
                    </a:lnTo>
                    <a:lnTo>
                      <a:pt x="31" y="19"/>
                    </a:lnTo>
                    <a:lnTo>
                      <a:pt x="32" y="25"/>
                    </a:lnTo>
                    <a:lnTo>
                      <a:pt x="30" y="29"/>
                    </a:lnTo>
                    <a:lnTo>
                      <a:pt x="30" y="29"/>
                    </a:lnTo>
                    <a:lnTo>
                      <a:pt x="28" y="33"/>
                    </a:lnTo>
                    <a:lnTo>
                      <a:pt x="25" y="35"/>
                    </a:lnTo>
                    <a:lnTo>
                      <a:pt x="21" y="35"/>
                    </a:lnTo>
                    <a:lnTo>
                      <a:pt x="18" y="34"/>
                    </a:lnTo>
                    <a:lnTo>
                      <a:pt x="18" y="34"/>
                    </a:lnTo>
                    <a:lnTo>
                      <a:pt x="16" y="33"/>
                    </a:lnTo>
                    <a:lnTo>
                      <a:pt x="13" y="30"/>
                    </a:lnTo>
                    <a:lnTo>
                      <a:pt x="12" y="27"/>
                    </a:lnTo>
                    <a:lnTo>
                      <a:pt x="12" y="22"/>
                    </a:lnTo>
                    <a:lnTo>
                      <a:pt x="12" y="22"/>
                    </a:lnTo>
                    <a:lnTo>
                      <a:pt x="6" y="22"/>
                    </a:lnTo>
                    <a:lnTo>
                      <a:pt x="3" y="21"/>
                    </a:lnTo>
                    <a:lnTo>
                      <a:pt x="3" y="21"/>
                    </a:lnTo>
                    <a:lnTo>
                      <a:pt x="2" y="20"/>
                    </a:lnTo>
                    <a:lnTo>
                      <a:pt x="1" y="18"/>
                    </a:lnTo>
                    <a:lnTo>
                      <a:pt x="0" y="16"/>
                    </a:lnTo>
                    <a:lnTo>
                      <a:pt x="1" y="12"/>
                    </a:lnTo>
                    <a:lnTo>
                      <a:pt x="1" y="12"/>
                    </a:lnTo>
                    <a:lnTo>
                      <a:pt x="3" y="10"/>
                    </a:lnTo>
                    <a:lnTo>
                      <a:pt x="4" y="8"/>
                    </a:lnTo>
                    <a:lnTo>
                      <a:pt x="6" y="8"/>
                    </a:lnTo>
                    <a:lnTo>
                      <a:pt x="10" y="8"/>
                    </a:lnTo>
                    <a:lnTo>
                      <a:pt x="10" y="8"/>
                    </a:lnTo>
                    <a:lnTo>
                      <a:pt x="12" y="10"/>
                    </a:lnTo>
                    <a:lnTo>
                      <a:pt x="13" y="12"/>
                    </a:lnTo>
                    <a:lnTo>
                      <a:pt x="13" y="17"/>
                    </a:lnTo>
                    <a:lnTo>
                      <a:pt x="13" y="17"/>
                    </a:lnTo>
                    <a:lnTo>
                      <a:pt x="28" y="16"/>
                    </a:lnTo>
                    <a:lnTo>
                      <a:pt x="28" y="16"/>
                    </a:lnTo>
                    <a:lnTo>
                      <a:pt x="26" y="11"/>
                    </a:lnTo>
                    <a:lnTo>
                      <a:pt x="23" y="9"/>
                    </a:lnTo>
                    <a:lnTo>
                      <a:pt x="23" y="9"/>
                    </a:lnTo>
                    <a:lnTo>
                      <a:pt x="22" y="9"/>
                    </a:lnTo>
                    <a:lnTo>
                      <a:pt x="20" y="11"/>
                    </a:lnTo>
                    <a:lnTo>
                      <a:pt x="19" y="10"/>
                    </a:lnTo>
                    <a:lnTo>
                      <a:pt x="23" y="0"/>
                    </a:lnTo>
                    <a:lnTo>
                      <a:pt x="25" y="1"/>
                    </a:lnTo>
                    <a:lnTo>
                      <a:pt x="25" y="1"/>
                    </a:lnTo>
                    <a:lnTo>
                      <a:pt x="25" y="4"/>
                    </a:lnTo>
                    <a:lnTo>
                      <a:pt x="26" y="8"/>
                    </a:lnTo>
                    <a:lnTo>
                      <a:pt x="26" y="8"/>
                    </a:lnTo>
                    <a:lnTo>
                      <a:pt x="30" y="15"/>
                    </a:lnTo>
                    <a:lnTo>
                      <a:pt x="30" y="15"/>
                    </a:lnTo>
                    <a:lnTo>
                      <a:pt x="34" y="13"/>
                    </a:lnTo>
                    <a:lnTo>
                      <a:pt x="36" y="12"/>
                    </a:lnTo>
                    <a:lnTo>
                      <a:pt x="36" y="12"/>
                    </a:lnTo>
                    <a:lnTo>
                      <a:pt x="37" y="9"/>
                    </a:lnTo>
                    <a:lnTo>
                      <a:pt x="36" y="7"/>
                    </a:lnTo>
                    <a:lnTo>
                      <a:pt x="38" y="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 name="Freeform 59">
                <a:extLst>
                  <a:ext uri="{FF2B5EF4-FFF2-40B4-BE49-F238E27FC236}">
                    <a16:creationId xmlns:a16="http://schemas.microsoft.com/office/drawing/2014/main" id="{203CE36A-2215-9D48-934A-5D8559437D54}"/>
                  </a:ext>
                </a:extLst>
              </p:cNvPr>
              <p:cNvSpPr>
                <a:spLocks/>
              </p:cNvSpPr>
              <p:nvPr userDrawn="1"/>
            </p:nvSpPr>
            <p:spPr bwMode="auto">
              <a:xfrm>
                <a:off x="7918450" y="268288"/>
                <a:ext cx="36513" cy="39687"/>
              </a:xfrm>
              <a:custGeom>
                <a:avLst/>
                <a:gdLst>
                  <a:gd name="T0" fmla="*/ 25 w 48"/>
                  <a:gd name="T1" fmla="*/ 48 h 49"/>
                  <a:gd name="T2" fmla="*/ 27 w 48"/>
                  <a:gd name="T3" fmla="*/ 43 h 49"/>
                  <a:gd name="T4" fmla="*/ 17 w 48"/>
                  <a:gd name="T5" fmla="*/ 36 h 49"/>
                  <a:gd name="T6" fmla="*/ 6 w 48"/>
                  <a:gd name="T7" fmla="*/ 29 h 49"/>
                  <a:gd name="T8" fmla="*/ 5 w 48"/>
                  <a:gd name="T9" fmla="*/ 29 h 49"/>
                  <a:gd name="T10" fmla="*/ 0 w 48"/>
                  <a:gd name="T11" fmla="*/ 31 h 49"/>
                  <a:gd name="T12" fmla="*/ 11 w 48"/>
                  <a:gd name="T13" fmla="*/ 19 h 49"/>
                  <a:gd name="T14" fmla="*/ 9 w 48"/>
                  <a:gd name="T15" fmla="*/ 22 h 49"/>
                  <a:gd name="T16" fmla="*/ 9 w 48"/>
                  <a:gd name="T17" fmla="*/ 24 h 49"/>
                  <a:gd name="T18" fmla="*/ 17 w 48"/>
                  <a:gd name="T19" fmla="*/ 29 h 49"/>
                  <a:gd name="T20" fmla="*/ 18 w 48"/>
                  <a:gd name="T21" fmla="*/ 30 h 49"/>
                  <a:gd name="T22" fmla="*/ 26 w 48"/>
                  <a:gd name="T23" fmla="*/ 19 h 49"/>
                  <a:gd name="T24" fmla="*/ 26 w 48"/>
                  <a:gd name="T25" fmla="*/ 17 h 49"/>
                  <a:gd name="T26" fmla="*/ 23 w 48"/>
                  <a:gd name="T27" fmla="*/ 15 h 49"/>
                  <a:gd name="T28" fmla="*/ 18 w 48"/>
                  <a:gd name="T29" fmla="*/ 12 h 49"/>
                  <a:gd name="T30" fmla="*/ 16 w 48"/>
                  <a:gd name="T31" fmla="*/ 12 h 49"/>
                  <a:gd name="T32" fmla="*/ 11 w 48"/>
                  <a:gd name="T33" fmla="*/ 14 h 49"/>
                  <a:gd name="T34" fmla="*/ 23 w 48"/>
                  <a:gd name="T35" fmla="*/ 2 h 49"/>
                  <a:gd name="T36" fmla="*/ 21 w 48"/>
                  <a:gd name="T37" fmla="*/ 6 h 49"/>
                  <a:gd name="T38" fmla="*/ 22 w 48"/>
                  <a:gd name="T39" fmla="*/ 7 h 49"/>
                  <a:gd name="T40" fmla="*/ 32 w 48"/>
                  <a:gd name="T41" fmla="*/ 14 h 49"/>
                  <a:gd name="T42" fmla="*/ 42 w 48"/>
                  <a:gd name="T43" fmla="*/ 22 h 49"/>
                  <a:gd name="T44" fmla="*/ 47 w 48"/>
                  <a:gd name="T45" fmla="*/ 19 h 49"/>
                  <a:gd name="T46" fmla="*/ 39 w 48"/>
                  <a:gd name="T47" fmla="*/ 32 h 49"/>
                  <a:gd name="T48" fmla="*/ 36 w 48"/>
                  <a:gd name="T49" fmla="*/ 31 h 49"/>
                  <a:gd name="T50" fmla="*/ 39 w 48"/>
                  <a:gd name="T51" fmla="*/ 26 h 49"/>
                  <a:gd name="T52" fmla="*/ 30 w 48"/>
                  <a:gd name="T53" fmla="*/ 20 h 49"/>
                  <a:gd name="T54" fmla="*/ 28 w 48"/>
                  <a:gd name="T55" fmla="*/ 20 h 49"/>
                  <a:gd name="T56" fmla="*/ 21 w 48"/>
                  <a:gd name="T57" fmla="*/ 30 h 49"/>
                  <a:gd name="T58" fmla="*/ 21 w 48"/>
                  <a:gd name="T59" fmla="*/ 31 h 49"/>
                  <a:gd name="T60" fmla="*/ 22 w 48"/>
                  <a:gd name="T61" fmla="*/ 32 h 49"/>
                  <a:gd name="T62" fmla="*/ 30 w 48"/>
                  <a:gd name="T63" fmla="*/ 38 h 49"/>
                  <a:gd name="T64" fmla="*/ 34 w 48"/>
                  <a:gd name="T65" fmla="*/ 36 h 49"/>
                  <a:gd name="T66" fmla="*/ 27 w 48"/>
                  <a:gd name="T67"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8" h="49">
                    <a:moveTo>
                      <a:pt x="25" y="48"/>
                    </a:moveTo>
                    <a:lnTo>
                      <a:pt x="25" y="48"/>
                    </a:lnTo>
                    <a:lnTo>
                      <a:pt x="27" y="45"/>
                    </a:lnTo>
                    <a:lnTo>
                      <a:pt x="27" y="43"/>
                    </a:lnTo>
                    <a:lnTo>
                      <a:pt x="27" y="43"/>
                    </a:lnTo>
                    <a:lnTo>
                      <a:pt x="17" y="36"/>
                    </a:lnTo>
                    <a:lnTo>
                      <a:pt x="17" y="36"/>
                    </a:lnTo>
                    <a:lnTo>
                      <a:pt x="6" y="29"/>
                    </a:lnTo>
                    <a:lnTo>
                      <a:pt x="6" y="29"/>
                    </a:lnTo>
                    <a:lnTo>
                      <a:pt x="5" y="29"/>
                    </a:lnTo>
                    <a:lnTo>
                      <a:pt x="1" y="32"/>
                    </a:lnTo>
                    <a:lnTo>
                      <a:pt x="0" y="31"/>
                    </a:lnTo>
                    <a:lnTo>
                      <a:pt x="9" y="17"/>
                    </a:lnTo>
                    <a:lnTo>
                      <a:pt x="11" y="19"/>
                    </a:lnTo>
                    <a:lnTo>
                      <a:pt x="11" y="19"/>
                    </a:lnTo>
                    <a:lnTo>
                      <a:pt x="9" y="22"/>
                    </a:lnTo>
                    <a:lnTo>
                      <a:pt x="9" y="24"/>
                    </a:lnTo>
                    <a:lnTo>
                      <a:pt x="9" y="24"/>
                    </a:lnTo>
                    <a:lnTo>
                      <a:pt x="15" y="28"/>
                    </a:lnTo>
                    <a:lnTo>
                      <a:pt x="17" y="29"/>
                    </a:lnTo>
                    <a:lnTo>
                      <a:pt x="17" y="29"/>
                    </a:lnTo>
                    <a:lnTo>
                      <a:pt x="18" y="30"/>
                    </a:lnTo>
                    <a:lnTo>
                      <a:pt x="19" y="29"/>
                    </a:lnTo>
                    <a:lnTo>
                      <a:pt x="26" y="19"/>
                    </a:lnTo>
                    <a:lnTo>
                      <a:pt x="26" y="19"/>
                    </a:lnTo>
                    <a:lnTo>
                      <a:pt x="26" y="17"/>
                    </a:lnTo>
                    <a:lnTo>
                      <a:pt x="25" y="17"/>
                    </a:lnTo>
                    <a:lnTo>
                      <a:pt x="23" y="15"/>
                    </a:lnTo>
                    <a:lnTo>
                      <a:pt x="23" y="15"/>
                    </a:lnTo>
                    <a:lnTo>
                      <a:pt x="18" y="12"/>
                    </a:lnTo>
                    <a:lnTo>
                      <a:pt x="18" y="12"/>
                    </a:lnTo>
                    <a:lnTo>
                      <a:pt x="16" y="12"/>
                    </a:lnTo>
                    <a:lnTo>
                      <a:pt x="14" y="15"/>
                    </a:lnTo>
                    <a:lnTo>
                      <a:pt x="11" y="14"/>
                    </a:lnTo>
                    <a:lnTo>
                      <a:pt x="22" y="0"/>
                    </a:lnTo>
                    <a:lnTo>
                      <a:pt x="23" y="2"/>
                    </a:lnTo>
                    <a:lnTo>
                      <a:pt x="23" y="2"/>
                    </a:lnTo>
                    <a:lnTo>
                      <a:pt x="21" y="6"/>
                    </a:lnTo>
                    <a:lnTo>
                      <a:pt x="22" y="7"/>
                    </a:lnTo>
                    <a:lnTo>
                      <a:pt x="22" y="7"/>
                    </a:lnTo>
                    <a:lnTo>
                      <a:pt x="32" y="14"/>
                    </a:lnTo>
                    <a:lnTo>
                      <a:pt x="32" y="14"/>
                    </a:lnTo>
                    <a:lnTo>
                      <a:pt x="42" y="22"/>
                    </a:lnTo>
                    <a:lnTo>
                      <a:pt x="42" y="22"/>
                    </a:lnTo>
                    <a:lnTo>
                      <a:pt x="43" y="22"/>
                    </a:lnTo>
                    <a:lnTo>
                      <a:pt x="47" y="19"/>
                    </a:lnTo>
                    <a:lnTo>
                      <a:pt x="48" y="20"/>
                    </a:lnTo>
                    <a:lnTo>
                      <a:pt x="39" y="32"/>
                    </a:lnTo>
                    <a:lnTo>
                      <a:pt x="36" y="31"/>
                    </a:lnTo>
                    <a:lnTo>
                      <a:pt x="36" y="31"/>
                    </a:lnTo>
                    <a:lnTo>
                      <a:pt x="39" y="28"/>
                    </a:lnTo>
                    <a:lnTo>
                      <a:pt x="39" y="26"/>
                    </a:lnTo>
                    <a:lnTo>
                      <a:pt x="39" y="26"/>
                    </a:lnTo>
                    <a:lnTo>
                      <a:pt x="30" y="20"/>
                    </a:lnTo>
                    <a:lnTo>
                      <a:pt x="30" y="20"/>
                    </a:lnTo>
                    <a:lnTo>
                      <a:pt x="28" y="20"/>
                    </a:lnTo>
                    <a:lnTo>
                      <a:pt x="27" y="20"/>
                    </a:lnTo>
                    <a:lnTo>
                      <a:pt x="21" y="30"/>
                    </a:lnTo>
                    <a:lnTo>
                      <a:pt x="21" y="30"/>
                    </a:lnTo>
                    <a:lnTo>
                      <a:pt x="21" y="31"/>
                    </a:lnTo>
                    <a:lnTo>
                      <a:pt x="22" y="32"/>
                    </a:lnTo>
                    <a:lnTo>
                      <a:pt x="22" y="32"/>
                    </a:lnTo>
                    <a:lnTo>
                      <a:pt x="30" y="38"/>
                    </a:lnTo>
                    <a:lnTo>
                      <a:pt x="30" y="38"/>
                    </a:lnTo>
                    <a:lnTo>
                      <a:pt x="32" y="38"/>
                    </a:lnTo>
                    <a:lnTo>
                      <a:pt x="34" y="36"/>
                    </a:lnTo>
                    <a:lnTo>
                      <a:pt x="36" y="37"/>
                    </a:lnTo>
                    <a:lnTo>
                      <a:pt x="27" y="49"/>
                    </a:lnTo>
                    <a:lnTo>
                      <a:pt x="25"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 name="Freeform 60">
                <a:extLst>
                  <a:ext uri="{FF2B5EF4-FFF2-40B4-BE49-F238E27FC236}">
                    <a16:creationId xmlns:a16="http://schemas.microsoft.com/office/drawing/2014/main" id="{9E7259DF-4707-BC4A-8CBD-F5075AB5910C}"/>
                  </a:ext>
                </a:extLst>
              </p:cNvPr>
              <p:cNvSpPr>
                <a:spLocks/>
              </p:cNvSpPr>
              <p:nvPr userDrawn="1"/>
            </p:nvSpPr>
            <p:spPr bwMode="auto">
              <a:xfrm>
                <a:off x="7937500" y="244475"/>
                <a:ext cx="31750" cy="31750"/>
              </a:xfrm>
              <a:custGeom>
                <a:avLst/>
                <a:gdLst>
                  <a:gd name="T0" fmla="*/ 0 w 41"/>
                  <a:gd name="T1" fmla="*/ 26 h 39"/>
                  <a:gd name="T2" fmla="*/ 10 w 41"/>
                  <a:gd name="T3" fmla="*/ 15 h 39"/>
                  <a:gd name="T4" fmla="*/ 13 w 41"/>
                  <a:gd name="T5" fmla="*/ 16 h 39"/>
                  <a:gd name="T6" fmla="*/ 13 w 41"/>
                  <a:gd name="T7" fmla="*/ 16 h 39"/>
                  <a:gd name="T8" fmla="*/ 9 w 41"/>
                  <a:gd name="T9" fmla="*/ 19 h 39"/>
                  <a:gd name="T10" fmla="*/ 10 w 41"/>
                  <a:gd name="T11" fmla="*/ 20 h 39"/>
                  <a:gd name="T12" fmla="*/ 10 w 41"/>
                  <a:gd name="T13" fmla="*/ 20 h 39"/>
                  <a:gd name="T14" fmla="*/ 23 w 41"/>
                  <a:gd name="T15" fmla="*/ 33 h 39"/>
                  <a:gd name="T16" fmla="*/ 23 w 41"/>
                  <a:gd name="T17" fmla="*/ 33 h 39"/>
                  <a:gd name="T18" fmla="*/ 25 w 41"/>
                  <a:gd name="T19" fmla="*/ 34 h 39"/>
                  <a:gd name="T20" fmla="*/ 28 w 41"/>
                  <a:gd name="T21" fmla="*/ 35 h 39"/>
                  <a:gd name="T22" fmla="*/ 32 w 41"/>
                  <a:gd name="T23" fmla="*/ 35 h 39"/>
                  <a:gd name="T24" fmla="*/ 35 w 41"/>
                  <a:gd name="T25" fmla="*/ 33 h 39"/>
                  <a:gd name="T26" fmla="*/ 35 w 41"/>
                  <a:gd name="T27" fmla="*/ 33 h 39"/>
                  <a:gd name="T28" fmla="*/ 37 w 41"/>
                  <a:gd name="T29" fmla="*/ 28 h 39"/>
                  <a:gd name="T30" fmla="*/ 37 w 41"/>
                  <a:gd name="T31" fmla="*/ 25 h 39"/>
                  <a:gd name="T32" fmla="*/ 35 w 41"/>
                  <a:gd name="T33" fmla="*/ 21 h 39"/>
                  <a:gd name="T34" fmla="*/ 31 w 41"/>
                  <a:gd name="T35" fmla="*/ 17 h 39"/>
                  <a:gd name="T36" fmla="*/ 31 w 41"/>
                  <a:gd name="T37" fmla="*/ 17 h 39"/>
                  <a:gd name="T38" fmla="*/ 22 w 41"/>
                  <a:gd name="T39" fmla="*/ 8 h 39"/>
                  <a:gd name="T40" fmla="*/ 22 w 41"/>
                  <a:gd name="T41" fmla="*/ 8 h 39"/>
                  <a:gd name="T42" fmla="*/ 20 w 41"/>
                  <a:gd name="T43" fmla="*/ 8 h 39"/>
                  <a:gd name="T44" fmla="*/ 16 w 41"/>
                  <a:gd name="T45" fmla="*/ 11 h 39"/>
                  <a:gd name="T46" fmla="*/ 15 w 41"/>
                  <a:gd name="T47" fmla="*/ 9 h 39"/>
                  <a:gd name="T48" fmla="*/ 24 w 41"/>
                  <a:gd name="T49" fmla="*/ 0 h 39"/>
                  <a:gd name="T50" fmla="*/ 25 w 41"/>
                  <a:gd name="T51" fmla="*/ 1 h 39"/>
                  <a:gd name="T52" fmla="*/ 25 w 41"/>
                  <a:gd name="T53" fmla="*/ 1 h 39"/>
                  <a:gd name="T54" fmla="*/ 23 w 41"/>
                  <a:gd name="T55" fmla="*/ 4 h 39"/>
                  <a:gd name="T56" fmla="*/ 23 w 41"/>
                  <a:gd name="T57" fmla="*/ 6 h 39"/>
                  <a:gd name="T58" fmla="*/ 23 w 41"/>
                  <a:gd name="T59" fmla="*/ 6 h 39"/>
                  <a:gd name="T60" fmla="*/ 35 w 41"/>
                  <a:gd name="T61" fmla="*/ 17 h 39"/>
                  <a:gd name="T62" fmla="*/ 35 w 41"/>
                  <a:gd name="T63" fmla="*/ 17 h 39"/>
                  <a:gd name="T64" fmla="*/ 39 w 41"/>
                  <a:gd name="T65" fmla="*/ 20 h 39"/>
                  <a:gd name="T66" fmla="*/ 41 w 41"/>
                  <a:gd name="T67" fmla="*/ 25 h 39"/>
                  <a:gd name="T68" fmla="*/ 41 w 41"/>
                  <a:gd name="T69" fmla="*/ 27 h 39"/>
                  <a:gd name="T70" fmla="*/ 41 w 41"/>
                  <a:gd name="T71" fmla="*/ 29 h 39"/>
                  <a:gd name="T72" fmla="*/ 39 w 41"/>
                  <a:gd name="T73" fmla="*/ 33 h 39"/>
                  <a:gd name="T74" fmla="*/ 36 w 41"/>
                  <a:gd name="T75" fmla="*/ 35 h 39"/>
                  <a:gd name="T76" fmla="*/ 36 w 41"/>
                  <a:gd name="T77" fmla="*/ 35 h 39"/>
                  <a:gd name="T78" fmla="*/ 33 w 41"/>
                  <a:gd name="T79" fmla="*/ 38 h 39"/>
                  <a:gd name="T80" fmla="*/ 28 w 41"/>
                  <a:gd name="T81" fmla="*/ 39 h 39"/>
                  <a:gd name="T82" fmla="*/ 24 w 41"/>
                  <a:gd name="T83" fmla="*/ 39 h 39"/>
                  <a:gd name="T84" fmla="*/ 18 w 41"/>
                  <a:gd name="T85" fmla="*/ 36 h 39"/>
                  <a:gd name="T86" fmla="*/ 18 w 41"/>
                  <a:gd name="T87" fmla="*/ 36 h 39"/>
                  <a:gd name="T88" fmla="*/ 6 w 41"/>
                  <a:gd name="T89" fmla="*/ 25 h 39"/>
                  <a:gd name="T90" fmla="*/ 6 w 41"/>
                  <a:gd name="T91" fmla="*/ 25 h 39"/>
                  <a:gd name="T92" fmla="*/ 5 w 41"/>
                  <a:gd name="T93" fmla="*/ 25 h 39"/>
                  <a:gd name="T94" fmla="*/ 1 w 41"/>
                  <a:gd name="T95" fmla="*/ 28 h 39"/>
                  <a:gd name="T96" fmla="*/ 0 w 41"/>
                  <a:gd name="T97" fmla="*/ 2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1" h="39">
                    <a:moveTo>
                      <a:pt x="0" y="26"/>
                    </a:moveTo>
                    <a:lnTo>
                      <a:pt x="10" y="15"/>
                    </a:lnTo>
                    <a:lnTo>
                      <a:pt x="13" y="16"/>
                    </a:lnTo>
                    <a:lnTo>
                      <a:pt x="13" y="16"/>
                    </a:lnTo>
                    <a:lnTo>
                      <a:pt x="9" y="19"/>
                    </a:lnTo>
                    <a:lnTo>
                      <a:pt x="10" y="20"/>
                    </a:lnTo>
                    <a:lnTo>
                      <a:pt x="10" y="20"/>
                    </a:lnTo>
                    <a:lnTo>
                      <a:pt x="23" y="33"/>
                    </a:lnTo>
                    <a:lnTo>
                      <a:pt x="23" y="33"/>
                    </a:lnTo>
                    <a:lnTo>
                      <a:pt x="25" y="34"/>
                    </a:lnTo>
                    <a:lnTo>
                      <a:pt x="28" y="35"/>
                    </a:lnTo>
                    <a:lnTo>
                      <a:pt x="32" y="35"/>
                    </a:lnTo>
                    <a:lnTo>
                      <a:pt x="35" y="33"/>
                    </a:lnTo>
                    <a:lnTo>
                      <a:pt x="35" y="33"/>
                    </a:lnTo>
                    <a:lnTo>
                      <a:pt x="37" y="28"/>
                    </a:lnTo>
                    <a:lnTo>
                      <a:pt x="37" y="25"/>
                    </a:lnTo>
                    <a:lnTo>
                      <a:pt x="35" y="21"/>
                    </a:lnTo>
                    <a:lnTo>
                      <a:pt x="31" y="17"/>
                    </a:lnTo>
                    <a:lnTo>
                      <a:pt x="31" y="17"/>
                    </a:lnTo>
                    <a:lnTo>
                      <a:pt x="22" y="8"/>
                    </a:lnTo>
                    <a:lnTo>
                      <a:pt x="22" y="8"/>
                    </a:lnTo>
                    <a:lnTo>
                      <a:pt x="20" y="8"/>
                    </a:lnTo>
                    <a:lnTo>
                      <a:pt x="16" y="11"/>
                    </a:lnTo>
                    <a:lnTo>
                      <a:pt x="15" y="9"/>
                    </a:lnTo>
                    <a:lnTo>
                      <a:pt x="24" y="0"/>
                    </a:lnTo>
                    <a:lnTo>
                      <a:pt x="25" y="1"/>
                    </a:lnTo>
                    <a:lnTo>
                      <a:pt x="25" y="1"/>
                    </a:lnTo>
                    <a:lnTo>
                      <a:pt x="23" y="4"/>
                    </a:lnTo>
                    <a:lnTo>
                      <a:pt x="23" y="6"/>
                    </a:lnTo>
                    <a:lnTo>
                      <a:pt x="23" y="6"/>
                    </a:lnTo>
                    <a:lnTo>
                      <a:pt x="35" y="17"/>
                    </a:lnTo>
                    <a:lnTo>
                      <a:pt x="35" y="17"/>
                    </a:lnTo>
                    <a:lnTo>
                      <a:pt x="39" y="20"/>
                    </a:lnTo>
                    <a:lnTo>
                      <a:pt x="41" y="25"/>
                    </a:lnTo>
                    <a:lnTo>
                      <a:pt x="41" y="27"/>
                    </a:lnTo>
                    <a:lnTo>
                      <a:pt x="41" y="29"/>
                    </a:lnTo>
                    <a:lnTo>
                      <a:pt x="39" y="33"/>
                    </a:lnTo>
                    <a:lnTo>
                      <a:pt x="36" y="35"/>
                    </a:lnTo>
                    <a:lnTo>
                      <a:pt x="36" y="35"/>
                    </a:lnTo>
                    <a:lnTo>
                      <a:pt x="33" y="38"/>
                    </a:lnTo>
                    <a:lnTo>
                      <a:pt x="28" y="39"/>
                    </a:lnTo>
                    <a:lnTo>
                      <a:pt x="24" y="39"/>
                    </a:lnTo>
                    <a:lnTo>
                      <a:pt x="18" y="36"/>
                    </a:lnTo>
                    <a:lnTo>
                      <a:pt x="18" y="36"/>
                    </a:lnTo>
                    <a:lnTo>
                      <a:pt x="6" y="25"/>
                    </a:lnTo>
                    <a:lnTo>
                      <a:pt x="6" y="25"/>
                    </a:lnTo>
                    <a:lnTo>
                      <a:pt x="5" y="25"/>
                    </a:lnTo>
                    <a:lnTo>
                      <a:pt x="1" y="28"/>
                    </a:lnTo>
                    <a:lnTo>
                      <a:pt x="0"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 name="Freeform 61">
                <a:extLst>
                  <a:ext uri="{FF2B5EF4-FFF2-40B4-BE49-F238E27FC236}">
                    <a16:creationId xmlns:a16="http://schemas.microsoft.com/office/drawing/2014/main" id="{9979D890-E5CA-3343-81D6-ECCC5D7EDA24}"/>
                  </a:ext>
                </a:extLst>
              </p:cNvPr>
              <p:cNvSpPr>
                <a:spLocks/>
              </p:cNvSpPr>
              <p:nvPr userDrawn="1"/>
            </p:nvSpPr>
            <p:spPr bwMode="auto">
              <a:xfrm>
                <a:off x="7958138" y="220663"/>
                <a:ext cx="42863" cy="41275"/>
              </a:xfrm>
              <a:custGeom>
                <a:avLst/>
                <a:gdLst>
                  <a:gd name="T0" fmla="*/ 20 w 54"/>
                  <a:gd name="T1" fmla="*/ 51 h 52"/>
                  <a:gd name="T2" fmla="*/ 20 w 54"/>
                  <a:gd name="T3" fmla="*/ 51 h 52"/>
                  <a:gd name="T4" fmla="*/ 23 w 54"/>
                  <a:gd name="T5" fmla="*/ 48 h 52"/>
                  <a:gd name="T6" fmla="*/ 23 w 54"/>
                  <a:gd name="T7" fmla="*/ 47 h 52"/>
                  <a:gd name="T8" fmla="*/ 23 w 54"/>
                  <a:gd name="T9" fmla="*/ 47 h 52"/>
                  <a:gd name="T10" fmla="*/ 15 w 54"/>
                  <a:gd name="T11" fmla="*/ 37 h 52"/>
                  <a:gd name="T12" fmla="*/ 15 w 54"/>
                  <a:gd name="T13" fmla="*/ 37 h 52"/>
                  <a:gd name="T14" fmla="*/ 7 w 54"/>
                  <a:gd name="T15" fmla="*/ 27 h 52"/>
                  <a:gd name="T16" fmla="*/ 7 w 54"/>
                  <a:gd name="T17" fmla="*/ 27 h 52"/>
                  <a:gd name="T18" fmla="*/ 6 w 54"/>
                  <a:gd name="T19" fmla="*/ 26 h 52"/>
                  <a:gd name="T20" fmla="*/ 1 w 54"/>
                  <a:gd name="T21" fmla="*/ 30 h 52"/>
                  <a:gd name="T22" fmla="*/ 0 w 54"/>
                  <a:gd name="T23" fmla="*/ 27 h 52"/>
                  <a:gd name="T24" fmla="*/ 9 w 54"/>
                  <a:gd name="T25" fmla="*/ 20 h 52"/>
                  <a:gd name="T26" fmla="*/ 9 w 54"/>
                  <a:gd name="T27" fmla="*/ 20 h 52"/>
                  <a:gd name="T28" fmla="*/ 10 w 54"/>
                  <a:gd name="T29" fmla="*/ 21 h 52"/>
                  <a:gd name="T30" fmla="*/ 33 w 54"/>
                  <a:gd name="T31" fmla="*/ 33 h 52"/>
                  <a:gd name="T32" fmla="*/ 33 w 54"/>
                  <a:gd name="T33" fmla="*/ 33 h 52"/>
                  <a:gd name="T34" fmla="*/ 24 w 54"/>
                  <a:gd name="T35" fmla="*/ 8 h 52"/>
                  <a:gd name="T36" fmla="*/ 33 w 54"/>
                  <a:gd name="T37" fmla="*/ 0 h 52"/>
                  <a:gd name="T38" fmla="*/ 34 w 54"/>
                  <a:gd name="T39" fmla="*/ 1 h 52"/>
                  <a:gd name="T40" fmla="*/ 34 w 54"/>
                  <a:gd name="T41" fmla="*/ 1 h 52"/>
                  <a:gd name="T42" fmla="*/ 31 w 54"/>
                  <a:gd name="T43" fmla="*/ 5 h 52"/>
                  <a:gd name="T44" fmla="*/ 31 w 54"/>
                  <a:gd name="T45" fmla="*/ 6 h 52"/>
                  <a:gd name="T46" fmla="*/ 31 w 54"/>
                  <a:gd name="T47" fmla="*/ 6 h 52"/>
                  <a:gd name="T48" fmla="*/ 31 w 54"/>
                  <a:gd name="T49" fmla="*/ 6 h 52"/>
                  <a:gd name="T50" fmla="*/ 40 w 54"/>
                  <a:gd name="T51" fmla="*/ 16 h 52"/>
                  <a:gd name="T52" fmla="*/ 40 w 54"/>
                  <a:gd name="T53" fmla="*/ 16 h 52"/>
                  <a:gd name="T54" fmla="*/ 48 w 54"/>
                  <a:gd name="T55" fmla="*/ 25 h 52"/>
                  <a:gd name="T56" fmla="*/ 48 w 54"/>
                  <a:gd name="T57" fmla="*/ 25 h 52"/>
                  <a:gd name="T58" fmla="*/ 49 w 54"/>
                  <a:gd name="T59" fmla="*/ 25 h 52"/>
                  <a:gd name="T60" fmla="*/ 53 w 54"/>
                  <a:gd name="T61" fmla="*/ 23 h 52"/>
                  <a:gd name="T62" fmla="*/ 54 w 54"/>
                  <a:gd name="T63" fmla="*/ 24 h 52"/>
                  <a:gd name="T64" fmla="*/ 42 w 54"/>
                  <a:gd name="T65" fmla="*/ 35 h 52"/>
                  <a:gd name="T66" fmla="*/ 41 w 54"/>
                  <a:gd name="T67" fmla="*/ 33 h 52"/>
                  <a:gd name="T68" fmla="*/ 41 w 54"/>
                  <a:gd name="T69" fmla="*/ 33 h 52"/>
                  <a:gd name="T70" fmla="*/ 43 w 54"/>
                  <a:gd name="T71" fmla="*/ 31 h 52"/>
                  <a:gd name="T72" fmla="*/ 43 w 54"/>
                  <a:gd name="T73" fmla="*/ 29 h 52"/>
                  <a:gd name="T74" fmla="*/ 26 w 54"/>
                  <a:gd name="T75" fmla="*/ 9 h 52"/>
                  <a:gd name="T76" fmla="*/ 26 w 54"/>
                  <a:gd name="T77" fmla="*/ 9 h 52"/>
                  <a:gd name="T78" fmla="*/ 36 w 54"/>
                  <a:gd name="T79" fmla="*/ 35 h 52"/>
                  <a:gd name="T80" fmla="*/ 36 w 54"/>
                  <a:gd name="T81" fmla="*/ 35 h 52"/>
                  <a:gd name="T82" fmla="*/ 37 w 54"/>
                  <a:gd name="T83" fmla="*/ 38 h 52"/>
                  <a:gd name="T84" fmla="*/ 35 w 54"/>
                  <a:gd name="T85" fmla="*/ 40 h 52"/>
                  <a:gd name="T86" fmla="*/ 35 w 54"/>
                  <a:gd name="T87" fmla="*/ 40 h 52"/>
                  <a:gd name="T88" fmla="*/ 33 w 54"/>
                  <a:gd name="T89" fmla="*/ 39 h 52"/>
                  <a:gd name="T90" fmla="*/ 8 w 54"/>
                  <a:gd name="T91" fmla="*/ 25 h 52"/>
                  <a:gd name="T92" fmla="*/ 8 w 54"/>
                  <a:gd name="T93" fmla="*/ 25 h 52"/>
                  <a:gd name="T94" fmla="*/ 23 w 54"/>
                  <a:gd name="T95" fmla="*/ 41 h 52"/>
                  <a:gd name="T96" fmla="*/ 23 w 54"/>
                  <a:gd name="T97" fmla="*/ 41 h 52"/>
                  <a:gd name="T98" fmla="*/ 25 w 54"/>
                  <a:gd name="T99" fmla="*/ 44 h 52"/>
                  <a:gd name="T100" fmla="*/ 25 w 54"/>
                  <a:gd name="T101" fmla="*/ 44 h 52"/>
                  <a:gd name="T102" fmla="*/ 27 w 54"/>
                  <a:gd name="T103" fmla="*/ 44 h 52"/>
                  <a:gd name="T104" fmla="*/ 31 w 54"/>
                  <a:gd name="T105" fmla="*/ 42 h 52"/>
                  <a:gd name="T106" fmla="*/ 32 w 54"/>
                  <a:gd name="T107" fmla="*/ 44 h 52"/>
                  <a:gd name="T108" fmla="*/ 22 w 54"/>
                  <a:gd name="T109" fmla="*/ 52 h 52"/>
                  <a:gd name="T110" fmla="*/ 20 w 54"/>
                  <a:gd name="T111" fmla="*/ 5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 h="52">
                    <a:moveTo>
                      <a:pt x="20" y="51"/>
                    </a:moveTo>
                    <a:lnTo>
                      <a:pt x="20" y="51"/>
                    </a:lnTo>
                    <a:lnTo>
                      <a:pt x="23" y="48"/>
                    </a:lnTo>
                    <a:lnTo>
                      <a:pt x="23" y="47"/>
                    </a:lnTo>
                    <a:lnTo>
                      <a:pt x="23" y="47"/>
                    </a:lnTo>
                    <a:lnTo>
                      <a:pt x="15" y="37"/>
                    </a:lnTo>
                    <a:lnTo>
                      <a:pt x="15" y="37"/>
                    </a:lnTo>
                    <a:lnTo>
                      <a:pt x="7" y="27"/>
                    </a:lnTo>
                    <a:lnTo>
                      <a:pt x="7" y="27"/>
                    </a:lnTo>
                    <a:lnTo>
                      <a:pt x="6" y="26"/>
                    </a:lnTo>
                    <a:lnTo>
                      <a:pt x="1" y="30"/>
                    </a:lnTo>
                    <a:lnTo>
                      <a:pt x="0" y="27"/>
                    </a:lnTo>
                    <a:lnTo>
                      <a:pt x="9" y="20"/>
                    </a:lnTo>
                    <a:lnTo>
                      <a:pt x="9" y="20"/>
                    </a:lnTo>
                    <a:lnTo>
                      <a:pt x="10" y="21"/>
                    </a:lnTo>
                    <a:lnTo>
                      <a:pt x="33" y="33"/>
                    </a:lnTo>
                    <a:lnTo>
                      <a:pt x="33" y="33"/>
                    </a:lnTo>
                    <a:lnTo>
                      <a:pt x="24" y="8"/>
                    </a:lnTo>
                    <a:lnTo>
                      <a:pt x="33" y="0"/>
                    </a:lnTo>
                    <a:lnTo>
                      <a:pt x="34" y="1"/>
                    </a:lnTo>
                    <a:lnTo>
                      <a:pt x="34" y="1"/>
                    </a:lnTo>
                    <a:lnTo>
                      <a:pt x="31" y="5"/>
                    </a:lnTo>
                    <a:lnTo>
                      <a:pt x="31" y="6"/>
                    </a:lnTo>
                    <a:lnTo>
                      <a:pt x="31" y="6"/>
                    </a:lnTo>
                    <a:lnTo>
                      <a:pt x="31" y="6"/>
                    </a:lnTo>
                    <a:lnTo>
                      <a:pt x="40" y="16"/>
                    </a:lnTo>
                    <a:lnTo>
                      <a:pt x="40" y="16"/>
                    </a:lnTo>
                    <a:lnTo>
                      <a:pt x="48" y="25"/>
                    </a:lnTo>
                    <a:lnTo>
                      <a:pt x="48" y="25"/>
                    </a:lnTo>
                    <a:lnTo>
                      <a:pt x="49" y="25"/>
                    </a:lnTo>
                    <a:lnTo>
                      <a:pt x="53" y="23"/>
                    </a:lnTo>
                    <a:lnTo>
                      <a:pt x="54" y="24"/>
                    </a:lnTo>
                    <a:lnTo>
                      <a:pt x="42" y="35"/>
                    </a:lnTo>
                    <a:lnTo>
                      <a:pt x="41" y="33"/>
                    </a:lnTo>
                    <a:lnTo>
                      <a:pt x="41" y="33"/>
                    </a:lnTo>
                    <a:lnTo>
                      <a:pt x="43" y="31"/>
                    </a:lnTo>
                    <a:lnTo>
                      <a:pt x="43" y="29"/>
                    </a:lnTo>
                    <a:lnTo>
                      <a:pt x="26" y="9"/>
                    </a:lnTo>
                    <a:lnTo>
                      <a:pt x="26" y="9"/>
                    </a:lnTo>
                    <a:lnTo>
                      <a:pt x="36" y="35"/>
                    </a:lnTo>
                    <a:lnTo>
                      <a:pt x="36" y="35"/>
                    </a:lnTo>
                    <a:lnTo>
                      <a:pt x="37" y="38"/>
                    </a:lnTo>
                    <a:lnTo>
                      <a:pt x="35" y="40"/>
                    </a:lnTo>
                    <a:lnTo>
                      <a:pt x="35" y="40"/>
                    </a:lnTo>
                    <a:lnTo>
                      <a:pt x="33" y="39"/>
                    </a:lnTo>
                    <a:lnTo>
                      <a:pt x="8" y="25"/>
                    </a:lnTo>
                    <a:lnTo>
                      <a:pt x="8" y="25"/>
                    </a:lnTo>
                    <a:lnTo>
                      <a:pt x="23" y="41"/>
                    </a:lnTo>
                    <a:lnTo>
                      <a:pt x="23" y="41"/>
                    </a:lnTo>
                    <a:lnTo>
                      <a:pt x="25" y="44"/>
                    </a:lnTo>
                    <a:lnTo>
                      <a:pt x="25" y="44"/>
                    </a:lnTo>
                    <a:lnTo>
                      <a:pt x="27" y="44"/>
                    </a:lnTo>
                    <a:lnTo>
                      <a:pt x="31" y="42"/>
                    </a:lnTo>
                    <a:lnTo>
                      <a:pt x="32" y="44"/>
                    </a:lnTo>
                    <a:lnTo>
                      <a:pt x="22" y="52"/>
                    </a:lnTo>
                    <a:lnTo>
                      <a:pt x="20" y="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62">
                <a:extLst>
                  <a:ext uri="{FF2B5EF4-FFF2-40B4-BE49-F238E27FC236}">
                    <a16:creationId xmlns:a16="http://schemas.microsoft.com/office/drawing/2014/main" id="{1337016F-5A55-D74D-96D8-992511F256F0}"/>
                  </a:ext>
                </a:extLst>
              </p:cNvPr>
              <p:cNvSpPr>
                <a:spLocks noEditPoints="1"/>
              </p:cNvSpPr>
              <p:nvPr userDrawn="1"/>
            </p:nvSpPr>
            <p:spPr bwMode="auto">
              <a:xfrm>
                <a:off x="7999413" y="207963"/>
                <a:ext cx="25400" cy="30162"/>
              </a:xfrm>
              <a:custGeom>
                <a:avLst/>
                <a:gdLst>
                  <a:gd name="T0" fmla="*/ 15 w 34"/>
                  <a:gd name="T1" fmla="*/ 15 h 37"/>
                  <a:gd name="T2" fmla="*/ 15 w 34"/>
                  <a:gd name="T3" fmla="*/ 15 h 37"/>
                  <a:gd name="T4" fmla="*/ 15 w 34"/>
                  <a:gd name="T5" fmla="*/ 14 h 37"/>
                  <a:gd name="T6" fmla="*/ 15 w 34"/>
                  <a:gd name="T7" fmla="*/ 14 h 37"/>
                  <a:gd name="T8" fmla="*/ 14 w 34"/>
                  <a:gd name="T9" fmla="*/ 14 h 37"/>
                  <a:gd name="T10" fmla="*/ 3 w 34"/>
                  <a:gd name="T11" fmla="*/ 6 h 37"/>
                  <a:gd name="T12" fmla="*/ 7 w 34"/>
                  <a:gd name="T13" fmla="*/ 19 h 37"/>
                  <a:gd name="T14" fmla="*/ 7 w 34"/>
                  <a:gd name="T15" fmla="*/ 19 h 37"/>
                  <a:gd name="T16" fmla="*/ 7 w 34"/>
                  <a:gd name="T17" fmla="*/ 20 h 37"/>
                  <a:gd name="T18" fmla="*/ 7 w 34"/>
                  <a:gd name="T19" fmla="*/ 20 h 37"/>
                  <a:gd name="T20" fmla="*/ 7 w 34"/>
                  <a:gd name="T21" fmla="*/ 20 h 37"/>
                  <a:gd name="T22" fmla="*/ 15 w 34"/>
                  <a:gd name="T23" fmla="*/ 15 h 37"/>
                  <a:gd name="T24" fmla="*/ 3 w 34"/>
                  <a:gd name="T25" fmla="*/ 36 h 37"/>
                  <a:gd name="T26" fmla="*/ 3 w 34"/>
                  <a:gd name="T27" fmla="*/ 36 h 37"/>
                  <a:gd name="T28" fmla="*/ 6 w 34"/>
                  <a:gd name="T29" fmla="*/ 35 h 37"/>
                  <a:gd name="T30" fmla="*/ 7 w 34"/>
                  <a:gd name="T31" fmla="*/ 32 h 37"/>
                  <a:gd name="T32" fmla="*/ 6 w 34"/>
                  <a:gd name="T33" fmla="*/ 28 h 37"/>
                  <a:gd name="T34" fmla="*/ 1 w 34"/>
                  <a:gd name="T35" fmla="*/ 6 h 37"/>
                  <a:gd name="T36" fmla="*/ 1 w 34"/>
                  <a:gd name="T37" fmla="*/ 6 h 37"/>
                  <a:gd name="T38" fmla="*/ 0 w 34"/>
                  <a:gd name="T39" fmla="*/ 1 h 37"/>
                  <a:gd name="T40" fmla="*/ 2 w 34"/>
                  <a:gd name="T41" fmla="*/ 0 h 37"/>
                  <a:gd name="T42" fmla="*/ 2 w 34"/>
                  <a:gd name="T43" fmla="*/ 0 h 37"/>
                  <a:gd name="T44" fmla="*/ 7 w 34"/>
                  <a:gd name="T45" fmla="*/ 3 h 37"/>
                  <a:gd name="T46" fmla="*/ 27 w 34"/>
                  <a:gd name="T47" fmla="*/ 17 h 37"/>
                  <a:gd name="T48" fmla="*/ 27 w 34"/>
                  <a:gd name="T49" fmla="*/ 17 h 37"/>
                  <a:gd name="T50" fmla="*/ 29 w 34"/>
                  <a:gd name="T51" fmla="*/ 18 h 37"/>
                  <a:gd name="T52" fmla="*/ 33 w 34"/>
                  <a:gd name="T53" fmla="*/ 17 h 37"/>
                  <a:gd name="T54" fmla="*/ 34 w 34"/>
                  <a:gd name="T55" fmla="*/ 19 h 37"/>
                  <a:gd name="T56" fmla="*/ 20 w 34"/>
                  <a:gd name="T57" fmla="*/ 27 h 37"/>
                  <a:gd name="T58" fmla="*/ 20 w 34"/>
                  <a:gd name="T59" fmla="*/ 26 h 37"/>
                  <a:gd name="T60" fmla="*/ 20 w 34"/>
                  <a:gd name="T61" fmla="*/ 26 h 37"/>
                  <a:gd name="T62" fmla="*/ 23 w 34"/>
                  <a:gd name="T63" fmla="*/ 22 h 37"/>
                  <a:gd name="T64" fmla="*/ 24 w 34"/>
                  <a:gd name="T65" fmla="*/ 22 h 37"/>
                  <a:gd name="T66" fmla="*/ 23 w 34"/>
                  <a:gd name="T67" fmla="*/ 21 h 37"/>
                  <a:gd name="T68" fmla="*/ 23 w 34"/>
                  <a:gd name="T69" fmla="*/ 21 h 37"/>
                  <a:gd name="T70" fmla="*/ 17 w 34"/>
                  <a:gd name="T71" fmla="*/ 17 h 37"/>
                  <a:gd name="T72" fmla="*/ 17 w 34"/>
                  <a:gd name="T73" fmla="*/ 17 h 37"/>
                  <a:gd name="T74" fmla="*/ 17 w 34"/>
                  <a:gd name="T75" fmla="*/ 17 h 37"/>
                  <a:gd name="T76" fmla="*/ 17 w 34"/>
                  <a:gd name="T77" fmla="*/ 17 h 37"/>
                  <a:gd name="T78" fmla="*/ 10 w 34"/>
                  <a:gd name="T79" fmla="*/ 21 h 37"/>
                  <a:gd name="T80" fmla="*/ 10 w 34"/>
                  <a:gd name="T81" fmla="*/ 21 h 37"/>
                  <a:gd name="T82" fmla="*/ 8 w 34"/>
                  <a:gd name="T83" fmla="*/ 22 h 37"/>
                  <a:gd name="T84" fmla="*/ 8 w 34"/>
                  <a:gd name="T85" fmla="*/ 24 h 37"/>
                  <a:gd name="T86" fmla="*/ 8 w 34"/>
                  <a:gd name="T87" fmla="*/ 24 h 37"/>
                  <a:gd name="T88" fmla="*/ 9 w 34"/>
                  <a:gd name="T89" fmla="*/ 30 h 37"/>
                  <a:gd name="T90" fmla="*/ 9 w 34"/>
                  <a:gd name="T91" fmla="*/ 30 h 37"/>
                  <a:gd name="T92" fmla="*/ 10 w 34"/>
                  <a:gd name="T93" fmla="*/ 30 h 37"/>
                  <a:gd name="T94" fmla="*/ 15 w 34"/>
                  <a:gd name="T95" fmla="*/ 29 h 37"/>
                  <a:gd name="T96" fmla="*/ 16 w 34"/>
                  <a:gd name="T97" fmla="*/ 30 h 37"/>
                  <a:gd name="T98" fmla="*/ 5 w 34"/>
                  <a:gd name="T99" fmla="*/ 37 h 37"/>
                  <a:gd name="T100" fmla="*/ 3 w 34"/>
                  <a:gd name="T101" fmla="*/ 3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4" h="37">
                    <a:moveTo>
                      <a:pt x="15" y="15"/>
                    </a:moveTo>
                    <a:lnTo>
                      <a:pt x="15" y="15"/>
                    </a:lnTo>
                    <a:lnTo>
                      <a:pt x="15" y="14"/>
                    </a:lnTo>
                    <a:lnTo>
                      <a:pt x="15" y="14"/>
                    </a:lnTo>
                    <a:lnTo>
                      <a:pt x="14" y="14"/>
                    </a:lnTo>
                    <a:lnTo>
                      <a:pt x="3" y="6"/>
                    </a:lnTo>
                    <a:lnTo>
                      <a:pt x="7" y="19"/>
                    </a:lnTo>
                    <a:lnTo>
                      <a:pt x="7" y="19"/>
                    </a:lnTo>
                    <a:lnTo>
                      <a:pt x="7" y="20"/>
                    </a:lnTo>
                    <a:lnTo>
                      <a:pt x="7" y="20"/>
                    </a:lnTo>
                    <a:lnTo>
                      <a:pt x="7" y="20"/>
                    </a:lnTo>
                    <a:lnTo>
                      <a:pt x="15" y="15"/>
                    </a:lnTo>
                    <a:close/>
                    <a:moveTo>
                      <a:pt x="3" y="36"/>
                    </a:moveTo>
                    <a:lnTo>
                      <a:pt x="3" y="36"/>
                    </a:lnTo>
                    <a:lnTo>
                      <a:pt x="6" y="35"/>
                    </a:lnTo>
                    <a:lnTo>
                      <a:pt x="7" y="32"/>
                    </a:lnTo>
                    <a:lnTo>
                      <a:pt x="6" y="28"/>
                    </a:lnTo>
                    <a:lnTo>
                      <a:pt x="1" y="6"/>
                    </a:lnTo>
                    <a:lnTo>
                      <a:pt x="1" y="6"/>
                    </a:lnTo>
                    <a:lnTo>
                      <a:pt x="0" y="1"/>
                    </a:lnTo>
                    <a:lnTo>
                      <a:pt x="2" y="0"/>
                    </a:lnTo>
                    <a:lnTo>
                      <a:pt x="2" y="0"/>
                    </a:lnTo>
                    <a:lnTo>
                      <a:pt x="7" y="3"/>
                    </a:lnTo>
                    <a:lnTo>
                      <a:pt x="27" y="17"/>
                    </a:lnTo>
                    <a:lnTo>
                      <a:pt x="27" y="17"/>
                    </a:lnTo>
                    <a:lnTo>
                      <a:pt x="29" y="18"/>
                    </a:lnTo>
                    <a:lnTo>
                      <a:pt x="33" y="17"/>
                    </a:lnTo>
                    <a:lnTo>
                      <a:pt x="34" y="19"/>
                    </a:lnTo>
                    <a:lnTo>
                      <a:pt x="20" y="27"/>
                    </a:lnTo>
                    <a:lnTo>
                      <a:pt x="20" y="26"/>
                    </a:lnTo>
                    <a:lnTo>
                      <a:pt x="20" y="26"/>
                    </a:lnTo>
                    <a:lnTo>
                      <a:pt x="23" y="22"/>
                    </a:lnTo>
                    <a:lnTo>
                      <a:pt x="24" y="22"/>
                    </a:lnTo>
                    <a:lnTo>
                      <a:pt x="23" y="21"/>
                    </a:lnTo>
                    <a:lnTo>
                      <a:pt x="23" y="21"/>
                    </a:lnTo>
                    <a:lnTo>
                      <a:pt x="17" y="17"/>
                    </a:lnTo>
                    <a:lnTo>
                      <a:pt x="17" y="17"/>
                    </a:lnTo>
                    <a:lnTo>
                      <a:pt x="17" y="17"/>
                    </a:lnTo>
                    <a:lnTo>
                      <a:pt x="17" y="17"/>
                    </a:lnTo>
                    <a:lnTo>
                      <a:pt x="10" y="21"/>
                    </a:lnTo>
                    <a:lnTo>
                      <a:pt x="10" y="21"/>
                    </a:lnTo>
                    <a:lnTo>
                      <a:pt x="8" y="22"/>
                    </a:lnTo>
                    <a:lnTo>
                      <a:pt x="8" y="24"/>
                    </a:lnTo>
                    <a:lnTo>
                      <a:pt x="8" y="24"/>
                    </a:lnTo>
                    <a:lnTo>
                      <a:pt x="9" y="30"/>
                    </a:lnTo>
                    <a:lnTo>
                      <a:pt x="9" y="30"/>
                    </a:lnTo>
                    <a:lnTo>
                      <a:pt x="10" y="30"/>
                    </a:lnTo>
                    <a:lnTo>
                      <a:pt x="15" y="29"/>
                    </a:lnTo>
                    <a:lnTo>
                      <a:pt x="16" y="30"/>
                    </a:lnTo>
                    <a:lnTo>
                      <a:pt x="5" y="37"/>
                    </a:lnTo>
                    <a:lnTo>
                      <a:pt x="3"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Freeform 63">
                <a:extLst>
                  <a:ext uri="{FF2B5EF4-FFF2-40B4-BE49-F238E27FC236}">
                    <a16:creationId xmlns:a16="http://schemas.microsoft.com/office/drawing/2014/main" id="{A7182B47-329A-DD40-BD9B-477F37005207}"/>
                  </a:ext>
                </a:extLst>
              </p:cNvPr>
              <p:cNvSpPr>
                <a:spLocks/>
              </p:cNvSpPr>
              <p:nvPr userDrawn="1"/>
            </p:nvSpPr>
            <p:spPr bwMode="auto">
              <a:xfrm>
                <a:off x="8015288" y="187325"/>
                <a:ext cx="31750" cy="34925"/>
              </a:xfrm>
              <a:custGeom>
                <a:avLst/>
                <a:gdLst>
                  <a:gd name="T0" fmla="*/ 13 w 39"/>
                  <a:gd name="T1" fmla="*/ 42 h 45"/>
                  <a:gd name="T2" fmla="*/ 13 w 39"/>
                  <a:gd name="T3" fmla="*/ 42 h 45"/>
                  <a:gd name="T4" fmla="*/ 17 w 39"/>
                  <a:gd name="T5" fmla="*/ 40 h 45"/>
                  <a:gd name="T6" fmla="*/ 17 w 39"/>
                  <a:gd name="T7" fmla="*/ 39 h 45"/>
                  <a:gd name="T8" fmla="*/ 17 w 39"/>
                  <a:gd name="T9" fmla="*/ 39 h 45"/>
                  <a:gd name="T10" fmla="*/ 11 w 39"/>
                  <a:gd name="T11" fmla="*/ 28 h 45"/>
                  <a:gd name="T12" fmla="*/ 11 w 39"/>
                  <a:gd name="T13" fmla="*/ 28 h 45"/>
                  <a:gd name="T14" fmla="*/ 5 w 39"/>
                  <a:gd name="T15" fmla="*/ 16 h 45"/>
                  <a:gd name="T16" fmla="*/ 5 w 39"/>
                  <a:gd name="T17" fmla="*/ 16 h 45"/>
                  <a:gd name="T18" fmla="*/ 4 w 39"/>
                  <a:gd name="T19" fmla="*/ 16 h 45"/>
                  <a:gd name="T20" fmla="*/ 0 w 39"/>
                  <a:gd name="T21" fmla="*/ 17 h 45"/>
                  <a:gd name="T22" fmla="*/ 0 w 39"/>
                  <a:gd name="T23" fmla="*/ 15 h 45"/>
                  <a:gd name="T24" fmla="*/ 7 w 39"/>
                  <a:gd name="T25" fmla="*/ 11 h 45"/>
                  <a:gd name="T26" fmla="*/ 7 w 39"/>
                  <a:gd name="T27" fmla="*/ 11 h 45"/>
                  <a:gd name="T28" fmla="*/ 10 w 39"/>
                  <a:gd name="T29" fmla="*/ 13 h 45"/>
                  <a:gd name="T30" fmla="*/ 32 w 39"/>
                  <a:gd name="T31" fmla="*/ 25 h 45"/>
                  <a:gd name="T32" fmla="*/ 32 w 39"/>
                  <a:gd name="T33" fmla="*/ 25 h 45"/>
                  <a:gd name="T34" fmla="*/ 29 w 39"/>
                  <a:gd name="T35" fmla="*/ 19 h 45"/>
                  <a:gd name="T36" fmla="*/ 29 w 39"/>
                  <a:gd name="T37" fmla="*/ 19 h 45"/>
                  <a:gd name="T38" fmla="*/ 23 w 39"/>
                  <a:gd name="T39" fmla="*/ 7 h 45"/>
                  <a:gd name="T40" fmla="*/ 23 w 39"/>
                  <a:gd name="T41" fmla="*/ 7 h 45"/>
                  <a:gd name="T42" fmla="*/ 23 w 39"/>
                  <a:gd name="T43" fmla="*/ 7 h 45"/>
                  <a:gd name="T44" fmla="*/ 22 w 39"/>
                  <a:gd name="T45" fmla="*/ 7 h 45"/>
                  <a:gd name="T46" fmla="*/ 18 w 39"/>
                  <a:gd name="T47" fmla="*/ 8 h 45"/>
                  <a:gd name="T48" fmla="*/ 17 w 39"/>
                  <a:gd name="T49" fmla="*/ 6 h 45"/>
                  <a:gd name="T50" fmla="*/ 29 w 39"/>
                  <a:gd name="T51" fmla="*/ 0 h 45"/>
                  <a:gd name="T52" fmla="*/ 30 w 39"/>
                  <a:gd name="T53" fmla="*/ 3 h 45"/>
                  <a:gd name="T54" fmla="*/ 30 w 39"/>
                  <a:gd name="T55" fmla="*/ 3 h 45"/>
                  <a:gd name="T56" fmla="*/ 27 w 39"/>
                  <a:gd name="T57" fmla="*/ 5 h 45"/>
                  <a:gd name="T58" fmla="*/ 26 w 39"/>
                  <a:gd name="T59" fmla="*/ 6 h 45"/>
                  <a:gd name="T60" fmla="*/ 27 w 39"/>
                  <a:gd name="T61" fmla="*/ 7 h 45"/>
                  <a:gd name="T62" fmla="*/ 27 w 39"/>
                  <a:gd name="T63" fmla="*/ 7 h 45"/>
                  <a:gd name="T64" fmla="*/ 30 w 39"/>
                  <a:gd name="T65" fmla="*/ 14 h 45"/>
                  <a:gd name="T66" fmla="*/ 30 w 39"/>
                  <a:gd name="T67" fmla="*/ 14 h 45"/>
                  <a:gd name="T68" fmla="*/ 39 w 39"/>
                  <a:gd name="T69" fmla="*/ 32 h 45"/>
                  <a:gd name="T70" fmla="*/ 36 w 39"/>
                  <a:gd name="T71" fmla="*/ 34 h 45"/>
                  <a:gd name="T72" fmla="*/ 36 w 39"/>
                  <a:gd name="T73" fmla="*/ 34 h 45"/>
                  <a:gd name="T74" fmla="*/ 27 w 39"/>
                  <a:gd name="T75" fmla="*/ 28 h 45"/>
                  <a:gd name="T76" fmla="*/ 9 w 39"/>
                  <a:gd name="T77" fmla="*/ 19 h 45"/>
                  <a:gd name="T78" fmla="*/ 9 w 39"/>
                  <a:gd name="T79" fmla="*/ 19 h 45"/>
                  <a:gd name="T80" fmla="*/ 13 w 39"/>
                  <a:gd name="T81" fmla="*/ 27 h 45"/>
                  <a:gd name="T82" fmla="*/ 13 w 39"/>
                  <a:gd name="T83" fmla="*/ 27 h 45"/>
                  <a:gd name="T84" fmla="*/ 19 w 39"/>
                  <a:gd name="T85" fmla="*/ 38 h 45"/>
                  <a:gd name="T86" fmla="*/ 19 w 39"/>
                  <a:gd name="T87" fmla="*/ 38 h 45"/>
                  <a:gd name="T88" fmla="*/ 19 w 39"/>
                  <a:gd name="T89" fmla="*/ 39 h 45"/>
                  <a:gd name="T90" fmla="*/ 20 w 39"/>
                  <a:gd name="T91" fmla="*/ 39 h 45"/>
                  <a:gd name="T92" fmla="*/ 26 w 39"/>
                  <a:gd name="T93" fmla="*/ 37 h 45"/>
                  <a:gd name="T94" fmla="*/ 26 w 39"/>
                  <a:gd name="T95" fmla="*/ 39 h 45"/>
                  <a:gd name="T96" fmla="*/ 13 w 39"/>
                  <a:gd name="T97" fmla="*/ 45 h 45"/>
                  <a:gd name="T98" fmla="*/ 13 w 39"/>
                  <a:gd name="T99" fmla="*/ 4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9" h="45">
                    <a:moveTo>
                      <a:pt x="13" y="42"/>
                    </a:moveTo>
                    <a:lnTo>
                      <a:pt x="13" y="42"/>
                    </a:lnTo>
                    <a:lnTo>
                      <a:pt x="17" y="40"/>
                    </a:lnTo>
                    <a:lnTo>
                      <a:pt x="17" y="39"/>
                    </a:lnTo>
                    <a:lnTo>
                      <a:pt x="17" y="39"/>
                    </a:lnTo>
                    <a:lnTo>
                      <a:pt x="11" y="28"/>
                    </a:lnTo>
                    <a:lnTo>
                      <a:pt x="11" y="28"/>
                    </a:lnTo>
                    <a:lnTo>
                      <a:pt x="5" y="16"/>
                    </a:lnTo>
                    <a:lnTo>
                      <a:pt x="5" y="16"/>
                    </a:lnTo>
                    <a:lnTo>
                      <a:pt x="4" y="16"/>
                    </a:lnTo>
                    <a:lnTo>
                      <a:pt x="0" y="17"/>
                    </a:lnTo>
                    <a:lnTo>
                      <a:pt x="0" y="15"/>
                    </a:lnTo>
                    <a:lnTo>
                      <a:pt x="7" y="11"/>
                    </a:lnTo>
                    <a:lnTo>
                      <a:pt x="7" y="11"/>
                    </a:lnTo>
                    <a:lnTo>
                      <a:pt x="10" y="13"/>
                    </a:lnTo>
                    <a:lnTo>
                      <a:pt x="32" y="25"/>
                    </a:lnTo>
                    <a:lnTo>
                      <a:pt x="32" y="25"/>
                    </a:lnTo>
                    <a:lnTo>
                      <a:pt x="29" y="19"/>
                    </a:lnTo>
                    <a:lnTo>
                      <a:pt x="29" y="19"/>
                    </a:lnTo>
                    <a:lnTo>
                      <a:pt x="23" y="7"/>
                    </a:lnTo>
                    <a:lnTo>
                      <a:pt x="23" y="7"/>
                    </a:lnTo>
                    <a:lnTo>
                      <a:pt x="23" y="7"/>
                    </a:lnTo>
                    <a:lnTo>
                      <a:pt x="22" y="7"/>
                    </a:lnTo>
                    <a:lnTo>
                      <a:pt x="18" y="8"/>
                    </a:lnTo>
                    <a:lnTo>
                      <a:pt x="17" y="6"/>
                    </a:lnTo>
                    <a:lnTo>
                      <a:pt x="29" y="0"/>
                    </a:lnTo>
                    <a:lnTo>
                      <a:pt x="30" y="3"/>
                    </a:lnTo>
                    <a:lnTo>
                      <a:pt x="30" y="3"/>
                    </a:lnTo>
                    <a:lnTo>
                      <a:pt x="27" y="5"/>
                    </a:lnTo>
                    <a:lnTo>
                      <a:pt x="26" y="6"/>
                    </a:lnTo>
                    <a:lnTo>
                      <a:pt x="27" y="7"/>
                    </a:lnTo>
                    <a:lnTo>
                      <a:pt x="27" y="7"/>
                    </a:lnTo>
                    <a:lnTo>
                      <a:pt x="30" y="14"/>
                    </a:lnTo>
                    <a:lnTo>
                      <a:pt x="30" y="14"/>
                    </a:lnTo>
                    <a:lnTo>
                      <a:pt x="39" y="32"/>
                    </a:lnTo>
                    <a:lnTo>
                      <a:pt x="36" y="34"/>
                    </a:lnTo>
                    <a:lnTo>
                      <a:pt x="36" y="34"/>
                    </a:lnTo>
                    <a:lnTo>
                      <a:pt x="27" y="28"/>
                    </a:lnTo>
                    <a:lnTo>
                      <a:pt x="9" y="19"/>
                    </a:lnTo>
                    <a:lnTo>
                      <a:pt x="9" y="19"/>
                    </a:lnTo>
                    <a:lnTo>
                      <a:pt x="13" y="27"/>
                    </a:lnTo>
                    <a:lnTo>
                      <a:pt x="13" y="27"/>
                    </a:lnTo>
                    <a:lnTo>
                      <a:pt x="19" y="38"/>
                    </a:lnTo>
                    <a:lnTo>
                      <a:pt x="19" y="38"/>
                    </a:lnTo>
                    <a:lnTo>
                      <a:pt x="19" y="39"/>
                    </a:lnTo>
                    <a:lnTo>
                      <a:pt x="20" y="39"/>
                    </a:lnTo>
                    <a:lnTo>
                      <a:pt x="26" y="37"/>
                    </a:lnTo>
                    <a:lnTo>
                      <a:pt x="26" y="39"/>
                    </a:lnTo>
                    <a:lnTo>
                      <a:pt x="13" y="45"/>
                    </a:lnTo>
                    <a:lnTo>
                      <a:pt x="13"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Freeform 64">
                <a:extLst>
                  <a:ext uri="{FF2B5EF4-FFF2-40B4-BE49-F238E27FC236}">
                    <a16:creationId xmlns:a16="http://schemas.microsoft.com/office/drawing/2014/main" id="{B19BAEE5-118D-CE44-B1C1-D722E4F96872}"/>
                  </a:ext>
                </a:extLst>
              </p:cNvPr>
              <p:cNvSpPr>
                <a:spLocks/>
              </p:cNvSpPr>
              <p:nvPr userDrawn="1"/>
            </p:nvSpPr>
            <p:spPr bwMode="auto">
              <a:xfrm>
                <a:off x="8061325" y="176213"/>
                <a:ext cx="20638" cy="28575"/>
              </a:xfrm>
              <a:custGeom>
                <a:avLst/>
                <a:gdLst>
                  <a:gd name="T0" fmla="*/ 6 w 27"/>
                  <a:gd name="T1" fmla="*/ 26 h 36"/>
                  <a:gd name="T2" fmla="*/ 10 w 27"/>
                  <a:gd name="T3" fmla="*/ 31 h 36"/>
                  <a:gd name="T4" fmla="*/ 17 w 27"/>
                  <a:gd name="T5" fmla="*/ 31 h 36"/>
                  <a:gd name="T6" fmla="*/ 20 w 27"/>
                  <a:gd name="T7" fmla="*/ 30 h 36"/>
                  <a:gd name="T8" fmla="*/ 23 w 27"/>
                  <a:gd name="T9" fmla="*/ 26 h 36"/>
                  <a:gd name="T10" fmla="*/ 23 w 27"/>
                  <a:gd name="T11" fmla="*/ 24 h 36"/>
                  <a:gd name="T12" fmla="*/ 20 w 27"/>
                  <a:gd name="T13" fmla="*/ 21 h 36"/>
                  <a:gd name="T14" fmla="*/ 11 w 27"/>
                  <a:gd name="T15" fmla="*/ 20 h 36"/>
                  <a:gd name="T16" fmla="*/ 7 w 27"/>
                  <a:gd name="T17" fmla="*/ 20 h 36"/>
                  <a:gd name="T18" fmla="*/ 1 w 27"/>
                  <a:gd name="T19" fmla="*/ 17 h 36"/>
                  <a:gd name="T20" fmla="*/ 0 w 27"/>
                  <a:gd name="T21" fmla="*/ 14 h 36"/>
                  <a:gd name="T22" fmla="*/ 1 w 27"/>
                  <a:gd name="T23" fmla="*/ 7 h 36"/>
                  <a:gd name="T24" fmla="*/ 9 w 27"/>
                  <a:gd name="T25" fmla="*/ 1 h 36"/>
                  <a:gd name="T26" fmla="*/ 14 w 27"/>
                  <a:gd name="T27" fmla="*/ 0 h 36"/>
                  <a:gd name="T28" fmla="*/ 18 w 27"/>
                  <a:gd name="T29" fmla="*/ 0 h 36"/>
                  <a:gd name="T30" fmla="*/ 18 w 27"/>
                  <a:gd name="T31" fmla="*/ 1 h 36"/>
                  <a:gd name="T32" fmla="*/ 18 w 27"/>
                  <a:gd name="T33" fmla="*/ 9 h 36"/>
                  <a:gd name="T34" fmla="*/ 17 w 27"/>
                  <a:gd name="T35" fmla="*/ 5 h 36"/>
                  <a:gd name="T36" fmla="*/ 11 w 27"/>
                  <a:gd name="T37" fmla="*/ 3 h 36"/>
                  <a:gd name="T38" fmla="*/ 9 w 27"/>
                  <a:gd name="T39" fmla="*/ 3 h 36"/>
                  <a:gd name="T40" fmla="*/ 5 w 27"/>
                  <a:gd name="T41" fmla="*/ 7 h 36"/>
                  <a:gd name="T42" fmla="*/ 4 w 27"/>
                  <a:gd name="T43" fmla="*/ 11 h 36"/>
                  <a:gd name="T44" fmla="*/ 6 w 27"/>
                  <a:gd name="T45" fmla="*/ 13 h 36"/>
                  <a:gd name="T46" fmla="*/ 17 w 27"/>
                  <a:gd name="T47" fmla="*/ 14 h 36"/>
                  <a:gd name="T48" fmla="*/ 20 w 27"/>
                  <a:gd name="T49" fmla="*/ 14 h 36"/>
                  <a:gd name="T50" fmla="*/ 25 w 27"/>
                  <a:gd name="T51" fmla="*/ 18 h 36"/>
                  <a:gd name="T52" fmla="*/ 26 w 27"/>
                  <a:gd name="T53" fmla="*/ 20 h 36"/>
                  <a:gd name="T54" fmla="*/ 25 w 27"/>
                  <a:gd name="T55" fmla="*/ 29 h 36"/>
                  <a:gd name="T56" fmla="*/ 17 w 27"/>
                  <a:gd name="T57" fmla="*/ 34 h 36"/>
                  <a:gd name="T58" fmla="*/ 13 w 27"/>
                  <a:gd name="T59" fmla="*/ 35 h 36"/>
                  <a:gd name="T60" fmla="*/ 7 w 27"/>
                  <a:gd name="T61" fmla="*/ 36 h 36"/>
                  <a:gd name="T62" fmla="*/ 6 w 27"/>
                  <a:gd name="T63" fmla="*/ 2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 h="36">
                    <a:moveTo>
                      <a:pt x="6" y="26"/>
                    </a:moveTo>
                    <a:lnTo>
                      <a:pt x="6" y="26"/>
                    </a:lnTo>
                    <a:lnTo>
                      <a:pt x="8" y="29"/>
                    </a:lnTo>
                    <a:lnTo>
                      <a:pt x="10" y="31"/>
                    </a:lnTo>
                    <a:lnTo>
                      <a:pt x="14" y="33"/>
                    </a:lnTo>
                    <a:lnTo>
                      <a:pt x="17" y="31"/>
                    </a:lnTo>
                    <a:lnTo>
                      <a:pt x="17" y="31"/>
                    </a:lnTo>
                    <a:lnTo>
                      <a:pt x="20" y="30"/>
                    </a:lnTo>
                    <a:lnTo>
                      <a:pt x="22" y="28"/>
                    </a:lnTo>
                    <a:lnTo>
                      <a:pt x="23" y="26"/>
                    </a:lnTo>
                    <a:lnTo>
                      <a:pt x="23" y="24"/>
                    </a:lnTo>
                    <a:lnTo>
                      <a:pt x="23" y="24"/>
                    </a:lnTo>
                    <a:lnTo>
                      <a:pt x="22" y="22"/>
                    </a:lnTo>
                    <a:lnTo>
                      <a:pt x="20" y="21"/>
                    </a:lnTo>
                    <a:lnTo>
                      <a:pt x="16" y="20"/>
                    </a:lnTo>
                    <a:lnTo>
                      <a:pt x="11" y="20"/>
                    </a:lnTo>
                    <a:lnTo>
                      <a:pt x="11" y="20"/>
                    </a:lnTo>
                    <a:lnTo>
                      <a:pt x="7" y="20"/>
                    </a:lnTo>
                    <a:lnTo>
                      <a:pt x="4" y="19"/>
                    </a:lnTo>
                    <a:lnTo>
                      <a:pt x="1" y="17"/>
                    </a:lnTo>
                    <a:lnTo>
                      <a:pt x="0" y="14"/>
                    </a:lnTo>
                    <a:lnTo>
                      <a:pt x="0" y="14"/>
                    </a:lnTo>
                    <a:lnTo>
                      <a:pt x="0" y="10"/>
                    </a:lnTo>
                    <a:lnTo>
                      <a:pt x="1" y="7"/>
                    </a:lnTo>
                    <a:lnTo>
                      <a:pt x="5" y="3"/>
                    </a:lnTo>
                    <a:lnTo>
                      <a:pt x="9" y="1"/>
                    </a:lnTo>
                    <a:lnTo>
                      <a:pt x="9" y="1"/>
                    </a:lnTo>
                    <a:lnTo>
                      <a:pt x="14" y="0"/>
                    </a:lnTo>
                    <a:lnTo>
                      <a:pt x="18" y="0"/>
                    </a:lnTo>
                    <a:lnTo>
                      <a:pt x="18" y="0"/>
                    </a:lnTo>
                    <a:lnTo>
                      <a:pt x="18" y="1"/>
                    </a:lnTo>
                    <a:lnTo>
                      <a:pt x="18" y="1"/>
                    </a:lnTo>
                    <a:lnTo>
                      <a:pt x="20" y="8"/>
                    </a:lnTo>
                    <a:lnTo>
                      <a:pt x="18" y="9"/>
                    </a:lnTo>
                    <a:lnTo>
                      <a:pt x="18" y="9"/>
                    </a:lnTo>
                    <a:lnTo>
                      <a:pt x="17" y="5"/>
                    </a:lnTo>
                    <a:lnTo>
                      <a:pt x="15" y="3"/>
                    </a:lnTo>
                    <a:lnTo>
                      <a:pt x="11" y="3"/>
                    </a:lnTo>
                    <a:lnTo>
                      <a:pt x="9" y="3"/>
                    </a:lnTo>
                    <a:lnTo>
                      <a:pt x="9" y="3"/>
                    </a:lnTo>
                    <a:lnTo>
                      <a:pt x="6" y="4"/>
                    </a:lnTo>
                    <a:lnTo>
                      <a:pt x="5" y="7"/>
                    </a:lnTo>
                    <a:lnTo>
                      <a:pt x="4" y="9"/>
                    </a:lnTo>
                    <a:lnTo>
                      <a:pt x="4" y="11"/>
                    </a:lnTo>
                    <a:lnTo>
                      <a:pt x="4" y="11"/>
                    </a:lnTo>
                    <a:lnTo>
                      <a:pt x="6" y="13"/>
                    </a:lnTo>
                    <a:lnTo>
                      <a:pt x="9" y="14"/>
                    </a:lnTo>
                    <a:lnTo>
                      <a:pt x="17" y="14"/>
                    </a:lnTo>
                    <a:lnTo>
                      <a:pt x="17" y="14"/>
                    </a:lnTo>
                    <a:lnTo>
                      <a:pt x="20" y="14"/>
                    </a:lnTo>
                    <a:lnTo>
                      <a:pt x="24" y="16"/>
                    </a:lnTo>
                    <a:lnTo>
                      <a:pt x="25" y="18"/>
                    </a:lnTo>
                    <a:lnTo>
                      <a:pt x="26" y="20"/>
                    </a:lnTo>
                    <a:lnTo>
                      <a:pt x="26" y="20"/>
                    </a:lnTo>
                    <a:lnTo>
                      <a:pt x="27" y="25"/>
                    </a:lnTo>
                    <a:lnTo>
                      <a:pt x="25" y="29"/>
                    </a:lnTo>
                    <a:lnTo>
                      <a:pt x="23" y="31"/>
                    </a:lnTo>
                    <a:lnTo>
                      <a:pt x="17" y="34"/>
                    </a:lnTo>
                    <a:lnTo>
                      <a:pt x="17" y="34"/>
                    </a:lnTo>
                    <a:lnTo>
                      <a:pt x="13" y="35"/>
                    </a:lnTo>
                    <a:lnTo>
                      <a:pt x="7" y="36"/>
                    </a:lnTo>
                    <a:lnTo>
                      <a:pt x="7" y="36"/>
                    </a:lnTo>
                    <a:lnTo>
                      <a:pt x="4" y="27"/>
                    </a:lnTo>
                    <a:lnTo>
                      <a:pt x="6"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 name="Freeform 65">
                <a:extLst>
                  <a:ext uri="{FF2B5EF4-FFF2-40B4-BE49-F238E27FC236}">
                    <a16:creationId xmlns:a16="http://schemas.microsoft.com/office/drawing/2014/main" id="{25FBCC4C-F776-6E48-BCB8-37F5A28B6808}"/>
                  </a:ext>
                </a:extLst>
              </p:cNvPr>
              <p:cNvSpPr>
                <a:spLocks/>
              </p:cNvSpPr>
              <p:nvPr userDrawn="1"/>
            </p:nvSpPr>
            <p:spPr bwMode="auto">
              <a:xfrm>
                <a:off x="8080375" y="168275"/>
                <a:ext cx="25400" cy="31750"/>
              </a:xfrm>
              <a:custGeom>
                <a:avLst/>
                <a:gdLst>
                  <a:gd name="T0" fmla="*/ 7 w 33"/>
                  <a:gd name="T1" fmla="*/ 36 h 38"/>
                  <a:gd name="T2" fmla="*/ 7 w 33"/>
                  <a:gd name="T3" fmla="*/ 36 h 38"/>
                  <a:gd name="T4" fmla="*/ 10 w 33"/>
                  <a:gd name="T5" fmla="*/ 35 h 38"/>
                  <a:gd name="T6" fmla="*/ 10 w 33"/>
                  <a:gd name="T7" fmla="*/ 34 h 38"/>
                  <a:gd name="T8" fmla="*/ 10 w 33"/>
                  <a:gd name="T9" fmla="*/ 34 h 38"/>
                  <a:gd name="T10" fmla="*/ 8 w 33"/>
                  <a:gd name="T11" fmla="*/ 21 h 38"/>
                  <a:gd name="T12" fmla="*/ 8 w 33"/>
                  <a:gd name="T13" fmla="*/ 21 h 38"/>
                  <a:gd name="T14" fmla="*/ 6 w 33"/>
                  <a:gd name="T15" fmla="*/ 9 h 38"/>
                  <a:gd name="T16" fmla="*/ 6 w 33"/>
                  <a:gd name="T17" fmla="*/ 9 h 38"/>
                  <a:gd name="T18" fmla="*/ 5 w 33"/>
                  <a:gd name="T19" fmla="*/ 8 h 38"/>
                  <a:gd name="T20" fmla="*/ 1 w 33"/>
                  <a:gd name="T21" fmla="*/ 8 h 38"/>
                  <a:gd name="T22" fmla="*/ 0 w 33"/>
                  <a:gd name="T23" fmla="*/ 5 h 38"/>
                  <a:gd name="T24" fmla="*/ 17 w 33"/>
                  <a:gd name="T25" fmla="*/ 2 h 38"/>
                  <a:gd name="T26" fmla="*/ 17 w 33"/>
                  <a:gd name="T27" fmla="*/ 2 h 38"/>
                  <a:gd name="T28" fmla="*/ 25 w 33"/>
                  <a:gd name="T29" fmla="*/ 0 h 38"/>
                  <a:gd name="T30" fmla="*/ 25 w 33"/>
                  <a:gd name="T31" fmla="*/ 0 h 38"/>
                  <a:gd name="T32" fmla="*/ 27 w 33"/>
                  <a:gd name="T33" fmla="*/ 9 h 38"/>
                  <a:gd name="T34" fmla="*/ 25 w 33"/>
                  <a:gd name="T35" fmla="*/ 10 h 38"/>
                  <a:gd name="T36" fmla="*/ 25 w 33"/>
                  <a:gd name="T37" fmla="*/ 10 h 38"/>
                  <a:gd name="T38" fmla="*/ 24 w 33"/>
                  <a:gd name="T39" fmla="*/ 6 h 38"/>
                  <a:gd name="T40" fmla="*/ 22 w 33"/>
                  <a:gd name="T41" fmla="*/ 4 h 38"/>
                  <a:gd name="T42" fmla="*/ 19 w 33"/>
                  <a:gd name="T43" fmla="*/ 4 h 38"/>
                  <a:gd name="T44" fmla="*/ 15 w 33"/>
                  <a:gd name="T45" fmla="*/ 4 h 38"/>
                  <a:gd name="T46" fmla="*/ 11 w 33"/>
                  <a:gd name="T47" fmla="*/ 5 h 38"/>
                  <a:gd name="T48" fmla="*/ 11 w 33"/>
                  <a:gd name="T49" fmla="*/ 5 h 38"/>
                  <a:gd name="T50" fmla="*/ 10 w 33"/>
                  <a:gd name="T51" fmla="*/ 6 h 38"/>
                  <a:gd name="T52" fmla="*/ 10 w 33"/>
                  <a:gd name="T53" fmla="*/ 6 h 38"/>
                  <a:gd name="T54" fmla="*/ 12 w 33"/>
                  <a:gd name="T55" fmla="*/ 17 h 38"/>
                  <a:gd name="T56" fmla="*/ 12 w 33"/>
                  <a:gd name="T57" fmla="*/ 17 h 38"/>
                  <a:gd name="T58" fmla="*/ 12 w 33"/>
                  <a:gd name="T59" fmla="*/ 18 h 38"/>
                  <a:gd name="T60" fmla="*/ 15 w 33"/>
                  <a:gd name="T61" fmla="*/ 18 h 38"/>
                  <a:gd name="T62" fmla="*/ 16 w 33"/>
                  <a:gd name="T63" fmla="*/ 18 h 38"/>
                  <a:gd name="T64" fmla="*/ 16 w 33"/>
                  <a:gd name="T65" fmla="*/ 18 h 38"/>
                  <a:gd name="T66" fmla="*/ 18 w 33"/>
                  <a:gd name="T67" fmla="*/ 17 h 38"/>
                  <a:gd name="T68" fmla="*/ 20 w 33"/>
                  <a:gd name="T69" fmla="*/ 16 h 38"/>
                  <a:gd name="T70" fmla="*/ 20 w 33"/>
                  <a:gd name="T71" fmla="*/ 14 h 38"/>
                  <a:gd name="T72" fmla="*/ 20 w 33"/>
                  <a:gd name="T73" fmla="*/ 12 h 38"/>
                  <a:gd name="T74" fmla="*/ 23 w 33"/>
                  <a:gd name="T75" fmla="*/ 12 h 38"/>
                  <a:gd name="T76" fmla="*/ 23 w 33"/>
                  <a:gd name="T77" fmla="*/ 12 h 38"/>
                  <a:gd name="T78" fmla="*/ 24 w 33"/>
                  <a:gd name="T79" fmla="*/ 17 h 38"/>
                  <a:gd name="T80" fmla="*/ 24 w 33"/>
                  <a:gd name="T81" fmla="*/ 17 h 38"/>
                  <a:gd name="T82" fmla="*/ 25 w 33"/>
                  <a:gd name="T83" fmla="*/ 22 h 38"/>
                  <a:gd name="T84" fmla="*/ 23 w 33"/>
                  <a:gd name="T85" fmla="*/ 22 h 38"/>
                  <a:gd name="T86" fmla="*/ 23 w 33"/>
                  <a:gd name="T87" fmla="*/ 22 h 38"/>
                  <a:gd name="T88" fmla="*/ 20 w 33"/>
                  <a:gd name="T89" fmla="*/ 19 h 38"/>
                  <a:gd name="T90" fmla="*/ 19 w 33"/>
                  <a:gd name="T91" fmla="*/ 19 h 38"/>
                  <a:gd name="T92" fmla="*/ 17 w 33"/>
                  <a:gd name="T93" fmla="*/ 19 h 38"/>
                  <a:gd name="T94" fmla="*/ 14 w 33"/>
                  <a:gd name="T95" fmla="*/ 20 h 38"/>
                  <a:gd name="T96" fmla="*/ 14 w 33"/>
                  <a:gd name="T97" fmla="*/ 20 h 38"/>
                  <a:gd name="T98" fmla="*/ 14 w 33"/>
                  <a:gd name="T99" fmla="*/ 21 h 38"/>
                  <a:gd name="T100" fmla="*/ 16 w 33"/>
                  <a:gd name="T101" fmla="*/ 33 h 38"/>
                  <a:gd name="T102" fmla="*/ 16 w 33"/>
                  <a:gd name="T103" fmla="*/ 33 h 38"/>
                  <a:gd name="T104" fmla="*/ 17 w 33"/>
                  <a:gd name="T105" fmla="*/ 34 h 38"/>
                  <a:gd name="T106" fmla="*/ 25 w 33"/>
                  <a:gd name="T107" fmla="*/ 31 h 38"/>
                  <a:gd name="T108" fmla="*/ 25 w 33"/>
                  <a:gd name="T109" fmla="*/ 31 h 38"/>
                  <a:gd name="T110" fmla="*/ 28 w 33"/>
                  <a:gd name="T111" fmla="*/ 30 h 38"/>
                  <a:gd name="T112" fmla="*/ 29 w 33"/>
                  <a:gd name="T113" fmla="*/ 27 h 38"/>
                  <a:gd name="T114" fmla="*/ 29 w 33"/>
                  <a:gd name="T115" fmla="*/ 23 h 38"/>
                  <a:gd name="T116" fmla="*/ 32 w 33"/>
                  <a:gd name="T117" fmla="*/ 23 h 38"/>
                  <a:gd name="T118" fmla="*/ 32 w 33"/>
                  <a:gd name="T119" fmla="*/ 23 h 38"/>
                  <a:gd name="T120" fmla="*/ 33 w 33"/>
                  <a:gd name="T121" fmla="*/ 33 h 38"/>
                  <a:gd name="T122" fmla="*/ 7 w 33"/>
                  <a:gd name="T123" fmla="*/ 38 h 38"/>
                  <a:gd name="T124" fmla="*/ 7 w 33"/>
                  <a:gd name="T125" fmla="*/ 3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 h="38">
                    <a:moveTo>
                      <a:pt x="7" y="36"/>
                    </a:moveTo>
                    <a:lnTo>
                      <a:pt x="7" y="36"/>
                    </a:lnTo>
                    <a:lnTo>
                      <a:pt x="10" y="35"/>
                    </a:lnTo>
                    <a:lnTo>
                      <a:pt x="10" y="34"/>
                    </a:lnTo>
                    <a:lnTo>
                      <a:pt x="10" y="34"/>
                    </a:lnTo>
                    <a:lnTo>
                      <a:pt x="8" y="21"/>
                    </a:lnTo>
                    <a:lnTo>
                      <a:pt x="8" y="21"/>
                    </a:lnTo>
                    <a:lnTo>
                      <a:pt x="6" y="9"/>
                    </a:lnTo>
                    <a:lnTo>
                      <a:pt x="6" y="9"/>
                    </a:lnTo>
                    <a:lnTo>
                      <a:pt x="5" y="8"/>
                    </a:lnTo>
                    <a:lnTo>
                      <a:pt x="1" y="8"/>
                    </a:lnTo>
                    <a:lnTo>
                      <a:pt x="0" y="5"/>
                    </a:lnTo>
                    <a:lnTo>
                      <a:pt x="17" y="2"/>
                    </a:lnTo>
                    <a:lnTo>
                      <a:pt x="17" y="2"/>
                    </a:lnTo>
                    <a:lnTo>
                      <a:pt x="25" y="0"/>
                    </a:lnTo>
                    <a:lnTo>
                      <a:pt x="25" y="0"/>
                    </a:lnTo>
                    <a:lnTo>
                      <a:pt x="27" y="9"/>
                    </a:lnTo>
                    <a:lnTo>
                      <a:pt x="25" y="10"/>
                    </a:lnTo>
                    <a:lnTo>
                      <a:pt x="25" y="10"/>
                    </a:lnTo>
                    <a:lnTo>
                      <a:pt x="24" y="6"/>
                    </a:lnTo>
                    <a:lnTo>
                      <a:pt x="22" y="4"/>
                    </a:lnTo>
                    <a:lnTo>
                      <a:pt x="19" y="4"/>
                    </a:lnTo>
                    <a:lnTo>
                      <a:pt x="15" y="4"/>
                    </a:lnTo>
                    <a:lnTo>
                      <a:pt x="11" y="5"/>
                    </a:lnTo>
                    <a:lnTo>
                      <a:pt x="11" y="5"/>
                    </a:lnTo>
                    <a:lnTo>
                      <a:pt x="10" y="6"/>
                    </a:lnTo>
                    <a:lnTo>
                      <a:pt x="10" y="6"/>
                    </a:lnTo>
                    <a:lnTo>
                      <a:pt x="12" y="17"/>
                    </a:lnTo>
                    <a:lnTo>
                      <a:pt x="12" y="17"/>
                    </a:lnTo>
                    <a:lnTo>
                      <a:pt x="12" y="18"/>
                    </a:lnTo>
                    <a:lnTo>
                      <a:pt x="15" y="18"/>
                    </a:lnTo>
                    <a:lnTo>
                      <a:pt x="16" y="18"/>
                    </a:lnTo>
                    <a:lnTo>
                      <a:pt x="16" y="18"/>
                    </a:lnTo>
                    <a:lnTo>
                      <a:pt x="18" y="17"/>
                    </a:lnTo>
                    <a:lnTo>
                      <a:pt x="20" y="16"/>
                    </a:lnTo>
                    <a:lnTo>
                      <a:pt x="20" y="14"/>
                    </a:lnTo>
                    <a:lnTo>
                      <a:pt x="20" y="12"/>
                    </a:lnTo>
                    <a:lnTo>
                      <a:pt x="23" y="12"/>
                    </a:lnTo>
                    <a:lnTo>
                      <a:pt x="23" y="12"/>
                    </a:lnTo>
                    <a:lnTo>
                      <a:pt x="24" y="17"/>
                    </a:lnTo>
                    <a:lnTo>
                      <a:pt x="24" y="17"/>
                    </a:lnTo>
                    <a:lnTo>
                      <a:pt x="25" y="22"/>
                    </a:lnTo>
                    <a:lnTo>
                      <a:pt x="23" y="22"/>
                    </a:lnTo>
                    <a:lnTo>
                      <a:pt x="23" y="22"/>
                    </a:lnTo>
                    <a:lnTo>
                      <a:pt x="20" y="19"/>
                    </a:lnTo>
                    <a:lnTo>
                      <a:pt x="19" y="19"/>
                    </a:lnTo>
                    <a:lnTo>
                      <a:pt x="17" y="19"/>
                    </a:lnTo>
                    <a:lnTo>
                      <a:pt x="14" y="20"/>
                    </a:lnTo>
                    <a:lnTo>
                      <a:pt x="14" y="20"/>
                    </a:lnTo>
                    <a:lnTo>
                      <a:pt x="14" y="21"/>
                    </a:lnTo>
                    <a:lnTo>
                      <a:pt x="16" y="33"/>
                    </a:lnTo>
                    <a:lnTo>
                      <a:pt x="16" y="33"/>
                    </a:lnTo>
                    <a:lnTo>
                      <a:pt x="17" y="34"/>
                    </a:lnTo>
                    <a:lnTo>
                      <a:pt x="25" y="31"/>
                    </a:lnTo>
                    <a:lnTo>
                      <a:pt x="25" y="31"/>
                    </a:lnTo>
                    <a:lnTo>
                      <a:pt x="28" y="30"/>
                    </a:lnTo>
                    <a:lnTo>
                      <a:pt x="29" y="27"/>
                    </a:lnTo>
                    <a:lnTo>
                      <a:pt x="29" y="23"/>
                    </a:lnTo>
                    <a:lnTo>
                      <a:pt x="32" y="23"/>
                    </a:lnTo>
                    <a:lnTo>
                      <a:pt x="32" y="23"/>
                    </a:lnTo>
                    <a:lnTo>
                      <a:pt x="33" y="33"/>
                    </a:lnTo>
                    <a:lnTo>
                      <a:pt x="7" y="38"/>
                    </a:lnTo>
                    <a:lnTo>
                      <a:pt x="7"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 name="Freeform 66">
                <a:extLst>
                  <a:ext uri="{FF2B5EF4-FFF2-40B4-BE49-F238E27FC236}">
                    <a16:creationId xmlns:a16="http://schemas.microsoft.com/office/drawing/2014/main" id="{80E158AC-2184-0A4A-94B8-910163B63F82}"/>
                  </a:ext>
                </a:extLst>
              </p:cNvPr>
              <p:cNvSpPr>
                <a:spLocks noEditPoints="1"/>
              </p:cNvSpPr>
              <p:nvPr userDrawn="1"/>
            </p:nvSpPr>
            <p:spPr bwMode="auto">
              <a:xfrm>
                <a:off x="8105775" y="166688"/>
                <a:ext cx="30163" cy="26987"/>
              </a:xfrm>
              <a:custGeom>
                <a:avLst/>
                <a:gdLst>
                  <a:gd name="T0" fmla="*/ 12 w 37"/>
                  <a:gd name="T1" fmla="*/ 15 h 34"/>
                  <a:gd name="T2" fmla="*/ 16 w 37"/>
                  <a:gd name="T3" fmla="*/ 16 h 34"/>
                  <a:gd name="T4" fmla="*/ 20 w 37"/>
                  <a:gd name="T5" fmla="*/ 15 h 34"/>
                  <a:gd name="T6" fmla="*/ 24 w 37"/>
                  <a:gd name="T7" fmla="*/ 11 h 34"/>
                  <a:gd name="T8" fmla="*/ 24 w 37"/>
                  <a:gd name="T9" fmla="*/ 8 h 34"/>
                  <a:gd name="T10" fmla="*/ 20 w 37"/>
                  <a:gd name="T11" fmla="*/ 4 h 34"/>
                  <a:gd name="T12" fmla="*/ 15 w 37"/>
                  <a:gd name="T13" fmla="*/ 3 h 34"/>
                  <a:gd name="T14" fmla="*/ 11 w 37"/>
                  <a:gd name="T15" fmla="*/ 3 h 34"/>
                  <a:gd name="T16" fmla="*/ 12 w 37"/>
                  <a:gd name="T17" fmla="*/ 15 h 34"/>
                  <a:gd name="T18" fmla="*/ 3 w 37"/>
                  <a:gd name="T19" fmla="*/ 32 h 34"/>
                  <a:gd name="T20" fmla="*/ 8 w 37"/>
                  <a:gd name="T21" fmla="*/ 30 h 34"/>
                  <a:gd name="T22" fmla="*/ 7 w 37"/>
                  <a:gd name="T23" fmla="*/ 17 h 34"/>
                  <a:gd name="T24" fmla="*/ 5 w 37"/>
                  <a:gd name="T25" fmla="*/ 5 h 34"/>
                  <a:gd name="T26" fmla="*/ 4 w 37"/>
                  <a:gd name="T27" fmla="*/ 4 h 34"/>
                  <a:gd name="T28" fmla="*/ 0 w 37"/>
                  <a:gd name="T29" fmla="*/ 3 h 34"/>
                  <a:gd name="T30" fmla="*/ 18 w 37"/>
                  <a:gd name="T31" fmla="*/ 0 h 34"/>
                  <a:gd name="T32" fmla="*/ 26 w 37"/>
                  <a:gd name="T33" fmla="*/ 2 h 34"/>
                  <a:gd name="T34" fmla="*/ 28 w 37"/>
                  <a:gd name="T35" fmla="*/ 4 h 34"/>
                  <a:gd name="T36" fmla="*/ 29 w 37"/>
                  <a:gd name="T37" fmla="*/ 7 h 34"/>
                  <a:gd name="T38" fmla="*/ 28 w 37"/>
                  <a:gd name="T39" fmla="*/ 12 h 34"/>
                  <a:gd name="T40" fmla="*/ 22 w 37"/>
                  <a:gd name="T41" fmla="*/ 16 h 34"/>
                  <a:gd name="T42" fmla="*/ 24 w 37"/>
                  <a:gd name="T43" fmla="*/ 17 h 34"/>
                  <a:gd name="T44" fmla="*/ 32 w 37"/>
                  <a:gd name="T45" fmla="*/ 26 h 34"/>
                  <a:gd name="T46" fmla="*/ 37 w 37"/>
                  <a:gd name="T47" fmla="*/ 29 h 34"/>
                  <a:gd name="T48" fmla="*/ 29 w 37"/>
                  <a:gd name="T49" fmla="*/ 32 h 34"/>
                  <a:gd name="T50" fmla="*/ 17 w 37"/>
                  <a:gd name="T51" fmla="*/ 19 h 34"/>
                  <a:gd name="T52" fmla="*/ 15 w 37"/>
                  <a:gd name="T53" fmla="*/ 19 h 34"/>
                  <a:gd name="T54" fmla="*/ 12 w 37"/>
                  <a:gd name="T55" fmla="*/ 19 h 34"/>
                  <a:gd name="T56" fmla="*/ 13 w 37"/>
                  <a:gd name="T57" fmla="*/ 30 h 34"/>
                  <a:gd name="T58" fmla="*/ 15 w 37"/>
                  <a:gd name="T59" fmla="*/ 31 h 34"/>
                  <a:gd name="T60" fmla="*/ 19 w 37"/>
                  <a:gd name="T61" fmla="*/ 33 h 34"/>
                  <a:gd name="T62" fmla="*/ 3 w 37"/>
                  <a:gd name="T63" fmla="*/ 3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 h="34">
                    <a:moveTo>
                      <a:pt x="12" y="15"/>
                    </a:moveTo>
                    <a:lnTo>
                      <a:pt x="12" y="15"/>
                    </a:lnTo>
                    <a:lnTo>
                      <a:pt x="12" y="16"/>
                    </a:lnTo>
                    <a:lnTo>
                      <a:pt x="16" y="16"/>
                    </a:lnTo>
                    <a:lnTo>
                      <a:pt x="16" y="16"/>
                    </a:lnTo>
                    <a:lnTo>
                      <a:pt x="20" y="15"/>
                    </a:lnTo>
                    <a:lnTo>
                      <a:pt x="22" y="13"/>
                    </a:lnTo>
                    <a:lnTo>
                      <a:pt x="24" y="11"/>
                    </a:lnTo>
                    <a:lnTo>
                      <a:pt x="24" y="8"/>
                    </a:lnTo>
                    <a:lnTo>
                      <a:pt x="24" y="8"/>
                    </a:lnTo>
                    <a:lnTo>
                      <a:pt x="22" y="6"/>
                    </a:lnTo>
                    <a:lnTo>
                      <a:pt x="20" y="4"/>
                    </a:lnTo>
                    <a:lnTo>
                      <a:pt x="18" y="3"/>
                    </a:lnTo>
                    <a:lnTo>
                      <a:pt x="15" y="3"/>
                    </a:lnTo>
                    <a:lnTo>
                      <a:pt x="15" y="3"/>
                    </a:lnTo>
                    <a:lnTo>
                      <a:pt x="11" y="3"/>
                    </a:lnTo>
                    <a:lnTo>
                      <a:pt x="11" y="4"/>
                    </a:lnTo>
                    <a:lnTo>
                      <a:pt x="12" y="15"/>
                    </a:lnTo>
                    <a:close/>
                    <a:moveTo>
                      <a:pt x="3" y="32"/>
                    </a:moveTo>
                    <a:lnTo>
                      <a:pt x="3" y="32"/>
                    </a:lnTo>
                    <a:lnTo>
                      <a:pt x="8" y="32"/>
                    </a:lnTo>
                    <a:lnTo>
                      <a:pt x="8" y="30"/>
                    </a:lnTo>
                    <a:lnTo>
                      <a:pt x="8" y="30"/>
                    </a:lnTo>
                    <a:lnTo>
                      <a:pt x="7" y="17"/>
                    </a:lnTo>
                    <a:lnTo>
                      <a:pt x="7" y="17"/>
                    </a:lnTo>
                    <a:lnTo>
                      <a:pt x="5" y="5"/>
                    </a:lnTo>
                    <a:lnTo>
                      <a:pt x="5" y="5"/>
                    </a:lnTo>
                    <a:lnTo>
                      <a:pt x="4" y="4"/>
                    </a:lnTo>
                    <a:lnTo>
                      <a:pt x="0" y="4"/>
                    </a:lnTo>
                    <a:lnTo>
                      <a:pt x="0" y="3"/>
                    </a:lnTo>
                    <a:lnTo>
                      <a:pt x="18" y="0"/>
                    </a:lnTo>
                    <a:lnTo>
                      <a:pt x="18" y="0"/>
                    </a:lnTo>
                    <a:lnTo>
                      <a:pt x="22" y="0"/>
                    </a:lnTo>
                    <a:lnTo>
                      <a:pt x="26" y="2"/>
                    </a:lnTo>
                    <a:lnTo>
                      <a:pt x="26" y="2"/>
                    </a:lnTo>
                    <a:lnTo>
                      <a:pt x="28" y="4"/>
                    </a:lnTo>
                    <a:lnTo>
                      <a:pt x="29" y="7"/>
                    </a:lnTo>
                    <a:lnTo>
                      <a:pt x="29" y="7"/>
                    </a:lnTo>
                    <a:lnTo>
                      <a:pt x="29" y="9"/>
                    </a:lnTo>
                    <a:lnTo>
                      <a:pt x="28" y="12"/>
                    </a:lnTo>
                    <a:lnTo>
                      <a:pt x="26" y="14"/>
                    </a:lnTo>
                    <a:lnTo>
                      <a:pt x="22" y="16"/>
                    </a:lnTo>
                    <a:lnTo>
                      <a:pt x="22" y="16"/>
                    </a:lnTo>
                    <a:lnTo>
                      <a:pt x="24" y="17"/>
                    </a:lnTo>
                    <a:lnTo>
                      <a:pt x="32" y="26"/>
                    </a:lnTo>
                    <a:lnTo>
                      <a:pt x="32" y="26"/>
                    </a:lnTo>
                    <a:lnTo>
                      <a:pt x="34" y="29"/>
                    </a:lnTo>
                    <a:lnTo>
                      <a:pt x="37" y="29"/>
                    </a:lnTo>
                    <a:lnTo>
                      <a:pt x="37" y="31"/>
                    </a:lnTo>
                    <a:lnTo>
                      <a:pt x="29" y="32"/>
                    </a:lnTo>
                    <a:lnTo>
                      <a:pt x="17" y="19"/>
                    </a:lnTo>
                    <a:lnTo>
                      <a:pt x="17" y="19"/>
                    </a:lnTo>
                    <a:lnTo>
                      <a:pt x="15" y="19"/>
                    </a:lnTo>
                    <a:lnTo>
                      <a:pt x="15" y="19"/>
                    </a:lnTo>
                    <a:lnTo>
                      <a:pt x="12" y="19"/>
                    </a:lnTo>
                    <a:lnTo>
                      <a:pt x="12" y="19"/>
                    </a:lnTo>
                    <a:lnTo>
                      <a:pt x="12" y="19"/>
                    </a:lnTo>
                    <a:lnTo>
                      <a:pt x="13" y="30"/>
                    </a:lnTo>
                    <a:lnTo>
                      <a:pt x="13" y="30"/>
                    </a:lnTo>
                    <a:lnTo>
                      <a:pt x="15" y="31"/>
                    </a:lnTo>
                    <a:lnTo>
                      <a:pt x="19" y="31"/>
                    </a:lnTo>
                    <a:lnTo>
                      <a:pt x="19" y="33"/>
                    </a:lnTo>
                    <a:lnTo>
                      <a:pt x="3" y="34"/>
                    </a:lnTo>
                    <a:lnTo>
                      <a:pt x="3"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1" name="Freeform 67">
                <a:extLst>
                  <a:ext uri="{FF2B5EF4-FFF2-40B4-BE49-F238E27FC236}">
                    <a16:creationId xmlns:a16="http://schemas.microsoft.com/office/drawing/2014/main" id="{54A19964-C70C-E447-97CF-E29AF5DE2EA0}"/>
                  </a:ext>
                </a:extLst>
              </p:cNvPr>
              <p:cNvSpPr>
                <a:spLocks/>
              </p:cNvSpPr>
              <p:nvPr userDrawn="1"/>
            </p:nvSpPr>
            <p:spPr bwMode="auto">
              <a:xfrm>
                <a:off x="8131175" y="165100"/>
                <a:ext cx="28575" cy="26987"/>
              </a:xfrm>
              <a:custGeom>
                <a:avLst/>
                <a:gdLst>
                  <a:gd name="T0" fmla="*/ 0 w 37"/>
                  <a:gd name="T1" fmla="*/ 1 h 34"/>
                  <a:gd name="T2" fmla="*/ 17 w 37"/>
                  <a:gd name="T3" fmla="*/ 1 h 34"/>
                  <a:gd name="T4" fmla="*/ 17 w 37"/>
                  <a:gd name="T5" fmla="*/ 2 h 34"/>
                  <a:gd name="T6" fmla="*/ 15 w 37"/>
                  <a:gd name="T7" fmla="*/ 2 h 34"/>
                  <a:gd name="T8" fmla="*/ 15 w 37"/>
                  <a:gd name="T9" fmla="*/ 2 h 34"/>
                  <a:gd name="T10" fmla="*/ 13 w 37"/>
                  <a:gd name="T11" fmla="*/ 4 h 34"/>
                  <a:gd name="T12" fmla="*/ 12 w 37"/>
                  <a:gd name="T13" fmla="*/ 5 h 34"/>
                  <a:gd name="T14" fmla="*/ 12 w 37"/>
                  <a:gd name="T15" fmla="*/ 5 h 34"/>
                  <a:gd name="T16" fmla="*/ 17 w 37"/>
                  <a:gd name="T17" fmla="*/ 17 h 34"/>
                  <a:gd name="T18" fmla="*/ 21 w 37"/>
                  <a:gd name="T19" fmla="*/ 26 h 34"/>
                  <a:gd name="T20" fmla="*/ 24 w 37"/>
                  <a:gd name="T21" fmla="*/ 17 h 34"/>
                  <a:gd name="T22" fmla="*/ 24 w 37"/>
                  <a:gd name="T23" fmla="*/ 17 h 34"/>
                  <a:gd name="T24" fmla="*/ 29 w 37"/>
                  <a:gd name="T25" fmla="*/ 4 h 34"/>
                  <a:gd name="T26" fmla="*/ 29 w 37"/>
                  <a:gd name="T27" fmla="*/ 4 h 34"/>
                  <a:gd name="T28" fmla="*/ 28 w 37"/>
                  <a:gd name="T29" fmla="*/ 2 h 34"/>
                  <a:gd name="T30" fmla="*/ 23 w 37"/>
                  <a:gd name="T31" fmla="*/ 2 h 34"/>
                  <a:gd name="T32" fmla="*/ 23 w 37"/>
                  <a:gd name="T33" fmla="*/ 0 h 34"/>
                  <a:gd name="T34" fmla="*/ 37 w 37"/>
                  <a:gd name="T35" fmla="*/ 0 h 34"/>
                  <a:gd name="T36" fmla="*/ 37 w 37"/>
                  <a:gd name="T37" fmla="*/ 2 h 34"/>
                  <a:gd name="T38" fmla="*/ 34 w 37"/>
                  <a:gd name="T39" fmla="*/ 2 h 34"/>
                  <a:gd name="T40" fmla="*/ 34 w 37"/>
                  <a:gd name="T41" fmla="*/ 2 h 34"/>
                  <a:gd name="T42" fmla="*/ 33 w 37"/>
                  <a:gd name="T43" fmla="*/ 2 h 34"/>
                  <a:gd name="T44" fmla="*/ 32 w 37"/>
                  <a:gd name="T45" fmla="*/ 4 h 34"/>
                  <a:gd name="T46" fmla="*/ 30 w 37"/>
                  <a:gd name="T47" fmla="*/ 9 h 34"/>
                  <a:gd name="T48" fmla="*/ 30 w 37"/>
                  <a:gd name="T49" fmla="*/ 9 h 34"/>
                  <a:gd name="T50" fmla="*/ 23 w 37"/>
                  <a:gd name="T51" fmla="*/ 27 h 34"/>
                  <a:gd name="T52" fmla="*/ 21 w 37"/>
                  <a:gd name="T53" fmla="*/ 34 h 34"/>
                  <a:gd name="T54" fmla="*/ 17 w 37"/>
                  <a:gd name="T55" fmla="*/ 34 h 34"/>
                  <a:gd name="T56" fmla="*/ 17 w 37"/>
                  <a:gd name="T57" fmla="*/ 34 h 34"/>
                  <a:gd name="T58" fmla="*/ 13 w 37"/>
                  <a:gd name="T59" fmla="*/ 22 h 34"/>
                  <a:gd name="T60" fmla="*/ 7 w 37"/>
                  <a:gd name="T61" fmla="*/ 7 h 34"/>
                  <a:gd name="T62" fmla="*/ 7 w 37"/>
                  <a:gd name="T63" fmla="*/ 7 h 34"/>
                  <a:gd name="T64" fmla="*/ 5 w 37"/>
                  <a:gd name="T65" fmla="*/ 4 h 34"/>
                  <a:gd name="T66" fmla="*/ 0 w 37"/>
                  <a:gd name="T67" fmla="*/ 4 h 34"/>
                  <a:gd name="T68" fmla="*/ 0 w 37"/>
                  <a:gd name="T69" fmla="*/ 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7" h="34">
                    <a:moveTo>
                      <a:pt x="0" y="1"/>
                    </a:moveTo>
                    <a:lnTo>
                      <a:pt x="17" y="1"/>
                    </a:lnTo>
                    <a:lnTo>
                      <a:pt x="17" y="2"/>
                    </a:lnTo>
                    <a:lnTo>
                      <a:pt x="15" y="2"/>
                    </a:lnTo>
                    <a:lnTo>
                      <a:pt x="15" y="2"/>
                    </a:lnTo>
                    <a:lnTo>
                      <a:pt x="13" y="4"/>
                    </a:lnTo>
                    <a:lnTo>
                      <a:pt x="12" y="5"/>
                    </a:lnTo>
                    <a:lnTo>
                      <a:pt x="12" y="5"/>
                    </a:lnTo>
                    <a:lnTo>
                      <a:pt x="17" y="17"/>
                    </a:lnTo>
                    <a:lnTo>
                      <a:pt x="21" y="26"/>
                    </a:lnTo>
                    <a:lnTo>
                      <a:pt x="24" y="17"/>
                    </a:lnTo>
                    <a:lnTo>
                      <a:pt x="24" y="17"/>
                    </a:lnTo>
                    <a:lnTo>
                      <a:pt x="29" y="4"/>
                    </a:lnTo>
                    <a:lnTo>
                      <a:pt x="29" y="4"/>
                    </a:lnTo>
                    <a:lnTo>
                      <a:pt x="28" y="2"/>
                    </a:lnTo>
                    <a:lnTo>
                      <a:pt x="23" y="2"/>
                    </a:lnTo>
                    <a:lnTo>
                      <a:pt x="23" y="0"/>
                    </a:lnTo>
                    <a:lnTo>
                      <a:pt x="37" y="0"/>
                    </a:lnTo>
                    <a:lnTo>
                      <a:pt x="37" y="2"/>
                    </a:lnTo>
                    <a:lnTo>
                      <a:pt x="34" y="2"/>
                    </a:lnTo>
                    <a:lnTo>
                      <a:pt x="34" y="2"/>
                    </a:lnTo>
                    <a:lnTo>
                      <a:pt x="33" y="2"/>
                    </a:lnTo>
                    <a:lnTo>
                      <a:pt x="32" y="4"/>
                    </a:lnTo>
                    <a:lnTo>
                      <a:pt x="30" y="9"/>
                    </a:lnTo>
                    <a:lnTo>
                      <a:pt x="30" y="9"/>
                    </a:lnTo>
                    <a:lnTo>
                      <a:pt x="23" y="27"/>
                    </a:lnTo>
                    <a:lnTo>
                      <a:pt x="21" y="34"/>
                    </a:lnTo>
                    <a:lnTo>
                      <a:pt x="17" y="34"/>
                    </a:lnTo>
                    <a:lnTo>
                      <a:pt x="17" y="34"/>
                    </a:lnTo>
                    <a:lnTo>
                      <a:pt x="13" y="22"/>
                    </a:lnTo>
                    <a:lnTo>
                      <a:pt x="7" y="7"/>
                    </a:lnTo>
                    <a:lnTo>
                      <a:pt x="7" y="7"/>
                    </a:lnTo>
                    <a:lnTo>
                      <a:pt x="5" y="4"/>
                    </a:lnTo>
                    <a:lnTo>
                      <a:pt x="0" y="4"/>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 name="Freeform 68">
                <a:extLst>
                  <a:ext uri="{FF2B5EF4-FFF2-40B4-BE49-F238E27FC236}">
                    <a16:creationId xmlns:a16="http://schemas.microsoft.com/office/drawing/2014/main" id="{A835B7D0-F790-0941-B159-09DB1DD4E155}"/>
                  </a:ext>
                </a:extLst>
              </p:cNvPr>
              <p:cNvSpPr>
                <a:spLocks/>
              </p:cNvSpPr>
              <p:nvPr userDrawn="1"/>
            </p:nvSpPr>
            <p:spPr bwMode="auto">
              <a:xfrm>
                <a:off x="8159750" y="166688"/>
                <a:ext cx="14288" cy="26987"/>
              </a:xfrm>
              <a:custGeom>
                <a:avLst/>
                <a:gdLst>
                  <a:gd name="T0" fmla="*/ 0 w 19"/>
                  <a:gd name="T1" fmla="*/ 31 h 34"/>
                  <a:gd name="T2" fmla="*/ 0 w 19"/>
                  <a:gd name="T3" fmla="*/ 31 h 34"/>
                  <a:gd name="T4" fmla="*/ 5 w 19"/>
                  <a:gd name="T5" fmla="*/ 31 h 34"/>
                  <a:gd name="T6" fmla="*/ 5 w 19"/>
                  <a:gd name="T7" fmla="*/ 30 h 34"/>
                  <a:gd name="T8" fmla="*/ 5 w 19"/>
                  <a:gd name="T9" fmla="*/ 30 h 34"/>
                  <a:gd name="T10" fmla="*/ 6 w 19"/>
                  <a:gd name="T11" fmla="*/ 17 h 34"/>
                  <a:gd name="T12" fmla="*/ 6 w 19"/>
                  <a:gd name="T13" fmla="*/ 17 h 34"/>
                  <a:gd name="T14" fmla="*/ 8 w 19"/>
                  <a:gd name="T15" fmla="*/ 5 h 34"/>
                  <a:gd name="T16" fmla="*/ 8 w 19"/>
                  <a:gd name="T17" fmla="*/ 5 h 34"/>
                  <a:gd name="T18" fmla="*/ 6 w 19"/>
                  <a:gd name="T19" fmla="*/ 3 h 34"/>
                  <a:gd name="T20" fmla="*/ 2 w 19"/>
                  <a:gd name="T21" fmla="*/ 3 h 34"/>
                  <a:gd name="T22" fmla="*/ 3 w 19"/>
                  <a:gd name="T23" fmla="*/ 0 h 34"/>
                  <a:gd name="T24" fmla="*/ 19 w 19"/>
                  <a:gd name="T25" fmla="*/ 1 h 34"/>
                  <a:gd name="T26" fmla="*/ 19 w 19"/>
                  <a:gd name="T27" fmla="*/ 4 h 34"/>
                  <a:gd name="T28" fmla="*/ 19 w 19"/>
                  <a:gd name="T29" fmla="*/ 4 h 34"/>
                  <a:gd name="T30" fmla="*/ 14 w 19"/>
                  <a:gd name="T31" fmla="*/ 4 h 34"/>
                  <a:gd name="T32" fmla="*/ 13 w 19"/>
                  <a:gd name="T33" fmla="*/ 5 h 34"/>
                  <a:gd name="T34" fmla="*/ 13 w 19"/>
                  <a:gd name="T35" fmla="*/ 5 h 34"/>
                  <a:gd name="T36" fmla="*/ 12 w 19"/>
                  <a:gd name="T37" fmla="*/ 17 h 34"/>
                  <a:gd name="T38" fmla="*/ 12 w 19"/>
                  <a:gd name="T39" fmla="*/ 17 h 34"/>
                  <a:gd name="T40" fmla="*/ 12 w 19"/>
                  <a:gd name="T41" fmla="*/ 30 h 34"/>
                  <a:gd name="T42" fmla="*/ 12 w 19"/>
                  <a:gd name="T43" fmla="*/ 30 h 34"/>
                  <a:gd name="T44" fmla="*/ 12 w 19"/>
                  <a:gd name="T45" fmla="*/ 31 h 34"/>
                  <a:gd name="T46" fmla="*/ 12 w 19"/>
                  <a:gd name="T47" fmla="*/ 31 h 34"/>
                  <a:gd name="T48" fmla="*/ 17 w 19"/>
                  <a:gd name="T49" fmla="*/ 32 h 34"/>
                  <a:gd name="T50" fmla="*/ 17 w 19"/>
                  <a:gd name="T51" fmla="*/ 34 h 34"/>
                  <a:gd name="T52" fmla="*/ 0 w 19"/>
                  <a:gd name="T53" fmla="*/ 33 h 34"/>
                  <a:gd name="T54" fmla="*/ 0 w 19"/>
                  <a:gd name="T55" fmla="*/ 3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 h="34">
                    <a:moveTo>
                      <a:pt x="0" y="31"/>
                    </a:moveTo>
                    <a:lnTo>
                      <a:pt x="0" y="31"/>
                    </a:lnTo>
                    <a:lnTo>
                      <a:pt x="5" y="31"/>
                    </a:lnTo>
                    <a:lnTo>
                      <a:pt x="5" y="30"/>
                    </a:lnTo>
                    <a:lnTo>
                      <a:pt x="5" y="30"/>
                    </a:lnTo>
                    <a:lnTo>
                      <a:pt x="6" y="17"/>
                    </a:lnTo>
                    <a:lnTo>
                      <a:pt x="6" y="17"/>
                    </a:lnTo>
                    <a:lnTo>
                      <a:pt x="8" y="5"/>
                    </a:lnTo>
                    <a:lnTo>
                      <a:pt x="8" y="5"/>
                    </a:lnTo>
                    <a:lnTo>
                      <a:pt x="6" y="3"/>
                    </a:lnTo>
                    <a:lnTo>
                      <a:pt x="2" y="3"/>
                    </a:lnTo>
                    <a:lnTo>
                      <a:pt x="3" y="0"/>
                    </a:lnTo>
                    <a:lnTo>
                      <a:pt x="19" y="1"/>
                    </a:lnTo>
                    <a:lnTo>
                      <a:pt x="19" y="4"/>
                    </a:lnTo>
                    <a:lnTo>
                      <a:pt x="19" y="4"/>
                    </a:lnTo>
                    <a:lnTo>
                      <a:pt x="14" y="4"/>
                    </a:lnTo>
                    <a:lnTo>
                      <a:pt x="13" y="5"/>
                    </a:lnTo>
                    <a:lnTo>
                      <a:pt x="13" y="5"/>
                    </a:lnTo>
                    <a:lnTo>
                      <a:pt x="12" y="17"/>
                    </a:lnTo>
                    <a:lnTo>
                      <a:pt x="12" y="17"/>
                    </a:lnTo>
                    <a:lnTo>
                      <a:pt x="12" y="30"/>
                    </a:lnTo>
                    <a:lnTo>
                      <a:pt x="12" y="30"/>
                    </a:lnTo>
                    <a:lnTo>
                      <a:pt x="12" y="31"/>
                    </a:lnTo>
                    <a:lnTo>
                      <a:pt x="12" y="31"/>
                    </a:lnTo>
                    <a:lnTo>
                      <a:pt x="17" y="32"/>
                    </a:lnTo>
                    <a:lnTo>
                      <a:pt x="17" y="34"/>
                    </a:lnTo>
                    <a:lnTo>
                      <a:pt x="0" y="33"/>
                    </a:lnTo>
                    <a:lnTo>
                      <a:pt x="0" y="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 name="Freeform 69">
                <a:extLst>
                  <a:ext uri="{FF2B5EF4-FFF2-40B4-BE49-F238E27FC236}">
                    <a16:creationId xmlns:a16="http://schemas.microsoft.com/office/drawing/2014/main" id="{A9A55F55-C0A1-FB49-B624-58E6B7E65F3A}"/>
                  </a:ext>
                </a:extLst>
              </p:cNvPr>
              <p:cNvSpPr>
                <a:spLocks/>
              </p:cNvSpPr>
              <p:nvPr userDrawn="1"/>
            </p:nvSpPr>
            <p:spPr bwMode="auto">
              <a:xfrm>
                <a:off x="8177213" y="168275"/>
                <a:ext cx="22225" cy="26987"/>
              </a:xfrm>
              <a:custGeom>
                <a:avLst/>
                <a:gdLst>
                  <a:gd name="T0" fmla="*/ 30 w 30"/>
                  <a:gd name="T1" fmla="*/ 28 h 34"/>
                  <a:gd name="T2" fmla="*/ 30 w 30"/>
                  <a:gd name="T3" fmla="*/ 28 h 34"/>
                  <a:gd name="T4" fmla="*/ 25 w 30"/>
                  <a:gd name="T5" fmla="*/ 30 h 34"/>
                  <a:gd name="T6" fmla="*/ 22 w 30"/>
                  <a:gd name="T7" fmla="*/ 33 h 34"/>
                  <a:gd name="T8" fmla="*/ 18 w 30"/>
                  <a:gd name="T9" fmla="*/ 34 h 34"/>
                  <a:gd name="T10" fmla="*/ 14 w 30"/>
                  <a:gd name="T11" fmla="*/ 34 h 34"/>
                  <a:gd name="T12" fmla="*/ 14 w 30"/>
                  <a:gd name="T13" fmla="*/ 34 h 34"/>
                  <a:gd name="T14" fmla="*/ 8 w 30"/>
                  <a:gd name="T15" fmla="*/ 31 h 34"/>
                  <a:gd name="T16" fmla="*/ 4 w 30"/>
                  <a:gd name="T17" fmla="*/ 28 h 34"/>
                  <a:gd name="T18" fmla="*/ 2 w 30"/>
                  <a:gd name="T19" fmla="*/ 25 h 34"/>
                  <a:gd name="T20" fmla="*/ 1 w 30"/>
                  <a:gd name="T21" fmla="*/ 22 h 34"/>
                  <a:gd name="T22" fmla="*/ 0 w 30"/>
                  <a:gd name="T23" fmla="*/ 18 h 34"/>
                  <a:gd name="T24" fmla="*/ 1 w 30"/>
                  <a:gd name="T25" fmla="*/ 14 h 34"/>
                  <a:gd name="T26" fmla="*/ 1 w 30"/>
                  <a:gd name="T27" fmla="*/ 14 h 34"/>
                  <a:gd name="T28" fmla="*/ 2 w 30"/>
                  <a:gd name="T29" fmla="*/ 8 h 34"/>
                  <a:gd name="T30" fmla="*/ 7 w 30"/>
                  <a:gd name="T31" fmla="*/ 3 h 34"/>
                  <a:gd name="T32" fmla="*/ 9 w 30"/>
                  <a:gd name="T33" fmla="*/ 1 h 34"/>
                  <a:gd name="T34" fmla="*/ 13 w 30"/>
                  <a:gd name="T35" fmla="*/ 0 h 34"/>
                  <a:gd name="T36" fmla="*/ 16 w 30"/>
                  <a:gd name="T37" fmla="*/ 0 h 34"/>
                  <a:gd name="T38" fmla="*/ 20 w 30"/>
                  <a:gd name="T39" fmla="*/ 0 h 34"/>
                  <a:gd name="T40" fmla="*/ 20 w 30"/>
                  <a:gd name="T41" fmla="*/ 0 h 34"/>
                  <a:gd name="T42" fmla="*/ 30 w 30"/>
                  <a:gd name="T43" fmla="*/ 3 h 34"/>
                  <a:gd name="T44" fmla="*/ 30 w 30"/>
                  <a:gd name="T45" fmla="*/ 3 h 34"/>
                  <a:gd name="T46" fmla="*/ 30 w 30"/>
                  <a:gd name="T47" fmla="*/ 12 h 34"/>
                  <a:gd name="T48" fmla="*/ 27 w 30"/>
                  <a:gd name="T49" fmla="*/ 12 h 34"/>
                  <a:gd name="T50" fmla="*/ 27 w 30"/>
                  <a:gd name="T51" fmla="*/ 12 h 34"/>
                  <a:gd name="T52" fmla="*/ 26 w 30"/>
                  <a:gd name="T53" fmla="*/ 9 h 34"/>
                  <a:gd name="T54" fmla="*/ 25 w 30"/>
                  <a:gd name="T55" fmla="*/ 5 h 34"/>
                  <a:gd name="T56" fmla="*/ 23 w 30"/>
                  <a:gd name="T57" fmla="*/ 3 h 34"/>
                  <a:gd name="T58" fmla="*/ 19 w 30"/>
                  <a:gd name="T59" fmla="*/ 2 h 34"/>
                  <a:gd name="T60" fmla="*/ 19 w 30"/>
                  <a:gd name="T61" fmla="*/ 2 h 34"/>
                  <a:gd name="T62" fmla="*/ 15 w 30"/>
                  <a:gd name="T63" fmla="*/ 2 h 34"/>
                  <a:gd name="T64" fmla="*/ 11 w 30"/>
                  <a:gd name="T65" fmla="*/ 4 h 34"/>
                  <a:gd name="T66" fmla="*/ 9 w 30"/>
                  <a:gd name="T67" fmla="*/ 9 h 34"/>
                  <a:gd name="T68" fmla="*/ 7 w 30"/>
                  <a:gd name="T69" fmla="*/ 14 h 34"/>
                  <a:gd name="T70" fmla="*/ 7 w 30"/>
                  <a:gd name="T71" fmla="*/ 14 h 34"/>
                  <a:gd name="T72" fmla="*/ 7 w 30"/>
                  <a:gd name="T73" fmla="*/ 21 h 34"/>
                  <a:gd name="T74" fmla="*/ 8 w 30"/>
                  <a:gd name="T75" fmla="*/ 26 h 34"/>
                  <a:gd name="T76" fmla="*/ 11 w 30"/>
                  <a:gd name="T77" fmla="*/ 29 h 34"/>
                  <a:gd name="T78" fmla="*/ 15 w 30"/>
                  <a:gd name="T79" fmla="*/ 30 h 34"/>
                  <a:gd name="T80" fmla="*/ 15 w 30"/>
                  <a:gd name="T81" fmla="*/ 30 h 34"/>
                  <a:gd name="T82" fmla="*/ 18 w 30"/>
                  <a:gd name="T83" fmla="*/ 30 h 34"/>
                  <a:gd name="T84" fmla="*/ 22 w 30"/>
                  <a:gd name="T85" fmla="*/ 30 h 34"/>
                  <a:gd name="T86" fmla="*/ 25 w 30"/>
                  <a:gd name="T87" fmla="*/ 28 h 34"/>
                  <a:gd name="T88" fmla="*/ 27 w 30"/>
                  <a:gd name="T89" fmla="*/ 26 h 34"/>
                  <a:gd name="T90" fmla="*/ 30 w 30"/>
                  <a:gd name="T91" fmla="*/ 2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 h="34">
                    <a:moveTo>
                      <a:pt x="30" y="28"/>
                    </a:moveTo>
                    <a:lnTo>
                      <a:pt x="30" y="28"/>
                    </a:lnTo>
                    <a:lnTo>
                      <a:pt x="25" y="30"/>
                    </a:lnTo>
                    <a:lnTo>
                      <a:pt x="22" y="33"/>
                    </a:lnTo>
                    <a:lnTo>
                      <a:pt x="18" y="34"/>
                    </a:lnTo>
                    <a:lnTo>
                      <a:pt x="14" y="34"/>
                    </a:lnTo>
                    <a:lnTo>
                      <a:pt x="14" y="34"/>
                    </a:lnTo>
                    <a:lnTo>
                      <a:pt x="8" y="31"/>
                    </a:lnTo>
                    <a:lnTo>
                      <a:pt x="4" y="28"/>
                    </a:lnTo>
                    <a:lnTo>
                      <a:pt x="2" y="25"/>
                    </a:lnTo>
                    <a:lnTo>
                      <a:pt x="1" y="22"/>
                    </a:lnTo>
                    <a:lnTo>
                      <a:pt x="0" y="18"/>
                    </a:lnTo>
                    <a:lnTo>
                      <a:pt x="1" y="14"/>
                    </a:lnTo>
                    <a:lnTo>
                      <a:pt x="1" y="14"/>
                    </a:lnTo>
                    <a:lnTo>
                      <a:pt x="2" y="8"/>
                    </a:lnTo>
                    <a:lnTo>
                      <a:pt x="7" y="3"/>
                    </a:lnTo>
                    <a:lnTo>
                      <a:pt x="9" y="1"/>
                    </a:lnTo>
                    <a:lnTo>
                      <a:pt x="13" y="0"/>
                    </a:lnTo>
                    <a:lnTo>
                      <a:pt x="16" y="0"/>
                    </a:lnTo>
                    <a:lnTo>
                      <a:pt x="20" y="0"/>
                    </a:lnTo>
                    <a:lnTo>
                      <a:pt x="20" y="0"/>
                    </a:lnTo>
                    <a:lnTo>
                      <a:pt x="30" y="3"/>
                    </a:lnTo>
                    <a:lnTo>
                      <a:pt x="30" y="3"/>
                    </a:lnTo>
                    <a:lnTo>
                      <a:pt x="30" y="12"/>
                    </a:lnTo>
                    <a:lnTo>
                      <a:pt x="27" y="12"/>
                    </a:lnTo>
                    <a:lnTo>
                      <a:pt x="27" y="12"/>
                    </a:lnTo>
                    <a:lnTo>
                      <a:pt x="26" y="9"/>
                    </a:lnTo>
                    <a:lnTo>
                      <a:pt x="25" y="5"/>
                    </a:lnTo>
                    <a:lnTo>
                      <a:pt x="23" y="3"/>
                    </a:lnTo>
                    <a:lnTo>
                      <a:pt x="19" y="2"/>
                    </a:lnTo>
                    <a:lnTo>
                      <a:pt x="19" y="2"/>
                    </a:lnTo>
                    <a:lnTo>
                      <a:pt x="15" y="2"/>
                    </a:lnTo>
                    <a:lnTo>
                      <a:pt x="11" y="4"/>
                    </a:lnTo>
                    <a:lnTo>
                      <a:pt x="9" y="9"/>
                    </a:lnTo>
                    <a:lnTo>
                      <a:pt x="7" y="14"/>
                    </a:lnTo>
                    <a:lnTo>
                      <a:pt x="7" y="14"/>
                    </a:lnTo>
                    <a:lnTo>
                      <a:pt x="7" y="21"/>
                    </a:lnTo>
                    <a:lnTo>
                      <a:pt x="8" y="26"/>
                    </a:lnTo>
                    <a:lnTo>
                      <a:pt x="11" y="29"/>
                    </a:lnTo>
                    <a:lnTo>
                      <a:pt x="15" y="30"/>
                    </a:lnTo>
                    <a:lnTo>
                      <a:pt x="15" y="30"/>
                    </a:lnTo>
                    <a:lnTo>
                      <a:pt x="18" y="30"/>
                    </a:lnTo>
                    <a:lnTo>
                      <a:pt x="22" y="30"/>
                    </a:lnTo>
                    <a:lnTo>
                      <a:pt x="25" y="28"/>
                    </a:lnTo>
                    <a:lnTo>
                      <a:pt x="27" y="26"/>
                    </a:lnTo>
                    <a:lnTo>
                      <a:pt x="3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 name="Freeform 70">
                <a:extLst>
                  <a:ext uri="{FF2B5EF4-FFF2-40B4-BE49-F238E27FC236}">
                    <a16:creationId xmlns:a16="http://schemas.microsoft.com/office/drawing/2014/main" id="{67B03A05-6CAF-FB49-803C-D6DDC5F45F59}"/>
                  </a:ext>
                </a:extLst>
              </p:cNvPr>
              <p:cNvSpPr>
                <a:spLocks/>
              </p:cNvSpPr>
              <p:nvPr userDrawn="1"/>
            </p:nvSpPr>
            <p:spPr bwMode="auto">
              <a:xfrm>
                <a:off x="8199438" y="173038"/>
                <a:ext cx="25400" cy="28575"/>
              </a:xfrm>
              <a:custGeom>
                <a:avLst/>
                <a:gdLst>
                  <a:gd name="T0" fmla="*/ 2 w 33"/>
                  <a:gd name="T1" fmla="*/ 30 h 38"/>
                  <a:gd name="T2" fmla="*/ 2 w 33"/>
                  <a:gd name="T3" fmla="*/ 30 h 38"/>
                  <a:gd name="T4" fmla="*/ 5 w 33"/>
                  <a:gd name="T5" fmla="*/ 30 h 38"/>
                  <a:gd name="T6" fmla="*/ 6 w 33"/>
                  <a:gd name="T7" fmla="*/ 29 h 38"/>
                  <a:gd name="T8" fmla="*/ 6 w 33"/>
                  <a:gd name="T9" fmla="*/ 29 h 38"/>
                  <a:gd name="T10" fmla="*/ 9 w 33"/>
                  <a:gd name="T11" fmla="*/ 17 h 38"/>
                  <a:gd name="T12" fmla="*/ 9 w 33"/>
                  <a:gd name="T13" fmla="*/ 17 h 38"/>
                  <a:gd name="T14" fmla="*/ 13 w 33"/>
                  <a:gd name="T15" fmla="*/ 5 h 38"/>
                  <a:gd name="T16" fmla="*/ 13 w 33"/>
                  <a:gd name="T17" fmla="*/ 5 h 38"/>
                  <a:gd name="T18" fmla="*/ 13 w 33"/>
                  <a:gd name="T19" fmla="*/ 4 h 38"/>
                  <a:gd name="T20" fmla="*/ 8 w 33"/>
                  <a:gd name="T21" fmla="*/ 1 h 38"/>
                  <a:gd name="T22" fmla="*/ 9 w 33"/>
                  <a:gd name="T23" fmla="*/ 0 h 38"/>
                  <a:gd name="T24" fmla="*/ 26 w 33"/>
                  <a:gd name="T25" fmla="*/ 5 h 38"/>
                  <a:gd name="T26" fmla="*/ 26 w 33"/>
                  <a:gd name="T27" fmla="*/ 5 h 38"/>
                  <a:gd name="T28" fmla="*/ 33 w 33"/>
                  <a:gd name="T29" fmla="*/ 6 h 38"/>
                  <a:gd name="T30" fmla="*/ 33 w 33"/>
                  <a:gd name="T31" fmla="*/ 6 h 38"/>
                  <a:gd name="T32" fmla="*/ 32 w 33"/>
                  <a:gd name="T33" fmla="*/ 15 h 38"/>
                  <a:gd name="T34" fmla="*/ 30 w 33"/>
                  <a:gd name="T35" fmla="*/ 14 h 38"/>
                  <a:gd name="T36" fmla="*/ 30 w 33"/>
                  <a:gd name="T37" fmla="*/ 14 h 38"/>
                  <a:gd name="T38" fmla="*/ 30 w 33"/>
                  <a:gd name="T39" fmla="*/ 10 h 38"/>
                  <a:gd name="T40" fmla="*/ 29 w 33"/>
                  <a:gd name="T41" fmla="*/ 8 h 38"/>
                  <a:gd name="T42" fmla="*/ 28 w 33"/>
                  <a:gd name="T43" fmla="*/ 7 h 38"/>
                  <a:gd name="T44" fmla="*/ 23 w 33"/>
                  <a:gd name="T45" fmla="*/ 6 h 38"/>
                  <a:gd name="T46" fmla="*/ 20 w 33"/>
                  <a:gd name="T47" fmla="*/ 5 h 38"/>
                  <a:gd name="T48" fmla="*/ 20 w 33"/>
                  <a:gd name="T49" fmla="*/ 5 h 38"/>
                  <a:gd name="T50" fmla="*/ 19 w 33"/>
                  <a:gd name="T51" fmla="*/ 5 h 38"/>
                  <a:gd name="T52" fmla="*/ 15 w 33"/>
                  <a:gd name="T53" fmla="*/ 15 h 38"/>
                  <a:gd name="T54" fmla="*/ 15 w 33"/>
                  <a:gd name="T55" fmla="*/ 15 h 38"/>
                  <a:gd name="T56" fmla="*/ 15 w 33"/>
                  <a:gd name="T57" fmla="*/ 16 h 38"/>
                  <a:gd name="T58" fmla="*/ 16 w 33"/>
                  <a:gd name="T59" fmla="*/ 17 h 38"/>
                  <a:gd name="T60" fmla="*/ 17 w 33"/>
                  <a:gd name="T61" fmla="*/ 17 h 38"/>
                  <a:gd name="T62" fmla="*/ 17 w 33"/>
                  <a:gd name="T63" fmla="*/ 17 h 38"/>
                  <a:gd name="T64" fmla="*/ 21 w 33"/>
                  <a:gd name="T65" fmla="*/ 17 h 38"/>
                  <a:gd name="T66" fmla="*/ 23 w 33"/>
                  <a:gd name="T67" fmla="*/ 17 h 38"/>
                  <a:gd name="T68" fmla="*/ 24 w 33"/>
                  <a:gd name="T69" fmla="*/ 16 h 38"/>
                  <a:gd name="T70" fmla="*/ 24 w 33"/>
                  <a:gd name="T71" fmla="*/ 15 h 38"/>
                  <a:gd name="T72" fmla="*/ 26 w 33"/>
                  <a:gd name="T73" fmla="*/ 15 h 38"/>
                  <a:gd name="T74" fmla="*/ 26 w 33"/>
                  <a:gd name="T75" fmla="*/ 15 h 38"/>
                  <a:gd name="T76" fmla="*/ 25 w 33"/>
                  <a:gd name="T77" fmla="*/ 21 h 38"/>
                  <a:gd name="T78" fmla="*/ 25 w 33"/>
                  <a:gd name="T79" fmla="*/ 21 h 38"/>
                  <a:gd name="T80" fmla="*/ 24 w 33"/>
                  <a:gd name="T81" fmla="*/ 25 h 38"/>
                  <a:gd name="T82" fmla="*/ 22 w 33"/>
                  <a:gd name="T83" fmla="*/ 25 h 38"/>
                  <a:gd name="T84" fmla="*/ 22 w 33"/>
                  <a:gd name="T85" fmla="*/ 25 h 38"/>
                  <a:gd name="T86" fmla="*/ 22 w 33"/>
                  <a:gd name="T87" fmla="*/ 22 h 38"/>
                  <a:gd name="T88" fmla="*/ 21 w 33"/>
                  <a:gd name="T89" fmla="*/ 21 h 38"/>
                  <a:gd name="T90" fmla="*/ 19 w 33"/>
                  <a:gd name="T91" fmla="*/ 19 h 38"/>
                  <a:gd name="T92" fmla="*/ 15 w 33"/>
                  <a:gd name="T93" fmla="*/ 18 h 38"/>
                  <a:gd name="T94" fmla="*/ 15 w 33"/>
                  <a:gd name="T95" fmla="*/ 18 h 38"/>
                  <a:gd name="T96" fmla="*/ 15 w 33"/>
                  <a:gd name="T97" fmla="*/ 18 h 38"/>
                  <a:gd name="T98" fmla="*/ 14 w 33"/>
                  <a:gd name="T99" fmla="*/ 19 h 38"/>
                  <a:gd name="T100" fmla="*/ 12 w 33"/>
                  <a:gd name="T101" fmla="*/ 31 h 38"/>
                  <a:gd name="T102" fmla="*/ 12 w 33"/>
                  <a:gd name="T103" fmla="*/ 31 h 38"/>
                  <a:gd name="T104" fmla="*/ 12 w 33"/>
                  <a:gd name="T105" fmla="*/ 32 h 38"/>
                  <a:gd name="T106" fmla="*/ 20 w 33"/>
                  <a:gd name="T107" fmla="*/ 34 h 38"/>
                  <a:gd name="T108" fmla="*/ 20 w 33"/>
                  <a:gd name="T109" fmla="*/ 34 h 38"/>
                  <a:gd name="T110" fmla="*/ 23 w 33"/>
                  <a:gd name="T111" fmla="*/ 34 h 38"/>
                  <a:gd name="T112" fmla="*/ 26 w 33"/>
                  <a:gd name="T113" fmla="*/ 32 h 38"/>
                  <a:gd name="T114" fmla="*/ 28 w 33"/>
                  <a:gd name="T115" fmla="*/ 29 h 38"/>
                  <a:gd name="T116" fmla="*/ 30 w 33"/>
                  <a:gd name="T117" fmla="*/ 30 h 38"/>
                  <a:gd name="T118" fmla="*/ 30 w 33"/>
                  <a:gd name="T119" fmla="*/ 30 h 38"/>
                  <a:gd name="T120" fmla="*/ 26 w 33"/>
                  <a:gd name="T121" fmla="*/ 38 h 38"/>
                  <a:gd name="T122" fmla="*/ 0 w 33"/>
                  <a:gd name="T123" fmla="*/ 31 h 38"/>
                  <a:gd name="T124" fmla="*/ 2 w 33"/>
                  <a:gd name="T125" fmla="*/ 3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 h="38">
                    <a:moveTo>
                      <a:pt x="2" y="30"/>
                    </a:moveTo>
                    <a:lnTo>
                      <a:pt x="2" y="30"/>
                    </a:lnTo>
                    <a:lnTo>
                      <a:pt x="5" y="30"/>
                    </a:lnTo>
                    <a:lnTo>
                      <a:pt x="6" y="29"/>
                    </a:lnTo>
                    <a:lnTo>
                      <a:pt x="6" y="29"/>
                    </a:lnTo>
                    <a:lnTo>
                      <a:pt x="9" y="17"/>
                    </a:lnTo>
                    <a:lnTo>
                      <a:pt x="9" y="17"/>
                    </a:lnTo>
                    <a:lnTo>
                      <a:pt x="13" y="5"/>
                    </a:lnTo>
                    <a:lnTo>
                      <a:pt x="13" y="5"/>
                    </a:lnTo>
                    <a:lnTo>
                      <a:pt x="13" y="4"/>
                    </a:lnTo>
                    <a:lnTo>
                      <a:pt x="8" y="1"/>
                    </a:lnTo>
                    <a:lnTo>
                      <a:pt x="9" y="0"/>
                    </a:lnTo>
                    <a:lnTo>
                      <a:pt x="26" y="5"/>
                    </a:lnTo>
                    <a:lnTo>
                      <a:pt x="26" y="5"/>
                    </a:lnTo>
                    <a:lnTo>
                      <a:pt x="33" y="6"/>
                    </a:lnTo>
                    <a:lnTo>
                      <a:pt x="33" y="6"/>
                    </a:lnTo>
                    <a:lnTo>
                      <a:pt x="32" y="15"/>
                    </a:lnTo>
                    <a:lnTo>
                      <a:pt x="30" y="14"/>
                    </a:lnTo>
                    <a:lnTo>
                      <a:pt x="30" y="14"/>
                    </a:lnTo>
                    <a:lnTo>
                      <a:pt x="30" y="10"/>
                    </a:lnTo>
                    <a:lnTo>
                      <a:pt x="29" y="8"/>
                    </a:lnTo>
                    <a:lnTo>
                      <a:pt x="28" y="7"/>
                    </a:lnTo>
                    <a:lnTo>
                      <a:pt x="23" y="6"/>
                    </a:lnTo>
                    <a:lnTo>
                      <a:pt x="20" y="5"/>
                    </a:lnTo>
                    <a:lnTo>
                      <a:pt x="20" y="5"/>
                    </a:lnTo>
                    <a:lnTo>
                      <a:pt x="19" y="5"/>
                    </a:lnTo>
                    <a:lnTo>
                      <a:pt x="15" y="15"/>
                    </a:lnTo>
                    <a:lnTo>
                      <a:pt x="15" y="15"/>
                    </a:lnTo>
                    <a:lnTo>
                      <a:pt x="15" y="16"/>
                    </a:lnTo>
                    <a:lnTo>
                      <a:pt x="16" y="17"/>
                    </a:lnTo>
                    <a:lnTo>
                      <a:pt x="17" y="17"/>
                    </a:lnTo>
                    <a:lnTo>
                      <a:pt x="17" y="17"/>
                    </a:lnTo>
                    <a:lnTo>
                      <a:pt x="21" y="17"/>
                    </a:lnTo>
                    <a:lnTo>
                      <a:pt x="23" y="17"/>
                    </a:lnTo>
                    <a:lnTo>
                      <a:pt x="24" y="16"/>
                    </a:lnTo>
                    <a:lnTo>
                      <a:pt x="24" y="15"/>
                    </a:lnTo>
                    <a:lnTo>
                      <a:pt x="26" y="15"/>
                    </a:lnTo>
                    <a:lnTo>
                      <a:pt x="26" y="15"/>
                    </a:lnTo>
                    <a:lnTo>
                      <a:pt x="25" y="21"/>
                    </a:lnTo>
                    <a:lnTo>
                      <a:pt x="25" y="21"/>
                    </a:lnTo>
                    <a:lnTo>
                      <a:pt x="24" y="25"/>
                    </a:lnTo>
                    <a:lnTo>
                      <a:pt x="22" y="25"/>
                    </a:lnTo>
                    <a:lnTo>
                      <a:pt x="22" y="25"/>
                    </a:lnTo>
                    <a:lnTo>
                      <a:pt x="22" y="22"/>
                    </a:lnTo>
                    <a:lnTo>
                      <a:pt x="21" y="21"/>
                    </a:lnTo>
                    <a:lnTo>
                      <a:pt x="19" y="19"/>
                    </a:lnTo>
                    <a:lnTo>
                      <a:pt x="15" y="18"/>
                    </a:lnTo>
                    <a:lnTo>
                      <a:pt x="15" y="18"/>
                    </a:lnTo>
                    <a:lnTo>
                      <a:pt x="15" y="18"/>
                    </a:lnTo>
                    <a:lnTo>
                      <a:pt x="14" y="19"/>
                    </a:lnTo>
                    <a:lnTo>
                      <a:pt x="12" y="31"/>
                    </a:lnTo>
                    <a:lnTo>
                      <a:pt x="12" y="31"/>
                    </a:lnTo>
                    <a:lnTo>
                      <a:pt x="12" y="32"/>
                    </a:lnTo>
                    <a:lnTo>
                      <a:pt x="20" y="34"/>
                    </a:lnTo>
                    <a:lnTo>
                      <a:pt x="20" y="34"/>
                    </a:lnTo>
                    <a:lnTo>
                      <a:pt x="23" y="34"/>
                    </a:lnTo>
                    <a:lnTo>
                      <a:pt x="26" y="32"/>
                    </a:lnTo>
                    <a:lnTo>
                      <a:pt x="28" y="29"/>
                    </a:lnTo>
                    <a:lnTo>
                      <a:pt x="30" y="30"/>
                    </a:lnTo>
                    <a:lnTo>
                      <a:pt x="30" y="30"/>
                    </a:lnTo>
                    <a:lnTo>
                      <a:pt x="26" y="38"/>
                    </a:lnTo>
                    <a:lnTo>
                      <a:pt x="0" y="31"/>
                    </a:lnTo>
                    <a:lnTo>
                      <a:pt x="2"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 name="Freeform 71">
                <a:extLst>
                  <a:ext uri="{FF2B5EF4-FFF2-40B4-BE49-F238E27FC236}">
                    <a16:creationId xmlns:a16="http://schemas.microsoft.com/office/drawing/2014/main" id="{893EB663-7635-DE4F-99D4-F37B1C55F415}"/>
                  </a:ext>
                </a:extLst>
              </p:cNvPr>
              <p:cNvSpPr>
                <a:spLocks/>
              </p:cNvSpPr>
              <p:nvPr userDrawn="1"/>
            </p:nvSpPr>
            <p:spPr bwMode="auto">
              <a:xfrm>
                <a:off x="8224838" y="180975"/>
                <a:ext cx="23813" cy="26987"/>
              </a:xfrm>
              <a:custGeom>
                <a:avLst/>
                <a:gdLst>
                  <a:gd name="T0" fmla="*/ 5 w 31"/>
                  <a:gd name="T1" fmla="*/ 18 h 34"/>
                  <a:gd name="T2" fmla="*/ 6 w 31"/>
                  <a:gd name="T3" fmla="*/ 26 h 34"/>
                  <a:gd name="T4" fmla="*/ 10 w 31"/>
                  <a:gd name="T5" fmla="*/ 30 h 34"/>
                  <a:gd name="T6" fmla="*/ 14 w 31"/>
                  <a:gd name="T7" fmla="*/ 31 h 34"/>
                  <a:gd name="T8" fmla="*/ 18 w 31"/>
                  <a:gd name="T9" fmla="*/ 29 h 34"/>
                  <a:gd name="T10" fmla="*/ 19 w 31"/>
                  <a:gd name="T11" fmla="*/ 28 h 34"/>
                  <a:gd name="T12" fmla="*/ 19 w 31"/>
                  <a:gd name="T13" fmla="*/ 23 h 34"/>
                  <a:gd name="T14" fmla="*/ 13 w 31"/>
                  <a:gd name="T15" fmla="*/ 18 h 34"/>
                  <a:gd name="T16" fmla="*/ 9 w 31"/>
                  <a:gd name="T17" fmla="*/ 14 h 34"/>
                  <a:gd name="T18" fmla="*/ 7 w 31"/>
                  <a:gd name="T19" fmla="*/ 9 h 34"/>
                  <a:gd name="T20" fmla="*/ 8 w 31"/>
                  <a:gd name="T21" fmla="*/ 6 h 34"/>
                  <a:gd name="T22" fmla="*/ 14 w 31"/>
                  <a:gd name="T23" fmla="*/ 1 h 34"/>
                  <a:gd name="T24" fmla="*/ 23 w 31"/>
                  <a:gd name="T25" fmla="*/ 1 h 34"/>
                  <a:gd name="T26" fmla="*/ 27 w 31"/>
                  <a:gd name="T27" fmla="*/ 3 h 34"/>
                  <a:gd name="T28" fmla="*/ 31 w 31"/>
                  <a:gd name="T29" fmla="*/ 5 h 34"/>
                  <a:gd name="T30" fmla="*/ 30 w 31"/>
                  <a:gd name="T31" fmla="*/ 7 h 34"/>
                  <a:gd name="T32" fmla="*/ 26 w 31"/>
                  <a:gd name="T33" fmla="*/ 13 h 34"/>
                  <a:gd name="T34" fmla="*/ 26 w 31"/>
                  <a:gd name="T35" fmla="*/ 9 h 34"/>
                  <a:gd name="T36" fmla="*/ 24 w 31"/>
                  <a:gd name="T37" fmla="*/ 4 h 34"/>
                  <a:gd name="T38" fmla="*/ 20 w 31"/>
                  <a:gd name="T39" fmla="*/ 3 h 34"/>
                  <a:gd name="T40" fmla="*/ 16 w 31"/>
                  <a:gd name="T41" fmla="*/ 2 h 34"/>
                  <a:gd name="T42" fmla="*/ 13 w 31"/>
                  <a:gd name="T43" fmla="*/ 5 h 34"/>
                  <a:gd name="T44" fmla="*/ 13 w 31"/>
                  <a:gd name="T45" fmla="*/ 9 h 34"/>
                  <a:gd name="T46" fmla="*/ 22 w 31"/>
                  <a:gd name="T47" fmla="*/ 17 h 34"/>
                  <a:gd name="T48" fmla="*/ 24 w 31"/>
                  <a:gd name="T49" fmla="*/ 19 h 34"/>
                  <a:gd name="T50" fmla="*/ 25 w 31"/>
                  <a:gd name="T51" fmla="*/ 24 h 34"/>
                  <a:gd name="T52" fmla="*/ 25 w 31"/>
                  <a:gd name="T53" fmla="*/ 27 h 34"/>
                  <a:gd name="T54" fmla="*/ 18 w 31"/>
                  <a:gd name="T55" fmla="*/ 34 h 34"/>
                  <a:gd name="T56" fmla="*/ 9 w 31"/>
                  <a:gd name="T57" fmla="*/ 32 h 34"/>
                  <a:gd name="T58" fmla="*/ 5 w 31"/>
                  <a:gd name="T59" fmla="*/ 30 h 34"/>
                  <a:gd name="T60" fmla="*/ 0 w 31"/>
                  <a:gd name="T61" fmla="*/ 28 h 34"/>
                  <a:gd name="T62" fmla="*/ 5 w 31"/>
                  <a:gd name="T63" fmla="*/ 1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 h="34">
                    <a:moveTo>
                      <a:pt x="5" y="18"/>
                    </a:moveTo>
                    <a:lnTo>
                      <a:pt x="5" y="18"/>
                    </a:lnTo>
                    <a:lnTo>
                      <a:pt x="5" y="22"/>
                    </a:lnTo>
                    <a:lnTo>
                      <a:pt x="6" y="26"/>
                    </a:lnTo>
                    <a:lnTo>
                      <a:pt x="7" y="28"/>
                    </a:lnTo>
                    <a:lnTo>
                      <a:pt x="10" y="30"/>
                    </a:lnTo>
                    <a:lnTo>
                      <a:pt x="10" y="30"/>
                    </a:lnTo>
                    <a:lnTo>
                      <a:pt x="14" y="31"/>
                    </a:lnTo>
                    <a:lnTo>
                      <a:pt x="16" y="30"/>
                    </a:lnTo>
                    <a:lnTo>
                      <a:pt x="18" y="29"/>
                    </a:lnTo>
                    <a:lnTo>
                      <a:pt x="19" y="28"/>
                    </a:lnTo>
                    <a:lnTo>
                      <a:pt x="19" y="28"/>
                    </a:lnTo>
                    <a:lnTo>
                      <a:pt x="19" y="26"/>
                    </a:lnTo>
                    <a:lnTo>
                      <a:pt x="19" y="23"/>
                    </a:lnTo>
                    <a:lnTo>
                      <a:pt x="16" y="20"/>
                    </a:lnTo>
                    <a:lnTo>
                      <a:pt x="13" y="18"/>
                    </a:lnTo>
                    <a:lnTo>
                      <a:pt x="13" y="18"/>
                    </a:lnTo>
                    <a:lnTo>
                      <a:pt x="9" y="14"/>
                    </a:lnTo>
                    <a:lnTo>
                      <a:pt x="7" y="11"/>
                    </a:lnTo>
                    <a:lnTo>
                      <a:pt x="7" y="9"/>
                    </a:lnTo>
                    <a:lnTo>
                      <a:pt x="8" y="6"/>
                    </a:lnTo>
                    <a:lnTo>
                      <a:pt x="8" y="6"/>
                    </a:lnTo>
                    <a:lnTo>
                      <a:pt x="10" y="3"/>
                    </a:lnTo>
                    <a:lnTo>
                      <a:pt x="14" y="1"/>
                    </a:lnTo>
                    <a:lnTo>
                      <a:pt x="17" y="0"/>
                    </a:lnTo>
                    <a:lnTo>
                      <a:pt x="23" y="1"/>
                    </a:lnTo>
                    <a:lnTo>
                      <a:pt x="23" y="1"/>
                    </a:lnTo>
                    <a:lnTo>
                      <a:pt x="27" y="3"/>
                    </a:lnTo>
                    <a:lnTo>
                      <a:pt x="31" y="5"/>
                    </a:lnTo>
                    <a:lnTo>
                      <a:pt x="31" y="5"/>
                    </a:lnTo>
                    <a:lnTo>
                      <a:pt x="30" y="7"/>
                    </a:lnTo>
                    <a:lnTo>
                      <a:pt x="30" y="7"/>
                    </a:lnTo>
                    <a:lnTo>
                      <a:pt x="27" y="13"/>
                    </a:lnTo>
                    <a:lnTo>
                      <a:pt x="26" y="13"/>
                    </a:lnTo>
                    <a:lnTo>
                      <a:pt x="26" y="13"/>
                    </a:lnTo>
                    <a:lnTo>
                      <a:pt x="26" y="9"/>
                    </a:lnTo>
                    <a:lnTo>
                      <a:pt x="25" y="6"/>
                    </a:lnTo>
                    <a:lnTo>
                      <a:pt x="24" y="4"/>
                    </a:lnTo>
                    <a:lnTo>
                      <a:pt x="20" y="3"/>
                    </a:lnTo>
                    <a:lnTo>
                      <a:pt x="20" y="3"/>
                    </a:lnTo>
                    <a:lnTo>
                      <a:pt x="18" y="2"/>
                    </a:lnTo>
                    <a:lnTo>
                      <a:pt x="16" y="2"/>
                    </a:lnTo>
                    <a:lnTo>
                      <a:pt x="14" y="3"/>
                    </a:lnTo>
                    <a:lnTo>
                      <a:pt x="13" y="5"/>
                    </a:lnTo>
                    <a:lnTo>
                      <a:pt x="13" y="5"/>
                    </a:lnTo>
                    <a:lnTo>
                      <a:pt x="13" y="9"/>
                    </a:lnTo>
                    <a:lnTo>
                      <a:pt x="15" y="11"/>
                    </a:lnTo>
                    <a:lnTo>
                      <a:pt x="22" y="17"/>
                    </a:lnTo>
                    <a:lnTo>
                      <a:pt x="22" y="17"/>
                    </a:lnTo>
                    <a:lnTo>
                      <a:pt x="24" y="19"/>
                    </a:lnTo>
                    <a:lnTo>
                      <a:pt x="25" y="21"/>
                    </a:lnTo>
                    <a:lnTo>
                      <a:pt x="25" y="24"/>
                    </a:lnTo>
                    <a:lnTo>
                      <a:pt x="25" y="27"/>
                    </a:lnTo>
                    <a:lnTo>
                      <a:pt x="25" y="27"/>
                    </a:lnTo>
                    <a:lnTo>
                      <a:pt x="23" y="31"/>
                    </a:lnTo>
                    <a:lnTo>
                      <a:pt x="18" y="34"/>
                    </a:lnTo>
                    <a:lnTo>
                      <a:pt x="14" y="34"/>
                    </a:lnTo>
                    <a:lnTo>
                      <a:pt x="9" y="32"/>
                    </a:lnTo>
                    <a:lnTo>
                      <a:pt x="9" y="32"/>
                    </a:lnTo>
                    <a:lnTo>
                      <a:pt x="5" y="30"/>
                    </a:lnTo>
                    <a:lnTo>
                      <a:pt x="0" y="28"/>
                    </a:lnTo>
                    <a:lnTo>
                      <a:pt x="0" y="28"/>
                    </a:lnTo>
                    <a:lnTo>
                      <a:pt x="2" y="18"/>
                    </a:lnTo>
                    <a:lnTo>
                      <a:pt x="5"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72">
                <a:extLst>
                  <a:ext uri="{FF2B5EF4-FFF2-40B4-BE49-F238E27FC236}">
                    <a16:creationId xmlns:a16="http://schemas.microsoft.com/office/drawing/2014/main" id="{CF923BF1-9E03-C447-961E-BA898399CF3B}"/>
                  </a:ext>
                </a:extLst>
              </p:cNvPr>
              <p:cNvSpPr>
                <a:spLocks/>
              </p:cNvSpPr>
              <p:nvPr userDrawn="1"/>
            </p:nvSpPr>
            <p:spPr bwMode="auto">
              <a:xfrm>
                <a:off x="8255000" y="201613"/>
                <a:ext cx="4763" cy="4762"/>
              </a:xfrm>
              <a:custGeom>
                <a:avLst/>
                <a:gdLst>
                  <a:gd name="T0" fmla="*/ 4 w 5"/>
                  <a:gd name="T1" fmla="*/ 0 h 7"/>
                  <a:gd name="T2" fmla="*/ 4 w 5"/>
                  <a:gd name="T3" fmla="*/ 0 h 7"/>
                  <a:gd name="T4" fmla="*/ 5 w 5"/>
                  <a:gd name="T5" fmla="*/ 3 h 7"/>
                  <a:gd name="T6" fmla="*/ 5 w 5"/>
                  <a:gd name="T7" fmla="*/ 5 h 7"/>
                  <a:gd name="T8" fmla="*/ 5 w 5"/>
                  <a:gd name="T9" fmla="*/ 5 h 7"/>
                  <a:gd name="T10" fmla="*/ 3 w 5"/>
                  <a:gd name="T11" fmla="*/ 7 h 7"/>
                  <a:gd name="T12" fmla="*/ 1 w 5"/>
                  <a:gd name="T13" fmla="*/ 6 h 7"/>
                  <a:gd name="T14" fmla="*/ 1 w 5"/>
                  <a:gd name="T15" fmla="*/ 6 h 7"/>
                  <a:gd name="T16" fmla="*/ 0 w 5"/>
                  <a:gd name="T17" fmla="*/ 5 h 7"/>
                  <a:gd name="T18" fmla="*/ 0 w 5"/>
                  <a:gd name="T19" fmla="*/ 3 h 7"/>
                  <a:gd name="T20" fmla="*/ 0 w 5"/>
                  <a:gd name="T21" fmla="*/ 3 h 7"/>
                  <a:gd name="T22" fmla="*/ 1 w 5"/>
                  <a:gd name="T23" fmla="*/ 0 h 7"/>
                  <a:gd name="T24" fmla="*/ 4 w 5"/>
                  <a:gd name="T25"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7">
                    <a:moveTo>
                      <a:pt x="4" y="0"/>
                    </a:moveTo>
                    <a:lnTo>
                      <a:pt x="4" y="0"/>
                    </a:lnTo>
                    <a:lnTo>
                      <a:pt x="5" y="3"/>
                    </a:lnTo>
                    <a:lnTo>
                      <a:pt x="5" y="5"/>
                    </a:lnTo>
                    <a:lnTo>
                      <a:pt x="5" y="5"/>
                    </a:lnTo>
                    <a:lnTo>
                      <a:pt x="3" y="7"/>
                    </a:lnTo>
                    <a:lnTo>
                      <a:pt x="1" y="6"/>
                    </a:lnTo>
                    <a:lnTo>
                      <a:pt x="1" y="6"/>
                    </a:lnTo>
                    <a:lnTo>
                      <a:pt x="0" y="5"/>
                    </a:lnTo>
                    <a:lnTo>
                      <a:pt x="0" y="3"/>
                    </a:lnTo>
                    <a:lnTo>
                      <a:pt x="0" y="3"/>
                    </a:lnTo>
                    <a:lnTo>
                      <a:pt x="1" y="0"/>
                    </a:ln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7" name="Freeform 73">
                <a:extLst>
                  <a:ext uri="{FF2B5EF4-FFF2-40B4-BE49-F238E27FC236}">
                    <a16:creationId xmlns:a16="http://schemas.microsoft.com/office/drawing/2014/main" id="{34AF4EFE-7FF6-6844-B076-D7D8F1800C68}"/>
                  </a:ext>
                </a:extLst>
              </p:cNvPr>
              <p:cNvSpPr>
                <a:spLocks/>
              </p:cNvSpPr>
              <p:nvPr userDrawn="1"/>
            </p:nvSpPr>
            <p:spPr bwMode="auto">
              <a:xfrm>
                <a:off x="8255000" y="201613"/>
                <a:ext cx="4763" cy="4762"/>
              </a:xfrm>
              <a:custGeom>
                <a:avLst/>
                <a:gdLst>
                  <a:gd name="T0" fmla="*/ 4 w 5"/>
                  <a:gd name="T1" fmla="*/ 0 h 7"/>
                  <a:gd name="T2" fmla="*/ 4 w 5"/>
                  <a:gd name="T3" fmla="*/ 0 h 7"/>
                  <a:gd name="T4" fmla="*/ 5 w 5"/>
                  <a:gd name="T5" fmla="*/ 3 h 7"/>
                  <a:gd name="T6" fmla="*/ 5 w 5"/>
                  <a:gd name="T7" fmla="*/ 5 h 7"/>
                  <a:gd name="T8" fmla="*/ 5 w 5"/>
                  <a:gd name="T9" fmla="*/ 5 h 7"/>
                  <a:gd name="T10" fmla="*/ 3 w 5"/>
                  <a:gd name="T11" fmla="*/ 7 h 7"/>
                  <a:gd name="T12" fmla="*/ 1 w 5"/>
                  <a:gd name="T13" fmla="*/ 6 h 7"/>
                  <a:gd name="T14" fmla="*/ 1 w 5"/>
                  <a:gd name="T15" fmla="*/ 6 h 7"/>
                  <a:gd name="T16" fmla="*/ 0 w 5"/>
                  <a:gd name="T17" fmla="*/ 5 h 7"/>
                  <a:gd name="T18" fmla="*/ 0 w 5"/>
                  <a:gd name="T19" fmla="*/ 3 h 7"/>
                  <a:gd name="T20" fmla="*/ 0 w 5"/>
                  <a:gd name="T21" fmla="*/ 3 h 7"/>
                  <a:gd name="T22" fmla="*/ 1 w 5"/>
                  <a:gd name="T23" fmla="*/ 0 h 7"/>
                  <a:gd name="T24" fmla="*/ 4 w 5"/>
                  <a:gd name="T25"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7">
                    <a:moveTo>
                      <a:pt x="4" y="0"/>
                    </a:moveTo>
                    <a:lnTo>
                      <a:pt x="4" y="0"/>
                    </a:lnTo>
                    <a:lnTo>
                      <a:pt x="5" y="3"/>
                    </a:lnTo>
                    <a:lnTo>
                      <a:pt x="5" y="5"/>
                    </a:lnTo>
                    <a:lnTo>
                      <a:pt x="5" y="5"/>
                    </a:lnTo>
                    <a:lnTo>
                      <a:pt x="3" y="7"/>
                    </a:lnTo>
                    <a:lnTo>
                      <a:pt x="1" y="6"/>
                    </a:lnTo>
                    <a:lnTo>
                      <a:pt x="1" y="6"/>
                    </a:lnTo>
                    <a:lnTo>
                      <a:pt x="0" y="5"/>
                    </a:lnTo>
                    <a:lnTo>
                      <a:pt x="0" y="3"/>
                    </a:lnTo>
                    <a:lnTo>
                      <a:pt x="0" y="3"/>
                    </a:lnTo>
                    <a:lnTo>
                      <a:pt x="1" y="0"/>
                    </a:lnTo>
                    <a:lnTo>
                      <a:pt x="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74">
                <a:extLst>
                  <a:ext uri="{FF2B5EF4-FFF2-40B4-BE49-F238E27FC236}">
                    <a16:creationId xmlns:a16="http://schemas.microsoft.com/office/drawing/2014/main" id="{37428D63-9111-2A4B-AFAD-5DC80C934158}"/>
                  </a:ext>
                </a:extLst>
              </p:cNvPr>
              <p:cNvSpPr>
                <a:spLocks/>
              </p:cNvSpPr>
              <p:nvPr userDrawn="1"/>
            </p:nvSpPr>
            <p:spPr bwMode="auto">
              <a:xfrm>
                <a:off x="8262938" y="195263"/>
                <a:ext cx="31750" cy="31750"/>
              </a:xfrm>
              <a:custGeom>
                <a:avLst/>
                <a:gdLst>
                  <a:gd name="T0" fmla="*/ 8 w 40"/>
                  <a:gd name="T1" fmla="*/ 0 h 40"/>
                  <a:gd name="T2" fmla="*/ 21 w 40"/>
                  <a:gd name="T3" fmla="*/ 7 h 40"/>
                  <a:gd name="T4" fmla="*/ 20 w 40"/>
                  <a:gd name="T5" fmla="*/ 10 h 40"/>
                  <a:gd name="T6" fmla="*/ 20 w 40"/>
                  <a:gd name="T7" fmla="*/ 10 h 40"/>
                  <a:gd name="T8" fmla="*/ 17 w 40"/>
                  <a:gd name="T9" fmla="*/ 7 h 40"/>
                  <a:gd name="T10" fmla="*/ 16 w 40"/>
                  <a:gd name="T11" fmla="*/ 9 h 40"/>
                  <a:gd name="T12" fmla="*/ 16 w 40"/>
                  <a:gd name="T13" fmla="*/ 9 h 40"/>
                  <a:gd name="T14" fmla="*/ 7 w 40"/>
                  <a:gd name="T15" fmla="*/ 23 h 40"/>
                  <a:gd name="T16" fmla="*/ 7 w 40"/>
                  <a:gd name="T17" fmla="*/ 23 h 40"/>
                  <a:gd name="T18" fmla="*/ 6 w 40"/>
                  <a:gd name="T19" fmla="*/ 26 h 40"/>
                  <a:gd name="T20" fmla="*/ 4 w 40"/>
                  <a:gd name="T21" fmla="*/ 29 h 40"/>
                  <a:gd name="T22" fmla="*/ 6 w 40"/>
                  <a:gd name="T23" fmla="*/ 32 h 40"/>
                  <a:gd name="T24" fmla="*/ 9 w 40"/>
                  <a:gd name="T25" fmla="*/ 36 h 40"/>
                  <a:gd name="T26" fmla="*/ 9 w 40"/>
                  <a:gd name="T27" fmla="*/ 36 h 40"/>
                  <a:gd name="T28" fmla="*/ 13 w 40"/>
                  <a:gd name="T29" fmla="*/ 38 h 40"/>
                  <a:gd name="T30" fmla="*/ 17 w 40"/>
                  <a:gd name="T31" fmla="*/ 37 h 40"/>
                  <a:gd name="T32" fmla="*/ 20 w 40"/>
                  <a:gd name="T33" fmla="*/ 34 h 40"/>
                  <a:gd name="T34" fmla="*/ 24 w 40"/>
                  <a:gd name="T35" fmla="*/ 29 h 40"/>
                  <a:gd name="T36" fmla="*/ 24 w 40"/>
                  <a:gd name="T37" fmla="*/ 29 h 40"/>
                  <a:gd name="T38" fmla="*/ 30 w 40"/>
                  <a:gd name="T39" fmla="*/ 18 h 40"/>
                  <a:gd name="T40" fmla="*/ 30 w 40"/>
                  <a:gd name="T41" fmla="*/ 18 h 40"/>
                  <a:gd name="T42" fmla="*/ 30 w 40"/>
                  <a:gd name="T43" fmla="*/ 15 h 40"/>
                  <a:gd name="T44" fmla="*/ 26 w 40"/>
                  <a:gd name="T45" fmla="*/ 13 h 40"/>
                  <a:gd name="T46" fmla="*/ 27 w 40"/>
                  <a:gd name="T47" fmla="*/ 11 h 40"/>
                  <a:gd name="T48" fmla="*/ 40 w 40"/>
                  <a:gd name="T49" fmla="*/ 18 h 40"/>
                  <a:gd name="T50" fmla="*/ 38 w 40"/>
                  <a:gd name="T51" fmla="*/ 20 h 40"/>
                  <a:gd name="T52" fmla="*/ 38 w 40"/>
                  <a:gd name="T53" fmla="*/ 20 h 40"/>
                  <a:gd name="T54" fmla="*/ 34 w 40"/>
                  <a:gd name="T55" fmla="*/ 18 h 40"/>
                  <a:gd name="T56" fmla="*/ 33 w 40"/>
                  <a:gd name="T57" fmla="*/ 19 h 40"/>
                  <a:gd name="T58" fmla="*/ 33 w 40"/>
                  <a:gd name="T59" fmla="*/ 19 h 40"/>
                  <a:gd name="T60" fmla="*/ 25 w 40"/>
                  <a:gd name="T61" fmla="*/ 32 h 40"/>
                  <a:gd name="T62" fmla="*/ 25 w 40"/>
                  <a:gd name="T63" fmla="*/ 32 h 40"/>
                  <a:gd name="T64" fmla="*/ 21 w 40"/>
                  <a:gd name="T65" fmla="*/ 36 h 40"/>
                  <a:gd name="T66" fmla="*/ 18 w 40"/>
                  <a:gd name="T67" fmla="*/ 39 h 40"/>
                  <a:gd name="T68" fmla="*/ 16 w 40"/>
                  <a:gd name="T69" fmla="*/ 40 h 40"/>
                  <a:gd name="T70" fmla="*/ 13 w 40"/>
                  <a:gd name="T71" fmla="*/ 40 h 40"/>
                  <a:gd name="T72" fmla="*/ 10 w 40"/>
                  <a:gd name="T73" fmla="*/ 39 h 40"/>
                  <a:gd name="T74" fmla="*/ 7 w 40"/>
                  <a:gd name="T75" fmla="*/ 38 h 40"/>
                  <a:gd name="T76" fmla="*/ 7 w 40"/>
                  <a:gd name="T77" fmla="*/ 38 h 40"/>
                  <a:gd name="T78" fmla="*/ 2 w 40"/>
                  <a:gd name="T79" fmla="*/ 35 h 40"/>
                  <a:gd name="T80" fmla="*/ 0 w 40"/>
                  <a:gd name="T81" fmla="*/ 30 h 40"/>
                  <a:gd name="T82" fmla="*/ 0 w 40"/>
                  <a:gd name="T83" fmla="*/ 26 h 40"/>
                  <a:gd name="T84" fmla="*/ 2 w 40"/>
                  <a:gd name="T85" fmla="*/ 20 h 40"/>
                  <a:gd name="T86" fmla="*/ 2 w 40"/>
                  <a:gd name="T87" fmla="*/ 20 h 40"/>
                  <a:gd name="T88" fmla="*/ 10 w 40"/>
                  <a:gd name="T89" fmla="*/ 5 h 40"/>
                  <a:gd name="T90" fmla="*/ 10 w 40"/>
                  <a:gd name="T91" fmla="*/ 5 h 40"/>
                  <a:gd name="T92" fmla="*/ 10 w 40"/>
                  <a:gd name="T93" fmla="*/ 4 h 40"/>
                  <a:gd name="T94" fmla="*/ 7 w 40"/>
                  <a:gd name="T95" fmla="*/ 2 h 40"/>
                  <a:gd name="T96" fmla="*/ 8 w 40"/>
                  <a:gd name="T9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 h="40">
                    <a:moveTo>
                      <a:pt x="8" y="0"/>
                    </a:moveTo>
                    <a:lnTo>
                      <a:pt x="21" y="7"/>
                    </a:lnTo>
                    <a:lnTo>
                      <a:pt x="20" y="10"/>
                    </a:lnTo>
                    <a:lnTo>
                      <a:pt x="20" y="10"/>
                    </a:lnTo>
                    <a:lnTo>
                      <a:pt x="17" y="7"/>
                    </a:lnTo>
                    <a:lnTo>
                      <a:pt x="16" y="9"/>
                    </a:lnTo>
                    <a:lnTo>
                      <a:pt x="16" y="9"/>
                    </a:lnTo>
                    <a:lnTo>
                      <a:pt x="7" y="23"/>
                    </a:lnTo>
                    <a:lnTo>
                      <a:pt x="7" y="23"/>
                    </a:lnTo>
                    <a:lnTo>
                      <a:pt x="6" y="26"/>
                    </a:lnTo>
                    <a:lnTo>
                      <a:pt x="4" y="29"/>
                    </a:lnTo>
                    <a:lnTo>
                      <a:pt x="6" y="32"/>
                    </a:lnTo>
                    <a:lnTo>
                      <a:pt x="9" y="36"/>
                    </a:lnTo>
                    <a:lnTo>
                      <a:pt x="9" y="36"/>
                    </a:lnTo>
                    <a:lnTo>
                      <a:pt x="13" y="38"/>
                    </a:lnTo>
                    <a:lnTo>
                      <a:pt x="17" y="37"/>
                    </a:lnTo>
                    <a:lnTo>
                      <a:pt x="20" y="34"/>
                    </a:lnTo>
                    <a:lnTo>
                      <a:pt x="24" y="29"/>
                    </a:lnTo>
                    <a:lnTo>
                      <a:pt x="24" y="29"/>
                    </a:lnTo>
                    <a:lnTo>
                      <a:pt x="30" y="18"/>
                    </a:lnTo>
                    <a:lnTo>
                      <a:pt x="30" y="18"/>
                    </a:lnTo>
                    <a:lnTo>
                      <a:pt x="30" y="15"/>
                    </a:lnTo>
                    <a:lnTo>
                      <a:pt x="26" y="13"/>
                    </a:lnTo>
                    <a:lnTo>
                      <a:pt x="27" y="11"/>
                    </a:lnTo>
                    <a:lnTo>
                      <a:pt x="40" y="18"/>
                    </a:lnTo>
                    <a:lnTo>
                      <a:pt x="38" y="20"/>
                    </a:lnTo>
                    <a:lnTo>
                      <a:pt x="38" y="20"/>
                    </a:lnTo>
                    <a:lnTo>
                      <a:pt x="34" y="18"/>
                    </a:lnTo>
                    <a:lnTo>
                      <a:pt x="33" y="19"/>
                    </a:lnTo>
                    <a:lnTo>
                      <a:pt x="33" y="19"/>
                    </a:lnTo>
                    <a:lnTo>
                      <a:pt x="25" y="32"/>
                    </a:lnTo>
                    <a:lnTo>
                      <a:pt x="25" y="32"/>
                    </a:lnTo>
                    <a:lnTo>
                      <a:pt x="21" y="36"/>
                    </a:lnTo>
                    <a:lnTo>
                      <a:pt x="18" y="39"/>
                    </a:lnTo>
                    <a:lnTo>
                      <a:pt x="16" y="40"/>
                    </a:lnTo>
                    <a:lnTo>
                      <a:pt x="13" y="40"/>
                    </a:lnTo>
                    <a:lnTo>
                      <a:pt x="10" y="39"/>
                    </a:lnTo>
                    <a:lnTo>
                      <a:pt x="7" y="38"/>
                    </a:lnTo>
                    <a:lnTo>
                      <a:pt x="7" y="38"/>
                    </a:lnTo>
                    <a:lnTo>
                      <a:pt x="2" y="35"/>
                    </a:lnTo>
                    <a:lnTo>
                      <a:pt x="0" y="30"/>
                    </a:lnTo>
                    <a:lnTo>
                      <a:pt x="0" y="26"/>
                    </a:lnTo>
                    <a:lnTo>
                      <a:pt x="2" y="20"/>
                    </a:lnTo>
                    <a:lnTo>
                      <a:pt x="2" y="20"/>
                    </a:lnTo>
                    <a:lnTo>
                      <a:pt x="10" y="5"/>
                    </a:lnTo>
                    <a:lnTo>
                      <a:pt x="10" y="5"/>
                    </a:lnTo>
                    <a:lnTo>
                      <a:pt x="10" y="4"/>
                    </a:lnTo>
                    <a:lnTo>
                      <a:pt x="7" y="2"/>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75">
                <a:extLst>
                  <a:ext uri="{FF2B5EF4-FFF2-40B4-BE49-F238E27FC236}">
                    <a16:creationId xmlns:a16="http://schemas.microsoft.com/office/drawing/2014/main" id="{43EB1004-D34F-754E-A66F-905967FCF84C}"/>
                  </a:ext>
                </a:extLst>
              </p:cNvPr>
              <p:cNvSpPr>
                <a:spLocks/>
              </p:cNvSpPr>
              <p:nvPr userDrawn="1"/>
            </p:nvSpPr>
            <p:spPr bwMode="auto">
              <a:xfrm>
                <a:off x="8283575" y="215900"/>
                <a:ext cx="28575" cy="25400"/>
              </a:xfrm>
              <a:custGeom>
                <a:avLst/>
                <a:gdLst>
                  <a:gd name="T0" fmla="*/ 7 w 35"/>
                  <a:gd name="T1" fmla="*/ 14 h 32"/>
                  <a:gd name="T2" fmla="*/ 7 w 35"/>
                  <a:gd name="T3" fmla="*/ 14 h 32"/>
                  <a:gd name="T4" fmla="*/ 6 w 35"/>
                  <a:gd name="T5" fmla="*/ 19 h 32"/>
                  <a:gd name="T6" fmla="*/ 6 w 35"/>
                  <a:gd name="T7" fmla="*/ 22 h 32"/>
                  <a:gd name="T8" fmla="*/ 7 w 35"/>
                  <a:gd name="T9" fmla="*/ 25 h 32"/>
                  <a:gd name="T10" fmla="*/ 9 w 35"/>
                  <a:gd name="T11" fmla="*/ 28 h 32"/>
                  <a:gd name="T12" fmla="*/ 9 w 35"/>
                  <a:gd name="T13" fmla="*/ 28 h 32"/>
                  <a:gd name="T14" fmla="*/ 11 w 35"/>
                  <a:gd name="T15" fmla="*/ 29 h 32"/>
                  <a:gd name="T16" fmla="*/ 15 w 35"/>
                  <a:gd name="T17" fmla="*/ 29 h 32"/>
                  <a:gd name="T18" fmla="*/ 17 w 35"/>
                  <a:gd name="T19" fmla="*/ 29 h 32"/>
                  <a:gd name="T20" fmla="*/ 18 w 35"/>
                  <a:gd name="T21" fmla="*/ 28 h 32"/>
                  <a:gd name="T22" fmla="*/ 18 w 35"/>
                  <a:gd name="T23" fmla="*/ 28 h 32"/>
                  <a:gd name="T24" fmla="*/ 19 w 35"/>
                  <a:gd name="T25" fmla="*/ 26 h 32"/>
                  <a:gd name="T26" fmla="*/ 19 w 35"/>
                  <a:gd name="T27" fmla="*/ 23 h 32"/>
                  <a:gd name="T28" fmla="*/ 17 w 35"/>
                  <a:gd name="T29" fmla="*/ 20 h 32"/>
                  <a:gd name="T30" fmla="*/ 15 w 35"/>
                  <a:gd name="T31" fmla="*/ 17 h 32"/>
                  <a:gd name="T32" fmla="*/ 15 w 35"/>
                  <a:gd name="T33" fmla="*/ 17 h 32"/>
                  <a:gd name="T34" fmla="*/ 12 w 35"/>
                  <a:gd name="T35" fmla="*/ 12 h 32"/>
                  <a:gd name="T36" fmla="*/ 11 w 35"/>
                  <a:gd name="T37" fmla="*/ 9 h 32"/>
                  <a:gd name="T38" fmla="*/ 11 w 35"/>
                  <a:gd name="T39" fmla="*/ 6 h 32"/>
                  <a:gd name="T40" fmla="*/ 12 w 35"/>
                  <a:gd name="T41" fmla="*/ 4 h 32"/>
                  <a:gd name="T42" fmla="*/ 12 w 35"/>
                  <a:gd name="T43" fmla="*/ 4 h 32"/>
                  <a:gd name="T44" fmla="*/ 16 w 35"/>
                  <a:gd name="T45" fmla="*/ 1 h 32"/>
                  <a:gd name="T46" fmla="*/ 20 w 35"/>
                  <a:gd name="T47" fmla="*/ 0 h 32"/>
                  <a:gd name="T48" fmla="*/ 25 w 35"/>
                  <a:gd name="T49" fmla="*/ 1 h 32"/>
                  <a:gd name="T50" fmla="*/ 28 w 35"/>
                  <a:gd name="T51" fmla="*/ 3 h 32"/>
                  <a:gd name="T52" fmla="*/ 28 w 35"/>
                  <a:gd name="T53" fmla="*/ 3 h 32"/>
                  <a:gd name="T54" fmla="*/ 35 w 35"/>
                  <a:gd name="T55" fmla="*/ 9 h 32"/>
                  <a:gd name="T56" fmla="*/ 35 w 35"/>
                  <a:gd name="T57" fmla="*/ 9 h 32"/>
                  <a:gd name="T58" fmla="*/ 34 w 35"/>
                  <a:gd name="T59" fmla="*/ 11 h 32"/>
                  <a:gd name="T60" fmla="*/ 34 w 35"/>
                  <a:gd name="T61" fmla="*/ 11 h 32"/>
                  <a:gd name="T62" fmla="*/ 30 w 35"/>
                  <a:gd name="T63" fmla="*/ 17 h 32"/>
                  <a:gd name="T64" fmla="*/ 28 w 35"/>
                  <a:gd name="T65" fmla="*/ 15 h 32"/>
                  <a:gd name="T66" fmla="*/ 28 w 35"/>
                  <a:gd name="T67" fmla="*/ 15 h 32"/>
                  <a:gd name="T68" fmla="*/ 30 w 35"/>
                  <a:gd name="T69" fmla="*/ 12 h 32"/>
                  <a:gd name="T70" fmla="*/ 30 w 35"/>
                  <a:gd name="T71" fmla="*/ 9 h 32"/>
                  <a:gd name="T72" fmla="*/ 29 w 35"/>
                  <a:gd name="T73" fmla="*/ 6 h 32"/>
                  <a:gd name="T74" fmla="*/ 27 w 35"/>
                  <a:gd name="T75" fmla="*/ 4 h 32"/>
                  <a:gd name="T76" fmla="*/ 27 w 35"/>
                  <a:gd name="T77" fmla="*/ 4 h 32"/>
                  <a:gd name="T78" fmla="*/ 24 w 35"/>
                  <a:gd name="T79" fmla="*/ 3 h 32"/>
                  <a:gd name="T80" fmla="*/ 21 w 35"/>
                  <a:gd name="T81" fmla="*/ 2 h 32"/>
                  <a:gd name="T82" fmla="*/ 19 w 35"/>
                  <a:gd name="T83" fmla="*/ 3 h 32"/>
                  <a:gd name="T84" fmla="*/ 18 w 35"/>
                  <a:gd name="T85" fmla="*/ 4 h 32"/>
                  <a:gd name="T86" fmla="*/ 18 w 35"/>
                  <a:gd name="T87" fmla="*/ 4 h 32"/>
                  <a:gd name="T88" fmla="*/ 17 w 35"/>
                  <a:gd name="T89" fmla="*/ 6 h 32"/>
                  <a:gd name="T90" fmla="*/ 18 w 35"/>
                  <a:gd name="T91" fmla="*/ 11 h 32"/>
                  <a:gd name="T92" fmla="*/ 23 w 35"/>
                  <a:gd name="T93" fmla="*/ 18 h 32"/>
                  <a:gd name="T94" fmla="*/ 23 w 35"/>
                  <a:gd name="T95" fmla="*/ 18 h 32"/>
                  <a:gd name="T96" fmla="*/ 25 w 35"/>
                  <a:gd name="T97" fmla="*/ 21 h 32"/>
                  <a:gd name="T98" fmla="*/ 26 w 35"/>
                  <a:gd name="T99" fmla="*/ 23 h 32"/>
                  <a:gd name="T100" fmla="*/ 25 w 35"/>
                  <a:gd name="T101" fmla="*/ 26 h 32"/>
                  <a:gd name="T102" fmla="*/ 24 w 35"/>
                  <a:gd name="T103" fmla="*/ 29 h 32"/>
                  <a:gd name="T104" fmla="*/ 24 w 35"/>
                  <a:gd name="T105" fmla="*/ 29 h 32"/>
                  <a:gd name="T106" fmla="*/ 20 w 35"/>
                  <a:gd name="T107" fmla="*/ 31 h 32"/>
                  <a:gd name="T108" fmla="*/ 16 w 35"/>
                  <a:gd name="T109" fmla="*/ 32 h 32"/>
                  <a:gd name="T110" fmla="*/ 12 w 35"/>
                  <a:gd name="T111" fmla="*/ 31 h 32"/>
                  <a:gd name="T112" fmla="*/ 7 w 35"/>
                  <a:gd name="T113" fmla="*/ 29 h 32"/>
                  <a:gd name="T114" fmla="*/ 7 w 35"/>
                  <a:gd name="T115" fmla="*/ 29 h 32"/>
                  <a:gd name="T116" fmla="*/ 3 w 35"/>
                  <a:gd name="T117" fmla="*/ 26 h 32"/>
                  <a:gd name="T118" fmla="*/ 0 w 35"/>
                  <a:gd name="T119" fmla="*/ 22 h 32"/>
                  <a:gd name="T120" fmla="*/ 0 w 35"/>
                  <a:gd name="T121" fmla="*/ 22 h 32"/>
                  <a:gd name="T122" fmla="*/ 4 w 35"/>
                  <a:gd name="T123" fmla="*/ 13 h 32"/>
                  <a:gd name="T124" fmla="*/ 7 w 35"/>
                  <a:gd name="T125" fmla="*/ 1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 h="32">
                    <a:moveTo>
                      <a:pt x="7" y="14"/>
                    </a:moveTo>
                    <a:lnTo>
                      <a:pt x="7" y="14"/>
                    </a:lnTo>
                    <a:lnTo>
                      <a:pt x="6" y="19"/>
                    </a:lnTo>
                    <a:lnTo>
                      <a:pt x="6" y="22"/>
                    </a:lnTo>
                    <a:lnTo>
                      <a:pt x="7" y="25"/>
                    </a:lnTo>
                    <a:lnTo>
                      <a:pt x="9" y="28"/>
                    </a:lnTo>
                    <a:lnTo>
                      <a:pt x="9" y="28"/>
                    </a:lnTo>
                    <a:lnTo>
                      <a:pt x="11" y="29"/>
                    </a:lnTo>
                    <a:lnTo>
                      <a:pt x="15" y="29"/>
                    </a:lnTo>
                    <a:lnTo>
                      <a:pt x="17" y="29"/>
                    </a:lnTo>
                    <a:lnTo>
                      <a:pt x="18" y="28"/>
                    </a:lnTo>
                    <a:lnTo>
                      <a:pt x="18" y="28"/>
                    </a:lnTo>
                    <a:lnTo>
                      <a:pt x="19" y="26"/>
                    </a:lnTo>
                    <a:lnTo>
                      <a:pt x="19" y="23"/>
                    </a:lnTo>
                    <a:lnTo>
                      <a:pt x="17" y="20"/>
                    </a:lnTo>
                    <a:lnTo>
                      <a:pt x="15" y="17"/>
                    </a:lnTo>
                    <a:lnTo>
                      <a:pt x="15" y="17"/>
                    </a:lnTo>
                    <a:lnTo>
                      <a:pt x="12" y="12"/>
                    </a:lnTo>
                    <a:lnTo>
                      <a:pt x="11" y="9"/>
                    </a:lnTo>
                    <a:lnTo>
                      <a:pt x="11" y="6"/>
                    </a:lnTo>
                    <a:lnTo>
                      <a:pt x="12" y="4"/>
                    </a:lnTo>
                    <a:lnTo>
                      <a:pt x="12" y="4"/>
                    </a:lnTo>
                    <a:lnTo>
                      <a:pt x="16" y="1"/>
                    </a:lnTo>
                    <a:lnTo>
                      <a:pt x="20" y="0"/>
                    </a:lnTo>
                    <a:lnTo>
                      <a:pt x="25" y="1"/>
                    </a:lnTo>
                    <a:lnTo>
                      <a:pt x="28" y="3"/>
                    </a:lnTo>
                    <a:lnTo>
                      <a:pt x="28" y="3"/>
                    </a:lnTo>
                    <a:lnTo>
                      <a:pt x="35" y="9"/>
                    </a:lnTo>
                    <a:lnTo>
                      <a:pt x="35" y="9"/>
                    </a:lnTo>
                    <a:lnTo>
                      <a:pt x="34" y="11"/>
                    </a:lnTo>
                    <a:lnTo>
                      <a:pt x="34" y="11"/>
                    </a:lnTo>
                    <a:lnTo>
                      <a:pt x="30" y="17"/>
                    </a:lnTo>
                    <a:lnTo>
                      <a:pt x="28" y="15"/>
                    </a:lnTo>
                    <a:lnTo>
                      <a:pt x="28" y="15"/>
                    </a:lnTo>
                    <a:lnTo>
                      <a:pt x="30" y="12"/>
                    </a:lnTo>
                    <a:lnTo>
                      <a:pt x="30" y="9"/>
                    </a:lnTo>
                    <a:lnTo>
                      <a:pt x="29" y="6"/>
                    </a:lnTo>
                    <a:lnTo>
                      <a:pt x="27" y="4"/>
                    </a:lnTo>
                    <a:lnTo>
                      <a:pt x="27" y="4"/>
                    </a:lnTo>
                    <a:lnTo>
                      <a:pt x="24" y="3"/>
                    </a:lnTo>
                    <a:lnTo>
                      <a:pt x="21" y="2"/>
                    </a:lnTo>
                    <a:lnTo>
                      <a:pt x="19" y="3"/>
                    </a:lnTo>
                    <a:lnTo>
                      <a:pt x="18" y="4"/>
                    </a:lnTo>
                    <a:lnTo>
                      <a:pt x="18" y="4"/>
                    </a:lnTo>
                    <a:lnTo>
                      <a:pt x="17" y="6"/>
                    </a:lnTo>
                    <a:lnTo>
                      <a:pt x="18" y="11"/>
                    </a:lnTo>
                    <a:lnTo>
                      <a:pt x="23" y="18"/>
                    </a:lnTo>
                    <a:lnTo>
                      <a:pt x="23" y="18"/>
                    </a:lnTo>
                    <a:lnTo>
                      <a:pt x="25" y="21"/>
                    </a:lnTo>
                    <a:lnTo>
                      <a:pt x="26" y="23"/>
                    </a:lnTo>
                    <a:lnTo>
                      <a:pt x="25" y="26"/>
                    </a:lnTo>
                    <a:lnTo>
                      <a:pt x="24" y="29"/>
                    </a:lnTo>
                    <a:lnTo>
                      <a:pt x="24" y="29"/>
                    </a:lnTo>
                    <a:lnTo>
                      <a:pt x="20" y="31"/>
                    </a:lnTo>
                    <a:lnTo>
                      <a:pt x="16" y="32"/>
                    </a:lnTo>
                    <a:lnTo>
                      <a:pt x="12" y="31"/>
                    </a:lnTo>
                    <a:lnTo>
                      <a:pt x="7" y="29"/>
                    </a:lnTo>
                    <a:lnTo>
                      <a:pt x="7" y="29"/>
                    </a:lnTo>
                    <a:lnTo>
                      <a:pt x="3" y="26"/>
                    </a:lnTo>
                    <a:lnTo>
                      <a:pt x="0" y="22"/>
                    </a:lnTo>
                    <a:lnTo>
                      <a:pt x="0" y="22"/>
                    </a:lnTo>
                    <a:lnTo>
                      <a:pt x="4" y="13"/>
                    </a:lnTo>
                    <a:lnTo>
                      <a:pt x="7"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 name="Freeform 76">
                <a:extLst>
                  <a:ext uri="{FF2B5EF4-FFF2-40B4-BE49-F238E27FC236}">
                    <a16:creationId xmlns:a16="http://schemas.microsoft.com/office/drawing/2014/main" id="{82DCD71C-CCA5-CF47-BB47-AD714D8C8B4B}"/>
                  </a:ext>
                </a:extLst>
              </p:cNvPr>
              <p:cNvSpPr>
                <a:spLocks noEditPoints="1"/>
              </p:cNvSpPr>
              <p:nvPr userDrawn="1"/>
            </p:nvSpPr>
            <p:spPr bwMode="auto">
              <a:xfrm>
                <a:off x="8301038" y="234950"/>
                <a:ext cx="28575" cy="28575"/>
              </a:xfrm>
              <a:custGeom>
                <a:avLst/>
                <a:gdLst>
                  <a:gd name="T0" fmla="*/ 24 w 37"/>
                  <a:gd name="T1" fmla="*/ 19 h 38"/>
                  <a:gd name="T2" fmla="*/ 24 w 37"/>
                  <a:gd name="T3" fmla="*/ 19 h 38"/>
                  <a:gd name="T4" fmla="*/ 24 w 37"/>
                  <a:gd name="T5" fmla="*/ 19 h 38"/>
                  <a:gd name="T6" fmla="*/ 24 w 37"/>
                  <a:gd name="T7" fmla="*/ 19 h 38"/>
                  <a:gd name="T8" fmla="*/ 25 w 37"/>
                  <a:gd name="T9" fmla="*/ 17 h 38"/>
                  <a:gd name="T10" fmla="*/ 30 w 37"/>
                  <a:gd name="T11" fmla="*/ 6 h 38"/>
                  <a:gd name="T12" fmla="*/ 17 w 37"/>
                  <a:gd name="T13" fmla="*/ 12 h 38"/>
                  <a:gd name="T14" fmla="*/ 17 w 37"/>
                  <a:gd name="T15" fmla="*/ 12 h 38"/>
                  <a:gd name="T16" fmla="*/ 17 w 37"/>
                  <a:gd name="T17" fmla="*/ 12 h 38"/>
                  <a:gd name="T18" fmla="*/ 17 w 37"/>
                  <a:gd name="T19" fmla="*/ 12 h 38"/>
                  <a:gd name="T20" fmla="*/ 17 w 37"/>
                  <a:gd name="T21" fmla="*/ 12 h 38"/>
                  <a:gd name="T22" fmla="*/ 24 w 37"/>
                  <a:gd name="T23" fmla="*/ 19 h 38"/>
                  <a:gd name="T24" fmla="*/ 1 w 37"/>
                  <a:gd name="T25" fmla="*/ 13 h 38"/>
                  <a:gd name="T26" fmla="*/ 1 w 37"/>
                  <a:gd name="T27" fmla="*/ 13 h 38"/>
                  <a:gd name="T28" fmla="*/ 3 w 37"/>
                  <a:gd name="T29" fmla="*/ 14 h 38"/>
                  <a:gd name="T30" fmla="*/ 5 w 37"/>
                  <a:gd name="T31" fmla="*/ 14 h 38"/>
                  <a:gd name="T32" fmla="*/ 9 w 37"/>
                  <a:gd name="T33" fmla="*/ 13 h 38"/>
                  <a:gd name="T34" fmla="*/ 29 w 37"/>
                  <a:gd name="T35" fmla="*/ 4 h 38"/>
                  <a:gd name="T36" fmla="*/ 29 w 37"/>
                  <a:gd name="T37" fmla="*/ 4 h 38"/>
                  <a:gd name="T38" fmla="*/ 34 w 37"/>
                  <a:gd name="T39" fmla="*/ 0 h 38"/>
                  <a:gd name="T40" fmla="*/ 37 w 37"/>
                  <a:gd name="T41" fmla="*/ 2 h 38"/>
                  <a:gd name="T42" fmla="*/ 37 w 37"/>
                  <a:gd name="T43" fmla="*/ 2 h 38"/>
                  <a:gd name="T44" fmla="*/ 34 w 37"/>
                  <a:gd name="T45" fmla="*/ 7 h 38"/>
                  <a:gd name="T46" fmla="*/ 25 w 37"/>
                  <a:gd name="T47" fmla="*/ 30 h 38"/>
                  <a:gd name="T48" fmla="*/ 25 w 37"/>
                  <a:gd name="T49" fmla="*/ 30 h 38"/>
                  <a:gd name="T50" fmla="*/ 25 w 37"/>
                  <a:gd name="T51" fmla="*/ 33 h 38"/>
                  <a:gd name="T52" fmla="*/ 27 w 37"/>
                  <a:gd name="T53" fmla="*/ 37 h 38"/>
                  <a:gd name="T54" fmla="*/ 25 w 37"/>
                  <a:gd name="T55" fmla="*/ 38 h 38"/>
                  <a:gd name="T56" fmla="*/ 14 w 37"/>
                  <a:gd name="T57" fmla="*/ 28 h 38"/>
                  <a:gd name="T58" fmla="*/ 15 w 37"/>
                  <a:gd name="T59" fmla="*/ 25 h 38"/>
                  <a:gd name="T60" fmla="*/ 15 w 37"/>
                  <a:gd name="T61" fmla="*/ 25 h 38"/>
                  <a:gd name="T62" fmla="*/ 18 w 37"/>
                  <a:gd name="T63" fmla="*/ 29 h 38"/>
                  <a:gd name="T64" fmla="*/ 21 w 37"/>
                  <a:gd name="T65" fmla="*/ 28 h 38"/>
                  <a:gd name="T66" fmla="*/ 21 w 37"/>
                  <a:gd name="T67" fmla="*/ 28 h 38"/>
                  <a:gd name="T68" fmla="*/ 23 w 37"/>
                  <a:gd name="T69" fmla="*/ 21 h 38"/>
                  <a:gd name="T70" fmla="*/ 23 w 37"/>
                  <a:gd name="T71" fmla="*/ 21 h 38"/>
                  <a:gd name="T72" fmla="*/ 23 w 37"/>
                  <a:gd name="T73" fmla="*/ 21 h 38"/>
                  <a:gd name="T74" fmla="*/ 23 w 37"/>
                  <a:gd name="T75" fmla="*/ 21 h 38"/>
                  <a:gd name="T76" fmla="*/ 17 w 37"/>
                  <a:gd name="T77" fmla="*/ 15 h 38"/>
                  <a:gd name="T78" fmla="*/ 17 w 37"/>
                  <a:gd name="T79" fmla="*/ 15 h 38"/>
                  <a:gd name="T80" fmla="*/ 15 w 37"/>
                  <a:gd name="T81" fmla="*/ 13 h 38"/>
                  <a:gd name="T82" fmla="*/ 14 w 37"/>
                  <a:gd name="T83" fmla="*/ 14 h 38"/>
                  <a:gd name="T84" fmla="*/ 14 w 37"/>
                  <a:gd name="T85" fmla="*/ 14 h 38"/>
                  <a:gd name="T86" fmla="*/ 8 w 37"/>
                  <a:gd name="T87" fmla="*/ 16 h 38"/>
                  <a:gd name="T88" fmla="*/ 8 w 37"/>
                  <a:gd name="T89" fmla="*/ 16 h 38"/>
                  <a:gd name="T90" fmla="*/ 8 w 37"/>
                  <a:gd name="T91" fmla="*/ 19 h 38"/>
                  <a:gd name="T92" fmla="*/ 10 w 37"/>
                  <a:gd name="T93" fmla="*/ 22 h 38"/>
                  <a:gd name="T94" fmla="*/ 9 w 37"/>
                  <a:gd name="T95" fmla="*/ 23 h 38"/>
                  <a:gd name="T96" fmla="*/ 0 w 37"/>
                  <a:gd name="T97" fmla="*/ 14 h 38"/>
                  <a:gd name="T98" fmla="*/ 1 w 37"/>
                  <a:gd name="T99" fmla="*/ 1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7" h="38">
                    <a:moveTo>
                      <a:pt x="24" y="19"/>
                    </a:moveTo>
                    <a:lnTo>
                      <a:pt x="24" y="19"/>
                    </a:lnTo>
                    <a:lnTo>
                      <a:pt x="24" y="19"/>
                    </a:lnTo>
                    <a:lnTo>
                      <a:pt x="24" y="19"/>
                    </a:lnTo>
                    <a:lnTo>
                      <a:pt x="25" y="17"/>
                    </a:lnTo>
                    <a:lnTo>
                      <a:pt x="30" y="6"/>
                    </a:lnTo>
                    <a:lnTo>
                      <a:pt x="17" y="12"/>
                    </a:lnTo>
                    <a:lnTo>
                      <a:pt x="17" y="12"/>
                    </a:lnTo>
                    <a:lnTo>
                      <a:pt x="17" y="12"/>
                    </a:lnTo>
                    <a:lnTo>
                      <a:pt x="17" y="12"/>
                    </a:lnTo>
                    <a:lnTo>
                      <a:pt x="17" y="12"/>
                    </a:lnTo>
                    <a:lnTo>
                      <a:pt x="24" y="19"/>
                    </a:lnTo>
                    <a:close/>
                    <a:moveTo>
                      <a:pt x="1" y="13"/>
                    </a:moveTo>
                    <a:lnTo>
                      <a:pt x="1" y="13"/>
                    </a:lnTo>
                    <a:lnTo>
                      <a:pt x="3" y="14"/>
                    </a:lnTo>
                    <a:lnTo>
                      <a:pt x="5" y="14"/>
                    </a:lnTo>
                    <a:lnTo>
                      <a:pt x="9" y="13"/>
                    </a:lnTo>
                    <a:lnTo>
                      <a:pt x="29" y="4"/>
                    </a:lnTo>
                    <a:lnTo>
                      <a:pt x="29" y="4"/>
                    </a:lnTo>
                    <a:lnTo>
                      <a:pt x="34" y="0"/>
                    </a:lnTo>
                    <a:lnTo>
                      <a:pt x="37" y="2"/>
                    </a:lnTo>
                    <a:lnTo>
                      <a:pt x="37" y="2"/>
                    </a:lnTo>
                    <a:lnTo>
                      <a:pt x="34" y="7"/>
                    </a:lnTo>
                    <a:lnTo>
                      <a:pt x="25" y="30"/>
                    </a:lnTo>
                    <a:lnTo>
                      <a:pt x="25" y="30"/>
                    </a:lnTo>
                    <a:lnTo>
                      <a:pt x="25" y="33"/>
                    </a:lnTo>
                    <a:lnTo>
                      <a:pt x="27" y="37"/>
                    </a:lnTo>
                    <a:lnTo>
                      <a:pt x="25" y="38"/>
                    </a:lnTo>
                    <a:lnTo>
                      <a:pt x="14" y="28"/>
                    </a:lnTo>
                    <a:lnTo>
                      <a:pt x="15" y="25"/>
                    </a:lnTo>
                    <a:lnTo>
                      <a:pt x="15" y="25"/>
                    </a:lnTo>
                    <a:lnTo>
                      <a:pt x="18" y="29"/>
                    </a:lnTo>
                    <a:lnTo>
                      <a:pt x="21" y="28"/>
                    </a:lnTo>
                    <a:lnTo>
                      <a:pt x="21" y="28"/>
                    </a:lnTo>
                    <a:lnTo>
                      <a:pt x="23" y="21"/>
                    </a:lnTo>
                    <a:lnTo>
                      <a:pt x="23" y="21"/>
                    </a:lnTo>
                    <a:lnTo>
                      <a:pt x="23" y="21"/>
                    </a:lnTo>
                    <a:lnTo>
                      <a:pt x="23" y="21"/>
                    </a:lnTo>
                    <a:lnTo>
                      <a:pt x="17" y="15"/>
                    </a:lnTo>
                    <a:lnTo>
                      <a:pt x="17" y="15"/>
                    </a:lnTo>
                    <a:lnTo>
                      <a:pt x="15" y="13"/>
                    </a:lnTo>
                    <a:lnTo>
                      <a:pt x="14" y="14"/>
                    </a:lnTo>
                    <a:lnTo>
                      <a:pt x="14" y="14"/>
                    </a:lnTo>
                    <a:lnTo>
                      <a:pt x="8" y="16"/>
                    </a:lnTo>
                    <a:lnTo>
                      <a:pt x="8" y="16"/>
                    </a:lnTo>
                    <a:lnTo>
                      <a:pt x="8" y="19"/>
                    </a:lnTo>
                    <a:lnTo>
                      <a:pt x="10" y="22"/>
                    </a:lnTo>
                    <a:lnTo>
                      <a:pt x="9" y="23"/>
                    </a:lnTo>
                    <a:lnTo>
                      <a:pt x="0" y="14"/>
                    </a:lnTo>
                    <a:lnTo>
                      <a:pt x="1"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Rectangle 77">
                <a:extLst>
                  <a:ext uri="{FF2B5EF4-FFF2-40B4-BE49-F238E27FC236}">
                    <a16:creationId xmlns:a16="http://schemas.microsoft.com/office/drawing/2014/main" id="{272F99B9-9BF6-B446-B4C3-36AA5138A2FC}"/>
                  </a:ext>
                </a:extLst>
              </p:cNvPr>
              <p:cNvSpPr>
                <a:spLocks noChangeArrowheads="1"/>
              </p:cNvSpPr>
              <p:nvPr userDrawn="1"/>
            </p:nvSpPr>
            <p:spPr bwMode="auto">
              <a:xfrm>
                <a:off x="8502650" y="292100"/>
                <a:ext cx="463550" cy="2825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Freeform 78">
                <a:extLst>
                  <a:ext uri="{FF2B5EF4-FFF2-40B4-BE49-F238E27FC236}">
                    <a16:creationId xmlns:a16="http://schemas.microsoft.com/office/drawing/2014/main" id="{3F655550-289C-FF44-9D5E-0EF4976E830C}"/>
                  </a:ext>
                </a:extLst>
              </p:cNvPr>
              <p:cNvSpPr>
                <a:spLocks noEditPoints="1"/>
              </p:cNvSpPr>
              <p:nvPr userDrawn="1"/>
            </p:nvSpPr>
            <p:spPr bwMode="auto">
              <a:xfrm>
                <a:off x="8501063" y="290513"/>
                <a:ext cx="466725" cy="285750"/>
              </a:xfrm>
              <a:custGeom>
                <a:avLst/>
                <a:gdLst>
                  <a:gd name="T0" fmla="*/ 587 w 587"/>
                  <a:gd name="T1" fmla="*/ 360 h 360"/>
                  <a:gd name="T2" fmla="*/ 0 w 587"/>
                  <a:gd name="T3" fmla="*/ 360 h 360"/>
                  <a:gd name="T4" fmla="*/ 0 w 587"/>
                  <a:gd name="T5" fmla="*/ 0 h 360"/>
                  <a:gd name="T6" fmla="*/ 587 w 587"/>
                  <a:gd name="T7" fmla="*/ 0 h 360"/>
                  <a:gd name="T8" fmla="*/ 587 w 587"/>
                  <a:gd name="T9" fmla="*/ 360 h 360"/>
                  <a:gd name="T10" fmla="*/ 4 w 587"/>
                  <a:gd name="T11" fmla="*/ 355 h 360"/>
                  <a:gd name="T12" fmla="*/ 584 w 587"/>
                  <a:gd name="T13" fmla="*/ 355 h 360"/>
                  <a:gd name="T14" fmla="*/ 584 w 587"/>
                  <a:gd name="T15" fmla="*/ 3 h 360"/>
                  <a:gd name="T16" fmla="*/ 4 w 587"/>
                  <a:gd name="T17" fmla="*/ 3 h 360"/>
                  <a:gd name="T18" fmla="*/ 4 w 587"/>
                  <a:gd name="T19" fmla="*/ 355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7" h="360">
                    <a:moveTo>
                      <a:pt x="587" y="360"/>
                    </a:moveTo>
                    <a:lnTo>
                      <a:pt x="0" y="360"/>
                    </a:lnTo>
                    <a:lnTo>
                      <a:pt x="0" y="0"/>
                    </a:lnTo>
                    <a:lnTo>
                      <a:pt x="587" y="0"/>
                    </a:lnTo>
                    <a:lnTo>
                      <a:pt x="587" y="360"/>
                    </a:lnTo>
                    <a:close/>
                    <a:moveTo>
                      <a:pt x="4" y="355"/>
                    </a:moveTo>
                    <a:lnTo>
                      <a:pt x="584" y="355"/>
                    </a:lnTo>
                    <a:lnTo>
                      <a:pt x="584" y="3"/>
                    </a:lnTo>
                    <a:lnTo>
                      <a:pt x="4" y="3"/>
                    </a:lnTo>
                    <a:lnTo>
                      <a:pt x="4" y="35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79">
                <a:extLst>
                  <a:ext uri="{FF2B5EF4-FFF2-40B4-BE49-F238E27FC236}">
                    <a16:creationId xmlns:a16="http://schemas.microsoft.com/office/drawing/2014/main" id="{A295C948-70FC-CD4C-9ABA-786E5B5407B6}"/>
                  </a:ext>
                </a:extLst>
              </p:cNvPr>
              <p:cNvSpPr>
                <a:spLocks noChangeArrowheads="1"/>
              </p:cNvSpPr>
              <p:nvPr userDrawn="1"/>
            </p:nvSpPr>
            <p:spPr bwMode="auto">
              <a:xfrm>
                <a:off x="8504238" y="293688"/>
                <a:ext cx="460375" cy="2809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Rectangle 80">
                <a:extLst>
                  <a:ext uri="{FF2B5EF4-FFF2-40B4-BE49-F238E27FC236}">
                    <a16:creationId xmlns:a16="http://schemas.microsoft.com/office/drawing/2014/main" id="{0694D5FF-48E0-054F-94CA-B62757BC2F6C}"/>
                  </a:ext>
                </a:extLst>
              </p:cNvPr>
              <p:cNvSpPr>
                <a:spLocks noChangeArrowheads="1"/>
              </p:cNvSpPr>
              <p:nvPr userDrawn="1"/>
            </p:nvSpPr>
            <p:spPr bwMode="auto">
              <a:xfrm>
                <a:off x="8509000" y="298450"/>
                <a:ext cx="452438" cy="273050"/>
              </a:xfrm>
              <a:prstGeom prst="rect">
                <a:avLst/>
              </a:prstGeom>
              <a:solidFill>
                <a:srgbClr val="005DA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81">
                <a:extLst>
                  <a:ext uri="{FF2B5EF4-FFF2-40B4-BE49-F238E27FC236}">
                    <a16:creationId xmlns:a16="http://schemas.microsoft.com/office/drawing/2014/main" id="{6B6D8A9E-0688-0E40-9E6A-60B17A33BD1A}"/>
                  </a:ext>
                </a:extLst>
              </p:cNvPr>
              <p:cNvSpPr>
                <a:spLocks/>
              </p:cNvSpPr>
              <p:nvPr userDrawn="1"/>
            </p:nvSpPr>
            <p:spPr bwMode="auto">
              <a:xfrm>
                <a:off x="8689975" y="298450"/>
                <a:ext cx="271463" cy="273050"/>
              </a:xfrm>
              <a:custGeom>
                <a:avLst/>
                <a:gdLst>
                  <a:gd name="T0" fmla="*/ 5 w 341"/>
                  <a:gd name="T1" fmla="*/ 343 h 343"/>
                  <a:gd name="T2" fmla="*/ 341 w 341"/>
                  <a:gd name="T3" fmla="*/ 3 h 343"/>
                  <a:gd name="T4" fmla="*/ 341 w 341"/>
                  <a:gd name="T5" fmla="*/ 0 h 343"/>
                  <a:gd name="T6" fmla="*/ 339 w 341"/>
                  <a:gd name="T7" fmla="*/ 0 h 343"/>
                  <a:gd name="T8" fmla="*/ 0 w 341"/>
                  <a:gd name="T9" fmla="*/ 343 h 343"/>
                  <a:gd name="T10" fmla="*/ 5 w 341"/>
                  <a:gd name="T11" fmla="*/ 343 h 343"/>
                </a:gdLst>
                <a:ahLst/>
                <a:cxnLst>
                  <a:cxn ang="0">
                    <a:pos x="T0" y="T1"/>
                  </a:cxn>
                  <a:cxn ang="0">
                    <a:pos x="T2" y="T3"/>
                  </a:cxn>
                  <a:cxn ang="0">
                    <a:pos x="T4" y="T5"/>
                  </a:cxn>
                  <a:cxn ang="0">
                    <a:pos x="T6" y="T7"/>
                  </a:cxn>
                  <a:cxn ang="0">
                    <a:pos x="T8" y="T9"/>
                  </a:cxn>
                  <a:cxn ang="0">
                    <a:pos x="T10" y="T11"/>
                  </a:cxn>
                </a:cxnLst>
                <a:rect l="0" t="0" r="r" b="b"/>
                <a:pathLst>
                  <a:path w="341" h="343">
                    <a:moveTo>
                      <a:pt x="5" y="343"/>
                    </a:moveTo>
                    <a:lnTo>
                      <a:pt x="341" y="3"/>
                    </a:lnTo>
                    <a:lnTo>
                      <a:pt x="341" y="0"/>
                    </a:lnTo>
                    <a:lnTo>
                      <a:pt x="339" y="0"/>
                    </a:lnTo>
                    <a:lnTo>
                      <a:pt x="0" y="343"/>
                    </a:lnTo>
                    <a:lnTo>
                      <a:pt x="5"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 name="Freeform 82">
                <a:extLst>
                  <a:ext uri="{FF2B5EF4-FFF2-40B4-BE49-F238E27FC236}">
                    <a16:creationId xmlns:a16="http://schemas.microsoft.com/office/drawing/2014/main" id="{0F8B9E0C-E20B-2945-8545-26C6CC01D04B}"/>
                  </a:ext>
                </a:extLst>
              </p:cNvPr>
              <p:cNvSpPr>
                <a:spLocks/>
              </p:cNvSpPr>
              <p:nvPr userDrawn="1"/>
            </p:nvSpPr>
            <p:spPr bwMode="auto">
              <a:xfrm>
                <a:off x="8523288" y="298450"/>
                <a:ext cx="22225" cy="273050"/>
              </a:xfrm>
              <a:custGeom>
                <a:avLst/>
                <a:gdLst>
                  <a:gd name="T0" fmla="*/ 3 w 27"/>
                  <a:gd name="T1" fmla="*/ 343 h 343"/>
                  <a:gd name="T2" fmla="*/ 27 w 27"/>
                  <a:gd name="T3" fmla="*/ 0 h 343"/>
                  <a:gd name="T4" fmla="*/ 23 w 27"/>
                  <a:gd name="T5" fmla="*/ 0 h 343"/>
                  <a:gd name="T6" fmla="*/ 0 w 27"/>
                  <a:gd name="T7" fmla="*/ 343 h 343"/>
                  <a:gd name="T8" fmla="*/ 3 w 27"/>
                  <a:gd name="T9" fmla="*/ 343 h 343"/>
                </a:gdLst>
                <a:ahLst/>
                <a:cxnLst>
                  <a:cxn ang="0">
                    <a:pos x="T0" y="T1"/>
                  </a:cxn>
                  <a:cxn ang="0">
                    <a:pos x="T2" y="T3"/>
                  </a:cxn>
                  <a:cxn ang="0">
                    <a:pos x="T4" y="T5"/>
                  </a:cxn>
                  <a:cxn ang="0">
                    <a:pos x="T6" y="T7"/>
                  </a:cxn>
                  <a:cxn ang="0">
                    <a:pos x="T8" y="T9"/>
                  </a:cxn>
                </a:cxnLst>
                <a:rect l="0" t="0" r="r" b="b"/>
                <a:pathLst>
                  <a:path w="27" h="343">
                    <a:moveTo>
                      <a:pt x="3" y="343"/>
                    </a:moveTo>
                    <a:lnTo>
                      <a:pt x="27" y="0"/>
                    </a:lnTo>
                    <a:lnTo>
                      <a:pt x="23" y="0"/>
                    </a:lnTo>
                    <a:lnTo>
                      <a:pt x="0" y="343"/>
                    </a:lnTo>
                    <a:lnTo>
                      <a:pt x="3"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7" name="Freeform 83">
                <a:extLst>
                  <a:ext uri="{FF2B5EF4-FFF2-40B4-BE49-F238E27FC236}">
                    <a16:creationId xmlns:a16="http://schemas.microsoft.com/office/drawing/2014/main" id="{655D20DE-445B-BF43-8D0D-9E6BD438BC88}"/>
                  </a:ext>
                </a:extLst>
              </p:cNvPr>
              <p:cNvSpPr>
                <a:spLocks/>
              </p:cNvSpPr>
              <p:nvPr userDrawn="1"/>
            </p:nvSpPr>
            <p:spPr bwMode="auto">
              <a:xfrm>
                <a:off x="8537575" y="298450"/>
                <a:ext cx="42863" cy="273050"/>
              </a:xfrm>
              <a:custGeom>
                <a:avLst/>
                <a:gdLst>
                  <a:gd name="T0" fmla="*/ 5 w 53"/>
                  <a:gd name="T1" fmla="*/ 343 h 343"/>
                  <a:gd name="T2" fmla="*/ 53 w 53"/>
                  <a:gd name="T3" fmla="*/ 0 h 343"/>
                  <a:gd name="T4" fmla="*/ 50 w 53"/>
                  <a:gd name="T5" fmla="*/ 0 h 343"/>
                  <a:gd name="T6" fmla="*/ 0 w 53"/>
                  <a:gd name="T7" fmla="*/ 343 h 343"/>
                  <a:gd name="T8" fmla="*/ 5 w 53"/>
                  <a:gd name="T9" fmla="*/ 343 h 343"/>
                </a:gdLst>
                <a:ahLst/>
                <a:cxnLst>
                  <a:cxn ang="0">
                    <a:pos x="T0" y="T1"/>
                  </a:cxn>
                  <a:cxn ang="0">
                    <a:pos x="T2" y="T3"/>
                  </a:cxn>
                  <a:cxn ang="0">
                    <a:pos x="T4" y="T5"/>
                  </a:cxn>
                  <a:cxn ang="0">
                    <a:pos x="T6" y="T7"/>
                  </a:cxn>
                  <a:cxn ang="0">
                    <a:pos x="T8" y="T9"/>
                  </a:cxn>
                </a:cxnLst>
                <a:rect l="0" t="0" r="r" b="b"/>
                <a:pathLst>
                  <a:path w="53" h="343">
                    <a:moveTo>
                      <a:pt x="5" y="343"/>
                    </a:moveTo>
                    <a:lnTo>
                      <a:pt x="53" y="0"/>
                    </a:lnTo>
                    <a:lnTo>
                      <a:pt x="50" y="0"/>
                    </a:lnTo>
                    <a:lnTo>
                      <a:pt x="0" y="343"/>
                    </a:lnTo>
                    <a:lnTo>
                      <a:pt x="5"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8" name="Freeform 84">
                <a:extLst>
                  <a:ext uri="{FF2B5EF4-FFF2-40B4-BE49-F238E27FC236}">
                    <a16:creationId xmlns:a16="http://schemas.microsoft.com/office/drawing/2014/main" id="{15881558-5F9C-6445-8B63-E90FB3B15162}"/>
                  </a:ext>
                </a:extLst>
              </p:cNvPr>
              <p:cNvSpPr>
                <a:spLocks/>
              </p:cNvSpPr>
              <p:nvPr userDrawn="1"/>
            </p:nvSpPr>
            <p:spPr bwMode="auto">
              <a:xfrm>
                <a:off x="8553450" y="298450"/>
                <a:ext cx="63500" cy="273050"/>
              </a:xfrm>
              <a:custGeom>
                <a:avLst/>
                <a:gdLst>
                  <a:gd name="T0" fmla="*/ 5 w 81"/>
                  <a:gd name="T1" fmla="*/ 343 h 343"/>
                  <a:gd name="T2" fmla="*/ 81 w 81"/>
                  <a:gd name="T3" fmla="*/ 0 h 343"/>
                  <a:gd name="T4" fmla="*/ 77 w 81"/>
                  <a:gd name="T5" fmla="*/ 0 h 343"/>
                  <a:gd name="T6" fmla="*/ 0 w 81"/>
                  <a:gd name="T7" fmla="*/ 343 h 343"/>
                  <a:gd name="T8" fmla="*/ 5 w 81"/>
                  <a:gd name="T9" fmla="*/ 343 h 343"/>
                </a:gdLst>
                <a:ahLst/>
                <a:cxnLst>
                  <a:cxn ang="0">
                    <a:pos x="T0" y="T1"/>
                  </a:cxn>
                  <a:cxn ang="0">
                    <a:pos x="T2" y="T3"/>
                  </a:cxn>
                  <a:cxn ang="0">
                    <a:pos x="T4" y="T5"/>
                  </a:cxn>
                  <a:cxn ang="0">
                    <a:pos x="T6" y="T7"/>
                  </a:cxn>
                  <a:cxn ang="0">
                    <a:pos x="T8" y="T9"/>
                  </a:cxn>
                </a:cxnLst>
                <a:rect l="0" t="0" r="r" b="b"/>
                <a:pathLst>
                  <a:path w="81" h="343">
                    <a:moveTo>
                      <a:pt x="5" y="343"/>
                    </a:moveTo>
                    <a:lnTo>
                      <a:pt x="81" y="0"/>
                    </a:lnTo>
                    <a:lnTo>
                      <a:pt x="77" y="0"/>
                    </a:lnTo>
                    <a:lnTo>
                      <a:pt x="0" y="343"/>
                    </a:lnTo>
                    <a:lnTo>
                      <a:pt x="5"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9" name="Freeform 85">
                <a:extLst>
                  <a:ext uri="{FF2B5EF4-FFF2-40B4-BE49-F238E27FC236}">
                    <a16:creationId xmlns:a16="http://schemas.microsoft.com/office/drawing/2014/main" id="{42CDCF65-9E46-244F-949C-F955A6A3E7E3}"/>
                  </a:ext>
                </a:extLst>
              </p:cNvPr>
              <p:cNvSpPr>
                <a:spLocks/>
              </p:cNvSpPr>
              <p:nvPr userDrawn="1"/>
            </p:nvSpPr>
            <p:spPr bwMode="auto">
              <a:xfrm>
                <a:off x="8569325" y="298450"/>
                <a:ext cx="90488" cy="273050"/>
              </a:xfrm>
              <a:custGeom>
                <a:avLst/>
                <a:gdLst>
                  <a:gd name="T0" fmla="*/ 4 w 113"/>
                  <a:gd name="T1" fmla="*/ 343 h 343"/>
                  <a:gd name="T2" fmla="*/ 113 w 113"/>
                  <a:gd name="T3" fmla="*/ 0 h 343"/>
                  <a:gd name="T4" fmla="*/ 110 w 113"/>
                  <a:gd name="T5" fmla="*/ 0 h 343"/>
                  <a:gd name="T6" fmla="*/ 0 w 113"/>
                  <a:gd name="T7" fmla="*/ 343 h 343"/>
                  <a:gd name="T8" fmla="*/ 4 w 113"/>
                  <a:gd name="T9" fmla="*/ 343 h 343"/>
                </a:gdLst>
                <a:ahLst/>
                <a:cxnLst>
                  <a:cxn ang="0">
                    <a:pos x="T0" y="T1"/>
                  </a:cxn>
                  <a:cxn ang="0">
                    <a:pos x="T2" y="T3"/>
                  </a:cxn>
                  <a:cxn ang="0">
                    <a:pos x="T4" y="T5"/>
                  </a:cxn>
                  <a:cxn ang="0">
                    <a:pos x="T6" y="T7"/>
                  </a:cxn>
                  <a:cxn ang="0">
                    <a:pos x="T8" y="T9"/>
                  </a:cxn>
                </a:cxnLst>
                <a:rect l="0" t="0" r="r" b="b"/>
                <a:pathLst>
                  <a:path w="113" h="343">
                    <a:moveTo>
                      <a:pt x="4" y="343"/>
                    </a:moveTo>
                    <a:lnTo>
                      <a:pt x="113" y="0"/>
                    </a:lnTo>
                    <a:lnTo>
                      <a:pt x="110" y="0"/>
                    </a:lnTo>
                    <a:lnTo>
                      <a:pt x="0" y="343"/>
                    </a:lnTo>
                    <a:lnTo>
                      <a:pt x="4"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0" name="Freeform 86">
                <a:extLst>
                  <a:ext uri="{FF2B5EF4-FFF2-40B4-BE49-F238E27FC236}">
                    <a16:creationId xmlns:a16="http://schemas.microsoft.com/office/drawing/2014/main" id="{1D780BFA-683D-CB42-9FD4-B552704621C9}"/>
                  </a:ext>
                </a:extLst>
              </p:cNvPr>
              <p:cNvSpPr>
                <a:spLocks/>
              </p:cNvSpPr>
              <p:nvPr userDrawn="1"/>
            </p:nvSpPr>
            <p:spPr bwMode="auto">
              <a:xfrm>
                <a:off x="8586788" y="298450"/>
                <a:ext cx="112713" cy="273050"/>
              </a:xfrm>
              <a:custGeom>
                <a:avLst/>
                <a:gdLst>
                  <a:gd name="T0" fmla="*/ 4 w 144"/>
                  <a:gd name="T1" fmla="*/ 343 h 343"/>
                  <a:gd name="T2" fmla="*/ 144 w 144"/>
                  <a:gd name="T3" fmla="*/ 0 h 343"/>
                  <a:gd name="T4" fmla="*/ 141 w 144"/>
                  <a:gd name="T5" fmla="*/ 0 h 343"/>
                  <a:gd name="T6" fmla="*/ 0 w 144"/>
                  <a:gd name="T7" fmla="*/ 343 h 343"/>
                  <a:gd name="T8" fmla="*/ 4 w 144"/>
                  <a:gd name="T9" fmla="*/ 343 h 343"/>
                </a:gdLst>
                <a:ahLst/>
                <a:cxnLst>
                  <a:cxn ang="0">
                    <a:pos x="T0" y="T1"/>
                  </a:cxn>
                  <a:cxn ang="0">
                    <a:pos x="T2" y="T3"/>
                  </a:cxn>
                  <a:cxn ang="0">
                    <a:pos x="T4" y="T5"/>
                  </a:cxn>
                  <a:cxn ang="0">
                    <a:pos x="T6" y="T7"/>
                  </a:cxn>
                  <a:cxn ang="0">
                    <a:pos x="T8" y="T9"/>
                  </a:cxn>
                </a:cxnLst>
                <a:rect l="0" t="0" r="r" b="b"/>
                <a:pathLst>
                  <a:path w="144" h="343">
                    <a:moveTo>
                      <a:pt x="4" y="343"/>
                    </a:moveTo>
                    <a:lnTo>
                      <a:pt x="144" y="0"/>
                    </a:lnTo>
                    <a:lnTo>
                      <a:pt x="141" y="0"/>
                    </a:lnTo>
                    <a:lnTo>
                      <a:pt x="0" y="343"/>
                    </a:lnTo>
                    <a:lnTo>
                      <a:pt x="4"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1" name="Freeform 87">
                <a:extLst>
                  <a:ext uri="{FF2B5EF4-FFF2-40B4-BE49-F238E27FC236}">
                    <a16:creationId xmlns:a16="http://schemas.microsoft.com/office/drawing/2014/main" id="{CA42BA1F-58A7-D442-B38A-C2D2846F42D6}"/>
                  </a:ext>
                </a:extLst>
              </p:cNvPr>
              <p:cNvSpPr>
                <a:spLocks/>
              </p:cNvSpPr>
              <p:nvPr userDrawn="1"/>
            </p:nvSpPr>
            <p:spPr bwMode="auto">
              <a:xfrm>
                <a:off x="8604250" y="298450"/>
                <a:ext cx="142875" cy="273050"/>
              </a:xfrm>
              <a:custGeom>
                <a:avLst/>
                <a:gdLst>
                  <a:gd name="T0" fmla="*/ 4 w 180"/>
                  <a:gd name="T1" fmla="*/ 343 h 343"/>
                  <a:gd name="T2" fmla="*/ 180 w 180"/>
                  <a:gd name="T3" fmla="*/ 0 h 343"/>
                  <a:gd name="T4" fmla="*/ 176 w 180"/>
                  <a:gd name="T5" fmla="*/ 0 h 343"/>
                  <a:gd name="T6" fmla="*/ 0 w 180"/>
                  <a:gd name="T7" fmla="*/ 343 h 343"/>
                  <a:gd name="T8" fmla="*/ 4 w 180"/>
                  <a:gd name="T9" fmla="*/ 343 h 343"/>
                </a:gdLst>
                <a:ahLst/>
                <a:cxnLst>
                  <a:cxn ang="0">
                    <a:pos x="T0" y="T1"/>
                  </a:cxn>
                  <a:cxn ang="0">
                    <a:pos x="T2" y="T3"/>
                  </a:cxn>
                  <a:cxn ang="0">
                    <a:pos x="T4" y="T5"/>
                  </a:cxn>
                  <a:cxn ang="0">
                    <a:pos x="T6" y="T7"/>
                  </a:cxn>
                  <a:cxn ang="0">
                    <a:pos x="T8" y="T9"/>
                  </a:cxn>
                </a:cxnLst>
                <a:rect l="0" t="0" r="r" b="b"/>
                <a:pathLst>
                  <a:path w="180" h="343">
                    <a:moveTo>
                      <a:pt x="4" y="343"/>
                    </a:moveTo>
                    <a:lnTo>
                      <a:pt x="180" y="0"/>
                    </a:lnTo>
                    <a:lnTo>
                      <a:pt x="176" y="0"/>
                    </a:lnTo>
                    <a:lnTo>
                      <a:pt x="0" y="343"/>
                    </a:lnTo>
                    <a:lnTo>
                      <a:pt x="4"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2" name="Freeform 88">
                <a:extLst>
                  <a:ext uri="{FF2B5EF4-FFF2-40B4-BE49-F238E27FC236}">
                    <a16:creationId xmlns:a16="http://schemas.microsoft.com/office/drawing/2014/main" id="{E77D2207-49F2-7341-8A50-015191457CB9}"/>
                  </a:ext>
                </a:extLst>
              </p:cNvPr>
              <p:cNvSpPr>
                <a:spLocks/>
              </p:cNvSpPr>
              <p:nvPr userDrawn="1"/>
            </p:nvSpPr>
            <p:spPr bwMode="auto">
              <a:xfrm>
                <a:off x="8632825" y="298450"/>
                <a:ext cx="184150" cy="273050"/>
              </a:xfrm>
              <a:custGeom>
                <a:avLst/>
                <a:gdLst>
                  <a:gd name="T0" fmla="*/ 232 w 232"/>
                  <a:gd name="T1" fmla="*/ 0 h 343"/>
                  <a:gd name="T2" fmla="*/ 228 w 232"/>
                  <a:gd name="T3" fmla="*/ 0 h 343"/>
                  <a:gd name="T4" fmla="*/ 0 w 232"/>
                  <a:gd name="T5" fmla="*/ 343 h 343"/>
                  <a:gd name="T6" fmla="*/ 5 w 232"/>
                  <a:gd name="T7" fmla="*/ 343 h 343"/>
                  <a:gd name="T8" fmla="*/ 232 w 232"/>
                  <a:gd name="T9" fmla="*/ 0 h 343"/>
                </a:gdLst>
                <a:ahLst/>
                <a:cxnLst>
                  <a:cxn ang="0">
                    <a:pos x="T0" y="T1"/>
                  </a:cxn>
                  <a:cxn ang="0">
                    <a:pos x="T2" y="T3"/>
                  </a:cxn>
                  <a:cxn ang="0">
                    <a:pos x="T4" y="T5"/>
                  </a:cxn>
                  <a:cxn ang="0">
                    <a:pos x="T6" y="T7"/>
                  </a:cxn>
                  <a:cxn ang="0">
                    <a:pos x="T8" y="T9"/>
                  </a:cxn>
                </a:cxnLst>
                <a:rect l="0" t="0" r="r" b="b"/>
                <a:pathLst>
                  <a:path w="232" h="343">
                    <a:moveTo>
                      <a:pt x="232" y="0"/>
                    </a:moveTo>
                    <a:lnTo>
                      <a:pt x="228" y="0"/>
                    </a:lnTo>
                    <a:lnTo>
                      <a:pt x="0" y="343"/>
                    </a:lnTo>
                    <a:lnTo>
                      <a:pt x="5" y="343"/>
                    </a:lnTo>
                    <a:lnTo>
                      <a:pt x="23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3" name="Freeform 89">
                <a:extLst>
                  <a:ext uri="{FF2B5EF4-FFF2-40B4-BE49-F238E27FC236}">
                    <a16:creationId xmlns:a16="http://schemas.microsoft.com/office/drawing/2014/main" id="{0D82851C-B927-6848-B1CC-272319742942}"/>
                  </a:ext>
                </a:extLst>
              </p:cNvPr>
              <p:cNvSpPr>
                <a:spLocks/>
              </p:cNvSpPr>
              <p:nvPr userDrawn="1"/>
            </p:nvSpPr>
            <p:spPr bwMode="auto">
              <a:xfrm>
                <a:off x="8658225" y="298450"/>
                <a:ext cx="222250" cy="273050"/>
              </a:xfrm>
              <a:custGeom>
                <a:avLst/>
                <a:gdLst>
                  <a:gd name="T0" fmla="*/ 280 w 280"/>
                  <a:gd name="T1" fmla="*/ 0 h 343"/>
                  <a:gd name="T2" fmla="*/ 276 w 280"/>
                  <a:gd name="T3" fmla="*/ 0 h 343"/>
                  <a:gd name="T4" fmla="*/ 0 w 280"/>
                  <a:gd name="T5" fmla="*/ 343 h 343"/>
                  <a:gd name="T6" fmla="*/ 4 w 280"/>
                  <a:gd name="T7" fmla="*/ 343 h 343"/>
                  <a:gd name="T8" fmla="*/ 280 w 280"/>
                  <a:gd name="T9" fmla="*/ 0 h 343"/>
                </a:gdLst>
                <a:ahLst/>
                <a:cxnLst>
                  <a:cxn ang="0">
                    <a:pos x="T0" y="T1"/>
                  </a:cxn>
                  <a:cxn ang="0">
                    <a:pos x="T2" y="T3"/>
                  </a:cxn>
                  <a:cxn ang="0">
                    <a:pos x="T4" y="T5"/>
                  </a:cxn>
                  <a:cxn ang="0">
                    <a:pos x="T6" y="T7"/>
                  </a:cxn>
                  <a:cxn ang="0">
                    <a:pos x="T8" y="T9"/>
                  </a:cxn>
                </a:cxnLst>
                <a:rect l="0" t="0" r="r" b="b"/>
                <a:pathLst>
                  <a:path w="280" h="343">
                    <a:moveTo>
                      <a:pt x="280" y="0"/>
                    </a:moveTo>
                    <a:lnTo>
                      <a:pt x="276" y="0"/>
                    </a:lnTo>
                    <a:lnTo>
                      <a:pt x="0" y="343"/>
                    </a:lnTo>
                    <a:lnTo>
                      <a:pt x="4" y="343"/>
                    </a:lnTo>
                    <a:lnTo>
                      <a:pt x="28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4" name="Freeform 90">
                <a:extLst>
                  <a:ext uri="{FF2B5EF4-FFF2-40B4-BE49-F238E27FC236}">
                    <a16:creationId xmlns:a16="http://schemas.microsoft.com/office/drawing/2014/main" id="{5B7EC3E0-37E4-9F4B-A041-EEBF83531500}"/>
                  </a:ext>
                </a:extLst>
              </p:cNvPr>
              <p:cNvSpPr>
                <a:spLocks/>
              </p:cNvSpPr>
              <p:nvPr userDrawn="1"/>
            </p:nvSpPr>
            <p:spPr bwMode="auto">
              <a:xfrm>
                <a:off x="8743950" y="398463"/>
                <a:ext cx="217488" cy="173037"/>
              </a:xfrm>
              <a:custGeom>
                <a:avLst/>
                <a:gdLst>
                  <a:gd name="T0" fmla="*/ 274 w 274"/>
                  <a:gd name="T1" fmla="*/ 4 h 217"/>
                  <a:gd name="T2" fmla="*/ 274 w 274"/>
                  <a:gd name="T3" fmla="*/ 0 h 217"/>
                  <a:gd name="T4" fmla="*/ 0 w 274"/>
                  <a:gd name="T5" fmla="*/ 217 h 217"/>
                  <a:gd name="T6" fmla="*/ 6 w 274"/>
                  <a:gd name="T7" fmla="*/ 217 h 217"/>
                  <a:gd name="T8" fmla="*/ 274 w 274"/>
                  <a:gd name="T9" fmla="*/ 4 h 217"/>
                </a:gdLst>
                <a:ahLst/>
                <a:cxnLst>
                  <a:cxn ang="0">
                    <a:pos x="T0" y="T1"/>
                  </a:cxn>
                  <a:cxn ang="0">
                    <a:pos x="T2" y="T3"/>
                  </a:cxn>
                  <a:cxn ang="0">
                    <a:pos x="T4" y="T5"/>
                  </a:cxn>
                  <a:cxn ang="0">
                    <a:pos x="T6" y="T7"/>
                  </a:cxn>
                  <a:cxn ang="0">
                    <a:pos x="T8" y="T9"/>
                  </a:cxn>
                </a:cxnLst>
                <a:rect l="0" t="0" r="r" b="b"/>
                <a:pathLst>
                  <a:path w="274" h="217">
                    <a:moveTo>
                      <a:pt x="274" y="4"/>
                    </a:moveTo>
                    <a:lnTo>
                      <a:pt x="274" y="0"/>
                    </a:lnTo>
                    <a:lnTo>
                      <a:pt x="0" y="217"/>
                    </a:lnTo>
                    <a:lnTo>
                      <a:pt x="6" y="217"/>
                    </a:lnTo>
                    <a:lnTo>
                      <a:pt x="274"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5" name="Freeform 91">
                <a:extLst>
                  <a:ext uri="{FF2B5EF4-FFF2-40B4-BE49-F238E27FC236}">
                    <a16:creationId xmlns:a16="http://schemas.microsoft.com/office/drawing/2014/main" id="{CDEC6561-62B6-8C45-B8D5-FD888DD10C93}"/>
                  </a:ext>
                </a:extLst>
              </p:cNvPr>
              <p:cNvSpPr>
                <a:spLocks/>
              </p:cNvSpPr>
              <p:nvPr userDrawn="1"/>
            </p:nvSpPr>
            <p:spPr bwMode="auto">
              <a:xfrm>
                <a:off x="8804275" y="473075"/>
                <a:ext cx="157163" cy="98425"/>
              </a:xfrm>
              <a:custGeom>
                <a:avLst/>
                <a:gdLst>
                  <a:gd name="T0" fmla="*/ 197 w 197"/>
                  <a:gd name="T1" fmla="*/ 4 h 123"/>
                  <a:gd name="T2" fmla="*/ 197 w 197"/>
                  <a:gd name="T3" fmla="*/ 0 h 123"/>
                  <a:gd name="T4" fmla="*/ 0 w 197"/>
                  <a:gd name="T5" fmla="*/ 123 h 123"/>
                  <a:gd name="T6" fmla="*/ 7 w 197"/>
                  <a:gd name="T7" fmla="*/ 123 h 123"/>
                  <a:gd name="T8" fmla="*/ 197 w 197"/>
                  <a:gd name="T9" fmla="*/ 4 h 123"/>
                </a:gdLst>
                <a:ahLst/>
                <a:cxnLst>
                  <a:cxn ang="0">
                    <a:pos x="T0" y="T1"/>
                  </a:cxn>
                  <a:cxn ang="0">
                    <a:pos x="T2" y="T3"/>
                  </a:cxn>
                  <a:cxn ang="0">
                    <a:pos x="T4" y="T5"/>
                  </a:cxn>
                  <a:cxn ang="0">
                    <a:pos x="T6" y="T7"/>
                  </a:cxn>
                  <a:cxn ang="0">
                    <a:pos x="T8" y="T9"/>
                  </a:cxn>
                </a:cxnLst>
                <a:rect l="0" t="0" r="r" b="b"/>
                <a:pathLst>
                  <a:path w="197" h="123">
                    <a:moveTo>
                      <a:pt x="197" y="4"/>
                    </a:moveTo>
                    <a:lnTo>
                      <a:pt x="197" y="0"/>
                    </a:lnTo>
                    <a:lnTo>
                      <a:pt x="0" y="123"/>
                    </a:lnTo>
                    <a:lnTo>
                      <a:pt x="7" y="123"/>
                    </a:lnTo>
                    <a:lnTo>
                      <a:pt x="197"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7" name="Freeform 92">
                <a:extLst>
                  <a:ext uri="{FF2B5EF4-FFF2-40B4-BE49-F238E27FC236}">
                    <a16:creationId xmlns:a16="http://schemas.microsoft.com/office/drawing/2014/main" id="{A0277B7A-AA4C-F549-B47E-F74CA71E1E6F}"/>
                  </a:ext>
                </a:extLst>
              </p:cNvPr>
              <p:cNvSpPr>
                <a:spLocks/>
              </p:cNvSpPr>
              <p:nvPr userDrawn="1"/>
            </p:nvSpPr>
            <p:spPr bwMode="auto">
              <a:xfrm>
                <a:off x="8902700" y="544512"/>
                <a:ext cx="58738" cy="26987"/>
              </a:xfrm>
              <a:custGeom>
                <a:avLst/>
                <a:gdLst>
                  <a:gd name="T0" fmla="*/ 72 w 72"/>
                  <a:gd name="T1" fmla="*/ 5 h 34"/>
                  <a:gd name="T2" fmla="*/ 72 w 72"/>
                  <a:gd name="T3" fmla="*/ 0 h 34"/>
                  <a:gd name="T4" fmla="*/ 0 w 72"/>
                  <a:gd name="T5" fmla="*/ 34 h 34"/>
                  <a:gd name="T6" fmla="*/ 8 w 72"/>
                  <a:gd name="T7" fmla="*/ 34 h 34"/>
                  <a:gd name="T8" fmla="*/ 72 w 72"/>
                  <a:gd name="T9" fmla="*/ 5 h 34"/>
                </a:gdLst>
                <a:ahLst/>
                <a:cxnLst>
                  <a:cxn ang="0">
                    <a:pos x="T0" y="T1"/>
                  </a:cxn>
                  <a:cxn ang="0">
                    <a:pos x="T2" y="T3"/>
                  </a:cxn>
                  <a:cxn ang="0">
                    <a:pos x="T4" y="T5"/>
                  </a:cxn>
                  <a:cxn ang="0">
                    <a:pos x="T6" y="T7"/>
                  </a:cxn>
                  <a:cxn ang="0">
                    <a:pos x="T8" y="T9"/>
                  </a:cxn>
                </a:cxnLst>
                <a:rect l="0" t="0" r="r" b="b"/>
                <a:pathLst>
                  <a:path w="72" h="34">
                    <a:moveTo>
                      <a:pt x="72" y="5"/>
                    </a:moveTo>
                    <a:lnTo>
                      <a:pt x="72" y="0"/>
                    </a:lnTo>
                    <a:lnTo>
                      <a:pt x="0" y="34"/>
                    </a:lnTo>
                    <a:lnTo>
                      <a:pt x="8" y="34"/>
                    </a:lnTo>
                    <a:lnTo>
                      <a:pt x="72"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pic>
          <p:nvPicPr>
            <p:cNvPr id="18" name="Picture 93">
              <a:extLst>
                <a:ext uri="{FF2B5EF4-FFF2-40B4-BE49-F238E27FC236}">
                  <a16:creationId xmlns:a16="http://schemas.microsoft.com/office/drawing/2014/main" id="{CDE0CE60-CF9A-B544-AC33-AD0FB9E2A7E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428412" y="6068616"/>
              <a:ext cx="485775"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206010380"/>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B">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27583C7-CEA7-7E43-965C-60796B34CF76}"/>
              </a:ext>
            </a:extLst>
          </p:cNvPr>
          <p:cNvSpPr/>
          <p:nvPr userDrawn="1"/>
        </p:nvSpPr>
        <p:spPr>
          <a:xfrm>
            <a:off x="0" y="5660020"/>
            <a:ext cx="12192000" cy="11979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AutoShape 3"/>
          <p:cNvSpPr>
            <a:spLocks noChangeAspect="1" noChangeArrowheads="1" noTextEdit="1"/>
          </p:cNvSpPr>
          <p:nvPr userDrawn="1"/>
        </p:nvSpPr>
        <p:spPr bwMode="auto">
          <a:xfrm>
            <a:off x="944880" y="6512560"/>
            <a:ext cx="12192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3" name="Picture 2">
            <a:extLst>
              <a:ext uri="{FF2B5EF4-FFF2-40B4-BE49-F238E27FC236}">
                <a16:creationId xmlns:a16="http://schemas.microsoft.com/office/drawing/2014/main" id="{3330786B-E2AE-8A43-88C9-26BF69A1E309}"/>
              </a:ext>
            </a:extLst>
          </p:cNvPr>
          <p:cNvPicPr>
            <a:picLocks noChangeAspect="1"/>
          </p:cNvPicPr>
          <p:nvPr userDrawn="1"/>
        </p:nvPicPr>
        <p:blipFill>
          <a:blip r:embed="rId2"/>
          <a:stretch>
            <a:fillRect/>
          </a:stretch>
        </p:blipFill>
        <p:spPr>
          <a:xfrm>
            <a:off x="818668" y="1979299"/>
            <a:ext cx="3736351" cy="1622860"/>
          </a:xfrm>
          <a:prstGeom prst="rect">
            <a:avLst/>
          </a:prstGeom>
        </p:spPr>
      </p:pic>
      <p:sp>
        <p:nvSpPr>
          <p:cNvPr id="5" name="Title 4">
            <a:extLst>
              <a:ext uri="{FF2B5EF4-FFF2-40B4-BE49-F238E27FC236}">
                <a16:creationId xmlns:a16="http://schemas.microsoft.com/office/drawing/2014/main" id="{1F8D189D-5FF1-5E48-8CAA-2FF6681D3590}"/>
              </a:ext>
            </a:extLst>
          </p:cNvPr>
          <p:cNvSpPr>
            <a:spLocks noGrp="1"/>
          </p:cNvSpPr>
          <p:nvPr>
            <p:ph type="title" hasCustomPrompt="1"/>
          </p:nvPr>
        </p:nvSpPr>
        <p:spPr>
          <a:xfrm>
            <a:off x="5393803" y="1921466"/>
            <a:ext cx="6111431" cy="1680693"/>
          </a:xfrm>
        </p:spPr>
        <p:txBody>
          <a:bodyPr anchor="ctr"/>
          <a:lstStyle>
            <a:lvl1pPr algn="ctr">
              <a:defRPr sz="3000">
                <a:solidFill>
                  <a:schemeClr val="bg1"/>
                </a:solidFill>
              </a:defRPr>
            </a:lvl1pPr>
          </a:lstStyle>
          <a:p>
            <a:r>
              <a:rPr lang="en-US" dirty="0"/>
              <a:t>Presentation Title</a:t>
            </a:r>
          </a:p>
        </p:txBody>
      </p:sp>
      <p:sp>
        <p:nvSpPr>
          <p:cNvPr id="11" name="Text Placeholder 8">
            <a:extLst>
              <a:ext uri="{FF2B5EF4-FFF2-40B4-BE49-F238E27FC236}">
                <a16:creationId xmlns:a16="http://schemas.microsoft.com/office/drawing/2014/main" id="{DE335CC4-1871-4F4C-BE34-A7FBFDD4596D}"/>
              </a:ext>
            </a:extLst>
          </p:cNvPr>
          <p:cNvSpPr>
            <a:spLocks noGrp="1"/>
          </p:cNvSpPr>
          <p:nvPr>
            <p:ph type="body" sz="quarter" idx="10" hasCustomPrompt="1"/>
          </p:nvPr>
        </p:nvSpPr>
        <p:spPr>
          <a:xfrm>
            <a:off x="818668" y="6063832"/>
            <a:ext cx="4316413" cy="218496"/>
          </a:xfrm>
        </p:spPr>
        <p:txBody>
          <a:bodyPr/>
          <a:lstStyle>
            <a:lvl1pPr marL="0" indent="0">
              <a:buNone/>
              <a:defRPr sz="1800">
                <a:solidFill>
                  <a:schemeClr val="tx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Presenter Name</a:t>
            </a:r>
          </a:p>
        </p:txBody>
      </p:sp>
      <p:sp>
        <p:nvSpPr>
          <p:cNvPr id="12" name="Text Placeholder 8">
            <a:extLst>
              <a:ext uri="{FF2B5EF4-FFF2-40B4-BE49-F238E27FC236}">
                <a16:creationId xmlns:a16="http://schemas.microsoft.com/office/drawing/2014/main" id="{4C7D140E-B69C-534D-805E-A3E699AB9846}"/>
              </a:ext>
            </a:extLst>
          </p:cNvPr>
          <p:cNvSpPr>
            <a:spLocks noGrp="1"/>
          </p:cNvSpPr>
          <p:nvPr>
            <p:ph type="body" sz="quarter" idx="11" hasCustomPrompt="1"/>
          </p:nvPr>
        </p:nvSpPr>
        <p:spPr>
          <a:xfrm>
            <a:off x="818668" y="6294064"/>
            <a:ext cx="4316413" cy="218496"/>
          </a:xfrm>
        </p:spPr>
        <p:txBody>
          <a:bodyPr/>
          <a:lstStyle>
            <a:lvl1pPr marL="0" indent="0">
              <a:buNone/>
              <a:defRPr sz="1200" i="1">
                <a:solidFill>
                  <a:schemeClr val="tx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Presenter Title</a:t>
            </a:r>
          </a:p>
        </p:txBody>
      </p:sp>
      <p:sp>
        <p:nvSpPr>
          <p:cNvPr id="14" name="Text Placeholder 8">
            <a:extLst>
              <a:ext uri="{FF2B5EF4-FFF2-40B4-BE49-F238E27FC236}">
                <a16:creationId xmlns:a16="http://schemas.microsoft.com/office/drawing/2014/main" id="{43E5E570-7149-2D42-8981-079CB11392E0}"/>
              </a:ext>
            </a:extLst>
          </p:cNvPr>
          <p:cNvSpPr>
            <a:spLocks noGrp="1"/>
          </p:cNvSpPr>
          <p:nvPr>
            <p:ph type="body" sz="quarter" idx="12" hasCustomPrompt="1"/>
          </p:nvPr>
        </p:nvSpPr>
        <p:spPr>
          <a:xfrm>
            <a:off x="5354964" y="6063832"/>
            <a:ext cx="4316413" cy="218496"/>
          </a:xfrm>
        </p:spPr>
        <p:txBody>
          <a:bodyPr/>
          <a:lstStyle>
            <a:lvl1pPr marL="0" indent="0" algn="l">
              <a:buNone/>
              <a:defRPr sz="1800">
                <a:solidFill>
                  <a:schemeClr val="tx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Event Name</a:t>
            </a:r>
          </a:p>
        </p:txBody>
      </p:sp>
      <p:sp>
        <p:nvSpPr>
          <p:cNvPr id="15" name="Text Placeholder 8">
            <a:extLst>
              <a:ext uri="{FF2B5EF4-FFF2-40B4-BE49-F238E27FC236}">
                <a16:creationId xmlns:a16="http://schemas.microsoft.com/office/drawing/2014/main" id="{A243407D-E63F-E146-8BEC-EF4B8A5F33FE}"/>
              </a:ext>
            </a:extLst>
          </p:cNvPr>
          <p:cNvSpPr>
            <a:spLocks noGrp="1"/>
          </p:cNvSpPr>
          <p:nvPr>
            <p:ph type="body" sz="quarter" idx="13" hasCustomPrompt="1"/>
          </p:nvPr>
        </p:nvSpPr>
        <p:spPr>
          <a:xfrm>
            <a:off x="5354964" y="6294064"/>
            <a:ext cx="4316413" cy="218496"/>
          </a:xfrm>
        </p:spPr>
        <p:txBody>
          <a:bodyPr/>
          <a:lstStyle>
            <a:lvl1pPr marL="0" indent="0" algn="l">
              <a:buNone/>
              <a:defRPr sz="1400" i="0">
                <a:solidFill>
                  <a:schemeClr val="tx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Date</a:t>
            </a:r>
          </a:p>
        </p:txBody>
      </p:sp>
      <p:grpSp>
        <p:nvGrpSpPr>
          <p:cNvPr id="16" name="Group 15">
            <a:extLst>
              <a:ext uri="{FF2B5EF4-FFF2-40B4-BE49-F238E27FC236}">
                <a16:creationId xmlns:a16="http://schemas.microsoft.com/office/drawing/2014/main" id="{EF46BDA9-C8B4-1447-BFC0-64C71117C516}"/>
              </a:ext>
            </a:extLst>
          </p:cNvPr>
          <p:cNvGrpSpPr/>
          <p:nvPr userDrawn="1"/>
        </p:nvGrpSpPr>
        <p:grpSpPr>
          <a:xfrm>
            <a:off x="10238409" y="5895473"/>
            <a:ext cx="1266825" cy="727074"/>
            <a:chOff x="10720387" y="5849541"/>
            <a:chExt cx="1266825" cy="727074"/>
          </a:xfrm>
        </p:grpSpPr>
        <p:grpSp>
          <p:nvGrpSpPr>
            <p:cNvPr id="17" name="Group 16">
              <a:extLst>
                <a:ext uri="{FF2B5EF4-FFF2-40B4-BE49-F238E27FC236}">
                  <a16:creationId xmlns:a16="http://schemas.microsoft.com/office/drawing/2014/main" id="{5D184E51-8824-174A-AE7F-6C124CC6818A}"/>
                </a:ext>
              </a:extLst>
            </p:cNvPr>
            <p:cNvGrpSpPr/>
            <p:nvPr userDrawn="1"/>
          </p:nvGrpSpPr>
          <p:grpSpPr>
            <a:xfrm>
              <a:off x="10720387" y="5849541"/>
              <a:ext cx="1266825" cy="727074"/>
              <a:chOff x="7791450" y="73025"/>
              <a:chExt cx="1266825" cy="727074"/>
            </a:xfrm>
          </p:grpSpPr>
          <p:sp>
            <p:nvSpPr>
              <p:cNvPr id="19" name="Freeform 25">
                <a:extLst>
                  <a:ext uri="{FF2B5EF4-FFF2-40B4-BE49-F238E27FC236}">
                    <a16:creationId xmlns:a16="http://schemas.microsoft.com/office/drawing/2014/main" id="{66BFF4C4-B3F4-E24C-9DAB-63A4E9C350C9}"/>
                  </a:ext>
                </a:extLst>
              </p:cNvPr>
              <p:cNvSpPr>
                <a:spLocks/>
              </p:cNvSpPr>
              <p:nvPr userDrawn="1"/>
            </p:nvSpPr>
            <p:spPr bwMode="auto">
              <a:xfrm>
                <a:off x="7797800" y="77788"/>
                <a:ext cx="1255713" cy="717549"/>
              </a:xfrm>
              <a:custGeom>
                <a:avLst/>
                <a:gdLst>
                  <a:gd name="T0" fmla="*/ 185 w 1582"/>
                  <a:gd name="T1" fmla="*/ 0 h 903"/>
                  <a:gd name="T2" fmla="*/ 166 w 1582"/>
                  <a:gd name="T3" fmla="*/ 1 h 903"/>
                  <a:gd name="T4" fmla="*/ 130 w 1582"/>
                  <a:gd name="T5" fmla="*/ 9 h 903"/>
                  <a:gd name="T6" fmla="*/ 97 w 1582"/>
                  <a:gd name="T7" fmla="*/ 23 h 903"/>
                  <a:gd name="T8" fmla="*/ 67 w 1582"/>
                  <a:gd name="T9" fmla="*/ 42 h 903"/>
                  <a:gd name="T10" fmla="*/ 41 w 1582"/>
                  <a:gd name="T11" fmla="*/ 67 h 903"/>
                  <a:gd name="T12" fmla="*/ 22 w 1582"/>
                  <a:gd name="T13" fmla="*/ 97 h 903"/>
                  <a:gd name="T14" fmla="*/ 7 w 1582"/>
                  <a:gd name="T15" fmla="*/ 129 h 903"/>
                  <a:gd name="T16" fmla="*/ 1 w 1582"/>
                  <a:gd name="T17" fmla="*/ 165 h 903"/>
                  <a:gd name="T18" fmla="*/ 0 w 1582"/>
                  <a:gd name="T19" fmla="*/ 720 h 903"/>
                  <a:gd name="T20" fmla="*/ 1 w 1582"/>
                  <a:gd name="T21" fmla="*/ 739 h 903"/>
                  <a:gd name="T22" fmla="*/ 7 w 1582"/>
                  <a:gd name="T23" fmla="*/ 774 h 903"/>
                  <a:gd name="T24" fmla="*/ 22 w 1582"/>
                  <a:gd name="T25" fmla="*/ 807 h 903"/>
                  <a:gd name="T26" fmla="*/ 41 w 1582"/>
                  <a:gd name="T27" fmla="*/ 836 h 903"/>
                  <a:gd name="T28" fmla="*/ 67 w 1582"/>
                  <a:gd name="T29" fmla="*/ 861 h 903"/>
                  <a:gd name="T30" fmla="*/ 97 w 1582"/>
                  <a:gd name="T31" fmla="*/ 880 h 903"/>
                  <a:gd name="T32" fmla="*/ 130 w 1582"/>
                  <a:gd name="T33" fmla="*/ 895 h 903"/>
                  <a:gd name="T34" fmla="*/ 166 w 1582"/>
                  <a:gd name="T35" fmla="*/ 902 h 903"/>
                  <a:gd name="T36" fmla="*/ 1396 w 1582"/>
                  <a:gd name="T37" fmla="*/ 903 h 903"/>
                  <a:gd name="T38" fmla="*/ 1412 w 1582"/>
                  <a:gd name="T39" fmla="*/ 902 h 903"/>
                  <a:gd name="T40" fmla="*/ 1440 w 1582"/>
                  <a:gd name="T41" fmla="*/ 897 h 903"/>
                  <a:gd name="T42" fmla="*/ 1467 w 1582"/>
                  <a:gd name="T43" fmla="*/ 890 h 903"/>
                  <a:gd name="T44" fmla="*/ 1492 w 1582"/>
                  <a:gd name="T45" fmla="*/ 877 h 903"/>
                  <a:gd name="T46" fmla="*/ 1515 w 1582"/>
                  <a:gd name="T47" fmla="*/ 861 h 903"/>
                  <a:gd name="T48" fmla="*/ 1535 w 1582"/>
                  <a:gd name="T49" fmla="*/ 842 h 903"/>
                  <a:gd name="T50" fmla="*/ 1552 w 1582"/>
                  <a:gd name="T51" fmla="*/ 819 h 903"/>
                  <a:gd name="T52" fmla="*/ 1566 w 1582"/>
                  <a:gd name="T53" fmla="*/ 795 h 903"/>
                  <a:gd name="T54" fmla="*/ 1570 w 1582"/>
                  <a:gd name="T55" fmla="*/ 782 h 903"/>
                  <a:gd name="T56" fmla="*/ 1579 w 1582"/>
                  <a:gd name="T57" fmla="*/ 752 h 903"/>
                  <a:gd name="T58" fmla="*/ 1582 w 1582"/>
                  <a:gd name="T59" fmla="*/ 720 h 903"/>
                  <a:gd name="T60" fmla="*/ 1582 w 1582"/>
                  <a:gd name="T61" fmla="*/ 345 h 903"/>
                  <a:gd name="T62" fmla="*/ 1582 w 1582"/>
                  <a:gd name="T63" fmla="*/ 184 h 903"/>
                  <a:gd name="T64" fmla="*/ 1578 w 1582"/>
                  <a:gd name="T65" fmla="*/ 146 h 903"/>
                  <a:gd name="T66" fmla="*/ 1567 w 1582"/>
                  <a:gd name="T67" fmla="*/ 112 h 903"/>
                  <a:gd name="T68" fmla="*/ 1550 w 1582"/>
                  <a:gd name="T69" fmla="*/ 82 h 903"/>
                  <a:gd name="T70" fmla="*/ 1527 w 1582"/>
                  <a:gd name="T71" fmla="*/ 55 h 903"/>
                  <a:gd name="T72" fmla="*/ 1500 w 1582"/>
                  <a:gd name="T73" fmla="*/ 32 h 903"/>
                  <a:gd name="T74" fmla="*/ 1469 w 1582"/>
                  <a:gd name="T75" fmla="*/ 15 h 903"/>
                  <a:gd name="T76" fmla="*/ 1433 w 1582"/>
                  <a:gd name="T77" fmla="*/ 5 h 903"/>
                  <a:gd name="T78" fmla="*/ 1396 w 1582"/>
                  <a:gd name="T79" fmla="*/ 0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82" h="903">
                    <a:moveTo>
                      <a:pt x="1396" y="0"/>
                    </a:moveTo>
                    <a:lnTo>
                      <a:pt x="185" y="0"/>
                    </a:lnTo>
                    <a:lnTo>
                      <a:pt x="185" y="0"/>
                    </a:lnTo>
                    <a:lnTo>
                      <a:pt x="166" y="1"/>
                    </a:lnTo>
                    <a:lnTo>
                      <a:pt x="148" y="5"/>
                    </a:lnTo>
                    <a:lnTo>
                      <a:pt x="130" y="9"/>
                    </a:lnTo>
                    <a:lnTo>
                      <a:pt x="113" y="15"/>
                    </a:lnTo>
                    <a:lnTo>
                      <a:pt x="97" y="23"/>
                    </a:lnTo>
                    <a:lnTo>
                      <a:pt x="81" y="32"/>
                    </a:lnTo>
                    <a:lnTo>
                      <a:pt x="67" y="42"/>
                    </a:lnTo>
                    <a:lnTo>
                      <a:pt x="54" y="55"/>
                    </a:lnTo>
                    <a:lnTo>
                      <a:pt x="41" y="67"/>
                    </a:lnTo>
                    <a:lnTo>
                      <a:pt x="31" y="82"/>
                    </a:lnTo>
                    <a:lnTo>
                      <a:pt x="22" y="97"/>
                    </a:lnTo>
                    <a:lnTo>
                      <a:pt x="14" y="112"/>
                    </a:lnTo>
                    <a:lnTo>
                      <a:pt x="7" y="129"/>
                    </a:lnTo>
                    <a:lnTo>
                      <a:pt x="3" y="146"/>
                    </a:lnTo>
                    <a:lnTo>
                      <a:pt x="1" y="165"/>
                    </a:lnTo>
                    <a:lnTo>
                      <a:pt x="0" y="184"/>
                    </a:lnTo>
                    <a:lnTo>
                      <a:pt x="0" y="720"/>
                    </a:lnTo>
                    <a:lnTo>
                      <a:pt x="0" y="720"/>
                    </a:lnTo>
                    <a:lnTo>
                      <a:pt x="1" y="739"/>
                    </a:lnTo>
                    <a:lnTo>
                      <a:pt x="3" y="757"/>
                    </a:lnTo>
                    <a:lnTo>
                      <a:pt x="7" y="774"/>
                    </a:lnTo>
                    <a:lnTo>
                      <a:pt x="14" y="791"/>
                    </a:lnTo>
                    <a:lnTo>
                      <a:pt x="22" y="807"/>
                    </a:lnTo>
                    <a:lnTo>
                      <a:pt x="31" y="823"/>
                    </a:lnTo>
                    <a:lnTo>
                      <a:pt x="41" y="836"/>
                    </a:lnTo>
                    <a:lnTo>
                      <a:pt x="54" y="850"/>
                    </a:lnTo>
                    <a:lnTo>
                      <a:pt x="67" y="861"/>
                    </a:lnTo>
                    <a:lnTo>
                      <a:pt x="81" y="871"/>
                    </a:lnTo>
                    <a:lnTo>
                      <a:pt x="97" y="880"/>
                    </a:lnTo>
                    <a:lnTo>
                      <a:pt x="113" y="888"/>
                    </a:lnTo>
                    <a:lnTo>
                      <a:pt x="130" y="895"/>
                    </a:lnTo>
                    <a:lnTo>
                      <a:pt x="148" y="900"/>
                    </a:lnTo>
                    <a:lnTo>
                      <a:pt x="166" y="902"/>
                    </a:lnTo>
                    <a:lnTo>
                      <a:pt x="185" y="903"/>
                    </a:lnTo>
                    <a:lnTo>
                      <a:pt x="1396" y="903"/>
                    </a:lnTo>
                    <a:lnTo>
                      <a:pt x="1396" y="903"/>
                    </a:lnTo>
                    <a:lnTo>
                      <a:pt x="1412" y="902"/>
                    </a:lnTo>
                    <a:lnTo>
                      <a:pt x="1426" y="901"/>
                    </a:lnTo>
                    <a:lnTo>
                      <a:pt x="1440" y="897"/>
                    </a:lnTo>
                    <a:lnTo>
                      <a:pt x="1454" y="894"/>
                    </a:lnTo>
                    <a:lnTo>
                      <a:pt x="1467" y="890"/>
                    </a:lnTo>
                    <a:lnTo>
                      <a:pt x="1480" y="884"/>
                    </a:lnTo>
                    <a:lnTo>
                      <a:pt x="1492" y="877"/>
                    </a:lnTo>
                    <a:lnTo>
                      <a:pt x="1504" y="869"/>
                    </a:lnTo>
                    <a:lnTo>
                      <a:pt x="1515" y="861"/>
                    </a:lnTo>
                    <a:lnTo>
                      <a:pt x="1525" y="851"/>
                    </a:lnTo>
                    <a:lnTo>
                      <a:pt x="1535" y="842"/>
                    </a:lnTo>
                    <a:lnTo>
                      <a:pt x="1544" y="831"/>
                    </a:lnTo>
                    <a:lnTo>
                      <a:pt x="1552" y="819"/>
                    </a:lnTo>
                    <a:lnTo>
                      <a:pt x="1559" y="808"/>
                    </a:lnTo>
                    <a:lnTo>
                      <a:pt x="1566" y="795"/>
                    </a:lnTo>
                    <a:lnTo>
                      <a:pt x="1570" y="782"/>
                    </a:lnTo>
                    <a:lnTo>
                      <a:pt x="1570" y="782"/>
                    </a:lnTo>
                    <a:lnTo>
                      <a:pt x="1576" y="767"/>
                    </a:lnTo>
                    <a:lnTo>
                      <a:pt x="1579" y="752"/>
                    </a:lnTo>
                    <a:lnTo>
                      <a:pt x="1582" y="737"/>
                    </a:lnTo>
                    <a:lnTo>
                      <a:pt x="1582" y="720"/>
                    </a:lnTo>
                    <a:lnTo>
                      <a:pt x="1582" y="563"/>
                    </a:lnTo>
                    <a:lnTo>
                      <a:pt x="1582" y="345"/>
                    </a:lnTo>
                    <a:lnTo>
                      <a:pt x="1582" y="184"/>
                    </a:lnTo>
                    <a:lnTo>
                      <a:pt x="1582" y="184"/>
                    </a:lnTo>
                    <a:lnTo>
                      <a:pt x="1581" y="165"/>
                    </a:lnTo>
                    <a:lnTo>
                      <a:pt x="1578" y="146"/>
                    </a:lnTo>
                    <a:lnTo>
                      <a:pt x="1574" y="129"/>
                    </a:lnTo>
                    <a:lnTo>
                      <a:pt x="1567" y="112"/>
                    </a:lnTo>
                    <a:lnTo>
                      <a:pt x="1560" y="97"/>
                    </a:lnTo>
                    <a:lnTo>
                      <a:pt x="1550" y="82"/>
                    </a:lnTo>
                    <a:lnTo>
                      <a:pt x="1540" y="67"/>
                    </a:lnTo>
                    <a:lnTo>
                      <a:pt x="1527" y="55"/>
                    </a:lnTo>
                    <a:lnTo>
                      <a:pt x="1515" y="42"/>
                    </a:lnTo>
                    <a:lnTo>
                      <a:pt x="1500" y="32"/>
                    </a:lnTo>
                    <a:lnTo>
                      <a:pt x="1485" y="23"/>
                    </a:lnTo>
                    <a:lnTo>
                      <a:pt x="1469" y="15"/>
                    </a:lnTo>
                    <a:lnTo>
                      <a:pt x="1452" y="9"/>
                    </a:lnTo>
                    <a:lnTo>
                      <a:pt x="1433" y="5"/>
                    </a:lnTo>
                    <a:lnTo>
                      <a:pt x="1415" y="1"/>
                    </a:lnTo>
                    <a:lnTo>
                      <a:pt x="1396" y="0"/>
                    </a:lnTo>
                    <a:lnTo>
                      <a:pt x="1396" y="0"/>
                    </a:lnTo>
                    <a:close/>
                  </a:path>
                </a:pathLst>
              </a:custGeom>
              <a:solidFill>
                <a:srgbClr val="005D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26">
                <a:extLst>
                  <a:ext uri="{FF2B5EF4-FFF2-40B4-BE49-F238E27FC236}">
                    <a16:creationId xmlns:a16="http://schemas.microsoft.com/office/drawing/2014/main" id="{4BD3D3FF-87B4-9345-B36C-D9EAB10D94D2}"/>
                  </a:ext>
                </a:extLst>
              </p:cNvPr>
              <p:cNvSpPr>
                <a:spLocks noEditPoints="1"/>
              </p:cNvSpPr>
              <p:nvPr userDrawn="1"/>
            </p:nvSpPr>
            <p:spPr bwMode="auto">
              <a:xfrm>
                <a:off x="7791450" y="73025"/>
                <a:ext cx="1266825" cy="727074"/>
              </a:xfrm>
              <a:custGeom>
                <a:avLst/>
                <a:gdLst>
                  <a:gd name="T0" fmla="*/ 192 w 1595"/>
                  <a:gd name="T1" fmla="*/ 915 h 915"/>
                  <a:gd name="T2" fmla="*/ 136 w 1595"/>
                  <a:gd name="T3" fmla="*/ 906 h 915"/>
                  <a:gd name="T4" fmla="*/ 85 w 1595"/>
                  <a:gd name="T5" fmla="*/ 882 h 915"/>
                  <a:gd name="T6" fmla="*/ 44 w 1595"/>
                  <a:gd name="T7" fmla="*/ 846 h 915"/>
                  <a:gd name="T8" fmla="*/ 16 w 1595"/>
                  <a:gd name="T9" fmla="*/ 798 h 915"/>
                  <a:gd name="T10" fmla="*/ 1 w 1595"/>
                  <a:gd name="T11" fmla="*/ 744 h 915"/>
                  <a:gd name="T12" fmla="*/ 0 w 1595"/>
                  <a:gd name="T13" fmla="*/ 189 h 915"/>
                  <a:gd name="T14" fmla="*/ 9 w 1595"/>
                  <a:gd name="T15" fmla="*/ 132 h 915"/>
                  <a:gd name="T16" fmla="*/ 33 w 1595"/>
                  <a:gd name="T17" fmla="*/ 82 h 915"/>
                  <a:gd name="T18" fmla="*/ 70 w 1595"/>
                  <a:gd name="T19" fmla="*/ 43 h 915"/>
                  <a:gd name="T20" fmla="*/ 117 w 1595"/>
                  <a:gd name="T21" fmla="*/ 14 h 915"/>
                  <a:gd name="T22" fmla="*/ 173 w 1595"/>
                  <a:gd name="T23" fmla="*/ 1 h 915"/>
                  <a:gd name="T24" fmla="*/ 1403 w 1595"/>
                  <a:gd name="T25" fmla="*/ 0 h 915"/>
                  <a:gd name="T26" fmla="*/ 1461 w 1595"/>
                  <a:gd name="T27" fmla="*/ 8 h 915"/>
                  <a:gd name="T28" fmla="*/ 1511 w 1595"/>
                  <a:gd name="T29" fmla="*/ 31 h 915"/>
                  <a:gd name="T30" fmla="*/ 1551 w 1595"/>
                  <a:gd name="T31" fmla="*/ 69 h 915"/>
                  <a:gd name="T32" fmla="*/ 1581 w 1595"/>
                  <a:gd name="T33" fmla="*/ 115 h 915"/>
                  <a:gd name="T34" fmla="*/ 1594 w 1595"/>
                  <a:gd name="T35" fmla="*/ 170 h 915"/>
                  <a:gd name="T36" fmla="*/ 1595 w 1595"/>
                  <a:gd name="T37" fmla="*/ 725 h 915"/>
                  <a:gd name="T38" fmla="*/ 1589 w 1595"/>
                  <a:gd name="T39" fmla="*/ 773 h 915"/>
                  <a:gd name="T40" fmla="*/ 1579 w 1595"/>
                  <a:gd name="T41" fmla="*/ 803 h 915"/>
                  <a:gd name="T42" fmla="*/ 1555 w 1595"/>
                  <a:gd name="T43" fmla="*/ 840 h 915"/>
                  <a:gd name="T44" fmla="*/ 1525 w 1595"/>
                  <a:gd name="T45" fmla="*/ 872 h 915"/>
                  <a:gd name="T46" fmla="*/ 1489 w 1595"/>
                  <a:gd name="T47" fmla="*/ 895 h 915"/>
                  <a:gd name="T48" fmla="*/ 1447 w 1595"/>
                  <a:gd name="T49" fmla="*/ 909 h 915"/>
                  <a:gd name="T50" fmla="*/ 1403 w 1595"/>
                  <a:gd name="T51" fmla="*/ 915 h 915"/>
                  <a:gd name="T52" fmla="*/ 192 w 1595"/>
                  <a:gd name="T53" fmla="*/ 12 h 915"/>
                  <a:gd name="T54" fmla="*/ 139 w 1595"/>
                  <a:gd name="T55" fmla="*/ 20 h 915"/>
                  <a:gd name="T56" fmla="*/ 91 w 1595"/>
                  <a:gd name="T57" fmla="*/ 43 h 915"/>
                  <a:gd name="T58" fmla="*/ 54 w 1595"/>
                  <a:gd name="T59" fmla="*/ 77 h 915"/>
                  <a:gd name="T60" fmla="*/ 27 w 1595"/>
                  <a:gd name="T61" fmla="*/ 120 h 915"/>
                  <a:gd name="T62" fmla="*/ 13 w 1595"/>
                  <a:gd name="T63" fmla="*/ 171 h 915"/>
                  <a:gd name="T64" fmla="*/ 13 w 1595"/>
                  <a:gd name="T65" fmla="*/ 725 h 915"/>
                  <a:gd name="T66" fmla="*/ 21 w 1595"/>
                  <a:gd name="T67" fmla="*/ 778 h 915"/>
                  <a:gd name="T68" fmla="*/ 44 w 1595"/>
                  <a:gd name="T69" fmla="*/ 823 h 915"/>
                  <a:gd name="T70" fmla="*/ 78 w 1595"/>
                  <a:gd name="T71" fmla="*/ 862 h 915"/>
                  <a:gd name="T72" fmla="*/ 122 w 1595"/>
                  <a:gd name="T73" fmla="*/ 888 h 915"/>
                  <a:gd name="T74" fmla="*/ 174 w 1595"/>
                  <a:gd name="T75" fmla="*/ 901 h 915"/>
                  <a:gd name="T76" fmla="*/ 1403 w 1595"/>
                  <a:gd name="T77" fmla="*/ 901 h 915"/>
                  <a:gd name="T78" fmla="*/ 1445 w 1595"/>
                  <a:gd name="T79" fmla="*/ 897 h 915"/>
                  <a:gd name="T80" fmla="*/ 1483 w 1595"/>
                  <a:gd name="T81" fmla="*/ 883 h 915"/>
                  <a:gd name="T82" fmla="*/ 1517 w 1595"/>
                  <a:gd name="T83" fmla="*/ 862 h 915"/>
                  <a:gd name="T84" fmla="*/ 1546 w 1595"/>
                  <a:gd name="T85" fmla="*/ 833 h 915"/>
                  <a:gd name="T86" fmla="*/ 1566 w 1595"/>
                  <a:gd name="T87" fmla="*/ 798 h 915"/>
                  <a:gd name="T88" fmla="*/ 1576 w 1595"/>
                  <a:gd name="T89" fmla="*/ 770 h 915"/>
                  <a:gd name="T90" fmla="*/ 1583 w 1595"/>
                  <a:gd name="T91" fmla="*/ 725 h 915"/>
                  <a:gd name="T92" fmla="*/ 1582 w 1595"/>
                  <a:gd name="T93" fmla="*/ 171 h 915"/>
                  <a:gd name="T94" fmla="*/ 1568 w 1595"/>
                  <a:gd name="T95" fmla="*/ 120 h 915"/>
                  <a:gd name="T96" fmla="*/ 1542 w 1595"/>
                  <a:gd name="T97" fmla="*/ 77 h 915"/>
                  <a:gd name="T98" fmla="*/ 1504 w 1595"/>
                  <a:gd name="T99" fmla="*/ 43 h 915"/>
                  <a:gd name="T100" fmla="*/ 1456 w 1595"/>
                  <a:gd name="T101" fmla="*/ 20 h 915"/>
                  <a:gd name="T102" fmla="*/ 1403 w 1595"/>
                  <a:gd name="T103" fmla="*/ 12 h 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95" h="915">
                    <a:moveTo>
                      <a:pt x="1403" y="915"/>
                    </a:moveTo>
                    <a:lnTo>
                      <a:pt x="192" y="915"/>
                    </a:lnTo>
                    <a:lnTo>
                      <a:pt x="192" y="915"/>
                    </a:lnTo>
                    <a:lnTo>
                      <a:pt x="173" y="914"/>
                    </a:lnTo>
                    <a:lnTo>
                      <a:pt x="154" y="910"/>
                    </a:lnTo>
                    <a:lnTo>
                      <a:pt x="136" y="906"/>
                    </a:lnTo>
                    <a:lnTo>
                      <a:pt x="117" y="899"/>
                    </a:lnTo>
                    <a:lnTo>
                      <a:pt x="100" y="891"/>
                    </a:lnTo>
                    <a:lnTo>
                      <a:pt x="85" y="882"/>
                    </a:lnTo>
                    <a:lnTo>
                      <a:pt x="70" y="871"/>
                    </a:lnTo>
                    <a:lnTo>
                      <a:pt x="56" y="859"/>
                    </a:lnTo>
                    <a:lnTo>
                      <a:pt x="44" y="846"/>
                    </a:lnTo>
                    <a:lnTo>
                      <a:pt x="33" y="831"/>
                    </a:lnTo>
                    <a:lnTo>
                      <a:pt x="23" y="815"/>
                    </a:lnTo>
                    <a:lnTo>
                      <a:pt x="16" y="798"/>
                    </a:lnTo>
                    <a:lnTo>
                      <a:pt x="9" y="781"/>
                    </a:lnTo>
                    <a:lnTo>
                      <a:pt x="4" y="763"/>
                    </a:lnTo>
                    <a:lnTo>
                      <a:pt x="1" y="744"/>
                    </a:lnTo>
                    <a:lnTo>
                      <a:pt x="0" y="725"/>
                    </a:lnTo>
                    <a:lnTo>
                      <a:pt x="0" y="189"/>
                    </a:lnTo>
                    <a:lnTo>
                      <a:pt x="0" y="189"/>
                    </a:lnTo>
                    <a:lnTo>
                      <a:pt x="1" y="170"/>
                    </a:lnTo>
                    <a:lnTo>
                      <a:pt x="4" y="150"/>
                    </a:lnTo>
                    <a:lnTo>
                      <a:pt x="9" y="132"/>
                    </a:lnTo>
                    <a:lnTo>
                      <a:pt x="16" y="115"/>
                    </a:lnTo>
                    <a:lnTo>
                      <a:pt x="23" y="98"/>
                    </a:lnTo>
                    <a:lnTo>
                      <a:pt x="33" y="82"/>
                    </a:lnTo>
                    <a:lnTo>
                      <a:pt x="44" y="69"/>
                    </a:lnTo>
                    <a:lnTo>
                      <a:pt x="56" y="55"/>
                    </a:lnTo>
                    <a:lnTo>
                      <a:pt x="70" y="43"/>
                    </a:lnTo>
                    <a:lnTo>
                      <a:pt x="85" y="31"/>
                    </a:lnTo>
                    <a:lnTo>
                      <a:pt x="100" y="22"/>
                    </a:lnTo>
                    <a:lnTo>
                      <a:pt x="117" y="14"/>
                    </a:lnTo>
                    <a:lnTo>
                      <a:pt x="136" y="8"/>
                    </a:lnTo>
                    <a:lnTo>
                      <a:pt x="154" y="3"/>
                    </a:lnTo>
                    <a:lnTo>
                      <a:pt x="173" y="1"/>
                    </a:lnTo>
                    <a:lnTo>
                      <a:pt x="192" y="0"/>
                    </a:lnTo>
                    <a:lnTo>
                      <a:pt x="1403" y="0"/>
                    </a:lnTo>
                    <a:lnTo>
                      <a:pt x="1403" y="0"/>
                    </a:lnTo>
                    <a:lnTo>
                      <a:pt x="1423" y="1"/>
                    </a:lnTo>
                    <a:lnTo>
                      <a:pt x="1443" y="3"/>
                    </a:lnTo>
                    <a:lnTo>
                      <a:pt x="1461" y="8"/>
                    </a:lnTo>
                    <a:lnTo>
                      <a:pt x="1478" y="14"/>
                    </a:lnTo>
                    <a:lnTo>
                      <a:pt x="1495" y="22"/>
                    </a:lnTo>
                    <a:lnTo>
                      <a:pt x="1511" y="31"/>
                    </a:lnTo>
                    <a:lnTo>
                      <a:pt x="1525" y="43"/>
                    </a:lnTo>
                    <a:lnTo>
                      <a:pt x="1539" y="55"/>
                    </a:lnTo>
                    <a:lnTo>
                      <a:pt x="1551" y="69"/>
                    </a:lnTo>
                    <a:lnTo>
                      <a:pt x="1563" y="82"/>
                    </a:lnTo>
                    <a:lnTo>
                      <a:pt x="1572" y="98"/>
                    </a:lnTo>
                    <a:lnTo>
                      <a:pt x="1581" y="115"/>
                    </a:lnTo>
                    <a:lnTo>
                      <a:pt x="1586" y="132"/>
                    </a:lnTo>
                    <a:lnTo>
                      <a:pt x="1591" y="150"/>
                    </a:lnTo>
                    <a:lnTo>
                      <a:pt x="1594" y="170"/>
                    </a:lnTo>
                    <a:lnTo>
                      <a:pt x="1595" y="189"/>
                    </a:lnTo>
                    <a:lnTo>
                      <a:pt x="1595" y="725"/>
                    </a:lnTo>
                    <a:lnTo>
                      <a:pt x="1595" y="725"/>
                    </a:lnTo>
                    <a:lnTo>
                      <a:pt x="1594" y="742"/>
                    </a:lnTo>
                    <a:lnTo>
                      <a:pt x="1592" y="757"/>
                    </a:lnTo>
                    <a:lnTo>
                      <a:pt x="1589" y="773"/>
                    </a:lnTo>
                    <a:lnTo>
                      <a:pt x="1584" y="789"/>
                    </a:lnTo>
                    <a:lnTo>
                      <a:pt x="1584" y="789"/>
                    </a:lnTo>
                    <a:lnTo>
                      <a:pt x="1579" y="803"/>
                    </a:lnTo>
                    <a:lnTo>
                      <a:pt x="1572" y="816"/>
                    </a:lnTo>
                    <a:lnTo>
                      <a:pt x="1564" y="829"/>
                    </a:lnTo>
                    <a:lnTo>
                      <a:pt x="1555" y="840"/>
                    </a:lnTo>
                    <a:lnTo>
                      <a:pt x="1546" y="851"/>
                    </a:lnTo>
                    <a:lnTo>
                      <a:pt x="1536" y="862"/>
                    </a:lnTo>
                    <a:lnTo>
                      <a:pt x="1525" y="872"/>
                    </a:lnTo>
                    <a:lnTo>
                      <a:pt x="1513" y="880"/>
                    </a:lnTo>
                    <a:lnTo>
                      <a:pt x="1502" y="888"/>
                    </a:lnTo>
                    <a:lnTo>
                      <a:pt x="1489" y="895"/>
                    </a:lnTo>
                    <a:lnTo>
                      <a:pt x="1476" y="900"/>
                    </a:lnTo>
                    <a:lnTo>
                      <a:pt x="1462" y="906"/>
                    </a:lnTo>
                    <a:lnTo>
                      <a:pt x="1447" y="909"/>
                    </a:lnTo>
                    <a:lnTo>
                      <a:pt x="1434" y="913"/>
                    </a:lnTo>
                    <a:lnTo>
                      <a:pt x="1419" y="914"/>
                    </a:lnTo>
                    <a:lnTo>
                      <a:pt x="1403" y="915"/>
                    </a:lnTo>
                    <a:lnTo>
                      <a:pt x="1403" y="915"/>
                    </a:lnTo>
                    <a:close/>
                    <a:moveTo>
                      <a:pt x="192" y="12"/>
                    </a:moveTo>
                    <a:lnTo>
                      <a:pt x="192" y="12"/>
                    </a:lnTo>
                    <a:lnTo>
                      <a:pt x="174" y="13"/>
                    </a:lnTo>
                    <a:lnTo>
                      <a:pt x="156" y="15"/>
                    </a:lnTo>
                    <a:lnTo>
                      <a:pt x="139" y="20"/>
                    </a:lnTo>
                    <a:lnTo>
                      <a:pt x="122" y="26"/>
                    </a:lnTo>
                    <a:lnTo>
                      <a:pt x="106" y="34"/>
                    </a:lnTo>
                    <a:lnTo>
                      <a:pt x="91" y="43"/>
                    </a:lnTo>
                    <a:lnTo>
                      <a:pt x="78" y="53"/>
                    </a:lnTo>
                    <a:lnTo>
                      <a:pt x="65" y="64"/>
                    </a:lnTo>
                    <a:lnTo>
                      <a:pt x="54" y="77"/>
                    </a:lnTo>
                    <a:lnTo>
                      <a:pt x="44" y="90"/>
                    </a:lnTo>
                    <a:lnTo>
                      <a:pt x="35" y="105"/>
                    </a:lnTo>
                    <a:lnTo>
                      <a:pt x="27" y="120"/>
                    </a:lnTo>
                    <a:lnTo>
                      <a:pt x="21" y="137"/>
                    </a:lnTo>
                    <a:lnTo>
                      <a:pt x="17" y="154"/>
                    </a:lnTo>
                    <a:lnTo>
                      <a:pt x="13" y="171"/>
                    </a:lnTo>
                    <a:lnTo>
                      <a:pt x="13" y="189"/>
                    </a:lnTo>
                    <a:lnTo>
                      <a:pt x="13" y="725"/>
                    </a:lnTo>
                    <a:lnTo>
                      <a:pt x="13" y="725"/>
                    </a:lnTo>
                    <a:lnTo>
                      <a:pt x="13" y="743"/>
                    </a:lnTo>
                    <a:lnTo>
                      <a:pt x="17" y="761"/>
                    </a:lnTo>
                    <a:lnTo>
                      <a:pt x="21" y="778"/>
                    </a:lnTo>
                    <a:lnTo>
                      <a:pt x="27" y="794"/>
                    </a:lnTo>
                    <a:lnTo>
                      <a:pt x="35" y="810"/>
                    </a:lnTo>
                    <a:lnTo>
                      <a:pt x="44" y="823"/>
                    </a:lnTo>
                    <a:lnTo>
                      <a:pt x="54" y="837"/>
                    </a:lnTo>
                    <a:lnTo>
                      <a:pt x="65" y="850"/>
                    </a:lnTo>
                    <a:lnTo>
                      <a:pt x="78" y="862"/>
                    </a:lnTo>
                    <a:lnTo>
                      <a:pt x="91" y="872"/>
                    </a:lnTo>
                    <a:lnTo>
                      <a:pt x="106" y="880"/>
                    </a:lnTo>
                    <a:lnTo>
                      <a:pt x="122" y="888"/>
                    </a:lnTo>
                    <a:lnTo>
                      <a:pt x="139" y="893"/>
                    </a:lnTo>
                    <a:lnTo>
                      <a:pt x="156" y="898"/>
                    </a:lnTo>
                    <a:lnTo>
                      <a:pt x="174" y="901"/>
                    </a:lnTo>
                    <a:lnTo>
                      <a:pt x="192" y="901"/>
                    </a:lnTo>
                    <a:lnTo>
                      <a:pt x="1403" y="901"/>
                    </a:lnTo>
                    <a:lnTo>
                      <a:pt x="1403" y="901"/>
                    </a:lnTo>
                    <a:lnTo>
                      <a:pt x="1418" y="901"/>
                    </a:lnTo>
                    <a:lnTo>
                      <a:pt x="1431" y="899"/>
                    </a:lnTo>
                    <a:lnTo>
                      <a:pt x="1445" y="897"/>
                    </a:lnTo>
                    <a:lnTo>
                      <a:pt x="1457" y="893"/>
                    </a:lnTo>
                    <a:lnTo>
                      <a:pt x="1471" y="889"/>
                    </a:lnTo>
                    <a:lnTo>
                      <a:pt x="1483" y="883"/>
                    </a:lnTo>
                    <a:lnTo>
                      <a:pt x="1495" y="876"/>
                    </a:lnTo>
                    <a:lnTo>
                      <a:pt x="1506" y="870"/>
                    </a:lnTo>
                    <a:lnTo>
                      <a:pt x="1517" y="862"/>
                    </a:lnTo>
                    <a:lnTo>
                      <a:pt x="1528" y="853"/>
                    </a:lnTo>
                    <a:lnTo>
                      <a:pt x="1537" y="844"/>
                    </a:lnTo>
                    <a:lnTo>
                      <a:pt x="1546" y="833"/>
                    </a:lnTo>
                    <a:lnTo>
                      <a:pt x="1554" y="822"/>
                    </a:lnTo>
                    <a:lnTo>
                      <a:pt x="1560" y="811"/>
                    </a:lnTo>
                    <a:lnTo>
                      <a:pt x="1566" y="798"/>
                    </a:lnTo>
                    <a:lnTo>
                      <a:pt x="1572" y="786"/>
                    </a:lnTo>
                    <a:lnTo>
                      <a:pt x="1572" y="786"/>
                    </a:lnTo>
                    <a:lnTo>
                      <a:pt x="1576" y="770"/>
                    </a:lnTo>
                    <a:lnTo>
                      <a:pt x="1580" y="755"/>
                    </a:lnTo>
                    <a:lnTo>
                      <a:pt x="1582" y="740"/>
                    </a:lnTo>
                    <a:lnTo>
                      <a:pt x="1583" y="725"/>
                    </a:lnTo>
                    <a:lnTo>
                      <a:pt x="1583" y="189"/>
                    </a:lnTo>
                    <a:lnTo>
                      <a:pt x="1583" y="189"/>
                    </a:lnTo>
                    <a:lnTo>
                      <a:pt x="1582" y="171"/>
                    </a:lnTo>
                    <a:lnTo>
                      <a:pt x="1579" y="154"/>
                    </a:lnTo>
                    <a:lnTo>
                      <a:pt x="1575" y="137"/>
                    </a:lnTo>
                    <a:lnTo>
                      <a:pt x="1568" y="120"/>
                    </a:lnTo>
                    <a:lnTo>
                      <a:pt x="1562" y="105"/>
                    </a:lnTo>
                    <a:lnTo>
                      <a:pt x="1552" y="90"/>
                    </a:lnTo>
                    <a:lnTo>
                      <a:pt x="1542" y="77"/>
                    </a:lnTo>
                    <a:lnTo>
                      <a:pt x="1530" y="64"/>
                    </a:lnTo>
                    <a:lnTo>
                      <a:pt x="1517" y="53"/>
                    </a:lnTo>
                    <a:lnTo>
                      <a:pt x="1504" y="43"/>
                    </a:lnTo>
                    <a:lnTo>
                      <a:pt x="1489" y="34"/>
                    </a:lnTo>
                    <a:lnTo>
                      <a:pt x="1473" y="26"/>
                    </a:lnTo>
                    <a:lnTo>
                      <a:pt x="1456" y="20"/>
                    </a:lnTo>
                    <a:lnTo>
                      <a:pt x="1439" y="15"/>
                    </a:lnTo>
                    <a:lnTo>
                      <a:pt x="1422" y="13"/>
                    </a:lnTo>
                    <a:lnTo>
                      <a:pt x="1403" y="12"/>
                    </a:lnTo>
                    <a:lnTo>
                      <a:pt x="192"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27">
                <a:extLst>
                  <a:ext uri="{FF2B5EF4-FFF2-40B4-BE49-F238E27FC236}">
                    <a16:creationId xmlns:a16="http://schemas.microsoft.com/office/drawing/2014/main" id="{4F996246-1650-584A-AEC6-25F943F590DC}"/>
                  </a:ext>
                </a:extLst>
              </p:cNvPr>
              <p:cNvSpPr>
                <a:spLocks/>
              </p:cNvSpPr>
              <p:nvPr userDrawn="1"/>
            </p:nvSpPr>
            <p:spPr bwMode="auto">
              <a:xfrm>
                <a:off x="8061325" y="236538"/>
                <a:ext cx="303213" cy="298450"/>
              </a:xfrm>
              <a:custGeom>
                <a:avLst/>
                <a:gdLst>
                  <a:gd name="T0" fmla="*/ 383 w 383"/>
                  <a:gd name="T1" fmla="*/ 24 h 376"/>
                  <a:gd name="T2" fmla="*/ 379 w 383"/>
                  <a:gd name="T3" fmla="*/ 39 h 376"/>
                  <a:gd name="T4" fmla="*/ 373 w 383"/>
                  <a:gd name="T5" fmla="*/ 53 h 376"/>
                  <a:gd name="T6" fmla="*/ 350 w 383"/>
                  <a:gd name="T7" fmla="*/ 76 h 376"/>
                  <a:gd name="T8" fmla="*/ 205 w 383"/>
                  <a:gd name="T9" fmla="*/ 199 h 376"/>
                  <a:gd name="T10" fmla="*/ 182 w 383"/>
                  <a:gd name="T11" fmla="*/ 217 h 376"/>
                  <a:gd name="T12" fmla="*/ 172 w 383"/>
                  <a:gd name="T13" fmla="*/ 227 h 376"/>
                  <a:gd name="T14" fmla="*/ 165 w 383"/>
                  <a:gd name="T15" fmla="*/ 240 h 376"/>
                  <a:gd name="T16" fmla="*/ 159 w 383"/>
                  <a:gd name="T17" fmla="*/ 258 h 376"/>
                  <a:gd name="T18" fmla="*/ 147 w 383"/>
                  <a:gd name="T19" fmla="*/ 317 h 376"/>
                  <a:gd name="T20" fmla="*/ 146 w 383"/>
                  <a:gd name="T21" fmla="*/ 325 h 376"/>
                  <a:gd name="T22" fmla="*/ 139 w 383"/>
                  <a:gd name="T23" fmla="*/ 337 h 376"/>
                  <a:gd name="T24" fmla="*/ 129 w 383"/>
                  <a:gd name="T25" fmla="*/ 349 h 376"/>
                  <a:gd name="T26" fmla="*/ 117 w 383"/>
                  <a:gd name="T27" fmla="*/ 358 h 376"/>
                  <a:gd name="T28" fmla="*/ 111 w 383"/>
                  <a:gd name="T29" fmla="*/ 360 h 376"/>
                  <a:gd name="T30" fmla="*/ 90 w 383"/>
                  <a:gd name="T31" fmla="*/ 363 h 376"/>
                  <a:gd name="T32" fmla="*/ 17 w 383"/>
                  <a:gd name="T33" fmla="*/ 365 h 376"/>
                  <a:gd name="T34" fmla="*/ 12 w 383"/>
                  <a:gd name="T35" fmla="*/ 367 h 376"/>
                  <a:gd name="T36" fmla="*/ 5 w 383"/>
                  <a:gd name="T37" fmla="*/ 376 h 376"/>
                  <a:gd name="T38" fmla="*/ 3 w 383"/>
                  <a:gd name="T39" fmla="*/ 376 h 376"/>
                  <a:gd name="T40" fmla="*/ 0 w 383"/>
                  <a:gd name="T41" fmla="*/ 369 h 376"/>
                  <a:gd name="T42" fmla="*/ 1 w 383"/>
                  <a:gd name="T43" fmla="*/ 360 h 376"/>
                  <a:gd name="T44" fmla="*/ 6 w 383"/>
                  <a:gd name="T45" fmla="*/ 345 h 376"/>
                  <a:gd name="T46" fmla="*/ 12 w 383"/>
                  <a:gd name="T47" fmla="*/ 340 h 376"/>
                  <a:gd name="T48" fmla="*/ 19 w 383"/>
                  <a:gd name="T49" fmla="*/ 335 h 376"/>
                  <a:gd name="T50" fmla="*/ 102 w 383"/>
                  <a:gd name="T51" fmla="*/ 332 h 376"/>
                  <a:gd name="T52" fmla="*/ 106 w 383"/>
                  <a:gd name="T53" fmla="*/ 331 h 376"/>
                  <a:gd name="T54" fmla="*/ 112 w 383"/>
                  <a:gd name="T55" fmla="*/ 327 h 376"/>
                  <a:gd name="T56" fmla="*/ 116 w 383"/>
                  <a:gd name="T57" fmla="*/ 321 h 376"/>
                  <a:gd name="T58" fmla="*/ 125 w 383"/>
                  <a:gd name="T59" fmla="*/ 266 h 376"/>
                  <a:gd name="T60" fmla="*/ 132 w 383"/>
                  <a:gd name="T61" fmla="*/ 239 h 376"/>
                  <a:gd name="T62" fmla="*/ 143 w 383"/>
                  <a:gd name="T63" fmla="*/ 214 h 376"/>
                  <a:gd name="T64" fmla="*/ 156 w 383"/>
                  <a:gd name="T65" fmla="*/ 200 h 376"/>
                  <a:gd name="T66" fmla="*/ 186 w 383"/>
                  <a:gd name="T67" fmla="*/ 175 h 376"/>
                  <a:gd name="T68" fmla="*/ 201 w 383"/>
                  <a:gd name="T69" fmla="*/ 163 h 376"/>
                  <a:gd name="T70" fmla="*/ 334 w 383"/>
                  <a:gd name="T71" fmla="*/ 50 h 376"/>
                  <a:gd name="T72" fmla="*/ 343 w 383"/>
                  <a:gd name="T73" fmla="*/ 41 h 376"/>
                  <a:gd name="T74" fmla="*/ 358 w 383"/>
                  <a:gd name="T75" fmla="*/ 18 h 376"/>
                  <a:gd name="T76" fmla="*/ 362 w 383"/>
                  <a:gd name="T77" fmla="*/ 4 h 376"/>
                  <a:gd name="T78" fmla="*/ 364 w 383"/>
                  <a:gd name="T79" fmla="*/ 0 h 376"/>
                  <a:gd name="T80" fmla="*/ 376 w 383"/>
                  <a:gd name="T81" fmla="*/ 9 h 376"/>
                  <a:gd name="T82" fmla="*/ 382 w 383"/>
                  <a:gd name="T83" fmla="*/ 20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3" h="376">
                    <a:moveTo>
                      <a:pt x="383" y="24"/>
                    </a:moveTo>
                    <a:lnTo>
                      <a:pt x="383" y="24"/>
                    </a:lnTo>
                    <a:lnTo>
                      <a:pt x="382" y="33"/>
                    </a:lnTo>
                    <a:lnTo>
                      <a:pt x="379" y="39"/>
                    </a:lnTo>
                    <a:lnTo>
                      <a:pt x="376" y="47"/>
                    </a:lnTo>
                    <a:lnTo>
                      <a:pt x="373" y="53"/>
                    </a:lnTo>
                    <a:lnTo>
                      <a:pt x="361" y="65"/>
                    </a:lnTo>
                    <a:lnTo>
                      <a:pt x="350" y="76"/>
                    </a:lnTo>
                    <a:lnTo>
                      <a:pt x="205" y="199"/>
                    </a:lnTo>
                    <a:lnTo>
                      <a:pt x="205" y="199"/>
                    </a:lnTo>
                    <a:lnTo>
                      <a:pt x="194" y="208"/>
                    </a:lnTo>
                    <a:lnTo>
                      <a:pt x="182" y="217"/>
                    </a:lnTo>
                    <a:lnTo>
                      <a:pt x="178" y="222"/>
                    </a:lnTo>
                    <a:lnTo>
                      <a:pt x="172" y="227"/>
                    </a:lnTo>
                    <a:lnTo>
                      <a:pt x="169" y="233"/>
                    </a:lnTo>
                    <a:lnTo>
                      <a:pt x="165" y="240"/>
                    </a:lnTo>
                    <a:lnTo>
                      <a:pt x="165" y="240"/>
                    </a:lnTo>
                    <a:lnTo>
                      <a:pt x="159" y="258"/>
                    </a:lnTo>
                    <a:lnTo>
                      <a:pt x="154" y="277"/>
                    </a:lnTo>
                    <a:lnTo>
                      <a:pt x="147" y="317"/>
                    </a:lnTo>
                    <a:lnTo>
                      <a:pt x="147" y="317"/>
                    </a:lnTo>
                    <a:lnTo>
                      <a:pt x="146" y="325"/>
                    </a:lnTo>
                    <a:lnTo>
                      <a:pt x="143" y="332"/>
                    </a:lnTo>
                    <a:lnTo>
                      <a:pt x="139" y="337"/>
                    </a:lnTo>
                    <a:lnTo>
                      <a:pt x="135" y="343"/>
                    </a:lnTo>
                    <a:lnTo>
                      <a:pt x="129" y="349"/>
                    </a:lnTo>
                    <a:lnTo>
                      <a:pt x="124" y="353"/>
                    </a:lnTo>
                    <a:lnTo>
                      <a:pt x="117" y="358"/>
                    </a:lnTo>
                    <a:lnTo>
                      <a:pt x="111" y="360"/>
                    </a:lnTo>
                    <a:lnTo>
                      <a:pt x="111" y="360"/>
                    </a:lnTo>
                    <a:lnTo>
                      <a:pt x="101" y="362"/>
                    </a:lnTo>
                    <a:lnTo>
                      <a:pt x="90" y="363"/>
                    </a:lnTo>
                    <a:lnTo>
                      <a:pt x="68" y="363"/>
                    </a:lnTo>
                    <a:lnTo>
                      <a:pt x="17" y="365"/>
                    </a:lnTo>
                    <a:lnTo>
                      <a:pt x="17" y="365"/>
                    </a:lnTo>
                    <a:lnTo>
                      <a:pt x="12" y="367"/>
                    </a:lnTo>
                    <a:lnTo>
                      <a:pt x="7" y="371"/>
                    </a:lnTo>
                    <a:lnTo>
                      <a:pt x="5" y="376"/>
                    </a:lnTo>
                    <a:lnTo>
                      <a:pt x="5" y="376"/>
                    </a:lnTo>
                    <a:lnTo>
                      <a:pt x="3" y="376"/>
                    </a:lnTo>
                    <a:lnTo>
                      <a:pt x="1" y="374"/>
                    </a:lnTo>
                    <a:lnTo>
                      <a:pt x="0" y="369"/>
                    </a:lnTo>
                    <a:lnTo>
                      <a:pt x="0" y="369"/>
                    </a:lnTo>
                    <a:lnTo>
                      <a:pt x="1" y="360"/>
                    </a:lnTo>
                    <a:lnTo>
                      <a:pt x="3" y="352"/>
                    </a:lnTo>
                    <a:lnTo>
                      <a:pt x="6" y="345"/>
                    </a:lnTo>
                    <a:lnTo>
                      <a:pt x="12" y="340"/>
                    </a:lnTo>
                    <a:lnTo>
                      <a:pt x="12" y="340"/>
                    </a:lnTo>
                    <a:lnTo>
                      <a:pt x="15" y="336"/>
                    </a:lnTo>
                    <a:lnTo>
                      <a:pt x="19" y="335"/>
                    </a:lnTo>
                    <a:lnTo>
                      <a:pt x="29" y="333"/>
                    </a:lnTo>
                    <a:lnTo>
                      <a:pt x="102" y="332"/>
                    </a:lnTo>
                    <a:lnTo>
                      <a:pt x="102" y="332"/>
                    </a:lnTo>
                    <a:lnTo>
                      <a:pt x="106" y="331"/>
                    </a:lnTo>
                    <a:lnTo>
                      <a:pt x="108" y="329"/>
                    </a:lnTo>
                    <a:lnTo>
                      <a:pt x="112" y="327"/>
                    </a:lnTo>
                    <a:lnTo>
                      <a:pt x="116" y="321"/>
                    </a:lnTo>
                    <a:lnTo>
                      <a:pt x="116" y="321"/>
                    </a:lnTo>
                    <a:lnTo>
                      <a:pt x="120" y="293"/>
                    </a:lnTo>
                    <a:lnTo>
                      <a:pt x="125" y="266"/>
                    </a:lnTo>
                    <a:lnTo>
                      <a:pt x="128" y="252"/>
                    </a:lnTo>
                    <a:lnTo>
                      <a:pt x="132" y="239"/>
                    </a:lnTo>
                    <a:lnTo>
                      <a:pt x="137" y="226"/>
                    </a:lnTo>
                    <a:lnTo>
                      <a:pt x="143" y="214"/>
                    </a:lnTo>
                    <a:lnTo>
                      <a:pt x="143" y="214"/>
                    </a:lnTo>
                    <a:lnTo>
                      <a:pt x="156" y="200"/>
                    </a:lnTo>
                    <a:lnTo>
                      <a:pt x="171" y="188"/>
                    </a:lnTo>
                    <a:lnTo>
                      <a:pt x="186" y="175"/>
                    </a:lnTo>
                    <a:lnTo>
                      <a:pt x="201" y="163"/>
                    </a:lnTo>
                    <a:lnTo>
                      <a:pt x="201" y="163"/>
                    </a:lnTo>
                    <a:lnTo>
                      <a:pt x="267" y="106"/>
                    </a:lnTo>
                    <a:lnTo>
                      <a:pt x="334" y="50"/>
                    </a:lnTo>
                    <a:lnTo>
                      <a:pt x="334" y="50"/>
                    </a:lnTo>
                    <a:lnTo>
                      <a:pt x="343" y="41"/>
                    </a:lnTo>
                    <a:lnTo>
                      <a:pt x="351" y="29"/>
                    </a:lnTo>
                    <a:lnTo>
                      <a:pt x="358" y="18"/>
                    </a:lnTo>
                    <a:lnTo>
                      <a:pt x="360" y="11"/>
                    </a:lnTo>
                    <a:lnTo>
                      <a:pt x="362" y="4"/>
                    </a:lnTo>
                    <a:lnTo>
                      <a:pt x="364" y="0"/>
                    </a:lnTo>
                    <a:lnTo>
                      <a:pt x="364" y="0"/>
                    </a:lnTo>
                    <a:lnTo>
                      <a:pt x="370" y="3"/>
                    </a:lnTo>
                    <a:lnTo>
                      <a:pt x="376" y="9"/>
                    </a:lnTo>
                    <a:lnTo>
                      <a:pt x="381" y="16"/>
                    </a:lnTo>
                    <a:lnTo>
                      <a:pt x="382" y="20"/>
                    </a:lnTo>
                    <a:lnTo>
                      <a:pt x="383"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28">
                <a:extLst>
                  <a:ext uri="{FF2B5EF4-FFF2-40B4-BE49-F238E27FC236}">
                    <a16:creationId xmlns:a16="http://schemas.microsoft.com/office/drawing/2014/main" id="{6C82C5A0-6FCA-AF4F-8168-01E9BF6F4ABF}"/>
                  </a:ext>
                </a:extLst>
              </p:cNvPr>
              <p:cNvSpPr>
                <a:spLocks/>
              </p:cNvSpPr>
              <p:nvPr userDrawn="1"/>
            </p:nvSpPr>
            <p:spPr bwMode="auto">
              <a:xfrm>
                <a:off x="8061325" y="236538"/>
                <a:ext cx="303213" cy="298450"/>
              </a:xfrm>
              <a:custGeom>
                <a:avLst/>
                <a:gdLst>
                  <a:gd name="T0" fmla="*/ 383 w 383"/>
                  <a:gd name="T1" fmla="*/ 24 h 376"/>
                  <a:gd name="T2" fmla="*/ 379 w 383"/>
                  <a:gd name="T3" fmla="*/ 39 h 376"/>
                  <a:gd name="T4" fmla="*/ 373 w 383"/>
                  <a:gd name="T5" fmla="*/ 53 h 376"/>
                  <a:gd name="T6" fmla="*/ 350 w 383"/>
                  <a:gd name="T7" fmla="*/ 76 h 376"/>
                  <a:gd name="T8" fmla="*/ 205 w 383"/>
                  <a:gd name="T9" fmla="*/ 199 h 376"/>
                  <a:gd name="T10" fmla="*/ 182 w 383"/>
                  <a:gd name="T11" fmla="*/ 217 h 376"/>
                  <a:gd name="T12" fmla="*/ 172 w 383"/>
                  <a:gd name="T13" fmla="*/ 227 h 376"/>
                  <a:gd name="T14" fmla="*/ 165 w 383"/>
                  <a:gd name="T15" fmla="*/ 240 h 376"/>
                  <a:gd name="T16" fmla="*/ 159 w 383"/>
                  <a:gd name="T17" fmla="*/ 258 h 376"/>
                  <a:gd name="T18" fmla="*/ 147 w 383"/>
                  <a:gd name="T19" fmla="*/ 317 h 376"/>
                  <a:gd name="T20" fmla="*/ 146 w 383"/>
                  <a:gd name="T21" fmla="*/ 325 h 376"/>
                  <a:gd name="T22" fmla="*/ 139 w 383"/>
                  <a:gd name="T23" fmla="*/ 337 h 376"/>
                  <a:gd name="T24" fmla="*/ 129 w 383"/>
                  <a:gd name="T25" fmla="*/ 349 h 376"/>
                  <a:gd name="T26" fmla="*/ 117 w 383"/>
                  <a:gd name="T27" fmla="*/ 358 h 376"/>
                  <a:gd name="T28" fmla="*/ 111 w 383"/>
                  <a:gd name="T29" fmla="*/ 360 h 376"/>
                  <a:gd name="T30" fmla="*/ 90 w 383"/>
                  <a:gd name="T31" fmla="*/ 363 h 376"/>
                  <a:gd name="T32" fmla="*/ 17 w 383"/>
                  <a:gd name="T33" fmla="*/ 365 h 376"/>
                  <a:gd name="T34" fmla="*/ 12 w 383"/>
                  <a:gd name="T35" fmla="*/ 367 h 376"/>
                  <a:gd name="T36" fmla="*/ 5 w 383"/>
                  <a:gd name="T37" fmla="*/ 376 h 376"/>
                  <a:gd name="T38" fmla="*/ 3 w 383"/>
                  <a:gd name="T39" fmla="*/ 376 h 376"/>
                  <a:gd name="T40" fmla="*/ 0 w 383"/>
                  <a:gd name="T41" fmla="*/ 369 h 376"/>
                  <a:gd name="T42" fmla="*/ 1 w 383"/>
                  <a:gd name="T43" fmla="*/ 360 h 376"/>
                  <a:gd name="T44" fmla="*/ 6 w 383"/>
                  <a:gd name="T45" fmla="*/ 345 h 376"/>
                  <a:gd name="T46" fmla="*/ 12 w 383"/>
                  <a:gd name="T47" fmla="*/ 340 h 376"/>
                  <a:gd name="T48" fmla="*/ 19 w 383"/>
                  <a:gd name="T49" fmla="*/ 335 h 376"/>
                  <a:gd name="T50" fmla="*/ 102 w 383"/>
                  <a:gd name="T51" fmla="*/ 332 h 376"/>
                  <a:gd name="T52" fmla="*/ 106 w 383"/>
                  <a:gd name="T53" fmla="*/ 331 h 376"/>
                  <a:gd name="T54" fmla="*/ 112 w 383"/>
                  <a:gd name="T55" fmla="*/ 327 h 376"/>
                  <a:gd name="T56" fmla="*/ 116 w 383"/>
                  <a:gd name="T57" fmla="*/ 321 h 376"/>
                  <a:gd name="T58" fmla="*/ 125 w 383"/>
                  <a:gd name="T59" fmla="*/ 266 h 376"/>
                  <a:gd name="T60" fmla="*/ 132 w 383"/>
                  <a:gd name="T61" fmla="*/ 239 h 376"/>
                  <a:gd name="T62" fmla="*/ 143 w 383"/>
                  <a:gd name="T63" fmla="*/ 214 h 376"/>
                  <a:gd name="T64" fmla="*/ 156 w 383"/>
                  <a:gd name="T65" fmla="*/ 200 h 376"/>
                  <a:gd name="T66" fmla="*/ 186 w 383"/>
                  <a:gd name="T67" fmla="*/ 175 h 376"/>
                  <a:gd name="T68" fmla="*/ 201 w 383"/>
                  <a:gd name="T69" fmla="*/ 163 h 376"/>
                  <a:gd name="T70" fmla="*/ 334 w 383"/>
                  <a:gd name="T71" fmla="*/ 50 h 376"/>
                  <a:gd name="T72" fmla="*/ 343 w 383"/>
                  <a:gd name="T73" fmla="*/ 41 h 376"/>
                  <a:gd name="T74" fmla="*/ 358 w 383"/>
                  <a:gd name="T75" fmla="*/ 18 h 376"/>
                  <a:gd name="T76" fmla="*/ 362 w 383"/>
                  <a:gd name="T77" fmla="*/ 4 h 376"/>
                  <a:gd name="T78" fmla="*/ 364 w 383"/>
                  <a:gd name="T79" fmla="*/ 0 h 376"/>
                  <a:gd name="T80" fmla="*/ 376 w 383"/>
                  <a:gd name="T81" fmla="*/ 9 h 376"/>
                  <a:gd name="T82" fmla="*/ 382 w 383"/>
                  <a:gd name="T83" fmla="*/ 20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3" h="376">
                    <a:moveTo>
                      <a:pt x="383" y="24"/>
                    </a:moveTo>
                    <a:lnTo>
                      <a:pt x="383" y="24"/>
                    </a:lnTo>
                    <a:lnTo>
                      <a:pt x="382" y="33"/>
                    </a:lnTo>
                    <a:lnTo>
                      <a:pt x="379" y="39"/>
                    </a:lnTo>
                    <a:lnTo>
                      <a:pt x="376" y="47"/>
                    </a:lnTo>
                    <a:lnTo>
                      <a:pt x="373" y="53"/>
                    </a:lnTo>
                    <a:lnTo>
                      <a:pt x="361" y="65"/>
                    </a:lnTo>
                    <a:lnTo>
                      <a:pt x="350" y="76"/>
                    </a:lnTo>
                    <a:lnTo>
                      <a:pt x="205" y="199"/>
                    </a:lnTo>
                    <a:lnTo>
                      <a:pt x="205" y="199"/>
                    </a:lnTo>
                    <a:lnTo>
                      <a:pt x="194" y="208"/>
                    </a:lnTo>
                    <a:lnTo>
                      <a:pt x="182" y="217"/>
                    </a:lnTo>
                    <a:lnTo>
                      <a:pt x="178" y="222"/>
                    </a:lnTo>
                    <a:lnTo>
                      <a:pt x="172" y="227"/>
                    </a:lnTo>
                    <a:lnTo>
                      <a:pt x="169" y="233"/>
                    </a:lnTo>
                    <a:lnTo>
                      <a:pt x="165" y="240"/>
                    </a:lnTo>
                    <a:lnTo>
                      <a:pt x="165" y="240"/>
                    </a:lnTo>
                    <a:lnTo>
                      <a:pt x="159" y="258"/>
                    </a:lnTo>
                    <a:lnTo>
                      <a:pt x="154" y="277"/>
                    </a:lnTo>
                    <a:lnTo>
                      <a:pt x="147" y="317"/>
                    </a:lnTo>
                    <a:lnTo>
                      <a:pt x="147" y="317"/>
                    </a:lnTo>
                    <a:lnTo>
                      <a:pt x="146" y="325"/>
                    </a:lnTo>
                    <a:lnTo>
                      <a:pt x="143" y="332"/>
                    </a:lnTo>
                    <a:lnTo>
                      <a:pt x="139" y="337"/>
                    </a:lnTo>
                    <a:lnTo>
                      <a:pt x="135" y="343"/>
                    </a:lnTo>
                    <a:lnTo>
                      <a:pt x="129" y="349"/>
                    </a:lnTo>
                    <a:lnTo>
                      <a:pt x="124" y="353"/>
                    </a:lnTo>
                    <a:lnTo>
                      <a:pt x="117" y="358"/>
                    </a:lnTo>
                    <a:lnTo>
                      <a:pt x="111" y="360"/>
                    </a:lnTo>
                    <a:lnTo>
                      <a:pt x="111" y="360"/>
                    </a:lnTo>
                    <a:lnTo>
                      <a:pt x="101" y="362"/>
                    </a:lnTo>
                    <a:lnTo>
                      <a:pt x="90" y="363"/>
                    </a:lnTo>
                    <a:lnTo>
                      <a:pt x="68" y="363"/>
                    </a:lnTo>
                    <a:lnTo>
                      <a:pt x="17" y="365"/>
                    </a:lnTo>
                    <a:lnTo>
                      <a:pt x="17" y="365"/>
                    </a:lnTo>
                    <a:lnTo>
                      <a:pt x="12" y="367"/>
                    </a:lnTo>
                    <a:lnTo>
                      <a:pt x="7" y="371"/>
                    </a:lnTo>
                    <a:lnTo>
                      <a:pt x="5" y="376"/>
                    </a:lnTo>
                    <a:lnTo>
                      <a:pt x="5" y="376"/>
                    </a:lnTo>
                    <a:lnTo>
                      <a:pt x="3" y="376"/>
                    </a:lnTo>
                    <a:lnTo>
                      <a:pt x="1" y="374"/>
                    </a:lnTo>
                    <a:lnTo>
                      <a:pt x="0" y="369"/>
                    </a:lnTo>
                    <a:lnTo>
                      <a:pt x="0" y="369"/>
                    </a:lnTo>
                    <a:lnTo>
                      <a:pt x="1" y="360"/>
                    </a:lnTo>
                    <a:lnTo>
                      <a:pt x="3" y="352"/>
                    </a:lnTo>
                    <a:lnTo>
                      <a:pt x="6" y="345"/>
                    </a:lnTo>
                    <a:lnTo>
                      <a:pt x="12" y="340"/>
                    </a:lnTo>
                    <a:lnTo>
                      <a:pt x="12" y="340"/>
                    </a:lnTo>
                    <a:lnTo>
                      <a:pt x="15" y="336"/>
                    </a:lnTo>
                    <a:lnTo>
                      <a:pt x="19" y="335"/>
                    </a:lnTo>
                    <a:lnTo>
                      <a:pt x="29" y="333"/>
                    </a:lnTo>
                    <a:lnTo>
                      <a:pt x="102" y="332"/>
                    </a:lnTo>
                    <a:lnTo>
                      <a:pt x="102" y="332"/>
                    </a:lnTo>
                    <a:lnTo>
                      <a:pt x="106" y="331"/>
                    </a:lnTo>
                    <a:lnTo>
                      <a:pt x="108" y="329"/>
                    </a:lnTo>
                    <a:lnTo>
                      <a:pt x="112" y="327"/>
                    </a:lnTo>
                    <a:lnTo>
                      <a:pt x="116" y="321"/>
                    </a:lnTo>
                    <a:lnTo>
                      <a:pt x="116" y="321"/>
                    </a:lnTo>
                    <a:lnTo>
                      <a:pt x="120" y="293"/>
                    </a:lnTo>
                    <a:lnTo>
                      <a:pt x="125" y="266"/>
                    </a:lnTo>
                    <a:lnTo>
                      <a:pt x="128" y="252"/>
                    </a:lnTo>
                    <a:lnTo>
                      <a:pt x="132" y="239"/>
                    </a:lnTo>
                    <a:lnTo>
                      <a:pt x="137" y="226"/>
                    </a:lnTo>
                    <a:lnTo>
                      <a:pt x="143" y="214"/>
                    </a:lnTo>
                    <a:lnTo>
                      <a:pt x="143" y="214"/>
                    </a:lnTo>
                    <a:lnTo>
                      <a:pt x="156" y="200"/>
                    </a:lnTo>
                    <a:lnTo>
                      <a:pt x="171" y="188"/>
                    </a:lnTo>
                    <a:lnTo>
                      <a:pt x="186" y="175"/>
                    </a:lnTo>
                    <a:lnTo>
                      <a:pt x="201" y="163"/>
                    </a:lnTo>
                    <a:lnTo>
                      <a:pt x="201" y="163"/>
                    </a:lnTo>
                    <a:lnTo>
                      <a:pt x="267" y="106"/>
                    </a:lnTo>
                    <a:lnTo>
                      <a:pt x="334" y="50"/>
                    </a:lnTo>
                    <a:lnTo>
                      <a:pt x="334" y="50"/>
                    </a:lnTo>
                    <a:lnTo>
                      <a:pt x="343" y="41"/>
                    </a:lnTo>
                    <a:lnTo>
                      <a:pt x="351" y="29"/>
                    </a:lnTo>
                    <a:lnTo>
                      <a:pt x="358" y="18"/>
                    </a:lnTo>
                    <a:lnTo>
                      <a:pt x="360" y="11"/>
                    </a:lnTo>
                    <a:lnTo>
                      <a:pt x="362" y="4"/>
                    </a:lnTo>
                    <a:lnTo>
                      <a:pt x="364" y="0"/>
                    </a:lnTo>
                    <a:lnTo>
                      <a:pt x="364" y="0"/>
                    </a:lnTo>
                    <a:lnTo>
                      <a:pt x="370" y="3"/>
                    </a:lnTo>
                    <a:lnTo>
                      <a:pt x="376" y="9"/>
                    </a:lnTo>
                    <a:lnTo>
                      <a:pt x="381" y="16"/>
                    </a:lnTo>
                    <a:lnTo>
                      <a:pt x="382" y="20"/>
                    </a:lnTo>
                    <a:lnTo>
                      <a:pt x="383" y="2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29">
                <a:extLst>
                  <a:ext uri="{FF2B5EF4-FFF2-40B4-BE49-F238E27FC236}">
                    <a16:creationId xmlns:a16="http://schemas.microsoft.com/office/drawing/2014/main" id="{5350DA1A-0812-FD48-A0A9-C6D324686E55}"/>
                  </a:ext>
                </a:extLst>
              </p:cNvPr>
              <p:cNvSpPr>
                <a:spLocks/>
              </p:cNvSpPr>
              <p:nvPr userDrawn="1"/>
            </p:nvSpPr>
            <p:spPr bwMode="auto">
              <a:xfrm>
                <a:off x="8193088" y="271463"/>
                <a:ext cx="204788" cy="406400"/>
              </a:xfrm>
              <a:custGeom>
                <a:avLst/>
                <a:gdLst>
                  <a:gd name="T0" fmla="*/ 257 w 258"/>
                  <a:gd name="T1" fmla="*/ 36 h 511"/>
                  <a:gd name="T2" fmla="*/ 228 w 258"/>
                  <a:gd name="T3" fmla="*/ 70 h 511"/>
                  <a:gd name="T4" fmla="*/ 57 w 258"/>
                  <a:gd name="T5" fmla="*/ 217 h 511"/>
                  <a:gd name="T6" fmla="*/ 46 w 258"/>
                  <a:gd name="T7" fmla="*/ 257 h 511"/>
                  <a:gd name="T8" fmla="*/ 47 w 258"/>
                  <a:gd name="T9" fmla="*/ 282 h 511"/>
                  <a:gd name="T10" fmla="*/ 35 w 258"/>
                  <a:gd name="T11" fmla="*/ 317 h 511"/>
                  <a:gd name="T12" fmla="*/ 39 w 258"/>
                  <a:gd name="T13" fmla="*/ 324 h 511"/>
                  <a:gd name="T14" fmla="*/ 53 w 258"/>
                  <a:gd name="T15" fmla="*/ 328 h 511"/>
                  <a:gd name="T16" fmla="*/ 53 w 258"/>
                  <a:gd name="T17" fmla="*/ 340 h 511"/>
                  <a:gd name="T18" fmla="*/ 58 w 258"/>
                  <a:gd name="T19" fmla="*/ 341 h 511"/>
                  <a:gd name="T20" fmla="*/ 58 w 258"/>
                  <a:gd name="T21" fmla="*/ 347 h 511"/>
                  <a:gd name="T22" fmla="*/ 63 w 258"/>
                  <a:gd name="T23" fmla="*/ 353 h 511"/>
                  <a:gd name="T24" fmla="*/ 63 w 258"/>
                  <a:gd name="T25" fmla="*/ 362 h 511"/>
                  <a:gd name="T26" fmla="*/ 69 w 258"/>
                  <a:gd name="T27" fmla="*/ 373 h 511"/>
                  <a:gd name="T28" fmla="*/ 90 w 258"/>
                  <a:gd name="T29" fmla="*/ 378 h 511"/>
                  <a:gd name="T30" fmla="*/ 123 w 258"/>
                  <a:gd name="T31" fmla="*/ 377 h 511"/>
                  <a:gd name="T32" fmla="*/ 134 w 258"/>
                  <a:gd name="T33" fmla="*/ 384 h 511"/>
                  <a:gd name="T34" fmla="*/ 138 w 258"/>
                  <a:gd name="T35" fmla="*/ 402 h 511"/>
                  <a:gd name="T36" fmla="*/ 128 w 258"/>
                  <a:gd name="T37" fmla="*/ 416 h 511"/>
                  <a:gd name="T38" fmla="*/ 91 w 258"/>
                  <a:gd name="T39" fmla="*/ 442 h 511"/>
                  <a:gd name="T40" fmla="*/ 83 w 258"/>
                  <a:gd name="T41" fmla="*/ 462 h 511"/>
                  <a:gd name="T42" fmla="*/ 91 w 258"/>
                  <a:gd name="T43" fmla="*/ 481 h 511"/>
                  <a:gd name="T44" fmla="*/ 107 w 258"/>
                  <a:gd name="T45" fmla="*/ 488 h 511"/>
                  <a:gd name="T46" fmla="*/ 125 w 258"/>
                  <a:gd name="T47" fmla="*/ 485 h 511"/>
                  <a:gd name="T48" fmla="*/ 128 w 258"/>
                  <a:gd name="T49" fmla="*/ 489 h 511"/>
                  <a:gd name="T50" fmla="*/ 90 w 258"/>
                  <a:gd name="T51" fmla="*/ 510 h 511"/>
                  <a:gd name="T52" fmla="*/ 64 w 258"/>
                  <a:gd name="T53" fmla="*/ 506 h 511"/>
                  <a:gd name="T54" fmla="*/ 52 w 258"/>
                  <a:gd name="T55" fmla="*/ 490 h 511"/>
                  <a:gd name="T56" fmla="*/ 49 w 258"/>
                  <a:gd name="T57" fmla="*/ 469 h 511"/>
                  <a:gd name="T58" fmla="*/ 64 w 258"/>
                  <a:gd name="T59" fmla="*/ 449 h 511"/>
                  <a:gd name="T60" fmla="*/ 97 w 258"/>
                  <a:gd name="T61" fmla="*/ 420 h 511"/>
                  <a:gd name="T62" fmla="*/ 99 w 258"/>
                  <a:gd name="T63" fmla="*/ 405 h 511"/>
                  <a:gd name="T64" fmla="*/ 92 w 258"/>
                  <a:gd name="T65" fmla="*/ 396 h 511"/>
                  <a:gd name="T66" fmla="*/ 73 w 258"/>
                  <a:gd name="T67" fmla="*/ 390 h 511"/>
                  <a:gd name="T68" fmla="*/ 38 w 258"/>
                  <a:gd name="T69" fmla="*/ 390 h 511"/>
                  <a:gd name="T70" fmla="*/ 30 w 258"/>
                  <a:gd name="T71" fmla="*/ 376 h 511"/>
                  <a:gd name="T72" fmla="*/ 28 w 258"/>
                  <a:gd name="T73" fmla="*/ 362 h 511"/>
                  <a:gd name="T74" fmla="*/ 21 w 258"/>
                  <a:gd name="T75" fmla="*/ 358 h 511"/>
                  <a:gd name="T76" fmla="*/ 25 w 258"/>
                  <a:gd name="T77" fmla="*/ 352 h 511"/>
                  <a:gd name="T78" fmla="*/ 19 w 258"/>
                  <a:gd name="T79" fmla="*/ 350 h 511"/>
                  <a:gd name="T80" fmla="*/ 17 w 258"/>
                  <a:gd name="T81" fmla="*/ 344 h 511"/>
                  <a:gd name="T82" fmla="*/ 20 w 258"/>
                  <a:gd name="T83" fmla="*/ 333 h 511"/>
                  <a:gd name="T84" fmla="*/ 8 w 258"/>
                  <a:gd name="T85" fmla="*/ 332 h 511"/>
                  <a:gd name="T86" fmla="*/ 0 w 258"/>
                  <a:gd name="T87" fmla="*/ 328 h 511"/>
                  <a:gd name="T88" fmla="*/ 5 w 258"/>
                  <a:gd name="T89" fmla="*/ 314 h 511"/>
                  <a:gd name="T90" fmla="*/ 17 w 258"/>
                  <a:gd name="T91" fmla="*/ 292 h 511"/>
                  <a:gd name="T92" fmla="*/ 13 w 258"/>
                  <a:gd name="T93" fmla="*/ 264 h 511"/>
                  <a:gd name="T94" fmla="*/ 22 w 258"/>
                  <a:gd name="T95" fmla="*/ 217 h 511"/>
                  <a:gd name="T96" fmla="*/ 41 w 258"/>
                  <a:gd name="T97" fmla="*/ 189 h 511"/>
                  <a:gd name="T98" fmla="*/ 219 w 258"/>
                  <a:gd name="T99" fmla="*/ 36 h 511"/>
                  <a:gd name="T100" fmla="*/ 235 w 258"/>
                  <a:gd name="T101" fmla="*/ 15 h 511"/>
                  <a:gd name="T102" fmla="*/ 238 w 258"/>
                  <a:gd name="T103" fmla="*/ 0 h 511"/>
                  <a:gd name="T104" fmla="*/ 247 w 258"/>
                  <a:gd name="T105" fmla="*/ 3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8" h="511">
                    <a:moveTo>
                      <a:pt x="258" y="21"/>
                    </a:moveTo>
                    <a:lnTo>
                      <a:pt x="258" y="21"/>
                    </a:lnTo>
                    <a:lnTo>
                      <a:pt x="258" y="29"/>
                    </a:lnTo>
                    <a:lnTo>
                      <a:pt x="257" y="36"/>
                    </a:lnTo>
                    <a:lnTo>
                      <a:pt x="253" y="43"/>
                    </a:lnTo>
                    <a:lnTo>
                      <a:pt x="250" y="49"/>
                    </a:lnTo>
                    <a:lnTo>
                      <a:pt x="240" y="59"/>
                    </a:lnTo>
                    <a:lnTo>
                      <a:pt x="228" y="70"/>
                    </a:lnTo>
                    <a:lnTo>
                      <a:pt x="168" y="121"/>
                    </a:lnTo>
                    <a:lnTo>
                      <a:pt x="63" y="211"/>
                    </a:lnTo>
                    <a:lnTo>
                      <a:pt x="63" y="211"/>
                    </a:lnTo>
                    <a:lnTo>
                      <a:pt x="57" y="217"/>
                    </a:lnTo>
                    <a:lnTo>
                      <a:pt x="54" y="224"/>
                    </a:lnTo>
                    <a:lnTo>
                      <a:pt x="51" y="232"/>
                    </a:lnTo>
                    <a:lnTo>
                      <a:pt x="48" y="240"/>
                    </a:lnTo>
                    <a:lnTo>
                      <a:pt x="46" y="257"/>
                    </a:lnTo>
                    <a:lnTo>
                      <a:pt x="43" y="273"/>
                    </a:lnTo>
                    <a:lnTo>
                      <a:pt x="43" y="273"/>
                    </a:lnTo>
                    <a:lnTo>
                      <a:pt x="45" y="277"/>
                    </a:lnTo>
                    <a:lnTo>
                      <a:pt x="47" y="282"/>
                    </a:lnTo>
                    <a:lnTo>
                      <a:pt x="49" y="285"/>
                    </a:lnTo>
                    <a:lnTo>
                      <a:pt x="49" y="288"/>
                    </a:lnTo>
                    <a:lnTo>
                      <a:pt x="49" y="291"/>
                    </a:lnTo>
                    <a:lnTo>
                      <a:pt x="35" y="317"/>
                    </a:lnTo>
                    <a:lnTo>
                      <a:pt x="35" y="317"/>
                    </a:lnTo>
                    <a:lnTo>
                      <a:pt x="36" y="321"/>
                    </a:lnTo>
                    <a:lnTo>
                      <a:pt x="37" y="323"/>
                    </a:lnTo>
                    <a:lnTo>
                      <a:pt x="39" y="324"/>
                    </a:lnTo>
                    <a:lnTo>
                      <a:pt x="43" y="324"/>
                    </a:lnTo>
                    <a:lnTo>
                      <a:pt x="48" y="325"/>
                    </a:lnTo>
                    <a:lnTo>
                      <a:pt x="51" y="326"/>
                    </a:lnTo>
                    <a:lnTo>
                      <a:pt x="53" y="328"/>
                    </a:lnTo>
                    <a:lnTo>
                      <a:pt x="53" y="328"/>
                    </a:lnTo>
                    <a:lnTo>
                      <a:pt x="52" y="334"/>
                    </a:lnTo>
                    <a:lnTo>
                      <a:pt x="52" y="338"/>
                    </a:lnTo>
                    <a:lnTo>
                      <a:pt x="53" y="340"/>
                    </a:lnTo>
                    <a:lnTo>
                      <a:pt x="53" y="340"/>
                    </a:lnTo>
                    <a:lnTo>
                      <a:pt x="54" y="341"/>
                    </a:lnTo>
                    <a:lnTo>
                      <a:pt x="55" y="341"/>
                    </a:lnTo>
                    <a:lnTo>
                      <a:pt x="58" y="341"/>
                    </a:lnTo>
                    <a:lnTo>
                      <a:pt x="61" y="342"/>
                    </a:lnTo>
                    <a:lnTo>
                      <a:pt x="60" y="344"/>
                    </a:lnTo>
                    <a:lnTo>
                      <a:pt x="60" y="344"/>
                    </a:lnTo>
                    <a:lnTo>
                      <a:pt x="58" y="347"/>
                    </a:lnTo>
                    <a:lnTo>
                      <a:pt x="58" y="349"/>
                    </a:lnTo>
                    <a:lnTo>
                      <a:pt x="58" y="349"/>
                    </a:lnTo>
                    <a:lnTo>
                      <a:pt x="62" y="351"/>
                    </a:lnTo>
                    <a:lnTo>
                      <a:pt x="63" y="353"/>
                    </a:lnTo>
                    <a:lnTo>
                      <a:pt x="64" y="355"/>
                    </a:lnTo>
                    <a:lnTo>
                      <a:pt x="64" y="355"/>
                    </a:lnTo>
                    <a:lnTo>
                      <a:pt x="63" y="359"/>
                    </a:lnTo>
                    <a:lnTo>
                      <a:pt x="63" y="362"/>
                    </a:lnTo>
                    <a:lnTo>
                      <a:pt x="64" y="366"/>
                    </a:lnTo>
                    <a:lnTo>
                      <a:pt x="65" y="369"/>
                    </a:lnTo>
                    <a:lnTo>
                      <a:pt x="65" y="369"/>
                    </a:lnTo>
                    <a:lnTo>
                      <a:pt x="69" y="373"/>
                    </a:lnTo>
                    <a:lnTo>
                      <a:pt x="73" y="375"/>
                    </a:lnTo>
                    <a:lnTo>
                      <a:pt x="77" y="377"/>
                    </a:lnTo>
                    <a:lnTo>
                      <a:pt x="81" y="377"/>
                    </a:lnTo>
                    <a:lnTo>
                      <a:pt x="90" y="378"/>
                    </a:lnTo>
                    <a:lnTo>
                      <a:pt x="99" y="377"/>
                    </a:lnTo>
                    <a:lnTo>
                      <a:pt x="109" y="376"/>
                    </a:lnTo>
                    <a:lnTo>
                      <a:pt x="118" y="376"/>
                    </a:lnTo>
                    <a:lnTo>
                      <a:pt x="123" y="377"/>
                    </a:lnTo>
                    <a:lnTo>
                      <a:pt x="126" y="378"/>
                    </a:lnTo>
                    <a:lnTo>
                      <a:pt x="131" y="381"/>
                    </a:lnTo>
                    <a:lnTo>
                      <a:pt x="134" y="384"/>
                    </a:lnTo>
                    <a:lnTo>
                      <a:pt x="134" y="384"/>
                    </a:lnTo>
                    <a:lnTo>
                      <a:pt x="137" y="387"/>
                    </a:lnTo>
                    <a:lnTo>
                      <a:pt x="139" y="392"/>
                    </a:lnTo>
                    <a:lnTo>
                      <a:pt x="139" y="396"/>
                    </a:lnTo>
                    <a:lnTo>
                      <a:pt x="138" y="402"/>
                    </a:lnTo>
                    <a:lnTo>
                      <a:pt x="138" y="402"/>
                    </a:lnTo>
                    <a:lnTo>
                      <a:pt x="135" y="407"/>
                    </a:lnTo>
                    <a:lnTo>
                      <a:pt x="132" y="412"/>
                    </a:lnTo>
                    <a:lnTo>
                      <a:pt x="128" y="416"/>
                    </a:lnTo>
                    <a:lnTo>
                      <a:pt x="123" y="420"/>
                    </a:lnTo>
                    <a:lnTo>
                      <a:pt x="112" y="427"/>
                    </a:lnTo>
                    <a:lnTo>
                      <a:pt x="101" y="434"/>
                    </a:lnTo>
                    <a:lnTo>
                      <a:pt x="91" y="442"/>
                    </a:lnTo>
                    <a:lnTo>
                      <a:pt x="88" y="446"/>
                    </a:lnTo>
                    <a:lnTo>
                      <a:pt x="86" y="451"/>
                    </a:lnTo>
                    <a:lnTo>
                      <a:pt x="83" y="456"/>
                    </a:lnTo>
                    <a:lnTo>
                      <a:pt x="83" y="462"/>
                    </a:lnTo>
                    <a:lnTo>
                      <a:pt x="84" y="469"/>
                    </a:lnTo>
                    <a:lnTo>
                      <a:pt x="88" y="477"/>
                    </a:lnTo>
                    <a:lnTo>
                      <a:pt x="88" y="477"/>
                    </a:lnTo>
                    <a:lnTo>
                      <a:pt x="91" y="481"/>
                    </a:lnTo>
                    <a:lnTo>
                      <a:pt x="96" y="485"/>
                    </a:lnTo>
                    <a:lnTo>
                      <a:pt x="101" y="487"/>
                    </a:lnTo>
                    <a:lnTo>
                      <a:pt x="107" y="488"/>
                    </a:lnTo>
                    <a:lnTo>
                      <a:pt x="107" y="488"/>
                    </a:lnTo>
                    <a:lnTo>
                      <a:pt x="113" y="489"/>
                    </a:lnTo>
                    <a:lnTo>
                      <a:pt x="116" y="488"/>
                    </a:lnTo>
                    <a:lnTo>
                      <a:pt x="125" y="485"/>
                    </a:lnTo>
                    <a:lnTo>
                      <a:pt x="125" y="485"/>
                    </a:lnTo>
                    <a:lnTo>
                      <a:pt x="126" y="486"/>
                    </a:lnTo>
                    <a:lnTo>
                      <a:pt x="128" y="488"/>
                    </a:lnTo>
                    <a:lnTo>
                      <a:pt x="128" y="489"/>
                    </a:lnTo>
                    <a:lnTo>
                      <a:pt x="128" y="489"/>
                    </a:lnTo>
                    <a:lnTo>
                      <a:pt x="114" y="498"/>
                    </a:lnTo>
                    <a:lnTo>
                      <a:pt x="106" y="503"/>
                    </a:lnTo>
                    <a:lnTo>
                      <a:pt x="98" y="507"/>
                    </a:lnTo>
                    <a:lnTo>
                      <a:pt x="90" y="510"/>
                    </a:lnTo>
                    <a:lnTo>
                      <a:pt x="82" y="511"/>
                    </a:lnTo>
                    <a:lnTo>
                      <a:pt x="73" y="510"/>
                    </a:lnTo>
                    <a:lnTo>
                      <a:pt x="64" y="506"/>
                    </a:lnTo>
                    <a:lnTo>
                      <a:pt x="64" y="506"/>
                    </a:lnTo>
                    <a:lnTo>
                      <a:pt x="61" y="503"/>
                    </a:lnTo>
                    <a:lnTo>
                      <a:pt x="57" y="500"/>
                    </a:lnTo>
                    <a:lnTo>
                      <a:pt x="54" y="495"/>
                    </a:lnTo>
                    <a:lnTo>
                      <a:pt x="52" y="490"/>
                    </a:lnTo>
                    <a:lnTo>
                      <a:pt x="51" y="486"/>
                    </a:lnTo>
                    <a:lnTo>
                      <a:pt x="49" y="480"/>
                    </a:lnTo>
                    <a:lnTo>
                      <a:pt x="49" y="475"/>
                    </a:lnTo>
                    <a:lnTo>
                      <a:pt x="49" y="469"/>
                    </a:lnTo>
                    <a:lnTo>
                      <a:pt x="49" y="469"/>
                    </a:lnTo>
                    <a:lnTo>
                      <a:pt x="53" y="461"/>
                    </a:lnTo>
                    <a:lnTo>
                      <a:pt x="58" y="454"/>
                    </a:lnTo>
                    <a:lnTo>
                      <a:pt x="64" y="449"/>
                    </a:lnTo>
                    <a:lnTo>
                      <a:pt x="71" y="443"/>
                    </a:lnTo>
                    <a:lnTo>
                      <a:pt x="86" y="433"/>
                    </a:lnTo>
                    <a:lnTo>
                      <a:pt x="92" y="427"/>
                    </a:lnTo>
                    <a:lnTo>
                      <a:pt x="97" y="420"/>
                    </a:lnTo>
                    <a:lnTo>
                      <a:pt x="97" y="420"/>
                    </a:lnTo>
                    <a:lnTo>
                      <a:pt x="99" y="416"/>
                    </a:lnTo>
                    <a:lnTo>
                      <a:pt x="99" y="410"/>
                    </a:lnTo>
                    <a:lnTo>
                      <a:pt x="99" y="405"/>
                    </a:lnTo>
                    <a:lnTo>
                      <a:pt x="97" y="401"/>
                    </a:lnTo>
                    <a:lnTo>
                      <a:pt x="97" y="401"/>
                    </a:lnTo>
                    <a:lnTo>
                      <a:pt x="95" y="399"/>
                    </a:lnTo>
                    <a:lnTo>
                      <a:pt x="92" y="396"/>
                    </a:lnTo>
                    <a:lnTo>
                      <a:pt x="87" y="393"/>
                    </a:lnTo>
                    <a:lnTo>
                      <a:pt x="80" y="391"/>
                    </a:lnTo>
                    <a:lnTo>
                      <a:pt x="73" y="390"/>
                    </a:lnTo>
                    <a:lnTo>
                      <a:pt x="73" y="390"/>
                    </a:lnTo>
                    <a:lnTo>
                      <a:pt x="62" y="391"/>
                    </a:lnTo>
                    <a:lnTo>
                      <a:pt x="49" y="392"/>
                    </a:lnTo>
                    <a:lnTo>
                      <a:pt x="43" y="391"/>
                    </a:lnTo>
                    <a:lnTo>
                      <a:pt x="38" y="390"/>
                    </a:lnTo>
                    <a:lnTo>
                      <a:pt x="34" y="386"/>
                    </a:lnTo>
                    <a:lnTo>
                      <a:pt x="30" y="382"/>
                    </a:lnTo>
                    <a:lnTo>
                      <a:pt x="30" y="382"/>
                    </a:lnTo>
                    <a:lnTo>
                      <a:pt x="30" y="376"/>
                    </a:lnTo>
                    <a:lnTo>
                      <a:pt x="31" y="369"/>
                    </a:lnTo>
                    <a:lnTo>
                      <a:pt x="30" y="367"/>
                    </a:lnTo>
                    <a:lnTo>
                      <a:pt x="30" y="365"/>
                    </a:lnTo>
                    <a:lnTo>
                      <a:pt x="28" y="362"/>
                    </a:lnTo>
                    <a:lnTo>
                      <a:pt x="25" y="361"/>
                    </a:lnTo>
                    <a:lnTo>
                      <a:pt x="25" y="361"/>
                    </a:lnTo>
                    <a:lnTo>
                      <a:pt x="22" y="359"/>
                    </a:lnTo>
                    <a:lnTo>
                      <a:pt x="21" y="358"/>
                    </a:lnTo>
                    <a:lnTo>
                      <a:pt x="22" y="356"/>
                    </a:lnTo>
                    <a:lnTo>
                      <a:pt x="22" y="356"/>
                    </a:lnTo>
                    <a:lnTo>
                      <a:pt x="23" y="353"/>
                    </a:lnTo>
                    <a:lnTo>
                      <a:pt x="25" y="352"/>
                    </a:lnTo>
                    <a:lnTo>
                      <a:pt x="23" y="351"/>
                    </a:lnTo>
                    <a:lnTo>
                      <a:pt x="23" y="351"/>
                    </a:lnTo>
                    <a:lnTo>
                      <a:pt x="20" y="351"/>
                    </a:lnTo>
                    <a:lnTo>
                      <a:pt x="19" y="350"/>
                    </a:lnTo>
                    <a:lnTo>
                      <a:pt x="18" y="349"/>
                    </a:lnTo>
                    <a:lnTo>
                      <a:pt x="18" y="349"/>
                    </a:lnTo>
                    <a:lnTo>
                      <a:pt x="15" y="347"/>
                    </a:lnTo>
                    <a:lnTo>
                      <a:pt x="17" y="344"/>
                    </a:lnTo>
                    <a:lnTo>
                      <a:pt x="19" y="340"/>
                    </a:lnTo>
                    <a:lnTo>
                      <a:pt x="20" y="338"/>
                    </a:lnTo>
                    <a:lnTo>
                      <a:pt x="20" y="335"/>
                    </a:lnTo>
                    <a:lnTo>
                      <a:pt x="20" y="333"/>
                    </a:lnTo>
                    <a:lnTo>
                      <a:pt x="17" y="332"/>
                    </a:lnTo>
                    <a:lnTo>
                      <a:pt x="17" y="332"/>
                    </a:lnTo>
                    <a:lnTo>
                      <a:pt x="12" y="332"/>
                    </a:lnTo>
                    <a:lnTo>
                      <a:pt x="8" y="332"/>
                    </a:lnTo>
                    <a:lnTo>
                      <a:pt x="3" y="332"/>
                    </a:lnTo>
                    <a:lnTo>
                      <a:pt x="2" y="331"/>
                    </a:lnTo>
                    <a:lnTo>
                      <a:pt x="0" y="328"/>
                    </a:lnTo>
                    <a:lnTo>
                      <a:pt x="0" y="328"/>
                    </a:lnTo>
                    <a:lnTo>
                      <a:pt x="0" y="324"/>
                    </a:lnTo>
                    <a:lnTo>
                      <a:pt x="1" y="321"/>
                    </a:lnTo>
                    <a:lnTo>
                      <a:pt x="5" y="314"/>
                    </a:lnTo>
                    <a:lnTo>
                      <a:pt x="5" y="314"/>
                    </a:lnTo>
                    <a:lnTo>
                      <a:pt x="9" y="308"/>
                    </a:lnTo>
                    <a:lnTo>
                      <a:pt x="13" y="302"/>
                    </a:lnTo>
                    <a:lnTo>
                      <a:pt x="17" y="296"/>
                    </a:lnTo>
                    <a:lnTo>
                      <a:pt x="17" y="292"/>
                    </a:lnTo>
                    <a:lnTo>
                      <a:pt x="17" y="289"/>
                    </a:lnTo>
                    <a:lnTo>
                      <a:pt x="11" y="280"/>
                    </a:lnTo>
                    <a:lnTo>
                      <a:pt x="11" y="280"/>
                    </a:lnTo>
                    <a:lnTo>
                      <a:pt x="13" y="264"/>
                    </a:lnTo>
                    <a:lnTo>
                      <a:pt x="15" y="248"/>
                    </a:lnTo>
                    <a:lnTo>
                      <a:pt x="18" y="232"/>
                    </a:lnTo>
                    <a:lnTo>
                      <a:pt x="22" y="217"/>
                    </a:lnTo>
                    <a:lnTo>
                      <a:pt x="22" y="217"/>
                    </a:lnTo>
                    <a:lnTo>
                      <a:pt x="26" y="210"/>
                    </a:lnTo>
                    <a:lnTo>
                      <a:pt x="29" y="202"/>
                    </a:lnTo>
                    <a:lnTo>
                      <a:pt x="35" y="195"/>
                    </a:lnTo>
                    <a:lnTo>
                      <a:pt x="41" y="189"/>
                    </a:lnTo>
                    <a:lnTo>
                      <a:pt x="54" y="178"/>
                    </a:lnTo>
                    <a:lnTo>
                      <a:pt x="68" y="166"/>
                    </a:lnTo>
                    <a:lnTo>
                      <a:pt x="156" y="92"/>
                    </a:lnTo>
                    <a:lnTo>
                      <a:pt x="219" y="36"/>
                    </a:lnTo>
                    <a:lnTo>
                      <a:pt x="219" y="36"/>
                    </a:lnTo>
                    <a:lnTo>
                      <a:pt x="226" y="28"/>
                    </a:lnTo>
                    <a:lnTo>
                      <a:pt x="233" y="20"/>
                    </a:lnTo>
                    <a:lnTo>
                      <a:pt x="235" y="15"/>
                    </a:lnTo>
                    <a:lnTo>
                      <a:pt x="237" y="10"/>
                    </a:lnTo>
                    <a:lnTo>
                      <a:pt x="238" y="4"/>
                    </a:lnTo>
                    <a:lnTo>
                      <a:pt x="238" y="0"/>
                    </a:lnTo>
                    <a:lnTo>
                      <a:pt x="238" y="0"/>
                    </a:lnTo>
                    <a:lnTo>
                      <a:pt x="241" y="0"/>
                    </a:lnTo>
                    <a:lnTo>
                      <a:pt x="243" y="1"/>
                    </a:lnTo>
                    <a:lnTo>
                      <a:pt x="247" y="3"/>
                    </a:lnTo>
                    <a:lnTo>
                      <a:pt x="247" y="3"/>
                    </a:lnTo>
                    <a:lnTo>
                      <a:pt x="254" y="12"/>
                    </a:lnTo>
                    <a:lnTo>
                      <a:pt x="257" y="16"/>
                    </a:lnTo>
                    <a:lnTo>
                      <a:pt x="258"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30">
                <a:extLst>
                  <a:ext uri="{FF2B5EF4-FFF2-40B4-BE49-F238E27FC236}">
                    <a16:creationId xmlns:a16="http://schemas.microsoft.com/office/drawing/2014/main" id="{55752550-2A65-F14D-B8AD-603F7C622BFE}"/>
                  </a:ext>
                </a:extLst>
              </p:cNvPr>
              <p:cNvSpPr>
                <a:spLocks/>
              </p:cNvSpPr>
              <p:nvPr userDrawn="1"/>
            </p:nvSpPr>
            <p:spPr bwMode="auto">
              <a:xfrm>
                <a:off x="8193088" y="271463"/>
                <a:ext cx="204788" cy="406400"/>
              </a:xfrm>
              <a:custGeom>
                <a:avLst/>
                <a:gdLst>
                  <a:gd name="T0" fmla="*/ 257 w 258"/>
                  <a:gd name="T1" fmla="*/ 36 h 511"/>
                  <a:gd name="T2" fmla="*/ 228 w 258"/>
                  <a:gd name="T3" fmla="*/ 70 h 511"/>
                  <a:gd name="T4" fmla="*/ 57 w 258"/>
                  <a:gd name="T5" fmla="*/ 217 h 511"/>
                  <a:gd name="T6" fmla="*/ 46 w 258"/>
                  <a:gd name="T7" fmla="*/ 257 h 511"/>
                  <a:gd name="T8" fmla="*/ 47 w 258"/>
                  <a:gd name="T9" fmla="*/ 282 h 511"/>
                  <a:gd name="T10" fmla="*/ 35 w 258"/>
                  <a:gd name="T11" fmla="*/ 317 h 511"/>
                  <a:gd name="T12" fmla="*/ 39 w 258"/>
                  <a:gd name="T13" fmla="*/ 324 h 511"/>
                  <a:gd name="T14" fmla="*/ 53 w 258"/>
                  <a:gd name="T15" fmla="*/ 328 h 511"/>
                  <a:gd name="T16" fmla="*/ 53 w 258"/>
                  <a:gd name="T17" fmla="*/ 340 h 511"/>
                  <a:gd name="T18" fmla="*/ 58 w 258"/>
                  <a:gd name="T19" fmla="*/ 341 h 511"/>
                  <a:gd name="T20" fmla="*/ 58 w 258"/>
                  <a:gd name="T21" fmla="*/ 347 h 511"/>
                  <a:gd name="T22" fmla="*/ 63 w 258"/>
                  <a:gd name="T23" fmla="*/ 353 h 511"/>
                  <a:gd name="T24" fmla="*/ 63 w 258"/>
                  <a:gd name="T25" fmla="*/ 362 h 511"/>
                  <a:gd name="T26" fmla="*/ 69 w 258"/>
                  <a:gd name="T27" fmla="*/ 373 h 511"/>
                  <a:gd name="T28" fmla="*/ 90 w 258"/>
                  <a:gd name="T29" fmla="*/ 378 h 511"/>
                  <a:gd name="T30" fmla="*/ 123 w 258"/>
                  <a:gd name="T31" fmla="*/ 377 h 511"/>
                  <a:gd name="T32" fmla="*/ 134 w 258"/>
                  <a:gd name="T33" fmla="*/ 384 h 511"/>
                  <a:gd name="T34" fmla="*/ 138 w 258"/>
                  <a:gd name="T35" fmla="*/ 402 h 511"/>
                  <a:gd name="T36" fmla="*/ 128 w 258"/>
                  <a:gd name="T37" fmla="*/ 416 h 511"/>
                  <a:gd name="T38" fmla="*/ 91 w 258"/>
                  <a:gd name="T39" fmla="*/ 442 h 511"/>
                  <a:gd name="T40" fmla="*/ 83 w 258"/>
                  <a:gd name="T41" fmla="*/ 462 h 511"/>
                  <a:gd name="T42" fmla="*/ 91 w 258"/>
                  <a:gd name="T43" fmla="*/ 481 h 511"/>
                  <a:gd name="T44" fmla="*/ 107 w 258"/>
                  <a:gd name="T45" fmla="*/ 488 h 511"/>
                  <a:gd name="T46" fmla="*/ 125 w 258"/>
                  <a:gd name="T47" fmla="*/ 485 h 511"/>
                  <a:gd name="T48" fmla="*/ 128 w 258"/>
                  <a:gd name="T49" fmla="*/ 489 h 511"/>
                  <a:gd name="T50" fmla="*/ 90 w 258"/>
                  <a:gd name="T51" fmla="*/ 510 h 511"/>
                  <a:gd name="T52" fmla="*/ 64 w 258"/>
                  <a:gd name="T53" fmla="*/ 506 h 511"/>
                  <a:gd name="T54" fmla="*/ 52 w 258"/>
                  <a:gd name="T55" fmla="*/ 490 h 511"/>
                  <a:gd name="T56" fmla="*/ 49 w 258"/>
                  <a:gd name="T57" fmla="*/ 469 h 511"/>
                  <a:gd name="T58" fmla="*/ 64 w 258"/>
                  <a:gd name="T59" fmla="*/ 449 h 511"/>
                  <a:gd name="T60" fmla="*/ 97 w 258"/>
                  <a:gd name="T61" fmla="*/ 420 h 511"/>
                  <a:gd name="T62" fmla="*/ 99 w 258"/>
                  <a:gd name="T63" fmla="*/ 405 h 511"/>
                  <a:gd name="T64" fmla="*/ 92 w 258"/>
                  <a:gd name="T65" fmla="*/ 396 h 511"/>
                  <a:gd name="T66" fmla="*/ 73 w 258"/>
                  <a:gd name="T67" fmla="*/ 390 h 511"/>
                  <a:gd name="T68" fmla="*/ 38 w 258"/>
                  <a:gd name="T69" fmla="*/ 390 h 511"/>
                  <a:gd name="T70" fmla="*/ 30 w 258"/>
                  <a:gd name="T71" fmla="*/ 376 h 511"/>
                  <a:gd name="T72" fmla="*/ 28 w 258"/>
                  <a:gd name="T73" fmla="*/ 362 h 511"/>
                  <a:gd name="T74" fmla="*/ 21 w 258"/>
                  <a:gd name="T75" fmla="*/ 358 h 511"/>
                  <a:gd name="T76" fmla="*/ 25 w 258"/>
                  <a:gd name="T77" fmla="*/ 352 h 511"/>
                  <a:gd name="T78" fmla="*/ 19 w 258"/>
                  <a:gd name="T79" fmla="*/ 350 h 511"/>
                  <a:gd name="T80" fmla="*/ 17 w 258"/>
                  <a:gd name="T81" fmla="*/ 344 h 511"/>
                  <a:gd name="T82" fmla="*/ 20 w 258"/>
                  <a:gd name="T83" fmla="*/ 333 h 511"/>
                  <a:gd name="T84" fmla="*/ 8 w 258"/>
                  <a:gd name="T85" fmla="*/ 332 h 511"/>
                  <a:gd name="T86" fmla="*/ 0 w 258"/>
                  <a:gd name="T87" fmla="*/ 328 h 511"/>
                  <a:gd name="T88" fmla="*/ 5 w 258"/>
                  <a:gd name="T89" fmla="*/ 314 h 511"/>
                  <a:gd name="T90" fmla="*/ 17 w 258"/>
                  <a:gd name="T91" fmla="*/ 292 h 511"/>
                  <a:gd name="T92" fmla="*/ 13 w 258"/>
                  <a:gd name="T93" fmla="*/ 264 h 511"/>
                  <a:gd name="T94" fmla="*/ 22 w 258"/>
                  <a:gd name="T95" fmla="*/ 217 h 511"/>
                  <a:gd name="T96" fmla="*/ 41 w 258"/>
                  <a:gd name="T97" fmla="*/ 189 h 511"/>
                  <a:gd name="T98" fmla="*/ 219 w 258"/>
                  <a:gd name="T99" fmla="*/ 36 h 511"/>
                  <a:gd name="T100" fmla="*/ 235 w 258"/>
                  <a:gd name="T101" fmla="*/ 15 h 511"/>
                  <a:gd name="T102" fmla="*/ 238 w 258"/>
                  <a:gd name="T103" fmla="*/ 0 h 511"/>
                  <a:gd name="T104" fmla="*/ 247 w 258"/>
                  <a:gd name="T105" fmla="*/ 3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8" h="511">
                    <a:moveTo>
                      <a:pt x="258" y="21"/>
                    </a:moveTo>
                    <a:lnTo>
                      <a:pt x="258" y="21"/>
                    </a:lnTo>
                    <a:lnTo>
                      <a:pt x="258" y="29"/>
                    </a:lnTo>
                    <a:lnTo>
                      <a:pt x="257" y="36"/>
                    </a:lnTo>
                    <a:lnTo>
                      <a:pt x="253" y="43"/>
                    </a:lnTo>
                    <a:lnTo>
                      <a:pt x="250" y="49"/>
                    </a:lnTo>
                    <a:lnTo>
                      <a:pt x="240" y="59"/>
                    </a:lnTo>
                    <a:lnTo>
                      <a:pt x="228" y="70"/>
                    </a:lnTo>
                    <a:lnTo>
                      <a:pt x="168" y="121"/>
                    </a:lnTo>
                    <a:lnTo>
                      <a:pt x="63" y="211"/>
                    </a:lnTo>
                    <a:lnTo>
                      <a:pt x="63" y="211"/>
                    </a:lnTo>
                    <a:lnTo>
                      <a:pt x="57" y="217"/>
                    </a:lnTo>
                    <a:lnTo>
                      <a:pt x="54" y="224"/>
                    </a:lnTo>
                    <a:lnTo>
                      <a:pt x="51" y="232"/>
                    </a:lnTo>
                    <a:lnTo>
                      <a:pt x="48" y="240"/>
                    </a:lnTo>
                    <a:lnTo>
                      <a:pt x="46" y="257"/>
                    </a:lnTo>
                    <a:lnTo>
                      <a:pt x="43" y="273"/>
                    </a:lnTo>
                    <a:lnTo>
                      <a:pt x="43" y="273"/>
                    </a:lnTo>
                    <a:lnTo>
                      <a:pt x="45" y="277"/>
                    </a:lnTo>
                    <a:lnTo>
                      <a:pt x="47" y="282"/>
                    </a:lnTo>
                    <a:lnTo>
                      <a:pt x="49" y="285"/>
                    </a:lnTo>
                    <a:lnTo>
                      <a:pt x="49" y="288"/>
                    </a:lnTo>
                    <a:lnTo>
                      <a:pt x="49" y="291"/>
                    </a:lnTo>
                    <a:lnTo>
                      <a:pt x="35" y="317"/>
                    </a:lnTo>
                    <a:lnTo>
                      <a:pt x="35" y="317"/>
                    </a:lnTo>
                    <a:lnTo>
                      <a:pt x="36" y="321"/>
                    </a:lnTo>
                    <a:lnTo>
                      <a:pt x="37" y="323"/>
                    </a:lnTo>
                    <a:lnTo>
                      <a:pt x="39" y="324"/>
                    </a:lnTo>
                    <a:lnTo>
                      <a:pt x="43" y="324"/>
                    </a:lnTo>
                    <a:lnTo>
                      <a:pt x="48" y="325"/>
                    </a:lnTo>
                    <a:lnTo>
                      <a:pt x="51" y="326"/>
                    </a:lnTo>
                    <a:lnTo>
                      <a:pt x="53" y="328"/>
                    </a:lnTo>
                    <a:lnTo>
                      <a:pt x="53" y="328"/>
                    </a:lnTo>
                    <a:lnTo>
                      <a:pt x="52" y="334"/>
                    </a:lnTo>
                    <a:lnTo>
                      <a:pt x="52" y="338"/>
                    </a:lnTo>
                    <a:lnTo>
                      <a:pt x="53" y="340"/>
                    </a:lnTo>
                    <a:lnTo>
                      <a:pt x="53" y="340"/>
                    </a:lnTo>
                    <a:lnTo>
                      <a:pt x="54" y="341"/>
                    </a:lnTo>
                    <a:lnTo>
                      <a:pt x="55" y="341"/>
                    </a:lnTo>
                    <a:lnTo>
                      <a:pt x="58" y="341"/>
                    </a:lnTo>
                    <a:lnTo>
                      <a:pt x="61" y="342"/>
                    </a:lnTo>
                    <a:lnTo>
                      <a:pt x="60" y="344"/>
                    </a:lnTo>
                    <a:lnTo>
                      <a:pt x="60" y="344"/>
                    </a:lnTo>
                    <a:lnTo>
                      <a:pt x="58" y="347"/>
                    </a:lnTo>
                    <a:lnTo>
                      <a:pt x="58" y="349"/>
                    </a:lnTo>
                    <a:lnTo>
                      <a:pt x="58" y="349"/>
                    </a:lnTo>
                    <a:lnTo>
                      <a:pt x="62" y="351"/>
                    </a:lnTo>
                    <a:lnTo>
                      <a:pt x="63" y="353"/>
                    </a:lnTo>
                    <a:lnTo>
                      <a:pt x="64" y="355"/>
                    </a:lnTo>
                    <a:lnTo>
                      <a:pt x="64" y="355"/>
                    </a:lnTo>
                    <a:lnTo>
                      <a:pt x="63" y="359"/>
                    </a:lnTo>
                    <a:lnTo>
                      <a:pt x="63" y="362"/>
                    </a:lnTo>
                    <a:lnTo>
                      <a:pt x="64" y="366"/>
                    </a:lnTo>
                    <a:lnTo>
                      <a:pt x="65" y="369"/>
                    </a:lnTo>
                    <a:lnTo>
                      <a:pt x="65" y="369"/>
                    </a:lnTo>
                    <a:lnTo>
                      <a:pt x="69" y="373"/>
                    </a:lnTo>
                    <a:lnTo>
                      <a:pt x="73" y="375"/>
                    </a:lnTo>
                    <a:lnTo>
                      <a:pt x="77" y="377"/>
                    </a:lnTo>
                    <a:lnTo>
                      <a:pt x="81" y="377"/>
                    </a:lnTo>
                    <a:lnTo>
                      <a:pt x="90" y="378"/>
                    </a:lnTo>
                    <a:lnTo>
                      <a:pt x="99" y="377"/>
                    </a:lnTo>
                    <a:lnTo>
                      <a:pt x="109" y="376"/>
                    </a:lnTo>
                    <a:lnTo>
                      <a:pt x="118" y="376"/>
                    </a:lnTo>
                    <a:lnTo>
                      <a:pt x="123" y="377"/>
                    </a:lnTo>
                    <a:lnTo>
                      <a:pt x="126" y="378"/>
                    </a:lnTo>
                    <a:lnTo>
                      <a:pt x="131" y="381"/>
                    </a:lnTo>
                    <a:lnTo>
                      <a:pt x="134" y="384"/>
                    </a:lnTo>
                    <a:lnTo>
                      <a:pt x="134" y="384"/>
                    </a:lnTo>
                    <a:lnTo>
                      <a:pt x="137" y="387"/>
                    </a:lnTo>
                    <a:lnTo>
                      <a:pt x="139" y="392"/>
                    </a:lnTo>
                    <a:lnTo>
                      <a:pt x="139" y="396"/>
                    </a:lnTo>
                    <a:lnTo>
                      <a:pt x="138" y="402"/>
                    </a:lnTo>
                    <a:lnTo>
                      <a:pt x="138" y="402"/>
                    </a:lnTo>
                    <a:lnTo>
                      <a:pt x="135" y="407"/>
                    </a:lnTo>
                    <a:lnTo>
                      <a:pt x="132" y="412"/>
                    </a:lnTo>
                    <a:lnTo>
                      <a:pt x="128" y="416"/>
                    </a:lnTo>
                    <a:lnTo>
                      <a:pt x="123" y="420"/>
                    </a:lnTo>
                    <a:lnTo>
                      <a:pt x="112" y="427"/>
                    </a:lnTo>
                    <a:lnTo>
                      <a:pt x="101" y="434"/>
                    </a:lnTo>
                    <a:lnTo>
                      <a:pt x="91" y="442"/>
                    </a:lnTo>
                    <a:lnTo>
                      <a:pt x="88" y="446"/>
                    </a:lnTo>
                    <a:lnTo>
                      <a:pt x="86" y="451"/>
                    </a:lnTo>
                    <a:lnTo>
                      <a:pt x="83" y="456"/>
                    </a:lnTo>
                    <a:lnTo>
                      <a:pt x="83" y="462"/>
                    </a:lnTo>
                    <a:lnTo>
                      <a:pt x="84" y="469"/>
                    </a:lnTo>
                    <a:lnTo>
                      <a:pt x="88" y="477"/>
                    </a:lnTo>
                    <a:lnTo>
                      <a:pt x="88" y="477"/>
                    </a:lnTo>
                    <a:lnTo>
                      <a:pt x="91" y="481"/>
                    </a:lnTo>
                    <a:lnTo>
                      <a:pt x="96" y="485"/>
                    </a:lnTo>
                    <a:lnTo>
                      <a:pt x="101" y="487"/>
                    </a:lnTo>
                    <a:lnTo>
                      <a:pt x="107" y="488"/>
                    </a:lnTo>
                    <a:lnTo>
                      <a:pt x="107" y="488"/>
                    </a:lnTo>
                    <a:lnTo>
                      <a:pt x="113" y="489"/>
                    </a:lnTo>
                    <a:lnTo>
                      <a:pt x="116" y="488"/>
                    </a:lnTo>
                    <a:lnTo>
                      <a:pt x="125" y="485"/>
                    </a:lnTo>
                    <a:lnTo>
                      <a:pt x="125" y="485"/>
                    </a:lnTo>
                    <a:lnTo>
                      <a:pt x="126" y="486"/>
                    </a:lnTo>
                    <a:lnTo>
                      <a:pt x="128" y="488"/>
                    </a:lnTo>
                    <a:lnTo>
                      <a:pt x="128" y="489"/>
                    </a:lnTo>
                    <a:lnTo>
                      <a:pt x="128" y="489"/>
                    </a:lnTo>
                    <a:lnTo>
                      <a:pt x="114" y="498"/>
                    </a:lnTo>
                    <a:lnTo>
                      <a:pt x="106" y="503"/>
                    </a:lnTo>
                    <a:lnTo>
                      <a:pt x="98" y="507"/>
                    </a:lnTo>
                    <a:lnTo>
                      <a:pt x="90" y="510"/>
                    </a:lnTo>
                    <a:lnTo>
                      <a:pt x="82" y="511"/>
                    </a:lnTo>
                    <a:lnTo>
                      <a:pt x="73" y="510"/>
                    </a:lnTo>
                    <a:lnTo>
                      <a:pt x="64" y="506"/>
                    </a:lnTo>
                    <a:lnTo>
                      <a:pt x="64" y="506"/>
                    </a:lnTo>
                    <a:lnTo>
                      <a:pt x="61" y="503"/>
                    </a:lnTo>
                    <a:lnTo>
                      <a:pt x="57" y="500"/>
                    </a:lnTo>
                    <a:lnTo>
                      <a:pt x="54" y="495"/>
                    </a:lnTo>
                    <a:lnTo>
                      <a:pt x="52" y="490"/>
                    </a:lnTo>
                    <a:lnTo>
                      <a:pt x="51" y="486"/>
                    </a:lnTo>
                    <a:lnTo>
                      <a:pt x="49" y="480"/>
                    </a:lnTo>
                    <a:lnTo>
                      <a:pt x="49" y="475"/>
                    </a:lnTo>
                    <a:lnTo>
                      <a:pt x="49" y="469"/>
                    </a:lnTo>
                    <a:lnTo>
                      <a:pt x="49" y="469"/>
                    </a:lnTo>
                    <a:lnTo>
                      <a:pt x="53" y="461"/>
                    </a:lnTo>
                    <a:lnTo>
                      <a:pt x="58" y="454"/>
                    </a:lnTo>
                    <a:lnTo>
                      <a:pt x="64" y="449"/>
                    </a:lnTo>
                    <a:lnTo>
                      <a:pt x="71" y="443"/>
                    </a:lnTo>
                    <a:lnTo>
                      <a:pt x="86" y="433"/>
                    </a:lnTo>
                    <a:lnTo>
                      <a:pt x="92" y="427"/>
                    </a:lnTo>
                    <a:lnTo>
                      <a:pt x="97" y="420"/>
                    </a:lnTo>
                    <a:lnTo>
                      <a:pt x="97" y="420"/>
                    </a:lnTo>
                    <a:lnTo>
                      <a:pt x="99" y="416"/>
                    </a:lnTo>
                    <a:lnTo>
                      <a:pt x="99" y="410"/>
                    </a:lnTo>
                    <a:lnTo>
                      <a:pt x="99" y="405"/>
                    </a:lnTo>
                    <a:lnTo>
                      <a:pt x="97" y="401"/>
                    </a:lnTo>
                    <a:lnTo>
                      <a:pt x="97" y="401"/>
                    </a:lnTo>
                    <a:lnTo>
                      <a:pt x="95" y="399"/>
                    </a:lnTo>
                    <a:lnTo>
                      <a:pt x="92" y="396"/>
                    </a:lnTo>
                    <a:lnTo>
                      <a:pt x="87" y="393"/>
                    </a:lnTo>
                    <a:lnTo>
                      <a:pt x="80" y="391"/>
                    </a:lnTo>
                    <a:lnTo>
                      <a:pt x="73" y="390"/>
                    </a:lnTo>
                    <a:lnTo>
                      <a:pt x="73" y="390"/>
                    </a:lnTo>
                    <a:lnTo>
                      <a:pt x="62" y="391"/>
                    </a:lnTo>
                    <a:lnTo>
                      <a:pt x="49" y="392"/>
                    </a:lnTo>
                    <a:lnTo>
                      <a:pt x="43" y="391"/>
                    </a:lnTo>
                    <a:lnTo>
                      <a:pt x="38" y="390"/>
                    </a:lnTo>
                    <a:lnTo>
                      <a:pt x="34" y="386"/>
                    </a:lnTo>
                    <a:lnTo>
                      <a:pt x="30" y="382"/>
                    </a:lnTo>
                    <a:lnTo>
                      <a:pt x="30" y="382"/>
                    </a:lnTo>
                    <a:lnTo>
                      <a:pt x="30" y="376"/>
                    </a:lnTo>
                    <a:lnTo>
                      <a:pt x="31" y="369"/>
                    </a:lnTo>
                    <a:lnTo>
                      <a:pt x="30" y="367"/>
                    </a:lnTo>
                    <a:lnTo>
                      <a:pt x="30" y="365"/>
                    </a:lnTo>
                    <a:lnTo>
                      <a:pt x="28" y="362"/>
                    </a:lnTo>
                    <a:lnTo>
                      <a:pt x="25" y="361"/>
                    </a:lnTo>
                    <a:lnTo>
                      <a:pt x="25" y="361"/>
                    </a:lnTo>
                    <a:lnTo>
                      <a:pt x="22" y="359"/>
                    </a:lnTo>
                    <a:lnTo>
                      <a:pt x="21" y="358"/>
                    </a:lnTo>
                    <a:lnTo>
                      <a:pt x="22" y="356"/>
                    </a:lnTo>
                    <a:lnTo>
                      <a:pt x="22" y="356"/>
                    </a:lnTo>
                    <a:lnTo>
                      <a:pt x="23" y="353"/>
                    </a:lnTo>
                    <a:lnTo>
                      <a:pt x="25" y="352"/>
                    </a:lnTo>
                    <a:lnTo>
                      <a:pt x="23" y="351"/>
                    </a:lnTo>
                    <a:lnTo>
                      <a:pt x="23" y="351"/>
                    </a:lnTo>
                    <a:lnTo>
                      <a:pt x="20" y="351"/>
                    </a:lnTo>
                    <a:lnTo>
                      <a:pt x="19" y="350"/>
                    </a:lnTo>
                    <a:lnTo>
                      <a:pt x="18" y="349"/>
                    </a:lnTo>
                    <a:lnTo>
                      <a:pt x="18" y="349"/>
                    </a:lnTo>
                    <a:lnTo>
                      <a:pt x="15" y="347"/>
                    </a:lnTo>
                    <a:lnTo>
                      <a:pt x="17" y="344"/>
                    </a:lnTo>
                    <a:lnTo>
                      <a:pt x="19" y="340"/>
                    </a:lnTo>
                    <a:lnTo>
                      <a:pt x="20" y="338"/>
                    </a:lnTo>
                    <a:lnTo>
                      <a:pt x="20" y="335"/>
                    </a:lnTo>
                    <a:lnTo>
                      <a:pt x="20" y="333"/>
                    </a:lnTo>
                    <a:lnTo>
                      <a:pt x="17" y="332"/>
                    </a:lnTo>
                    <a:lnTo>
                      <a:pt x="17" y="332"/>
                    </a:lnTo>
                    <a:lnTo>
                      <a:pt x="12" y="332"/>
                    </a:lnTo>
                    <a:lnTo>
                      <a:pt x="8" y="332"/>
                    </a:lnTo>
                    <a:lnTo>
                      <a:pt x="3" y="332"/>
                    </a:lnTo>
                    <a:lnTo>
                      <a:pt x="2" y="331"/>
                    </a:lnTo>
                    <a:lnTo>
                      <a:pt x="0" y="328"/>
                    </a:lnTo>
                    <a:lnTo>
                      <a:pt x="0" y="328"/>
                    </a:lnTo>
                    <a:lnTo>
                      <a:pt x="0" y="324"/>
                    </a:lnTo>
                    <a:lnTo>
                      <a:pt x="1" y="321"/>
                    </a:lnTo>
                    <a:lnTo>
                      <a:pt x="5" y="314"/>
                    </a:lnTo>
                    <a:lnTo>
                      <a:pt x="5" y="314"/>
                    </a:lnTo>
                    <a:lnTo>
                      <a:pt x="9" y="308"/>
                    </a:lnTo>
                    <a:lnTo>
                      <a:pt x="13" y="302"/>
                    </a:lnTo>
                    <a:lnTo>
                      <a:pt x="17" y="296"/>
                    </a:lnTo>
                    <a:lnTo>
                      <a:pt x="17" y="292"/>
                    </a:lnTo>
                    <a:lnTo>
                      <a:pt x="17" y="289"/>
                    </a:lnTo>
                    <a:lnTo>
                      <a:pt x="11" y="280"/>
                    </a:lnTo>
                    <a:lnTo>
                      <a:pt x="11" y="280"/>
                    </a:lnTo>
                    <a:lnTo>
                      <a:pt x="13" y="264"/>
                    </a:lnTo>
                    <a:lnTo>
                      <a:pt x="15" y="248"/>
                    </a:lnTo>
                    <a:lnTo>
                      <a:pt x="18" y="232"/>
                    </a:lnTo>
                    <a:lnTo>
                      <a:pt x="22" y="217"/>
                    </a:lnTo>
                    <a:lnTo>
                      <a:pt x="22" y="217"/>
                    </a:lnTo>
                    <a:lnTo>
                      <a:pt x="26" y="210"/>
                    </a:lnTo>
                    <a:lnTo>
                      <a:pt x="29" y="202"/>
                    </a:lnTo>
                    <a:lnTo>
                      <a:pt x="35" y="195"/>
                    </a:lnTo>
                    <a:lnTo>
                      <a:pt x="41" y="189"/>
                    </a:lnTo>
                    <a:lnTo>
                      <a:pt x="54" y="178"/>
                    </a:lnTo>
                    <a:lnTo>
                      <a:pt x="68" y="166"/>
                    </a:lnTo>
                    <a:lnTo>
                      <a:pt x="156" y="92"/>
                    </a:lnTo>
                    <a:lnTo>
                      <a:pt x="219" y="36"/>
                    </a:lnTo>
                    <a:lnTo>
                      <a:pt x="219" y="36"/>
                    </a:lnTo>
                    <a:lnTo>
                      <a:pt x="226" y="28"/>
                    </a:lnTo>
                    <a:lnTo>
                      <a:pt x="233" y="20"/>
                    </a:lnTo>
                    <a:lnTo>
                      <a:pt x="235" y="15"/>
                    </a:lnTo>
                    <a:lnTo>
                      <a:pt x="237" y="10"/>
                    </a:lnTo>
                    <a:lnTo>
                      <a:pt x="238" y="4"/>
                    </a:lnTo>
                    <a:lnTo>
                      <a:pt x="238" y="0"/>
                    </a:lnTo>
                    <a:lnTo>
                      <a:pt x="238" y="0"/>
                    </a:lnTo>
                    <a:lnTo>
                      <a:pt x="241" y="0"/>
                    </a:lnTo>
                    <a:lnTo>
                      <a:pt x="243" y="1"/>
                    </a:lnTo>
                    <a:lnTo>
                      <a:pt x="247" y="3"/>
                    </a:lnTo>
                    <a:lnTo>
                      <a:pt x="247" y="3"/>
                    </a:lnTo>
                    <a:lnTo>
                      <a:pt x="254" y="12"/>
                    </a:lnTo>
                    <a:lnTo>
                      <a:pt x="257" y="16"/>
                    </a:lnTo>
                    <a:lnTo>
                      <a:pt x="258" y="2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31">
                <a:extLst>
                  <a:ext uri="{FF2B5EF4-FFF2-40B4-BE49-F238E27FC236}">
                    <a16:creationId xmlns:a16="http://schemas.microsoft.com/office/drawing/2014/main" id="{DA2C110A-8C4B-1844-A21A-E878390EC526}"/>
                  </a:ext>
                </a:extLst>
              </p:cNvPr>
              <p:cNvSpPr>
                <a:spLocks/>
              </p:cNvSpPr>
              <p:nvPr userDrawn="1"/>
            </p:nvSpPr>
            <p:spPr bwMode="auto">
              <a:xfrm>
                <a:off x="8247063" y="350838"/>
                <a:ext cx="176213" cy="220662"/>
              </a:xfrm>
              <a:custGeom>
                <a:avLst/>
                <a:gdLst>
                  <a:gd name="T0" fmla="*/ 163 w 222"/>
                  <a:gd name="T1" fmla="*/ 41 h 277"/>
                  <a:gd name="T2" fmla="*/ 119 w 222"/>
                  <a:gd name="T3" fmla="*/ 82 h 277"/>
                  <a:gd name="T4" fmla="*/ 47 w 222"/>
                  <a:gd name="T5" fmla="*/ 143 h 277"/>
                  <a:gd name="T6" fmla="*/ 40 w 222"/>
                  <a:gd name="T7" fmla="*/ 160 h 277"/>
                  <a:gd name="T8" fmla="*/ 40 w 222"/>
                  <a:gd name="T9" fmla="*/ 180 h 277"/>
                  <a:gd name="T10" fmla="*/ 41 w 222"/>
                  <a:gd name="T11" fmla="*/ 191 h 277"/>
                  <a:gd name="T12" fmla="*/ 34 w 222"/>
                  <a:gd name="T13" fmla="*/ 205 h 277"/>
                  <a:gd name="T14" fmla="*/ 35 w 222"/>
                  <a:gd name="T15" fmla="*/ 209 h 277"/>
                  <a:gd name="T16" fmla="*/ 41 w 222"/>
                  <a:gd name="T17" fmla="*/ 210 h 277"/>
                  <a:gd name="T18" fmla="*/ 46 w 222"/>
                  <a:gd name="T19" fmla="*/ 214 h 277"/>
                  <a:gd name="T20" fmla="*/ 49 w 222"/>
                  <a:gd name="T21" fmla="*/ 223 h 277"/>
                  <a:gd name="T22" fmla="*/ 51 w 222"/>
                  <a:gd name="T23" fmla="*/ 223 h 277"/>
                  <a:gd name="T24" fmla="*/ 54 w 222"/>
                  <a:gd name="T25" fmla="*/ 224 h 277"/>
                  <a:gd name="T26" fmla="*/ 51 w 222"/>
                  <a:gd name="T27" fmla="*/ 229 h 277"/>
                  <a:gd name="T28" fmla="*/ 59 w 222"/>
                  <a:gd name="T29" fmla="*/ 233 h 277"/>
                  <a:gd name="T30" fmla="*/ 62 w 222"/>
                  <a:gd name="T31" fmla="*/ 242 h 277"/>
                  <a:gd name="T32" fmla="*/ 67 w 222"/>
                  <a:gd name="T33" fmla="*/ 248 h 277"/>
                  <a:gd name="T34" fmla="*/ 85 w 222"/>
                  <a:gd name="T35" fmla="*/ 245 h 277"/>
                  <a:gd name="T36" fmla="*/ 114 w 222"/>
                  <a:gd name="T37" fmla="*/ 235 h 277"/>
                  <a:gd name="T38" fmla="*/ 133 w 222"/>
                  <a:gd name="T39" fmla="*/ 232 h 277"/>
                  <a:gd name="T40" fmla="*/ 169 w 222"/>
                  <a:gd name="T41" fmla="*/ 239 h 277"/>
                  <a:gd name="T42" fmla="*/ 195 w 222"/>
                  <a:gd name="T43" fmla="*/ 244 h 277"/>
                  <a:gd name="T44" fmla="*/ 222 w 222"/>
                  <a:gd name="T45" fmla="*/ 244 h 277"/>
                  <a:gd name="T46" fmla="*/ 204 w 222"/>
                  <a:gd name="T47" fmla="*/ 263 h 277"/>
                  <a:gd name="T48" fmla="*/ 181 w 222"/>
                  <a:gd name="T49" fmla="*/ 275 h 277"/>
                  <a:gd name="T50" fmla="*/ 164 w 222"/>
                  <a:gd name="T51" fmla="*/ 277 h 277"/>
                  <a:gd name="T52" fmla="*/ 129 w 222"/>
                  <a:gd name="T53" fmla="*/ 265 h 277"/>
                  <a:gd name="T54" fmla="*/ 103 w 222"/>
                  <a:gd name="T55" fmla="*/ 256 h 277"/>
                  <a:gd name="T56" fmla="*/ 78 w 222"/>
                  <a:gd name="T57" fmla="*/ 260 h 277"/>
                  <a:gd name="T58" fmla="*/ 49 w 222"/>
                  <a:gd name="T59" fmla="*/ 267 h 277"/>
                  <a:gd name="T60" fmla="*/ 34 w 222"/>
                  <a:gd name="T61" fmla="*/ 263 h 277"/>
                  <a:gd name="T62" fmla="*/ 28 w 222"/>
                  <a:gd name="T63" fmla="*/ 250 h 277"/>
                  <a:gd name="T64" fmla="*/ 28 w 222"/>
                  <a:gd name="T65" fmla="*/ 243 h 277"/>
                  <a:gd name="T66" fmla="*/ 22 w 222"/>
                  <a:gd name="T67" fmla="*/ 239 h 277"/>
                  <a:gd name="T68" fmla="*/ 24 w 222"/>
                  <a:gd name="T69" fmla="*/ 233 h 277"/>
                  <a:gd name="T70" fmla="*/ 18 w 222"/>
                  <a:gd name="T71" fmla="*/ 232 h 277"/>
                  <a:gd name="T72" fmla="*/ 16 w 222"/>
                  <a:gd name="T73" fmla="*/ 227 h 277"/>
                  <a:gd name="T74" fmla="*/ 16 w 222"/>
                  <a:gd name="T75" fmla="*/ 219 h 277"/>
                  <a:gd name="T76" fmla="*/ 8 w 222"/>
                  <a:gd name="T77" fmla="*/ 218 h 277"/>
                  <a:gd name="T78" fmla="*/ 2 w 222"/>
                  <a:gd name="T79" fmla="*/ 217 h 277"/>
                  <a:gd name="T80" fmla="*/ 2 w 222"/>
                  <a:gd name="T81" fmla="*/ 209 h 277"/>
                  <a:gd name="T82" fmla="*/ 8 w 222"/>
                  <a:gd name="T83" fmla="*/ 199 h 277"/>
                  <a:gd name="T84" fmla="*/ 11 w 222"/>
                  <a:gd name="T85" fmla="*/ 188 h 277"/>
                  <a:gd name="T86" fmla="*/ 7 w 222"/>
                  <a:gd name="T87" fmla="*/ 177 h 277"/>
                  <a:gd name="T88" fmla="*/ 9 w 222"/>
                  <a:gd name="T89" fmla="*/ 154 h 277"/>
                  <a:gd name="T90" fmla="*/ 18 w 222"/>
                  <a:gd name="T91" fmla="*/ 130 h 277"/>
                  <a:gd name="T92" fmla="*/ 111 w 222"/>
                  <a:gd name="T93" fmla="*/ 49 h 277"/>
                  <a:gd name="T94" fmla="*/ 140 w 222"/>
                  <a:gd name="T95" fmla="*/ 27 h 277"/>
                  <a:gd name="T96" fmla="*/ 159 w 222"/>
                  <a:gd name="T97" fmla="*/ 7 h 277"/>
                  <a:gd name="T98" fmla="*/ 168 w 222"/>
                  <a:gd name="T99" fmla="*/ 7 h 277"/>
                  <a:gd name="T100" fmla="*/ 170 w 222"/>
                  <a:gd name="T101" fmla="*/ 3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2" h="277">
                    <a:moveTo>
                      <a:pt x="168" y="35"/>
                    </a:moveTo>
                    <a:lnTo>
                      <a:pt x="168" y="35"/>
                    </a:lnTo>
                    <a:lnTo>
                      <a:pt x="163" y="41"/>
                    </a:lnTo>
                    <a:lnTo>
                      <a:pt x="158" y="47"/>
                    </a:lnTo>
                    <a:lnTo>
                      <a:pt x="146" y="60"/>
                    </a:lnTo>
                    <a:lnTo>
                      <a:pt x="119" y="82"/>
                    </a:lnTo>
                    <a:lnTo>
                      <a:pt x="51" y="139"/>
                    </a:lnTo>
                    <a:lnTo>
                      <a:pt x="51" y="139"/>
                    </a:lnTo>
                    <a:lnTo>
                      <a:pt x="47" y="143"/>
                    </a:lnTo>
                    <a:lnTo>
                      <a:pt x="43" y="149"/>
                    </a:lnTo>
                    <a:lnTo>
                      <a:pt x="41" y="155"/>
                    </a:lnTo>
                    <a:lnTo>
                      <a:pt x="40" y="160"/>
                    </a:lnTo>
                    <a:lnTo>
                      <a:pt x="39" y="167"/>
                    </a:lnTo>
                    <a:lnTo>
                      <a:pt x="39" y="173"/>
                    </a:lnTo>
                    <a:lnTo>
                      <a:pt x="40" y="180"/>
                    </a:lnTo>
                    <a:lnTo>
                      <a:pt x="41" y="185"/>
                    </a:lnTo>
                    <a:lnTo>
                      <a:pt x="41" y="185"/>
                    </a:lnTo>
                    <a:lnTo>
                      <a:pt x="41" y="191"/>
                    </a:lnTo>
                    <a:lnTo>
                      <a:pt x="39" y="195"/>
                    </a:lnTo>
                    <a:lnTo>
                      <a:pt x="37" y="200"/>
                    </a:lnTo>
                    <a:lnTo>
                      <a:pt x="34" y="205"/>
                    </a:lnTo>
                    <a:lnTo>
                      <a:pt x="34" y="205"/>
                    </a:lnTo>
                    <a:lnTo>
                      <a:pt x="34" y="208"/>
                    </a:lnTo>
                    <a:lnTo>
                      <a:pt x="35" y="209"/>
                    </a:lnTo>
                    <a:lnTo>
                      <a:pt x="37" y="210"/>
                    </a:lnTo>
                    <a:lnTo>
                      <a:pt x="37" y="210"/>
                    </a:lnTo>
                    <a:lnTo>
                      <a:pt x="41" y="210"/>
                    </a:lnTo>
                    <a:lnTo>
                      <a:pt x="43" y="211"/>
                    </a:lnTo>
                    <a:lnTo>
                      <a:pt x="46" y="214"/>
                    </a:lnTo>
                    <a:lnTo>
                      <a:pt x="46" y="214"/>
                    </a:lnTo>
                    <a:lnTo>
                      <a:pt x="46" y="219"/>
                    </a:lnTo>
                    <a:lnTo>
                      <a:pt x="47" y="222"/>
                    </a:lnTo>
                    <a:lnTo>
                      <a:pt x="49" y="223"/>
                    </a:lnTo>
                    <a:lnTo>
                      <a:pt x="49" y="223"/>
                    </a:lnTo>
                    <a:lnTo>
                      <a:pt x="50" y="223"/>
                    </a:lnTo>
                    <a:lnTo>
                      <a:pt x="51" y="223"/>
                    </a:lnTo>
                    <a:lnTo>
                      <a:pt x="52" y="223"/>
                    </a:lnTo>
                    <a:lnTo>
                      <a:pt x="54" y="224"/>
                    </a:lnTo>
                    <a:lnTo>
                      <a:pt x="54" y="224"/>
                    </a:lnTo>
                    <a:lnTo>
                      <a:pt x="51" y="227"/>
                    </a:lnTo>
                    <a:lnTo>
                      <a:pt x="51" y="229"/>
                    </a:lnTo>
                    <a:lnTo>
                      <a:pt x="51" y="229"/>
                    </a:lnTo>
                    <a:lnTo>
                      <a:pt x="54" y="232"/>
                    </a:lnTo>
                    <a:lnTo>
                      <a:pt x="56" y="233"/>
                    </a:lnTo>
                    <a:lnTo>
                      <a:pt x="59" y="233"/>
                    </a:lnTo>
                    <a:lnTo>
                      <a:pt x="60" y="235"/>
                    </a:lnTo>
                    <a:lnTo>
                      <a:pt x="60" y="235"/>
                    </a:lnTo>
                    <a:lnTo>
                      <a:pt x="62" y="242"/>
                    </a:lnTo>
                    <a:lnTo>
                      <a:pt x="64" y="245"/>
                    </a:lnTo>
                    <a:lnTo>
                      <a:pt x="67" y="248"/>
                    </a:lnTo>
                    <a:lnTo>
                      <a:pt x="67" y="248"/>
                    </a:lnTo>
                    <a:lnTo>
                      <a:pt x="73" y="248"/>
                    </a:lnTo>
                    <a:lnTo>
                      <a:pt x="80" y="248"/>
                    </a:lnTo>
                    <a:lnTo>
                      <a:pt x="85" y="245"/>
                    </a:lnTo>
                    <a:lnTo>
                      <a:pt x="91" y="243"/>
                    </a:lnTo>
                    <a:lnTo>
                      <a:pt x="102" y="239"/>
                    </a:lnTo>
                    <a:lnTo>
                      <a:pt x="114" y="235"/>
                    </a:lnTo>
                    <a:lnTo>
                      <a:pt x="114" y="235"/>
                    </a:lnTo>
                    <a:lnTo>
                      <a:pt x="123" y="233"/>
                    </a:lnTo>
                    <a:lnTo>
                      <a:pt x="133" y="232"/>
                    </a:lnTo>
                    <a:lnTo>
                      <a:pt x="142" y="233"/>
                    </a:lnTo>
                    <a:lnTo>
                      <a:pt x="151" y="234"/>
                    </a:lnTo>
                    <a:lnTo>
                      <a:pt x="169" y="239"/>
                    </a:lnTo>
                    <a:lnTo>
                      <a:pt x="186" y="244"/>
                    </a:lnTo>
                    <a:lnTo>
                      <a:pt x="186" y="244"/>
                    </a:lnTo>
                    <a:lnTo>
                      <a:pt x="195" y="244"/>
                    </a:lnTo>
                    <a:lnTo>
                      <a:pt x="203" y="245"/>
                    </a:lnTo>
                    <a:lnTo>
                      <a:pt x="221" y="244"/>
                    </a:lnTo>
                    <a:lnTo>
                      <a:pt x="222" y="244"/>
                    </a:lnTo>
                    <a:lnTo>
                      <a:pt x="222" y="244"/>
                    </a:lnTo>
                    <a:lnTo>
                      <a:pt x="210" y="257"/>
                    </a:lnTo>
                    <a:lnTo>
                      <a:pt x="204" y="263"/>
                    </a:lnTo>
                    <a:lnTo>
                      <a:pt x="197" y="268"/>
                    </a:lnTo>
                    <a:lnTo>
                      <a:pt x="189" y="273"/>
                    </a:lnTo>
                    <a:lnTo>
                      <a:pt x="181" y="275"/>
                    </a:lnTo>
                    <a:lnTo>
                      <a:pt x="174" y="277"/>
                    </a:lnTo>
                    <a:lnTo>
                      <a:pt x="164" y="277"/>
                    </a:lnTo>
                    <a:lnTo>
                      <a:pt x="164" y="277"/>
                    </a:lnTo>
                    <a:lnTo>
                      <a:pt x="155" y="276"/>
                    </a:lnTo>
                    <a:lnTo>
                      <a:pt x="146" y="273"/>
                    </a:lnTo>
                    <a:lnTo>
                      <a:pt x="129" y="265"/>
                    </a:lnTo>
                    <a:lnTo>
                      <a:pt x="121" y="261"/>
                    </a:lnTo>
                    <a:lnTo>
                      <a:pt x="112" y="258"/>
                    </a:lnTo>
                    <a:lnTo>
                      <a:pt x="103" y="256"/>
                    </a:lnTo>
                    <a:lnTo>
                      <a:pt x="93" y="257"/>
                    </a:lnTo>
                    <a:lnTo>
                      <a:pt x="93" y="257"/>
                    </a:lnTo>
                    <a:lnTo>
                      <a:pt x="78" y="260"/>
                    </a:lnTo>
                    <a:lnTo>
                      <a:pt x="64" y="265"/>
                    </a:lnTo>
                    <a:lnTo>
                      <a:pt x="57" y="266"/>
                    </a:lnTo>
                    <a:lnTo>
                      <a:pt x="49" y="267"/>
                    </a:lnTo>
                    <a:lnTo>
                      <a:pt x="42" y="266"/>
                    </a:lnTo>
                    <a:lnTo>
                      <a:pt x="34" y="263"/>
                    </a:lnTo>
                    <a:lnTo>
                      <a:pt x="34" y="263"/>
                    </a:lnTo>
                    <a:lnTo>
                      <a:pt x="31" y="260"/>
                    </a:lnTo>
                    <a:lnTo>
                      <a:pt x="29" y="256"/>
                    </a:lnTo>
                    <a:lnTo>
                      <a:pt x="28" y="250"/>
                    </a:lnTo>
                    <a:lnTo>
                      <a:pt x="29" y="244"/>
                    </a:lnTo>
                    <a:lnTo>
                      <a:pt x="29" y="244"/>
                    </a:lnTo>
                    <a:lnTo>
                      <a:pt x="28" y="243"/>
                    </a:lnTo>
                    <a:lnTo>
                      <a:pt x="26" y="242"/>
                    </a:lnTo>
                    <a:lnTo>
                      <a:pt x="23" y="240"/>
                    </a:lnTo>
                    <a:lnTo>
                      <a:pt x="22" y="239"/>
                    </a:lnTo>
                    <a:lnTo>
                      <a:pt x="22" y="236"/>
                    </a:lnTo>
                    <a:lnTo>
                      <a:pt x="22" y="235"/>
                    </a:lnTo>
                    <a:lnTo>
                      <a:pt x="24" y="233"/>
                    </a:lnTo>
                    <a:lnTo>
                      <a:pt x="24" y="233"/>
                    </a:lnTo>
                    <a:lnTo>
                      <a:pt x="20" y="232"/>
                    </a:lnTo>
                    <a:lnTo>
                      <a:pt x="18" y="232"/>
                    </a:lnTo>
                    <a:lnTo>
                      <a:pt x="17" y="229"/>
                    </a:lnTo>
                    <a:lnTo>
                      <a:pt x="17" y="229"/>
                    </a:lnTo>
                    <a:lnTo>
                      <a:pt x="16" y="227"/>
                    </a:lnTo>
                    <a:lnTo>
                      <a:pt x="17" y="224"/>
                    </a:lnTo>
                    <a:lnTo>
                      <a:pt x="17" y="220"/>
                    </a:lnTo>
                    <a:lnTo>
                      <a:pt x="16" y="219"/>
                    </a:lnTo>
                    <a:lnTo>
                      <a:pt x="15" y="218"/>
                    </a:lnTo>
                    <a:lnTo>
                      <a:pt x="15" y="218"/>
                    </a:lnTo>
                    <a:lnTo>
                      <a:pt x="8" y="218"/>
                    </a:lnTo>
                    <a:lnTo>
                      <a:pt x="5" y="218"/>
                    </a:lnTo>
                    <a:lnTo>
                      <a:pt x="2" y="217"/>
                    </a:lnTo>
                    <a:lnTo>
                      <a:pt x="2" y="217"/>
                    </a:lnTo>
                    <a:lnTo>
                      <a:pt x="2" y="215"/>
                    </a:lnTo>
                    <a:lnTo>
                      <a:pt x="0" y="212"/>
                    </a:lnTo>
                    <a:lnTo>
                      <a:pt x="2" y="209"/>
                    </a:lnTo>
                    <a:lnTo>
                      <a:pt x="2" y="209"/>
                    </a:lnTo>
                    <a:lnTo>
                      <a:pt x="4" y="203"/>
                    </a:lnTo>
                    <a:lnTo>
                      <a:pt x="8" y="199"/>
                    </a:lnTo>
                    <a:lnTo>
                      <a:pt x="11" y="193"/>
                    </a:lnTo>
                    <a:lnTo>
                      <a:pt x="11" y="190"/>
                    </a:lnTo>
                    <a:lnTo>
                      <a:pt x="11" y="188"/>
                    </a:lnTo>
                    <a:lnTo>
                      <a:pt x="11" y="188"/>
                    </a:lnTo>
                    <a:lnTo>
                      <a:pt x="8" y="183"/>
                    </a:lnTo>
                    <a:lnTo>
                      <a:pt x="7" y="177"/>
                    </a:lnTo>
                    <a:lnTo>
                      <a:pt x="7" y="166"/>
                    </a:lnTo>
                    <a:lnTo>
                      <a:pt x="7" y="166"/>
                    </a:lnTo>
                    <a:lnTo>
                      <a:pt x="9" y="154"/>
                    </a:lnTo>
                    <a:lnTo>
                      <a:pt x="13" y="141"/>
                    </a:lnTo>
                    <a:lnTo>
                      <a:pt x="15" y="135"/>
                    </a:lnTo>
                    <a:lnTo>
                      <a:pt x="18" y="130"/>
                    </a:lnTo>
                    <a:lnTo>
                      <a:pt x="23" y="125"/>
                    </a:lnTo>
                    <a:lnTo>
                      <a:pt x="28" y="121"/>
                    </a:lnTo>
                    <a:lnTo>
                      <a:pt x="111" y="49"/>
                    </a:lnTo>
                    <a:lnTo>
                      <a:pt x="111" y="49"/>
                    </a:lnTo>
                    <a:lnTo>
                      <a:pt x="125" y="38"/>
                    </a:lnTo>
                    <a:lnTo>
                      <a:pt x="140" y="27"/>
                    </a:lnTo>
                    <a:lnTo>
                      <a:pt x="146" y="21"/>
                    </a:lnTo>
                    <a:lnTo>
                      <a:pt x="153" y="14"/>
                    </a:lnTo>
                    <a:lnTo>
                      <a:pt x="159" y="7"/>
                    </a:lnTo>
                    <a:lnTo>
                      <a:pt x="163" y="0"/>
                    </a:lnTo>
                    <a:lnTo>
                      <a:pt x="163" y="0"/>
                    </a:lnTo>
                    <a:lnTo>
                      <a:pt x="168" y="7"/>
                    </a:lnTo>
                    <a:lnTo>
                      <a:pt x="170" y="17"/>
                    </a:lnTo>
                    <a:lnTo>
                      <a:pt x="171" y="26"/>
                    </a:lnTo>
                    <a:lnTo>
                      <a:pt x="170" y="30"/>
                    </a:lnTo>
                    <a:lnTo>
                      <a:pt x="168"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32">
                <a:extLst>
                  <a:ext uri="{FF2B5EF4-FFF2-40B4-BE49-F238E27FC236}">
                    <a16:creationId xmlns:a16="http://schemas.microsoft.com/office/drawing/2014/main" id="{93AD87B1-6A46-5E46-B36B-F1D7EBEE6C34}"/>
                  </a:ext>
                </a:extLst>
              </p:cNvPr>
              <p:cNvSpPr>
                <a:spLocks/>
              </p:cNvSpPr>
              <p:nvPr userDrawn="1"/>
            </p:nvSpPr>
            <p:spPr bwMode="auto">
              <a:xfrm>
                <a:off x="8247063" y="350838"/>
                <a:ext cx="176213" cy="220662"/>
              </a:xfrm>
              <a:custGeom>
                <a:avLst/>
                <a:gdLst>
                  <a:gd name="T0" fmla="*/ 163 w 222"/>
                  <a:gd name="T1" fmla="*/ 41 h 277"/>
                  <a:gd name="T2" fmla="*/ 119 w 222"/>
                  <a:gd name="T3" fmla="*/ 82 h 277"/>
                  <a:gd name="T4" fmla="*/ 47 w 222"/>
                  <a:gd name="T5" fmla="*/ 143 h 277"/>
                  <a:gd name="T6" fmla="*/ 40 w 222"/>
                  <a:gd name="T7" fmla="*/ 160 h 277"/>
                  <a:gd name="T8" fmla="*/ 40 w 222"/>
                  <a:gd name="T9" fmla="*/ 180 h 277"/>
                  <a:gd name="T10" fmla="*/ 41 w 222"/>
                  <a:gd name="T11" fmla="*/ 191 h 277"/>
                  <a:gd name="T12" fmla="*/ 34 w 222"/>
                  <a:gd name="T13" fmla="*/ 205 h 277"/>
                  <a:gd name="T14" fmla="*/ 35 w 222"/>
                  <a:gd name="T15" fmla="*/ 209 h 277"/>
                  <a:gd name="T16" fmla="*/ 41 w 222"/>
                  <a:gd name="T17" fmla="*/ 210 h 277"/>
                  <a:gd name="T18" fmla="*/ 46 w 222"/>
                  <a:gd name="T19" fmla="*/ 214 h 277"/>
                  <a:gd name="T20" fmla="*/ 49 w 222"/>
                  <a:gd name="T21" fmla="*/ 223 h 277"/>
                  <a:gd name="T22" fmla="*/ 51 w 222"/>
                  <a:gd name="T23" fmla="*/ 223 h 277"/>
                  <a:gd name="T24" fmla="*/ 54 w 222"/>
                  <a:gd name="T25" fmla="*/ 224 h 277"/>
                  <a:gd name="T26" fmla="*/ 51 w 222"/>
                  <a:gd name="T27" fmla="*/ 229 h 277"/>
                  <a:gd name="T28" fmla="*/ 59 w 222"/>
                  <a:gd name="T29" fmla="*/ 233 h 277"/>
                  <a:gd name="T30" fmla="*/ 62 w 222"/>
                  <a:gd name="T31" fmla="*/ 242 h 277"/>
                  <a:gd name="T32" fmla="*/ 67 w 222"/>
                  <a:gd name="T33" fmla="*/ 248 h 277"/>
                  <a:gd name="T34" fmla="*/ 85 w 222"/>
                  <a:gd name="T35" fmla="*/ 245 h 277"/>
                  <a:gd name="T36" fmla="*/ 114 w 222"/>
                  <a:gd name="T37" fmla="*/ 235 h 277"/>
                  <a:gd name="T38" fmla="*/ 133 w 222"/>
                  <a:gd name="T39" fmla="*/ 232 h 277"/>
                  <a:gd name="T40" fmla="*/ 169 w 222"/>
                  <a:gd name="T41" fmla="*/ 239 h 277"/>
                  <a:gd name="T42" fmla="*/ 195 w 222"/>
                  <a:gd name="T43" fmla="*/ 244 h 277"/>
                  <a:gd name="T44" fmla="*/ 222 w 222"/>
                  <a:gd name="T45" fmla="*/ 244 h 277"/>
                  <a:gd name="T46" fmla="*/ 204 w 222"/>
                  <a:gd name="T47" fmla="*/ 263 h 277"/>
                  <a:gd name="T48" fmla="*/ 181 w 222"/>
                  <a:gd name="T49" fmla="*/ 275 h 277"/>
                  <a:gd name="T50" fmla="*/ 164 w 222"/>
                  <a:gd name="T51" fmla="*/ 277 h 277"/>
                  <a:gd name="T52" fmla="*/ 129 w 222"/>
                  <a:gd name="T53" fmla="*/ 265 h 277"/>
                  <a:gd name="T54" fmla="*/ 103 w 222"/>
                  <a:gd name="T55" fmla="*/ 256 h 277"/>
                  <a:gd name="T56" fmla="*/ 78 w 222"/>
                  <a:gd name="T57" fmla="*/ 260 h 277"/>
                  <a:gd name="T58" fmla="*/ 49 w 222"/>
                  <a:gd name="T59" fmla="*/ 267 h 277"/>
                  <a:gd name="T60" fmla="*/ 34 w 222"/>
                  <a:gd name="T61" fmla="*/ 263 h 277"/>
                  <a:gd name="T62" fmla="*/ 28 w 222"/>
                  <a:gd name="T63" fmla="*/ 250 h 277"/>
                  <a:gd name="T64" fmla="*/ 28 w 222"/>
                  <a:gd name="T65" fmla="*/ 243 h 277"/>
                  <a:gd name="T66" fmla="*/ 22 w 222"/>
                  <a:gd name="T67" fmla="*/ 239 h 277"/>
                  <a:gd name="T68" fmla="*/ 24 w 222"/>
                  <a:gd name="T69" fmla="*/ 233 h 277"/>
                  <a:gd name="T70" fmla="*/ 18 w 222"/>
                  <a:gd name="T71" fmla="*/ 232 h 277"/>
                  <a:gd name="T72" fmla="*/ 16 w 222"/>
                  <a:gd name="T73" fmla="*/ 227 h 277"/>
                  <a:gd name="T74" fmla="*/ 16 w 222"/>
                  <a:gd name="T75" fmla="*/ 219 h 277"/>
                  <a:gd name="T76" fmla="*/ 8 w 222"/>
                  <a:gd name="T77" fmla="*/ 218 h 277"/>
                  <a:gd name="T78" fmla="*/ 2 w 222"/>
                  <a:gd name="T79" fmla="*/ 217 h 277"/>
                  <a:gd name="T80" fmla="*/ 2 w 222"/>
                  <a:gd name="T81" fmla="*/ 209 h 277"/>
                  <a:gd name="T82" fmla="*/ 8 w 222"/>
                  <a:gd name="T83" fmla="*/ 199 h 277"/>
                  <a:gd name="T84" fmla="*/ 11 w 222"/>
                  <a:gd name="T85" fmla="*/ 188 h 277"/>
                  <a:gd name="T86" fmla="*/ 7 w 222"/>
                  <a:gd name="T87" fmla="*/ 177 h 277"/>
                  <a:gd name="T88" fmla="*/ 9 w 222"/>
                  <a:gd name="T89" fmla="*/ 154 h 277"/>
                  <a:gd name="T90" fmla="*/ 18 w 222"/>
                  <a:gd name="T91" fmla="*/ 130 h 277"/>
                  <a:gd name="T92" fmla="*/ 111 w 222"/>
                  <a:gd name="T93" fmla="*/ 49 h 277"/>
                  <a:gd name="T94" fmla="*/ 140 w 222"/>
                  <a:gd name="T95" fmla="*/ 27 h 277"/>
                  <a:gd name="T96" fmla="*/ 159 w 222"/>
                  <a:gd name="T97" fmla="*/ 7 h 277"/>
                  <a:gd name="T98" fmla="*/ 168 w 222"/>
                  <a:gd name="T99" fmla="*/ 7 h 277"/>
                  <a:gd name="T100" fmla="*/ 170 w 222"/>
                  <a:gd name="T101" fmla="*/ 3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2" h="277">
                    <a:moveTo>
                      <a:pt x="168" y="35"/>
                    </a:moveTo>
                    <a:lnTo>
                      <a:pt x="168" y="35"/>
                    </a:lnTo>
                    <a:lnTo>
                      <a:pt x="163" y="41"/>
                    </a:lnTo>
                    <a:lnTo>
                      <a:pt x="158" y="47"/>
                    </a:lnTo>
                    <a:lnTo>
                      <a:pt x="146" y="60"/>
                    </a:lnTo>
                    <a:lnTo>
                      <a:pt x="119" y="82"/>
                    </a:lnTo>
                    <a:lnTo>
                      <a:pt x="51" y="139"/>
                    </a:lnTo>
                    <a:lnTo>
                      <a:pt x="51" y="139"/>
                    </a:lnTo>
                    <a:lnTo>
                      <a:pt x="47" y="143"/>
                    </a:lnTo>
                    <a:lnTo>
                      <a:pt x="43" y="149"/>
                    </a:lnTo>
                    <a:lnTo>
                      <a:pt x="41" y="155"/>
                    </a:lnTo>
                    <a:lnTo>
                      <a:pt x="40" y="160"/>
                    </a:lnTo>
                    <a:lnTo>
                      <a:pt x="39" y="167"/>
                    </a:lnTo>
                    <a:lnTo>
                      <a:pt x="39" y="173"/>
                    </a:lnTo>
                    <a:lnTo>
                      <a:pt x="40" y="180"/>
                    </a:lnTo>
                    <a:lnTo>
                      <a:pt x="41" y="185"/>
                    </a:lnTo>
                    <a:lnTo>
                      <a:pt x="41" y="185"/>
                    </a:lnTo>
                    <a:lnTo>
                      <a:pt x="41" y="191"/>
                    </a:lnTo>
                    <a:lnTo>
                      <a:pt x="39" y="195"/>
                    </a:lnTo>
                    <a:lnTo>
                      <a:pt x="37" y="200"/>
                    </a:lnTo>
                    <a:lnTo>
                      <a:pt x="34" y="205"/>
                    </a:lnTo>
                    <a:lnTo>
                      <a:pt x="34" y="205"/>
                    </a:lnTo>
                    <a:lnTo>
                      <a:pt x="34" y="208"/>
                    </a:lnTo>
                    <a:lnTo>
                      <a:pt x="35" y="209"/>
                    </a:lnTo>
                    <a:lnTo>
                      <a:pt x="37" y="210"/>
                    </a:lnTo>
                    <a:lnTo>
                      <a:pt x="37" y="210"/>
                    </a:lnTo>
                    <a:lnTo>
                      <a:pt x="41" y="210"/>
                    </a:lnTo>
                    <a:lnTo>
                      <a:pt x="43" y="211"/>
                    </a:lnTo>
                    <a:lnTo>
                      <a:pt x="46" y="214"/>
                    </a:lnTo>
                    <a:lnTo>
                      <a:pt x="46" y="214"/>
                    </a:lnTo>
                    <a:lnTo>
                      <a:pt x="46" y="219"/>
                    </a:lnTo>
                    <a:lnTo>
                      <a:pt x="47" y="222"/>
                    </a:lnTo>
                    <a:lnTo>
                      <a:pt x="49" y="223"/>
                    </a:lnTo>
                    <a:lnTo>
                      <a:pt x="49" y="223"/>
                    </a:lnTo>
                    <a:lnTo>
                      <a:pt x="50" y="223"/>
                    </a:lnTo>
                    <a:lnTo>
                      <a:pt x="51" y="223"/>
                    </a:lnTo>
                    <a:lnTo>
                      <a:pt x="52" y="223"/>
                    </a:lnTo>
                    <a:lnTo>
                      <a:pt x="54" y="224"/>
                    </a:lnTo>
                    <a:lnTo>
                      <a:pt x="54" y="224"/>
                    </a:lnTo>
                    <a:lnTo>
                      <a:pt x="51" y="227"/>
                    </a:lnTo>
                    <a:lnTo>
                      <a:pt x="51" y="229"/>
                    </a:lnTo>
                    <a:lnTo>
                      <a:pt x="51" y="229"/>
                    </a:lnTo>
                    <a:lnTo>
                      <a:pt x="54" y="232"/>
                    </a:lnTo>
                    <a:lnTo>
                      <a:pt x="56" y="233"/>
                    </a:lnTo>
                    <a:lnTo>
                      <a:pt x="59" y="233"/>
                    </a:lnTo>
                    <a:lnTo>
                      <a:pt x="60" y="235"/>
                    </a:lnTo>
                    <a:lnTo>
                      <a:pt x="60" y="235"/>
                    </a:lnTo>
                    <a:lnTo>
                      <a:pt x="62" y="242"/>
                    </a:lnTo>
                    <a:lnTo>
                      <a:pt x="64" y="245"/>
                    </a:lnTo>
                    <a:lnTo>
                      <a:pt x="67" y="248"/>
                    </a:lnTo>
                    <a:lnTo>
                      <a:pt x="67" y="248"/>
                    </a:lnTo>
                    <a:lnTo>
                      <a:pt x="73" y="248"/>
                    </a:lnTo>
                    <a:lnTo>
                      <a:pt x="80" y="248"/>
                    </a:lnTo>
                    <a:lnTo>
                      <a:pt x="85" y="245"/>
                    </a:lnTo>
                    <a:lnTo>
                      <a:pt x="91" y="243"/>
                    </a:lnTo>
                    <a:lnTo>
                      <a:pt x="102" y="239"/>
                    </a:lnTo>
                    <a:lnTo>
                      <a:pt x="114" y="235"/>
                    </a:lnTo>
                    <a:lnTo>
                      <a:pt x="114" y="235"/>
                    </a:lnTo>
                    <a:lnTo>
                      <a:pt x="123" y="233"/>
                    </a:lnTo>
                    <a:lnTo>
                      <a:pt x="133" y="232"/>
                    </a:lnTo>
                    <a:lnTo>
                      <a:pt x="142" y="233"/>
                    </a:lnTo>
                    <a:lnTo>
                      <a:pt x="151" y="234"/>
                    </a:lnTo>
                    <a:lnTo>
                      <a:pt x="169" y="239"/>
                    </a:lnTo>
                    <a:lnTo>
                      <a:pt x="186" y="244"/>
                    </a:lnTo>
                    <a:lnTo>
                      <a:pt x="186" y="244"/>
                    </a:lnTo>
                    <a:lnTo>
                      <a:pt x="195" y="244"/>
                    </a:lnTo>
                    <a:lnTo>
                      <a:pt x="203" y="245"/>
                    </a:lnTo>
                    <a:lnTo>
                      <a:pt x="221" y="244"/>
                    </a:lnTo>
                    <a:lnTo>
                      <a:pt x="222" y="244"/>
                    </a:lnTo>
                    <a:lnTo>
                      <a:pt x="222" y="244"/>
                    </a:lnTo>
                    <a:lnTo>
                      <a:pt x="210" y="257"/>
                    </a:lnTo>
                    <a:lnTo>
                      <a:pt x="204" y="263"/>
                    </a:lnTo>
                    <a:lnTo>
                      <a:pt x="197" y="268"/>
                    </a:lnTo>
                    <a:lnTo>
                      <a:pt x="189" y="273"/>
                    </a:lnTo>
                    <a:lnTo>
                      <a:pt x="181" y="275"/>
                    </a:lnTo>
                    <a:lnTo>
                      <a:pt x="174" y="277"/>
                    </a:lnTo>
                    <a:lnTo>
                      <a:pt x="164" y="277"/>
                    </a:lnTo>
                    <a:lnTo>
                      <a:pt x="164" y="277"/>
                    </a:lnTo>
                    <a:lnTo>
                      <a:pt x="155" y="276"/>
                    </a:lnTo>
                    <a:lnTo>
                      <a:pt x="146" y="273"/>
                    </a:lnTo>
                    <a:lnTo>
                      <a:pt x="129" y="265"/>
                    </a:lnTo>
                    <a:lnTo>
                      <a:pt x="121" y="261"/>
                    </a:lnTo>
                    <a:lnTo>
                      <a:pt x="112" y="258"/>
                    </a:lnTo>
                    <a:lnTo>
                      <a:pt x="103" y="256"/>
                    </a:lnTo>
                    <a:lnTo>
                      <a:pt x="93" y="257"/>
                    </a:lnTo>
                    <a:lnTo>
                      <a:pt x="93" y="257"/>
                    </a:lnTo>
                    <a:lnTo>
                      <a:pt x="78" y="260"/>
                    </a:lnTo>
                    <a:lnTo>
                      <a:pt x="64" y="265"/>
                    </a:lnTo>
                    <a:lnTo>
                      <a:pt x="57" y="266"/>
                    </a:lnTo>
                    <a:lnTo>
                      <a:pt x="49" y="267"/>
                    </a:lnTo>
                    <a:lnTo>
                      <a:pt x="42" y="266"/>
                    </a:lnTo>
                    <a:lnTo>
                      <a:pt x="34" y="263"/>
                    </a:lnTo>
                    <a:lnTo>
                      <a:pt x="34" y="263"/>
                    </a:lnTo>
                    <a:lnTo>
                      <a:pt x="31" y="260"/>
                    </a:lnTo>
                    <a:lnTo>
                      <a:pt x="29" y="256"/>
                    </a:lnTo>
                    <a:lnTo>
                      <a:pt x="28" y="250"/>
                    </a:lnTo>
                    <a:lnTo>
                      <a:pt x="29" y="244"/>
                    </a:lnTo>
                    <a:lnTo>
                      <a:pt x="29" y="244"/>
                    </a:lnTo>
                    <a:lnTo>
                      <a:pt x="28" y="243"/>
                    </a:lnTo>
                    <a:lnTo>
                      <a:pt x="26" y="242"/>
                    </a:lnTo>
                    <a:lnTo>
                      <a:pt x="23" y="240"/>
                    </a:lnTo>
                    <a:lnTo>
                      <a:pt x="22" y="239"/>
                    </a:lnTo>
                    <a:lnTo>
                      <a:pt x="22" y="236"/>
                    </a:lnTo>
                    <a:lnTo>
                      <a:pt x="22" y="235"/>
                    </a:lnTo>
                    <a:lnTo>
                      <a:pt x="24" y="233"/>
                    </a:lnTo>
                    <a:lnTo>
                      <a:pt x="24" y="233"/>
                    </a:lnTo>
                    <a:lnTo>
                      <a:pt x="20" y="232"/>
                    </a:lnTo>
                    <a:lnTo>
                      <a:pt x="18" y="232"/>
                    </a:lnTo>
                    <a:lnTo>
                      <a:pt x="17" y="229"/>
                    </a:lnTo>
                    <a:lnTo>
                      <a:pt x="17" y="229"/>
                    </a:lnTo>
                    <a:lnTo>
                      <a:pt x="16" y="227"/>
                    </a:lnTo>
                    <a:lnTo>
                      <a:pt x="17" y="224"/>
                    </a:lnTo>
                    <a:lnTo>
                      <a:pt x="17" y="220"/>
                    </a:lnTo>
                    <a:lnTo>
                      <a:pt x="16" y="219"/>
                    </a:lnTo>
                    <a:lnTo>
                      <a:pt x="15" y="218"/>
                    </a:lnTo>
                    <a:lnTo>
                      <a:pt x="15" y="218"/>
                    </a:lnTo>
                    <a:lnTo>
                      <a:pt x="8" y="218"/>
                    </a:lnTo>
                    <a:lnTo>
                      <a:pt x="5" y="218"/>
                    </a:lnTo>
                    <a:lnTo>
                      <a:pt x="2" y="217"/>
                    </a:lnTo>
                    <a:lnTo>
                      <a:pt x="2" y="217"/>
                    </a:lnTo>
                    <a:lnTo>
                      <a:pt x="2" y="215"/>
                    </a:lnTo>
                    <a:lnTo>
                      <a:pt x="0" y="212"/>
                    </a:lnTo>
                    <a:lnTo>
                      <a:pt x="2" y="209"/>
                    </a:lnTo>
                    <a:lnTo>
                      <a:pt x="2" y="209"/>
                    </a:lnTo>
                    <a:lnTo>
                      <a:pt x="4" y="203"/>
                    </a:lnTo>
                    <a:lnTo>
                      <a:pt x="8" y="199"/>
                    </a:lnTo>
                    <a:lnTo>
                      <a:pt x="11" y="193"/>
                    </a:lnTo>
                    <a:lnTo>
                      <a:pt x="11" y="190"/>
                    </a:lnTo>
                    <a:lnTo>
                      <a:pt x="11" y="188"/>
                    </a:lnTo>
                    <a:lnTo>
                      <a:pt x="11" y="188"/>
                    </a:lnTo>
                    <a:lnTo>
                      <a:pt x="8" y="183"/>
                    </a:lnTo>
                    <a:lnTo>
                      <a:pt x="7" y="177"/>
                    </a:lnTo>
                    <a:lnTo>
                      <a:pt x="7" y="166"/>
                    </a:lnTo>
                    <a:lnTo>
                      <a:pt x="7" y="166"/>
                    </a:lnTo>
                    <a:lnTo>
                      <a:pt x="9" y="154"/>
                    </a:lnTo>
                    <a:lnTo>
                      <a:pt x="13" y="141"/>
                    </a:lnTo>
                    <a:lnTo>
                      <a:pt x="15" y="135"/>
                    </a:lnTo>
                    <a:lnTo>
                      <a:pt x="18" y="130"/>
                    </a:lnTo>
                    <a:lnTo>
                      <a:pt x="23" y="125"/>
                    </a:lnTo>
                    <a:lnTo>
                      <a:pt x="28" y="121"/>
                    </a:lnTo>
                    <a:lnTo>
                      <a:pt x="111" y="49"/>
                    </a:lnTo>
                    <a:lnTo>
                      <a:pt x="111" y="49"/>
                    </a:lnTo>
                    <a:lnTo>
                      <a:pt x="125" y="38"/>
                    </a:lnTo>
                    <a:lnTo>
                      <a:pt x="140" y="27"/>
                    </a:lnTo>
                    <a:lnTo>
                      <a:pt x="146" y="21"/>
                    </a:lnTo>
                    <a:lnTo>
                      <a:pt x="153" y="14"/>
                    </a:lnTo>
                    <a:lnTo>
                      <a:pt x="159" y="7"/>
                    </a:lnTo>
                    <a:lnTo>
                      <a:pt x="163" y="0"/>
                    </a:lnTo>
                    <a:lnTo>
                      <a:pt x="163" y="0"/>
                    </a:lnTo>
                    <a:lnTo>
                      <a:pt x="168" y="7"/>
                    </a:lnTo>
                    <a:lnTo>
                      <a:pt x="170" y="17"/>
                    </a:lnTo>
                    <a:lnTo>
                      <a:pt x="171" y="26"/>
                    </a:lnTo>
                    <a:lnTo>
                      <a:pt x="170" y="30"/>
                    </a:lnTo>
                    <a:lnTo>
                      <a:pt x="168" y="3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33">
                <a:extLst>
                  <a:ext uri="{FF2B5EF4-FFF2-40B4-BE49-F238E27FC236}">
                    <a16:creationId xmlns:a16="http://schemas.microsoft.com/office/drawing/2014/main" id="{B74B611F-DB57-EB4C-82DB-07D0D1B85658}"/>
                  </a:ext>
                </a:extLst>
              </p:cNvPr>
              <p:cNvSpPr>
                <a:spLocks/>
              </p:cNvSpPr>
              <p:nvPr userDrawn="1"/>
            </p:nvSpPr>
            <p:spPr bwMode="auto">
              <a:xfrm>
                <a:off x="8027988" y="538162"/>
                <a:ext cx="212725" cy="174625"/>
              </a:xfrm>
              <a:custGeom>
                <a:avLst/>
                <a:gdLst>
                  <a:gd name="T0" fmla="*/ 188 w 270"/>
                  <a:gd name="T1" fmla="*/ 47 h 220"/>
                  <a:gd name="T2" fmla="*/ 241 w 270"/>
                  <a:gd name="T3" fmla="*/ 70 h 220"/>
                  <a:gd name="T4" fmla="*/ 258 w 270"/>
                  <a:gd name="T5" fmla="*/ 81 h 220"/>
                  <a:gd name="T6" fmla="*/ 265 w 270"/>
                  <a:gd name="T7" fmla="*/ 89 h 220"/>
                  <a:gd name="T8" fmla="*/ 267 w 270"/>
                  <a:gd name="T9" fmla="*/ 99 h 220"/>
                  <a:gd name="T10" fmla="*/ 265 w 270"/>
                  <a:gd name="T11" fmla="*/ 104 h 220"/>
                  <a:gd name="T12" fmla="*/ 256 w 270"/>
                  <a:gd name="T13" fmla="*/ 118 h 220"/>
                  <a:gd name="T14" fmla="*/ 240 w 270"/>
                  <a:gd name="T15" fmla="*/ 132 h 220"/>
                  <a:gd name="T16" fmla="*/ 227 w 270"/>
                  <a:gd name="T17" fmla="*/ 146 h 220"/>
                  <a:gd name="T18" fmla="*/ 223 w 270"/>
                  <a:gd name="T19" fmla="*/ 157 h 220"/>
                  <a:gd name="T20" fmla="*/ 224 w 270"/>
                  <a:gd name="T21" fmla="*/ 168 h 220"/>
                  <a:gd name="T22" fmla="*/ 227 w 270"/>
                  <a:gd name="T23" fmla="*/ 178 h 220"/>
                  <a:gd name="T24" fmla="*/ 235 w 270"/>
                  <a:gd name="T25" fmla="*/ 189 h 220"/>
                  <a:gd name="T26" fmla="*/ 242 w 270"/>
                  <a:gd name="T27" fmla="*/ 195 h 220"/>
                  <a:gd name="T28" fmla="*/ 247 w 270"/>
                  <a:gd name="T29" fmla="*/ 196 h 220"/>
                  <a:gd name="T30" fmla="*/ 257 w 270"/>
                  <a:gd name="T31" fmla="*/ 199 h 220"/>
                  <a:gd name="T32" fmla="*/ 267 w 270"/>
                  <a:gd name="T33" fmla="*/ 196 h 220"/>
                  <a:gd name="T34" fmla="*/ 270 w 270"/>
                  <a:gd name="T35" fmla="*/ 200 h 220"/>
                  <a:gd name="T36" fmla="*/ 267 w 270"/>
                  <a:gd name="T37" fmla="*/ 203 h 220"/>
                  <a:gd name="T38" fmla="*/ 254 w 270"/>
                  <a:gd name="T39" fmla="*/ 211 h 220"/>
                  <a:gd name="T40" fmla="*/ 239 w 270"/>
                  <a:gd name="T41" fmla="*/ 218 h 220"/>
                  <a:gd name="T42" fmla="*/ 223 w 270"/>
                  <a:gd name="T43" fmla="*/ 220 h 220"/>
                  <a:gd name="T44" fmla="*/ 207 w 270"/>
                  <a:gd name="T45" fmla="*/ 215 h 220"/>
                  <a:gd name="T46" fmla="*/ 201 w 270"/>
                  <a:gd name="T47" fmla="*/ 211 h 220"/>
                  <a:gd name="T48" fmla="*/ 190 w 270"/>
                  <a:gd name="T49" fmla="*/ 197 h 220"/>
                  <a:gd name="T50" fmla="*/ 188 w 270"/>
                  <a:gd name="T51" fmla="*/ 189 h 220"/>
                  <a:gd name="T52" fmla="*/ 188 w 270"/>
                  <a:gd name="T53" fmla="*/ 178 h 220"/>
                  <a:gd name="T54" fmla="*/ 190 w 270"/>
                  <a:gd name="T55" fmla="*/ 169 h 220"/>
                  <a:gd name="T56" fmla="*/ 202 w 270"/>
                  <a:gd name="T57" fmla="*/ 153 h 220"/>
                  <a:gd name="T58" fmla="*/ 223 w 270"/>
                  <a:gd name="T59" fmla="*/ 133 h 220"/>
                  <a:gd name="T60" fmla="*/ 229 w 270"/>
                  <a:gd name="T61" fmla="*/ 125 h 220"/>
                  <a:gd name="T62" fmla="*/ 232 w 270"/>
                  <a:gd name="T63" fmla="*/ 115 h 220"/>
                  <a:gd name="T64" fmla="*/ 231 w 270"/>
                  <a:gd name="T65" fmla="*/ 111 h 220"/>
                  <a:gd name="T66" fmla="*/ 225 w 270"/>
                  <a:gd name="T67" fmla="*/ 103 h 220"/>
                  <a:gd name="T68" fmla="*/ 219 w 270"/>
                  <a:gd name="T69" fmla="*/ 98 h 220"/>
                  <a:gd name="T70" fmla="*/ 176 w 270"/>
                  <a:gd name="T71" fmla="*/ 75 h 220"/>
                  <a:gd name="T72" fmla="*/ 130 w 270"/>
                  <a:gd name="T73" fmla="*/ 57 h 220"/>
                  <a:gd name="T74" fmla="*/ 84 w 270"/>
                  <a:gd name="T75" fmla="*/ 41 h 220"/>
                  <a:gd name="T76" fmla="*/ 38 w 270"/>
                  <a:gd name="T77" fmla="*/ 27 h 220"/>
                  <a:gd name="T78" fmla="*/ 19 w 270"/>
                  <a:gd name="T79" fmla="*/ 25 h 220"/>
                  <a:gd name="T80" fmla="*/ 10 w 270"/>
                  <a:gd name="T81" fmla="*/ 27 h 220"/>
                  <a:gd name="T82" fmla="*/ 4 w 270"/>
                  <a:gd name="T83" fmla="*/ 33 h 220"/>
                  <a:gd name="T84" fmla="*/ 4 w 270"/>
                  <a:gd name="T85" fmla="*/ 33 h 220"/>
                  <a:gd name="T86" fmla="*/ 1 w 270"/>
                  <a:gd name="T87" fmla="*/ 33 h 220"/>
                  <a:gd name="T88" fmla="*/ 0 w 270"/>
                  <a:gd name="T89" fmla="*/ 25 h 220"/>
                  <a:gd name="T90" fmla="*/ 3 w 270"/>
                  <a:gd name="T91" fmla="*/ 17 h 220"/>
                  <a:gd name="T92" fmla="*/ 12 w 270"/>
                  <a:gd name="T93" fmla="*/ 6 h 220"/>
                  <a:gd name="T94" fmla="*/ 17 w 270"/>
                  <a:gd name="T95" fmla="*/ 3 h 220"/>
                  <a:gd name="T96" fmla="*/ 30 w 270"/>
                  <a:gd name="T97" fmla="*/ 0 h 220"/>
                  <a:gd name="T98" fmla="*/ 67 w 270"/>
                  <a:gd name="T99" fmla="*/ 6 h 220"/>
                  <a:gd name="T100" fmla="*/ 98 w 270"/>
                  <a:gd name="T101" fmla="*/ 15 h 220"/>
                  <a:gd name="T102" fmla="*/ 159 w 270"/>
                  <a:gd name="T103" fmla="*/ 35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70" h="220">
                    <a:moveTo>
                      <a:pt x="188" y="47"/>
                    </a:moveTo>
                    <a:lnTo>
                      <a:pt x="188" y="47"/>
                    </a:lnTo>
                    <a:lnTo>
                      <a:pt x="224" y="63"/>
                    </a:lnTo>
                    <a:lnTo>
                      <a:pt x="241" y="70"/>
                    </a:lnTo>
                    <a:lnTo>
                      <a:pt x="258" y="81"/>
                    </a:lnTo>
                    <a:lnTo>
                      <a:pt x="258" y="81"/>
                    </a:lnTo>
                    <a:lnTo>
                      <a:pt x="262" y="84"/>
                    </a:lnTo>
                    <a:lnTo>
                      <a:pt x="265" y="89"/>
                    </a:lnTo>
                    <a:lnTo>
                      <a:pt x="266" y="94"/>
                    </a:lnTo>
                    <a:lnTo>
                      <a:pt x="267" y="99"/>
                    </a:lnTo>
                    <a:lnTo>
                      <a:pt x="267" y="99"/>
                    </a:lnTo>
                    <a:lnTo>
                      <a:pt x="265" y="104"/>
                    </a:lnTo>
                    <a:lnTo>
                      <a:pt x="263" y="109"/>
                    </a:lnTo>
                    <a:lnTo>
                      <a:pt x="256" y="118"/>
                    </a:lnTo>
                    <a:lnTo>
                      <a:pt x="248" y="125"/>
                    </a:lnTo>
                    <a:lnTo>
                      <a:pt x="240" y="132"/>
                    </a:lnTo>
                    <a:lnTo>
                      <a:pt x="233" y="138"/>
                    </a:lnTo>
                    <a:lnTo>
                      <a:pt x="227" y="146"/>
                    </a:lnTo>
                    <a:lnTo>
                      <a:pt x="225" y="151"/>
                    </a:lnTo>
                    <a:lnTo>
                      <a:pt x="223" y="157"/>
                    </a:lnTo>
                    <a:lnTo>
                      <a:pt x="223" y="162"/>
                    </a:lnTo>
                    <a:lnTo>
                      <a:pt x="224" y="168"/>
                    </a:lnTo>
                    <a:lnTo>
                      <a:pt x="224" y="168"/>
                    </a:lnTo>
                    <a:lnTo>
                      <a:pt x="227" y="178"/>
                    </a:lnTo>
                    <a:lnTo>
                      <a:pt x="231" y="186"/>
                    </a:lnTo>
                    <a:lnTo>
                      <a:pt x="235" y="189"/>
                    </a:lnTo>
                    <a:lnTo>
                      <a:pt x="239" y="193"/>
                    </a:lnTo>
                    <a:lnTo>
                      <a:pt x="242" y="195"/>
                    </a:lnTo>
                    <a:lnTo>
                      <a:pt x="247" y="196"/>
                    </a:lnTo>
                    <a:lnTo>
                      <a:pt x="247" y="196"/>
                    </a:lnTo>
                    <a:lnTo>
                      <a:pt x="253" y="197"/>
                    </a:lnTo>
                    <a:lnTo>
                      <a:pt x="257" y="199"/>
                    </a:lnTo>
                    <a:lnTo>
                      <a:pt x="262" y="197"/>
                    </a:lnTo>
                    <a:lnTo>
                      <a:pt x="267" y="196"/>
                    </a:lnTo>
                    <a:lnTo>
                      <a:pt x="267" y="196"/>
                    </a:lnTo>
                    <a:lnTo>
                      <a:pt x="270" y="200"/>
                    </a:lnTo>
                    <a:lnTo>
                      <a:pt x="270" y="202"/>
                    </a:lnTo>
                    <a:lnTo>
                      <a:pt x="267" y="203"/>
                    </a:lnTo>
                    <a:lnTo>
                      <a:pt x="267" y="203"/>
                    </a:lnTo>
                    <a:lnTo>
                      <a:pt x="254" y="211"/>
                    </a:lnTo>
                    <a:lnTo>
                      <a:pt x="246" y="214"/>
                    </a:lnTo>
                    <a:lnTo>
                      <a:pt x="239" y="218"/>
                    </a:lnTo>
                    <a:lnTo>
                      <a:pt x="231" y="219"/>
                    </a:lnTo>
                    <a:lnTo>
                      <a:pt x="223" y="220"/>
                    </a:lnTo>
                    <a:lnTo>
                      <a:pt x="215" y="219"/>
                    </a:lnTo>
                    <a:lnTo>
                      <a:pt x="207" y="215"/>
                    </a:lnTo>
                    <a:lnTo>
                      <a:pt x="207" y="215"/>
                    </a:lnTo>
                    <a:lnTo>
                      <a:pt x="201" y="211"/>
                    </a:lnTo>
                    <a:lnTo>
                      <a:pt x="195" y="204"/>
                    </a:lnTo>
                    <a:lnTo>
                      <a:pt x="190" y="197"/>
                    </a:lnTo>
                    <a:lnTo>
                      <a:pt x="188" y="189"/>
                    </a:lnTo>
                    <a:lnTo>
                      <a:pt x="188" y="189"/>
                    </a:lnTo>
                    <a:lnTo>
                      <a:pt x="188" y="184"/>
                    </a:lnTo>
                    <a:lnTo>
                      <a:pt x="188" y="178"/>
                    </a:lnTo>
                    <a:lnTo>
                      <a:pt x="189" y="174"/>
                    </a:lnTo>
                    <a:lnTo>
                      <a:pt x="190" y="169"/>
                    </a:lnTo>
                    <a:lnTo>
                      <a:pt x="195" y="160"/>
                    </a:lnTo>
                    <a:lnTo>
                      <a:pt x="202" y="153"/>
                    </a:lnTo>
                    <a:lnTo>
                      <a:pt x="215" y="140"/>
                    </a:lnTo>
                    <a:lnTo>
                      <a:pt x="223" y="133"/>
                    </a:lnTo>
                    <a:lnTo>
                      <a:pt x="229" y="125"/>
                    </a:lnTo>
                    <a:lnTo>
                      <a:pt x="229" y="125"/>
                    </a:lnTo>
                    <a:lnTo>
                      <a:pt x="231" y="118"/>
                    </a:lnTo>
                    <a:lnTo>
                      <a:pt x="232" y="115"/>
                    </a:lnTo>
                    <a:lnTo>
                      <a:pt x="231" y="111"/>
                    </a:lnTo>
                    <a:lnTo>
                      <a:pt x="231" y="111"/>
                    </a:lnTo>
                    <a:lnTo>
                      <a:pt x="229" y="107"/>
                    </a:lnTo>
                    <a:lnTo>
                      <a:pt x="225" y="103"/>
                    </a:lnTo>
                    <a:lnTo>
                      <a:pt x="219" y="98"/>
                    </a:lnTo>
                    <a:lnTo>
                      <a:pt x="219" y="98"/>
                    </a:lnTo>
                    <a:lnTo>
                      <a:pt x="197" y="86"/>
                    </a:lnTo>
                    <a:lnTo>
                      <a:pt x="176" y="75"/>
                    </a:lnTo>
                    <a:lnTo>
                      <a:pt x="153" y="66"/>
                    </a:lnTo>
                    <a:lnTo>
                      <a:pt x="130" y="57"/>
                    </a:lnTo>
                    <a:lnTo>
                      <a:pt x="108" y="49"/>
                    </a:lnTo>
                    <a:lnTo>
                      <a:pt x="84" y="41"/>
                    </a:lnTo>
                    <a:lnTo>
                      <a:pt x="38" y="27"/>
                    </a:lnTo>
                    <a:lnTo>
                      <a:pt x="38" y="27"/>
                    </a:lnTo>
                    <a:lnTo>
                      <a:pt x="29" y="26"/>
                    </a:lnTo>
                    <a:lnTo>
                      <a:pt x="19" y="25"/>
                    </a:lnTo>
                    <a:lnTo>
                      <a:pt x="15" y="26"/>
                    </a:lnTo>
                    <a:lnTo>
                      <a:pt x="10" y="27"/>
                    </a:lnTo>
                    <a:lnTo>
                      <a:pt x="7" y="30"/>
                    </a:lnTo>
                    <a:lnTo>
                      <a:pt x="4" y="33"/>
                    </a:lnTo>
                    <a:lnTo>
                      <a:pt x="4" y="33"/>
                    </a:lnTo>
                    <a:lnTo>
                      <a:pt x="4" y="33"/>
                    </a:lnTo>
                    <a:lnTo>
                      <a:pt x="3" y="34"/>
                    </a:lnTo>
                    <a:lnTo>
                      <a:pt x="1" y="33"/>
                    </a:lnTo>
                    <a:lnTo>
                      <a:pt x="0" y="31"/>
                    </a:lnTo>
                    <a:lnTo>
                      <a:pt x="0" y="25"/>
                    </a:lnTo>
                    <a:lnTo>
                      <a:pt x="0" y="25"/>
                    </a:lnTo>
                    <a:lnTo>
                      <a:pt x="3" y="17"/>
                    </a:lnTo>
                    <a:lnTo>
                      <a:pt x="6" y="12"/>
                    </a:lnTo>
                    <a:lnTo>
                      <a:pt x="12" y="6"/>
                    </a:lnTo>
                    <a:lnTo>
                      <a:pt x="17" y="3"/>
                    </a:lnTo>
                    <a:lnTo>
                      <a:pt x="17" y="3"/>
                    </a:lnTo>
                    <a:lnTo>
                      <a:pt x="24" y="1"/>
                    </a:lnTo>
                    <a:lnTo>
                      <a:pt x="30" y="0"/>
                    </a:lnTo>
                    <a:lnTo>
                      <a:pt x="43" y="1"/>
                    </a:lnTo>
                    <a:lnTo>
                      <a:pt x="67" y="6"/>
                    </a:lnTo>
                    <a:lnTo>
                      <a:pt x="67" y="6"/>
                    </a:lnTo>
                    <a:lnTo>
                      <a:pt x="98" y="15"/>
                    </a:lnTo>
                    <a:lnTo>
                      <a:pt x="128" y="24"/>
                    </a:lnTo>
                    <a:lnTo>
                      <a:pt x="159" y="35"/>
                    </a:lnTo>
                    <a:lnTo>
                      <a:pt x="188" y="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34">
                <a:extLst>
                  <a:ext uri="{FF2B5EF4-FFF2-40B4-BE49-F238E27FC236}">
                    <a16:creationId xmlns:a16="http://schemas.microsoft.com/office/drawing/2014/main" id="{55BD1FB8-620E-004A-8A6C-808DD039610E}"/>
                  </a:ext>
                </a:extLst>
              </p:cNvPr>
              <p:cNvSpPr>
                <a:spLocks/>
              </p:cNvSpPr>
              <p:nvPr userDrawn="1"/>
            </p:nvSpPr>
            <p:spPr bwMode="auto">
              <a:xfrm>
                <a:off x="8027988" y="538162"/>
                <a:ext cx="212725" cy="174625"/>
              </a:xfrm>
              <a:custGeom>
                <a:avLst/>
                <a:gdLst>
                  <a:gd name="T0" fmla="*/ 188 w 270"/>
                  <a:gd name="T1" fmla="*/ 47 h 220"/>
                  <a:gd name="T2" fmla="*/ 241 w 270"/>
                  <a:gd name="T3" fmla="*/ 70 h 220"/>
                  <a:gd name="T4" fmla="*/ 258 w 270"/>
                  <a:gd name="T5" fmla="*/ 81 h 220"/>
                  <a:gd name="T6" fmla="*/ 265 w 270"/>
                  <a:gd name="T7" fmla="*/ 89 h 220"/>
                  <a:gd name="T8" fmla="*/ 267 w 270"/>
                  <a:gd name="T9" fmla="*/ 99 h 220"/>
                  <a:gd name="T10" fmla="*/ 265 w 270"/>
                  <a:gd name="T11" fmla="*/ 104 h 220"/>
                  <a:gd name="T12" fmla="*/ 256 w 270"/>
                  <a:gd name="T13" fmla="*/ 118 h 220"/>
                  <a:gd name="T14" fmla="*/ 240 w 270"/>
                  <a:gd name="T15" fmla="*/ 132 h 220"/>
                  <a:gd name="T16" fmla="*/ 227 w 270"/>
                  <a:gd name="T17" fmla="*/ 146 h 220"/>
                  <a:gd name="T18" fmla="*/ 223 w 270"/>
                  <a:gd name="T19" fmla="*/ 157 h 220"/>
                  <a:gd name="T20" fmla="*/ 224 w 270"/>
                  <a:gd name="T21" fmla="*/ 168 h 220"/>
                  <a:gd name="T22" fmla="*/ 227 w 270"/>
                  <a:gd name="T23" fmla="*/ 178 h 220"/>
                  <a:gd name="T24" fmla="*/ 235 w 270"/>
                  <a:gd name="T25" fmla="*/ 189 h 220"/>
                  <a:gd name="T26" fmla="*/ 242 w 270"/>
                  <a:gd name="T27" fmla="*/ 195 h 220"/>
                  <a:gd name="T28" fmla="*/ 247 w 270"/>
                  <a:gd name="T29" fmla="*/ 196 h 220"/>
                  <a:gd name="T30" fmla="*/ 257 w 270"/>
                  <a:gd name="T31" fmla="*/ 199 h 220"/>
                  <a:gd name="T32" fmla="*/ 267 w 270"/>
                  <a:gd name="T33" fmla="*/ 196 h 220"/>
                  <a:gd name="T34" fmla="*/ 270 w 270"/>
                  <a:gd name="T35" fmla="*/ 200 h 220"/>
                  <a:gd name="T36" fmla="*/ 267 w 270"/>
                  <a:gd name="T37" fmla="*/ 203 h 220"/>
                  <a:gd name="T38" fmla="*/ 254 w 270"/>
                  <a:gd name="T39" fmla="*/ 211 h 220"/>
                  <a:gd name="T40" fmla="*/ 239 w 270"/>
                  <a:gd name="T41" fmla="*/ 218 h 220"/>
                  <a:gd name="T42" fmla="*/ 223 w 270"/>
                  <a:gd name="T43" fmla="*/ 220 h 220"/>
                  <a:gd name="T44" fmla="*/ 207 w 270"/>
                  <a:gd name="T45" fmla="*/ 215 h 220"/>
                  <a:gd name="T46" fmla="*/ 201 w 270"/>
                  <a:gd name="T47" fmla="*/ 211 h 220"/>
                  <a:gd name="T48" fmla="*/ 190 w 270"/>
                  <a:gd name="T49" fmla="*/ 197 h 220"/>
                  <a:gd name="T50" fmla="*/ 188 w 270"/>
                  <a:gd name="T51" fmla="*/ 189 h 220"/>
                  <a:gd name="T52" fmla="*/ 188 w 270"/>
                  <a:gd name="T53" fmla="*/ 178 h 220"/>
                  <a:gd name="T54" fmla="*/ 190 w 270"/>
                  <a:gd name="T55" fmla="*/ 169 h 220"/>
                  <a:gd name="T56" fmla="*/ 202 w 270"/>
                  <a:gd name="T57" fmla="*/ 153 h 220"/>
                  <a:gd name="T58" fmla="*/ 223 w 270"/>
                  <a:gd name="T59" fmla="*/ 133 h 220"/>
                  <a:gd name="T60" fmla="*/ 229 w 270"/>
                  <a:gd name="T61" fmla="*/ 125 h 220"/>
                  <a:gd name="T62" fmla="*/ 232 w 270"/>
                  <a:gd name="T63" fmla="*/ 115 h 220"/>
                  <a:gd name="T64" fmla="*/ 231 w 270"/>
                  <a:gd name="T65" fmla="*/ 111 h 220"/>
                  <a:gd name="T66" fmla="*/ 225 w 270"/>
                  <a:gd name="T67" fmla="*/ 103 h 220"/>
                  <a:gd name="T68" fmla="*/ 219 w 270"/>
                  <a:gd name="T69" fmla="*/ 98 h 220"/>
                  <a:gd name="T70" fmla="*/ 176 w 270"/>
                  <a:gd name="T71" fmla="*/ 75 h 220"/>
                  <a:gd name="T72" fmla="*/ 130 w 270"/>
                  <a:gd name="T73" fmla="*/ 57 h 220"/>
                  <a:gd name="T74" fmla="*/ 84 w 270"/>
                  <a:gd name="T75" fmla="*/ 41 h 220"/>
                  <a:gd name="T76" fmla="*/ 38 w 270"/>
                  <a:gd name="T77" fmla="*/ 27 h 220"/>
                  <a:gd name="T78" fmla="*/ 19 w 270"/>
                  <a:gd name="T79" fmla="*/ 25 h 220"/>
                  <a:gd name="T80" fmla="*/ 10 w 270"/>
                  <a:gd name="T81" fmla="*/ 27 h 220"/>
                  <a:gd name="T82" fmla="*/ 4 w 270"/>
                  <a:gd name="T83" fmla="*/ 33 h 220"/>
                  <a:gd name="T84" fmla="*/ 4 w 270"/>
                  <a:gd name="T85" fmla="*/ 33 h 220"/>
                  <a:gd name="T86" fmla="*/ 1 w 270"/>
                  <a:gd name="T87" fmla="*/ 33 h 220"/>
                  <a:gd name="T88" fmla="*/ 0 w 270"/>
                  <a:gd name="T89" fmla="*/ 25 h 220"/>
                  <a:gd name="T90" fmla="*/ 3 w 270"/>
                  <a:gd name="T91" fmla="*/ 17 h 220"/>
                  <a:gd name="T92" fmla="*/ 12 w 270"/>
                  <a:gd name="T93" fmla="*/ 6 h 220"/>
                  <a:gd name="T94" fmla="*/ 17 w 270"/>
                  <a:gd name="T95" fmla="*/ 3 h 220"/>
                  <a:gd name="T96" fmla="*/ 30 w 270"/>
                  <a:gd name="T97" fmla="*/ 0 h 220"/>
                  <a:gd name="T98" fmla="*/ 67 w 270"/>
                  <a:gd name="T99" fmla="*/ 6 h 220"/>
                  <a:gd name="T100" fmla="*/ 98 w 270"/>
                  <a:gd name="T101" fmla="*/ 15 h 220"/>
                  <a:gd name="T102" fmla="*/ 159 w 270"/>
                  <a:gd name="T103" fmla="*/ 35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70" h="220">
                    <a:moveTo>
                      <a:pt x="188" y="47"/>
                    </a:moveTo>
                    <a:lnTo>
                      <a:pt x="188" y="47"/>
                    </a:lnTo>
                    <a:lnTo>
                      <a:pt x="224" y="63"/>
                    </a:lnTo>
                    <a:lnTo>
                      <a:pt x="241" y="70"/>
                    </a:lnTo>
                    <a:lnTo>
                      <a:pt x="258" y="81"/>
                    </a:lnTo>
                    <a:lnTo>
                      <a:pt x="258" y="81"/>
                    </a:lnTo>
                    <a:lnTo>
                      <a:pt x="262" y="84"/>
                    </a:lnTo>
                    <a:lnTo>
                      <a:pt x="265" y="89"/>
                    </a:lnTo>
                    <a:lnTo>
                      <a:pt x="266" y="94"/>
                    </a:lnTo>
                    <a:lnTo>
                      <a:pt x="267" y="99"/>
                    </a:lnTo>
                    <a:lnTo>
                      <a:pt x="267" y="99"/>
                    </a:lnTo>
                    <a:lnTo>
                      <a:pt x="265" y="104"/>
                    </a:lnTo>
                    <a:lnTo>
                      <a:pt x="263" y="109"/>
                    </a:lnTo>
                    <a:lnTo>
                      <a:pt x="256" y="118"/>
                    </a:lnTo>
                    <a:lnTo>
                      <a:pt x="248" y="125"/>
                    </a:lnTo>
                    <a:lnTo>
                      <a:pt x="240" y="132"/>
                    </a:lnTo>
                    <a:lnTo>
                      <a:pt x="233" y="138"/>
                    </a:lnTo>
                    <a:lnTo>
                      <a:pt x="227" y="146"/>
                    </a:lnTo>
                    <a:lnTo>
                      <a:pt x="225" y="151"/>
                    </a:lnTo>
                    <a:lnTo>
                      <a:pt x="223" y="157"/>
                    </a:lnTo>
                    <a:lnTo>
                      <a:pt x="223" y="162"/>
                    </a:lnTo>
                    <a:lnTo>
                      <a:pt x="224" y="168"/>
                    </a:lnTo>
                    <a:lnTo>
                      <a:pt x="224" y="168"/>
                    </a:lnTo>
                    <a:lnTo>
                      <a:pt x="227" y="178"/>
                    </a:lnTo>
                    <a:lnTo>
                      <a:pt x="231" y="186"/>
                    </a:lnTo>
                    <a:lnTo>
                      <a:pt x="235" y="189"/>
                    </a:lnTo>
                    <a:lnTo>
                      <a:pt x="239" y="193"/>
                    </a:lnTo>
                    <a:lnTo>
                      <a:pt x="242" y="195"/>
                    </a:lnTo>
                    <a:lnTo>
                      <a:pt x="247" y="196"/>
                    </a:lnTo>
                    <a:lnTo>
                      <a:pt x="247" y="196"/>
                    </a:lnTo>
                    <a:lnTo>
                      <a:pt x="253" y="197"/>
                    </a:lnTo>
                    <a:lnTo>
                      <a:pt x="257" y="199"/>
                    </a:lnTo>
                    <a:lnTo>
                      <a:pt x="262" y="197"/>
                    </a:lnTo>
                    <a:lnTo>
                      <a:pt x="267" y="196"/>
                    </a:lnTo>
                    <a:lnTo>
                      <a:pt x="267" y="196"/>
                    </a:lnTo>
                    <a:lnTo>
                      <a:pt x="270" y="200"/>
                    </a:lnTo>
                    <a:lnTo>
                      <a:pt x="270" y="202"/>
                    </a:lnTo>
                    <a:lnTo>
                      <a:pt x="267" y="203"/>
                    </a:lnTo>
                    <a:lnTo>
                      <a:pt x="267" y="203"/>
                    </a:lnTo>
                    <a:lnTo>
                      <a:pt x="254" y="211"/>
                    </a:lnTo>
                    <a:lnTo>
                      <a:pt x="246" y="214"/>
                    </a:lnTo>
                    <a:lnTo>
                      <a:pt x="239" y="218"/>
                    </a:lnTo>
                    <a:lnTo>
                      <a:pt x="231" y="219"/>
                    </a:lnTo>
                    <a:lnTo>
                      <a:pt x="223" y="220"/>
                    </a:lnTo>
                    <a:lnTo>
                      <a:pt x="215" y="219"/>
                    </a:lnTo>
                    <a:lnTo>
                      <a:pt x="207" y="215"/>
                    </a:lnTo>
                    <a:lnTo>
                      <a:pt x="207" y="215"/>
                    </a:lnTo>
                    <a:lnTo>
                      <a:pt x="201" y="211"/>
                    </a:lnTo>
                    <a:lnTo>
                      <a:pt x="195" y="204"/>
                    </a:lnTo>
                    <a:lnTo>
                      <a:pt x="190" y="197"/>
                    </a:lnTo>
                    <a:lnTo>
                      <a:pt x="188" y="189"/>
                    </a:lnTo>
                    <a:lnTo>
                      <a:pt x="188" y="189"/>
                    </a:lnTo>
                    <a:lnTo>
                      <a:pt x="188" y="184"/>
                    </a:lnTo>
                    <a:lnTo>
                      <a:pt x="188" y="178"/>
                    </a:lnTo>
                    <a:lnTo>
                      <a:pt x="189" y="174"/>
                    </a:lnTo>
                    <a:lnTo>
                      <a:pt x="190" y="169"/>
                    </a:lnTo>
                    <a:lnTo>
                      <a:pt x="195" y="160"/>
                    </a:lnTo>
                    <a:lnTo>
                      <a:pt x="202" y="153"/>
                    </a:lnTo>
                    <a:lnTo>
                      <a:pt x="215" y="140"/>
                    </a:lnTo>
                    <a:lnTo>
                      <a:pt x="223" y="133"/>
                    </a:lnTo>
                    <a:lnTo>
                      <a:pt x="229" y="125"/>
                    </a:lnTo>
                    <a:lnTo>
                      <a:pt x="229" y="125"/>
                    </a:lnTo>
                    <a:lnTo>
                      <a:pt x="231" y="118"/>
                    </a:lnTo>
                    <a:lnTo>
                      <a:pt x="232" y="115"/>
                    </a:lnTo>
                    <a:lnTo>
                      <a:pt x="231" y="111"/>
                    </a:lnTo>
                    <a:lnTo>
                      <a:pt x="231" y="111"/>
                    </a:lnTo>
                    <a:lnTo>
                      <a:pt x="229" y="107"/>
                    </a:lnTo>
                    <a:lnTo>
                      <a:pt x="225" y="103"/>
                    </a:lnTo>
                    <a:lnTo>
                      <a:pt x="219" y="98"/>
                    </a:lnTo>
                    <a:lnTo>
                      <a:pt x="219" y="98"/>
                    </a:lnTo>
                    <a:lnTo>
                      <a:pt x="197" y="86"/>
                    </a:lnTo>
                    <a:lnTo>
                      <a:pt x="176" y="75"/>
                    </a:lnTo>
                    <a:lnTo>
                      <a:pt x="153" y="66"/>
                    </a:lnTo>
                    <a:lnTo>
                      <a:pt x="130" y="57"/>
                    </a:lnTo>
                    <a:lnTo>
                      <a:pt x="108" y="49"/>
                    </a:lnTo>
                    <a:lnTo>
                      <a:pt x="84" y="41"/>
                    </a:lnTo>
                    <a:lnTo>
                      <a:pt x="38" y="27"/>
                    </a:lnTo>
                    <a:lnTo>
                      <a:pt x="38" y="27"/>
                    </a:lnTo>
                    <a:lnTo>
                      <a:pt x="29" y="26"/>
                    </a:lnTo>
                    <a:lnTo>
                      <a:pt x="19" y="25"/>
                    </a:lnTo>
                    <a:lnTo>
                      <a:pt x="15" y="26"/>
                    </a:lnTo>
                    <a:lnTo>
                      <a:pt x="10" y="27"/>
                    </a:lnTo>
                    <a:lnTo>
                      <a:pt x="7" y="30"/>
                    </a:lnTo>
                    <a:lnTo>
                      <a:pt x="4" y="33"/>
                    </a:lnTo>
                    <a:lnTo>
                      <a:pt x="4" y="33"/>
                    </a:lnTo>
                    <a:lnTo>
                      <a:pt x="4" y="33"/>
                    </a:lnTo>
                    <a:lnTo>
                      <a:pt x="3" y="34"/>
                    </a:lnTo>
                    <a:lnTo>
                      <a:pt x="1" y="33"/>
                    </a:lnTo>
                    <a:lnTo>
                      <a:pt x="0" y="31"/>
                    </a:lnTo>
                    <a:lnTo>
                      <a:pt x="0" y="25"/>
                    </a:lnTo>
                    <a:lnTo>
                      <a:pt x="0" y="25"/>
                    </a:lnTo>
                    <a:lnTo>
                      <a:pt x="3" y="17"/>
                    </a:lnTo>
                    <a:lnTo>
                      <a:pt x="6" y="12"/>
                    </a:lnTo>
                    <a:lnTo>
                      <a:pt x="12" y="6"/>
                    </a:lnTo>
                    <a:lnTo>
                      <a:pt x="17" y="3"/>
                    </a:lnTo>
                    <a:lnTo>
                      <a:pt x="17" y="3"/>
                    </a:lnTo>
                    <a:lnTo>
                      <a:pt x="24" y="1"/>
                    </a:lnTo>
                    <a:lnTo>
                      <a:pt x="30" y="0"/>
                    </a:lnTo>
                    <a:lnTo>
                      <a:pt x="43" y="1"/>
                    </a:lnTo>
                    <a:lnTo>
                      <a:pt x="67" y="6"/>
                    </a:lnTo>
                    <a:lnTo>
                      <a:pt x="67" y="6"/>
                    </a:lnTo>
                    <a:lnTo>
                      <a:pt x="98" y="15"/>
                    </a:lnTo>
                    <a:lnTo>
                      <a:pt x="128" y="24"/>
                    </a:lnTo>
                    <a:lnTo>
                      <a:pt x="159" y="35"/>
                    </a:lnTo>
                    <a:lnTo>
                      <a:pt x="188" y="4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35">
                <a:extLst>
                  <a:ext uri="{FF2B5EF4-FFF2-40B4-BE49-F238E27FC236}">
                    <a16:creationId xmlns:a16="http://schemas.microsoft.com/office/drawing/2014/main" id="{5FBF6C9B-C87C-BC49-89BB-27FA4F41D630}"/>
                  </a:ext>
                </a:extLst>
              </p:cNvPr>
              <p:cNvSpPr>
                <a:spLocks noEditPoints="1"/>
              </p:cNvSpPr>
              <p:nvPr userDrawn="1"/>
            </p:nvSpPr>
            <p:spPr bwMode="auto">
              <a:xfrm>
                <a:off x="8139113" y="677862"/>
                <a:ext cx="26988" cy="26987"/>
              </a:xfrm>
              <a:custGeom>
                <a:avLst/>
                <a:gdLst>
                  <a:gd name="T0" fmla="*/ 21 w 33"/>
                  <a:gd name="T1" fmla="*/ 5 h 33"/>
                  <a:gd name="T2" fmla="*/ 21 w 33"/>
                  <a:gd name="T3" fmla="*/ 5 h 33"/>
                  <a:gd name="T4" fmla="*/ 21 w 33"/>
                  <a:gd name="T5" fmla="*/ 2 h 33"/>
                  <a:gd name="T6" fmla="*/ 18 w 33"/>
                  <a:gd name="T7" fmla="*/ 2 h 33"/>
                  <a:gd name="T8" fmla="*/ 18 w 33"/>
                  <a:gd name="T9" fmla="*/ 2 h 33"/>
                  <a:gd name="T10" fmla="*/ 12 w 33"/>
                  <a:gd name="T11" fmla="*/ 3 h 33"/>
                  <a:gd name="T12" fmla="*/ 9 w 33"/>
                  <a:gd name="T13" fmla="*/ 6 h 33"/>
                  <a:gd name="T14" fmla="*/ 7 w 33"/>
                  <a:gd name="T15" fmla="*/ 10 h 33"/>
                  <a:gd name="T16" fmla="*/ 5 w 33"/>
                  <a:gd name="T17" fmla="*/ 17 h 33"/>
                  <a:gd name="T18" fmla="*/ 5 w 33"/>
                  <a:gd name="T19" fmla="*/ 17 h 33"/>
                  <a:gd name="T20" fmla="*/ 7 w 33"/>
                  <a:gd name="T21" fmla="*/ 23 h 33"/>
                  <a:gd name="T22" fmla="*/ 9 w 33"/>
                  <a:gd name="T23" fmla="*/ 27 h 33"/>
                  <a:gd name="T24" fmla="*/ 12 w 33"/>
                  <a:gd name="T25" fmla="*/ 29 h 33"/>
                  <a:gd name="T26" fmla="*/ 19 w 33"/>
                  <a:gd name="T27" fmla="*/ 31 h 33"/>
                  <a:gd name="T28" fmla="*/ 19 w 33"/>
                  <a:gd name="T29" fmla="*/ 31 h 33"/>
                  <a:gd name="T30" fmla="*/ 21 w 33"/>
                  <a:gd name="T31" fmla="*/ 31 h 33"/>
                  <a:gd name="T32" fmla="*/ 22 w 33"/>
                  <a:gd name="T33" fmla="*/ 29 h 33"/>
                  <a:gd name="T34" fmla="*/ 21 w 33"/>
                  <a:gd name="T35" fmla="*/ 5 h 33"/>
                  <a:gd name="T36" fmla="*/ 33 w 33"/>
                  <a:gd name="T37" fmla="*/ 1 h 33"/>
                  <a:gd name="T38" fmla="*/ 33 w 33"/>
                  <a:gd name="T39" fmla="*/ 1 h 33"/>
                  <a:gd name="T40" fmla="*/ 28 w 33"/>
                  <a:gd name="T41" fmla="*/ 2 h 33"/>
                  <a:gd name="T42" fmla="*/ 27 w 33"/>
                  <a:gd name="T43" fmla="*/ 3 h 33"/>
                  <a:gd name="T44" fmla="*/ 27 w 33"/>
                  <a:gd name="T45" fmla="*/ 3 h 33"/>
                  <a:gd name="T46" fmla="*/ 27 w 33"/>
                  <a:gd name="T47" fmla="*/ 16 h 33"/>
                  <a:gd name="T48" fmla="*/ 27 w 33"/>
                  <a:gd name="T49" fmla="*/ 16 h 33"/>
                  <a:gd name="T50" fmla="*/ 27 w 33"/>
                  <a:gd name="T51" fmla="*/ 28 h 33"/>
                  <a:gd name="T52" fmla="*/ 27 w 33"/>
                  <a:gd name="T53" fmla="*/ 28 h 33"/>
                  <a:gd name="T54" fmla="*/ 28 w 33"/>
                  <a:gd name="T55" fmla="*/ 29 h 33"/>
                  <a:gd name="T56" fmla="*/ 33 w 33"/>
                  <a:gd name="T57" fmla="*/ 31 h 33"/>
                  <a:gd name="T58" fmla="*/ 33 w 33"/>
                  <a:gd name="T59" fmla="*/ 32 h 33"/>
                  <a:gd name="T60" fmla="*/ 17 w 33"/>
                  <a:gd name="T61" fmla="*/ 33 h 33"/>
                  <a:gd name="T62" fmla="*/ 17 w 33"/>
                  <a:gd name="T63" fmla="*/ 33 h 33"/>
                  <a:gd name="T64" fmla="*/ 12 w 33"/>
                  <a:gd name="T65" fmla="*/ 33 h 33"/>
                  <a:gd name="T66" fmla="*/ 9 w 33"/>
                  <a:gd name="T67" fmla="*/ 32 h 33"/>
                  <a:gd name="T68" fmla="*/ 7 w 33"/>
                  <a:gd name="T69" fmla="*/ 31 h 33"/>
                  <a:gd name="T70" fmla="*/ 4 w 33"/>
                  <a:gd name="T71" fmla="*/ 28 h 33"/>
                  <a:gd name="T72" fmla="*/ 4 w 33"/>
                  <a:gd name="T73" fmla="*/ 28 h 33"/>
                  <a:gd name="T74" fmla="*/ 1 w 33"/>
                  <a:gd name="T75" fmla="*/ 24 h 33"/>
                  <a:gd name="T76" fmla="*/ 0 w 33"/>
                  <a:gd name="T77" fmla="*/ 20 h 33"/>
                  <a:gd name="T78" fmla="*/ 0 w 33"/>
                  <a:gd name="T79" fmla="*/ 17 h 33"/>
                  <a:gd name="T80" fmla="*/ 0 w 33"/>
                  <a:gd name="T81" fmla="*/ 17 h 33"/>
                  <a:gd name="T82" fmla="*/ 1 w 33"/>
                  <a:gd name="T83" fmla="*/ 10 h 33"/>
                  <a:gd name="T84" fmla="*/ 3 w 33"/>
                  <a:gd name="T85" fmla="*/ 6 h 33"/>
                  <a:gd name="T86" fmla="*/ 5 w 33"/>
                  <a:gd name="T87" fmla="*/ 3 h 33"/>
                  <a:gd name="T88" fmla="*/ 9 w 33"/>
                  <a:gd name="T89" fmla="*/ 1 h 33"/>
                  <a:gd name="T90" fmla="*/ 12 w 33"/>
                  <a:gd name="T91" fmla="*/ 0 h 33"/>
                  <a:gd name="T92" fmla="*/ 17 w 33"/>
                  <a:gd name="T93" fmla="*/ 0 h 33"/>
                  <a:gd name="T94" fmla="*/ 33 w 33"/>
                  <a:gd name="T95" fmla="*/ 0 h 33"/>
                  <a:gd name="T96" fmla="*/ 33 w 33"/>
                  <a:gd name="T97"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3" h="33">
                    <a:moveTo>
                      <a:pt x="21" y="5"/>
                    </a:moveTo>
                    <a:lnTo>
                      <a:pt x="21" y="5"/>
                    </a:lnTo>
                    <a:lnTo>
                      <a:pt x="21" y="2"/>
                    </a:lnTo>
                    <a:lnTo>
                      <a:pt x="18" y="2"/>
                    </a:lnTo>
                    <a:lnTo>
                      <a:pt x="18" y="2"/>
                    </a:lnTo>
                    <a:lnTo>
                      <a:pt x="12" y="3"/>
                    </a:lnTo>
                    <a:lnTo>
                      <a:pt x="9" y="6"/>
                    </a:lnTo>
                    <a:lnTo>
                      <a:pt x="7" y="10"/>
                    </a:lnTo>
                    <a:lnTo>
                      <a:pt x="5" y="17"/>
                    </a:lnTo>
                    <a:lnTo>
                      <a:pt x="5" y="17"/>
                    </a:lnTo>
                    <a:lnTo>
                      <a:pt x="7" y="23"/>
                    </a:lnTo>
                    <a:lnTo>
                      <a:pt x="9" y="27"/>
                    </a:lnTo>
                    <a:lnTo>
                      <a:pt x="12" y="29"/>
                    </a:lnTo>
                    <a:lnTo>
                      <a:pt x="19" y="31"/>
                    </a:lnTo>
                    <a:lnTo>
                      <a:pt x="19" y="31"/>
                    </a:lnTo>
                    <a:lnTo>
                      <a:pt x="21" y="31"/>
                    </a:lnTo>
                    <a:lnTo>
                      <a:pt x="22" y="29"/>
                    </a:lnTo>
                    <a:lnTo>
                      <a:pt x="21" y="5"/>
                    </a:lnTo>
                    <a:close/>
                    <a:moveTo>
                      <a:pt x="33" y="1"/>
                    </a:moveTo>
                    <a:lnTo>
                      <a:pt x="33" y="1"/>
                    </a:lnTo>
                    <a:lnTo>
                      <a:pt x="28" y="2"/>
                    </a:lnTo>
                    <a:lnTo>
                      <a:pt x="27" y="3"/>
                    </a:lnTo>
                    <a:lnTo>
                      <a:pt x="27" y="3"/>
                    </a:lnTo>
                    <a:lnTo>
                      <a:pt x="27" y="16"/>
                    </a:lnTo>
                    <a:lnTo>
                      <a:pt x="27" y="16"/>
                    </a:lnTo>
                    <a:lnTo>
                      <a:pt x="27" y="28"/>
                    </a:lnTo>
                    <a:lnTo>
                      <a:pt x="27" y="28"/>
                    </a:lnTo>
                    <a:lnTo>
                      <a:pt x="28" y="29"/>
                    </a:lnTo>
                    <a:lnTo>
                      <a:pt x="33" y="31"/>
                    </a:lnTo>
                    <a:lnTo>
                      <a:pt x="33" y="32"/>
                    </a:lnTo>
                    <a:lnTo>
                      <a:pt x="17" y="33"/>
                    </a:lnTo>
                    <a:lnTo>
                      <a:pt x="17" y="33"/>
                    </a:lnTo>
                    <a:lnTo>
                      <a:pt x="12" y="33"/>
                    </a:lnTo>
                    <a:lnTo>
                      <a:pt x="9" y="32"/>
                    </a:lnTo>
                    <a:lnTo>
                      <a:pt x="7" y="31"/>
                    </a:lnTo>
                    <a:lnTo>
                      <a:pt x="4" y="28"/>
                    </a:lnTo>
                    <a:lnTo>
                      <a:pt x="4" y="28"/>
                    </a:lnTo>
                    <a:lnTo>
                      <a:pt x="1" y="24"/>
                    </a:lnTo>
                    <a:lnTo>
                      <a:pt x="0" y="20"/>
                    </a:lnTo>
                    <a:lnTo>
                      <a:pt x="0" y="17"/>
                    </a:lnTo>
                    <a:lnTo>
                      <a:pt x="0" y="17"/>
                    </a:lnTo>
                    <a:lnTo>
                      <a:pt x="1" y="10"/>
                    </a:lnTo>
                    <a:lnTo>
                      <a:pt x="3" y="6"/>
                    </a:lnTo>
                    <a:lnTo>
                      <a:pt x="5" y="3"/>
                    </a:lnTo>
                    <a:lnTo>
                      <a:pt x="9" y="1"/>
                    </a:lnTo>
                    <a:lnTo>
                      <a:pt x="12" y="0"/>
                    </a:lnTo>
                    <a:lnTo>
                      <a:pt x="17" y="0"/>
                    </a:lnTo>
                    <a:lnTo>
                      <a:pt x="33" y="0"/>
                    </a:lnTo>
                    <a:lnTo>
                      <a:pt x="33"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36">
                <a:extLst>
                  <a:ext uri="{FF2B5EF4-FFF2-40B4-BE49-F238E27FC236}">
                    <a16:creationId xmlns:a16="http://schemas.microsoft.com/office/drawing/2014/main" id="{362D130C-9208-604D-81E9-FEC48F8C0684}"/>
                  </a:ext>
                </a:extLst>
              </p:cNvPr>
              <p:cNvSpPr>
                <a:spLocks/>
              </p:cNvSpPr>
              <p:nvPr userDrawn="1"/>
            </p:nvSpPr>
            <p:spPr bwMode="auto">
              <a:xfrm>
                <a:off x="8115300" y="676275"/>
                <a:ext cx="22225" cy="28575"/>
              </a:xfrm>
              <a:custGeom>
                <a:avLst/>
                <a:gdLst>
                  <a:gd name="T0" fmla="*/ 28 w 28"/>
                  <a:gd name="T1" fmla="*/ 4 h 35"/>
                  <a:gd name="T2" fmla="*/ 28 w 28"/>
                  <a:gd name="T3" fmla="*/ 4 h 35"/>
                  <a:gd name="T4" fmla="*/ 25 w 28"/>
                  <a:gd name="T5" fmla="*/ 4 h 35"/>
                  <a:gd name="T6" fmla="*/ 24 w 28"/>
                  <a:gd name="T7" fmla="*/ 5 h 35"/>
                  <a:gd name="T8" fmla="*/ 24 w 28"/>
                  <a:gd name="T9" fmla="*/ 5 h 35"/>
                  <a:gd name="T10" fmla="*/ 23 w 28"/>
                  <a:gd name="T11" fmla="*/ 18 h 35"/>
                  <a:gd name="T12" fmla="*/ 23 w 28"/>
                  <a:gd name="T13" fmla="*/ 18 h 35"/>
                  <a:gd name="T14" fmla="*/ 22 w 28"/>
                  <a:gd name="T15" fmla="*/ 30 h 35"/>
                  <a:gd name="T16" fmla="*/ 22 w 28"/>
                  <a:gd name="T17" fmla="*/ 30 h 35"/>
                  <a:gd name="T18" fmla="*/ 23 w 28"/>
                  <a:gd name="T19" fmla="*/ 31 h 35"/>
                  <a:gd name="T20" fmla="*/ 26 w 28"/>
                  <a:gd name="T21" fmla="*/ 33 h 35"/>
                  <a:gd name="T22" fmla="*/ 26 w 28"/>
                  <a:gd name="T23" fmla="*/ 35 h 35"/>
                  <a:gd name="T24" fmla="*/ 8 w 28"/>
                  <a:gd name="T25" fmla="*/ 34 h 35"/>
                  <a:gd name="T26" fmla="*/ 8 w 28"/>
                  <a:gd name="T27" fmla="*/ 34 h 35"/>
                  <a:gd name="T28" fmla="*/ 1 w 28"/>
                  <a:gd name="T29" fmla="*/ 33 h 35"/>
                  <a:gd name="T30" fmla="*/ 1 w 28"/>
                  <a:gd name="T31" fmla="*/ 33 h 35"/>
                  <a:gd name="T32" fmla="*/ 1 w 28"/>
                  <a:gd name="T33" fmla="*/ 25 h 35"/>
                  <a:gd name="T34" fmla="*/ 3 w 28"/>
                  <a:gd name="T35" fmla="*/ 24 h 35"/>
                  <a:gd name="T36" fmla="*/ 3 w 28"/>
                  <a:gd name="T37" fmla="*/ 24 h 35"/>
                  <a:gd name="T38" fmla="*/ 3 w 28"/>
                  <a:gd name="T39" fmla="*/ 28 h 35"/>
                  <a:gd name="T40" fmla="*/ 5 w 28"/>
                  <a:gd name="T41" fmla="*/ 30 h 35"/>
                  <a:gd name="T42" fmla="*/ 7 w 28"/>
                  <a:gd name="T43" fmla="*/ 31 h 35"/>
                  <a:gd name="T44" fmla="*/ 11 w 28"/>
                  <a:gd name="T45" fmla="*/ 31 h 35"/>
                  <a:gd name="T46" fmla="*/ 16 w 28"/>
                  <a:gd name="T47" fmla="*/ 31 h 35"/>
                  <a:gd name="T48" fmla="*/ 16 w 28"/>
                  <a:gd name="T49" fmla="*/ 31 h 35"/>
                  <a:gd name="T50" fmla="*/ 16 w 28"/>
                  <a:gd name="T51" fmla="*/ 31 h 35"/>
                  <a:gd name="T52" fmla="*/ 17 w 28"/>
                  <a:gd name="T53" fmla="*/ 20 h 35"/>
                  <a:gd name="T54" fmla="*/ 17 w 28"/>
                  <a:gd name="T55" fmla="*/ 20 h 35"/>
                  <a:gd name="T56" fmla="*/ 17 w 28"/>
                  <a:gd name="T57" fmla="*/ 20 h 35"/>
                  <a:gd name="T58" fmla="*/ 16 w 28"/>
                  <a:gd name="T59" fmla="*/ 19 h 35"/>
                  <a:gd name="T60" fmla="*/ 15 w 28"/>
                  <a:gd name="T61" fmla="*/ 19 h 35"/>
                  <a:gd name="T62" fmla="*/ 15 w 28"/>
                  <a:gd name="T63" fmla="*/ 19 h 35"/>
                  <a:gd name="T64" fmla="*/ 11 w 28"/>
                  <a:gd name="T65" fmla="*/ 19 h 35"/>
                  <a:gd name="T66" fmla="*/ 10 w 28"/>
                  <a:gd name="T67" fmla="*/ 20 h 35"/>
                  <a:gd name="T68" fmla="*/ 9 w 28"/>
                  <a:gd name="T69" fmla="*/ 21 h 35"/>
                  <a:gd name="T70" fmla="*/ 8 w 28"/>
                  <a:gd name="T71" fmla="*/ 22 h 35"/>
                  <a:gd name="T72" fmla="*/ 7 w 28"/>
                  <a:gd name="T73" fmla="*/ 22 h 35"/>
                  <a:gd name="T74" fmla="*/ 7 w 28"/>
                  <a:gd name="T75" fmla="*/ 22 h 35"/>
                  <a:gd name="T76" fmla="*/ 7 w 28"/>
                  <a:gd name="T77" fmla="*/ 18 h 35"/>
                  <a:gd name="T78" fmla="*/ 7 w 28"/>
                  <a:gd name="T79" fmla="*/ 18 h 35"/>
                  <a:gd name="T80" fmla="*/ 7 w 28"/>
                  <a:gd name="T81" fmla="*/ 12 h 35"/>
                  <a:gd name="T82" fmla="*/ 9 w 28"/>
                  <a:gd name="T83" fmla="*/ 12 h 35"/>
                  <a:gd name="T84" fmla="*/ 9 w 28"/>
                  <a:gd name="T85" fmla="*/ 12 h 35"/>
                  <a:gd name="T86" fmla="*/ 10 w 28"/>
                  <a:gd name="T87" fmla="*/ 16 h 35"/>
                  <a:gd name="T88" fmla="*/ 11 w 28"/>
                  <a:gd name="T89" fmla="*/ 17 h 35"/>
                  <a:gd name="T90" fmla="*/ 14 w 28"/>
                  <a:gd name="T91" fmla="*/ 17 h 35"/>
                  <a:gd name="T92" fmla="*/ 17 w 28"/>
                  <a:gd name="T93" fmla="*/ 17 h 35"/>
                  <a:gd name="T94" fmla="*/ 17 w 28"/>
                  <a:gd name="T95" fmla="*/ 17 h 35"/>
                  <a:gd name="T96" fmla="*/ 18 w 28"/>
                  <a:gd name="T97" fmla="*/ 17 h 35"/>
                  <a:gd name="T98" fmla="*/ 18 w 28"/>
                  <a:gd name="T99" fmla="*/ 4 h 35"/>
                  <a:gd name="T100" fmla="*/ 18 w 28"/>
                  <a:gd name="T101" fmla="*/ 4 h 35"/>
                  <a:gd name="T102" fmla="*/ 18 w 28"/>
                  <a:gd name="T103" fmla="*/ 4 h 35"/>
                  <a:gd name="T104" fmla="*/ 18 w 28"/>
                  <a:gd name="T105" fmla="*/ 3 h 35"/>
                  <a:gd name="T106" fmla="*/ 10 w 28"/>
                  <a:gd name="T107" fmla="*/ 3 h 35"/>
                  <a:gd name="T108" fmla="*/ 10 w 28"/>
                  <a:gd name="T109" fmla="*/ 3 h 35"/>
                  <a:gd name="T110" fmla="*/ 6 w 28"/>
                  <a:gd name="T111" fmla="*/ 3 h 35"/>
                  <a:gd name="T112" fmla="*/ 3 w 28"/>
                  <a:gd name="T113" fmla="*/ 7 h 35"/>
                  <a:gd name="T114" fmla="*/ 2 w 28"/>
                  <a:gd name="T115" fmla="*/ 10 h 35"/>
                  <a:gd name="T116" fmla="*/ 0 w 28"/>
                  <a:gd name="T117" fmla="*/ 9 h 35"/>
                  <a:gd name="T118" fmla="*/ 0 w 28"/>
                  <a:gd name="T119" fmla="*/ 9 h 35"/>
                  <a:gd name="T120" fmla="*/ 2 w 28"/>
                  <a:gd name="T121" fmla="*/ 0 h 35"/>
                  <a:gd name="T122" fmla="*/ 28 w 28"/>
                  <a:gd name="T123" fmla="*/ 2 h 35"/>
                  <a:gd name="T124" fmla="*/ 28 w 28"/>
                  <a:gd name="T125" fmla="*/ 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 h="35">
                    <a:moveTo>
                      <a:pt x="28" y="4"/>
                    </a:moveTo>
                    <a:lnTo>
                      <a:pt x="28" y="4"/>
                    </a:lnTo>
                    <a:lnTo>
                      <a:pt x="25" y="4"/>
                    </a:lnTo>
                    <a:lnTo>
                      <a:pt x="24" y="5"/>
                    </a:lnTo>
                    <a:lnTo>
                      <a:pt x="24" y="5"/>
                    </a:lnTo>
                    <a:lnTo>
                      <a:pt x="23" y="18"/>
                    </a:lnTo>
                    <a:lnTo>
                      <a:pt x="23" y="18"/>
                    </a:lnTo>
                    <a:lnTo>
                      <a:pt x="22" y="30"/>
                    </a:lnTo>
                    <a:lnTo>
                      <a:pt x="22" y="30"/>
                    </a:lnTo>
                    <a:lnTo>
                      <a:pt x="23" y="31"/>
                    </a:lnTo>
                    <a:lnTo>
                      <a:pt x="26" y="33"/>
                    </a:lnTo>
                    <a:lnTo>
                      <a:pt x="26" y="35"/>
                    </a:lnTo>
                    <a:lnTo>
                      <a:pt x="8" y="34"/>
                    </a:lnTo>
                    <a:lnTo>
                      <a:pt x="8" y="34"/>
                    </a:lnTo>
                    <a:lnTo>
                      <a:pt x="1" y="33"/>
                    </a:lnTo>
                    <a:lnTo>
                      <a:pt x="1" y="33"/>
                    </a:lnTo>
                    <a:lnTo>
                      <a:pt x="1" y="25"/>
                    </a:lnTo>
                    <a:lnTo>
                      <a:pt x="3" y="24"/>
                    </a:lnTo>
                    <a:lnTo>
                      <a:pt x="3" y="24"/>
                    </a:lnTo>
                    <a:lnTo>
                      <a:pt x="3" y="28"/>
                    </a:lnTo>
                    <a:lnTo>
                      <a:pt x="5" y="30"/>
                    </a:lnTo>
                    <a:lnTo>
                      <a:pt x="7" y="31"/>
                    </a:lnTo>
                    <a:lnTo>
                      <a:pt x="11" y="31"/>
                    </a:lnTo>
                    <a:lnTo>
                      <a:pt x="16" y="31"/>
                    </a:lnTo>
                    <a:lnTo>
                      <a:pt x="16" y="31"/>
                    </a:lnTo>
                    <a:lnTo>
                      <a:pt x="16" y="31"/>
                    </a:lnTo>
                    <a:lnTo>
                      <a:pt x="17" y="20"/>
                    </a:lnTo>
                    <a:lnTo>
                      <a:pt x="17" y="20"/>
                    </a:lnTo>
                    <a:lnTo>
                      <a:pt x="17" y="20"/>
                    </a:lnTo>
                    <a:lnTo>
                      <a:pt x="16" y="19"/>
                    </a:lnTo>
                    <a:lnTo>
                      <a:pt x="15" y="19"/>
                    </a:lnTo>
                    <a:lnTo>
                      <a:pt x="15" y="19"/>
                    </a:lnTo>
                    <a:lnTo>
                      <a:pt x="11" y="19"/>
                    </a:lnTo>
                    <a:lnTo>
                      <a:pt x="10" y="20"/>
                    </a:lnTo>
                    <a:lnTo>
                      <a:pt x="9" y="21"/>
                    </a:lnTo>
                    <a:lnTo>
                      <a:pt x="8" y="22"/>
                    </a:lnTo>
                    <a:lnTo>
                      <a:pt x="7" y="22"/>
                    </a:lnTo>
                    <a:lnTo>
                      <a:pt x="7" y="22"/>
                    </a:lnTo>
                    <a:lnTo>
                      <a:pt x="7" y="18"/>
                    </a:lnTo>
                    <a:lnTo>
                      <a:pt x="7" y="18"/>
                    </a:lnTo>
                    <a:lnTo>
                      <a:pt x="7" y="12"/>
                    </a:lnTo>
                    <a:lnTo>
                      <a:pt x="9" y="12"/>
                    </a:lnTo>
                    <a:lnTo>
                      <a:pt x="9" y="12"/>
                    </a:lnTo>
                    <a:lnTo>
                      <a:pt x="10" y="16"/>
                    </a:lnTo>
                    <a:lnTo>
                      <a:pt x="11" y="17"/>
                    </a:lnTo>
                    <a:lnTo>
                      <a:pt x="14" y="17"/>
                    </a:lnTo>
                    <a:lnTo>
                      <a:pt x="17" y="17"/>
                    </a:lnTo>
                    <a:lnTo>
                      <a:pt x="17" y="17"/>
                    </a:lnTo>
                    <a:lnTo>
                      <a:pt x="18" y="17"/>
                    </a:lnTo>
                    <a:lnTo>
                      <a:pt x="18" y="4"/>
                    </a:lnTo>
                    <a:lnTo>
                      <a:pt x="18" y="4"/>
                    </a:lnTo>
                    <a:lnTo>
                      <a:pt x="18" y="4"/>
                    </a:lnTo>
                    <a:lnTo>
                      <a:pt x="18" y="3"/>
                    </a:lnTo>
                    <a:lnTo>
                      <a:pt x="10" y="3"/>
                    </a:lnTo>
                    <a:lnTo>
                      <a:pt x="10" y="3"/>
                    </a:lnTo>
                    <a:lnTo>
                      <a:pt x="6" y="3"/>
                    </a:lnTo>
                    <a:lnTo>
                      <a:pt x="3" y="7"/>
                    </a:lnTo>
                    <a:lnTo>
                      <a:pt x="2" y="10"/>
                    </a:lnTo>
                    <a:lnTo>
                      <a:pt x="0" y="9"/>
                    </a:lnTo>
                    <a:lnTo>
                      <a:pt x="0" y="9"/>
                    </a:lnTo>
                    <a:lnTo>
                      <a:pt x="2" y="0"/>
                    </a:lnTo>
                    <a:lnTo>
                      <a:pt x="28" y="2"/>
                    </a:lnTo>
                    <a:lnTo>
                      <a:pt x="28"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37">
                <a:extLst>
                  <a:ext uri="{FF2B5EF4-FFF2-40B4-BE49-F238E27FC236}">
                    <a16:creationId xmlns:a16="http://schemas.microsoft.com/office/drawing/2014/main" id="{B84AF066-8BC5-AE4E-9C7E-AE5FBAB7EC69}"/>
                  </a:ext>
                </a:extLst>
              </p:cNvPr>
              <p:cNvSpPr>
                <a:spLocks noEditPoints="1"/>
              </p:cNvSpPr>
              <p:nvPr userDrawn="1"/>
            </p:nvSpPr>
            <p:spPr bwMode="auto">
              <a:xfrm>
                <a:off x="8088313" y="674687"/>
                <a:ext cx="25400" cy="26987"/>
              </a:xfrm>
              <a:custGeom>
                <a:avLst/>
                <a:gdLst>
                  <a:gd name="T0" fmla="*/ 18 w 32"/>
                  <a:gd name="T1" fmla="*/ 18 h 35"/>
                  <a:gd name="T2" fmla="*/ 18 w 32"/>
                  <a:gd name="T3" fmla="*/ 18 h 35"/>
                  <a:gd name="T4" fmla="*/ 16 w 32"/>
                  <a:gd name="T5" fmla="*/ 18 h 35"/>
                  <a:gd name="T6" fmla="*/ 16 w 32"/>
                  <a:gd name="T7" fmla="*/ 18 h 35"/>
                  <a:gd name="T8" fmla="*/ 13 w 32"/>
                  <a:gd name="T9" fmla="*/ 17 h 35"/>
                  <a:gd name="T10" fmla="*/ 9 w 32"/>
                  <a:gd name="T11" fmla="*/ 18 h 35"/>
                  <a:gd name="T12" fmla="*/ 7 w 32"/>
                  <a:gd name="T13" fmla="*/ 20 h 35"/>
                  <a:gd name="T14" fmla="*/ 6 w 32"/>
                  <a:gd name="T15" fmla="*/ 23 h 35"/>
                  <a:gd name="T16" fmla="*/ 6 w 32"/>
                  <a:gd name="T17" fmla="*/ 23 h 35"/>
                  <a:gd name="T18" fmla="*/ 6 w 32"/>
                  <a:gd name="T19" fmla="*/ 26 h 35"/>
                  <a:gd name="T20" fmla="*/ 7 w 32"/>
                  <a:gd name="T21" fmla="*/ 30 h 35"/>
                  <a:gd name="T22" fmla="*/ 10 w 32"/>
                  <a:gd name="T23" fmla="*/ 31 h 35"/>
                  <a:gd name="T24" fmla="*/ 14 w 32"/>
                  <a:gd name="T25" fmla="*/ 32 h 35"/>
                  <a:gd name="T26" fmla="*/ 14 w 32"/>
                  <a:gd name="T27" fmla="*/ 32 h 35"/>
                  <a:gd name="T28" fmla="*/ 15 w 32"/>
                  <a:gd name="T29" fmla="*/ 32 h 35"/>
                  <a:gd name="T30" fmla="*/ 16 w 32"/>
                  <a:gd name="T31" fmla="*/ 31 h 35"/>
                  <a:gd name="T32" fmla="*/ 18 w 32"/>
                  <a:gd name="T33" fmla="*/ 18 h 35"/>
                  <a:gd name="T34" fmla="*/ 32 w 32"/>
                  <a:gd name="T35" fmla="*/ 6 h 35"/>
                  <a:gd name="T36" fmla="*/ 32 w 32"/>
                  <a:gd name="T37" fmla="*/ 6 h 35"/>
                  <a:gd name="T38" fmla="*/ 27 w 32"/>
                  <a:gd name="T39" fmla="*/ 5 h 35"/>
                  <a:gd name="T40" fmla="*/ 26 w 32"/>
                  <a:gd name="T41" fmla="*/ 6 h 35"/>
                  <a:gd name="T42" fmla="*/ 26 w 32"/>
                  <a:gd name="T43" fmla="*/ 6 h 35"/>
                  <a:gd name="T44" fmla="*/ 24 w 32"/>
                  <a:gd name="T45" fmla="*/ 18 h 35"/>
                  <a:gd name="T46" fmla="*/ 24 w 32"/>
                  <a:gd name="T47" fmla="*/ 18 h 35"/>
                  <a:gd name="T48" fmla="*/ 22 w 32"/>
                  <a:gd name="T49" fmla="*/ 31 h 35"/>
                  <a:gd name="T50" fmla="*/ 22 w 32"/>
                  <a:gd name="T51" fmla="*/ 31 h 35"/>
                  <a:gd name="T52" fmla="*/ 22 w 32"/>
                  <a:gd name="T53" fmla="*/ 32 h 35"/>
                  <a:gd name="T54" fmla="*/ 26 w 32"/>
                  <a:gd name="T55" fmla="*/ 33 h 35"/>
                  <a:gd name="T56" fmla="*/ 26 w 32"/>
                  <a:gd name="T57" fmla="*/ 35 h 35"/>
                  <a:gd name="T58" fmla="*/ 9 w 32"/>
                  <a:gd name="T59" fmla="*/ 32 h 35"/>
                  <a:gd name="T60" fmla="*/ 9 w 32"/>
                  <a:gd name="T61" fmla="*/ 32 h 35"/>
                  <a:gd name="T62" fmla="*/ 5 w 32"/>
                  <a:gd name="T63" fmla="*/ 31 h 35"/>
                  <a:gd name="T64" fmla="*/ 1 w 32"/>
                  <a:gd name="T65" fmla="*/ 29 h 35"/>
                  <a:gd name="T66" fmla="*/ 1 w 32"/>
                  <a:gd name="T67" fmla="*/ 29 h 35"/>
                  <a:gd name="T68" fmla="*/ 0 w 32"/>
                  <a:gd name="T69" fmla="*/ 25 h 35"/>
                  <a:gd name="T70" fmla="*/ 0 w 32"/>
                  <a:gd name="T71" fmla="*/ 22 h 35"/>
                  <a:gd name="T72" fmla="*/ 0 w 32"/>
                  <a:gd name="T73" fmla="*/ 22 h 35"/>
                  <a:gd name="T74" fmla="*/ 1 w 32"/>
                  <a:gd name="T75" fmla="*/ 18 h 35"/>
                  <a:gd name="T76" fmla="*/ 5 w 32"/>
                  <a:gd name="T77" fmla="*/ 16 h 35"/>
                  <a:gd name="T78" fmla="*/ 9 w 32"/>
                  <a:gd name="T79" fmla="*/ 15 h 35"/>
                  <a:gd name="T80" fmla="*/ 15 w 32"/>
                  <a:gd name="T81" fmla="*/ 15 h 35"/>
                  <a:gd name="T82" fmla="*/ 15 w 32"/>
                  <a:gd name="T83" fmla="*/ 15 h 35"/>
                  <a:gd name="T84" fmla="*/ 18 w 32"/>
                  <a:gd name="T85" fmla="*/ 16 h 35"/>
                  <a:gd name="T86" fmla="*/ 21 w 32"/>
                  <a:gd name="T87" fmla="*/ 5 h 35"/>
                  <a:gd name="T88" fmla="*/ 21 w 32"/>
                  <a:gd name="T89" fmla="*/ 5 h 35"/>
                  <a:gd name="T90" fmla="*/ 21 w 32"/>
                  <a:gd name="T91" fmla="*/ 5 h 35"/>
                  <a:gd name="T92" fmla="*/ 19 w 32"/>
                  <a:gd name="T93" fmla="*/ 4 h 35"/>
                  <a:gd name="T94" fmla="*/ 15 w 32"/>
                  <a:gd name="T95" fmla="*/ 3 h 35"/>
                  <a:gd name="T96" fmla="*/ 15 w 32"/>
                  <a:gd name="T97" fmla="*/ 0 h 35"/>
                  <a:gd name="T98" fmla="*/ 32 w 32"/>
                  <a:gd name="T99" fmla="*/ 4 h 35"/>
                  <a:gd name="T100" fmla="*/ 32 w 32"/>
                  <a:gd name="T101" fmla="*/ 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 h="35">
                    <a:moveTo>
                      <a:pt x="18" y="18"/>
                    </a:moveTo>
                    <a:lnTo>
                      <a:pt x="18" y="18"/>
                    </a:lnTo>
                    <a:lnTo>
                      <a:pt x="16" y="18"/>
                    </a:lnTo>
                    <a:lnTo>
                      <a:pt x="16" y="18"/>
                    </a:lnTo>
                    <a:lnTo>
                      <a:pt x="13" y="17"/>
                    </a:lnTo>
                    <a:lnTo>
                      <a:pt x="9" y="18"/>
                    </a:lnTo>
                    <a:lnTo>
                      <a:pt x="7" y="20"/>
                    </a:lnTo>
                    <a:lnTo>
                      <a:pt x="6" y="23"/>
                    </a:lnTo>
                    <a:lnTo>
                      <a:pt x="6" y="23"/>
                    </a:lnTo>
                    <a:lnTo>
                      <a:pt x="6" y="26"/>
                    </a:lnTo>
                    <a:lnTo>
                      <a:pt x="7" y="30"/>
                    </a:lnTo>
                    <a:lnTo>
                      <a:pt x="10" y="31"/>
                    </a:lnTo>
                    <a:lnTo>
                      <a:pt x="14" y="32"/>
                    </a:lnTo>
                    <a:lnTo>
                      <a:pt x="14" y="32"/>
                    </a:lnTo>
                    <a:lnTo>
                      <a:pt x="15" y="32"/>
                    </a:lnTo>
                    <a:lnTo>
                      <a:pt x="16" y="31"/>
                    </a:lnTo>
                    <a:lnTo>
                      <a:pt x="18" y="18"/>
                    </a:lnTo>
                    <a:close/>
                    <a:moveTo>
                      <a:pt x="32" y="6"/>
                    </a:moveTo>
                    <a:lnTo>
                      <a:pt x="32" y="6"/>
                    </a:lnTo>
                    <a:lnTo>
                      <a:pt x="27" y="5"/>
                    </a:lnTo>
                    <a:lnTo>
                      <a:pt x="26" y="6"/>
                    </a:lnTo>
                    <a:lnTo>
                      <a:pt x="26" y="6"/>
                    </a:lnTo>
                    <a:lnTo>
                      <a:pt x="24" y="18"/>
                    </a:lnTo>
                    <a:lnTo>
                      <a:pt x="24" y="18"/>
                    </a:lnTo>
                    <a:lnTo>
                      <a:pt x="22" y="31"/>
                    </a:lnTo>
                    <a:lnTo>
                      <a:pt x="22" y="31"/>
                    </a:lnTo>
                    <a:lnTo>
                      <a:pt x="22" y="32"/>
                    </a:lnTo>
                    <a:lnTo>
                      <a:pt x="26" y="33"/>
                    </a:lnTo>
                    <a:lnTo>
                      <a:pt x="26" y="35"/>
                    </a:lnTo>
                    <a:lnTo>
                      <a:pt x="9" y="32"/>
                    </a:lnTo>
                    <a:lnTo>
                      <a:pt x="9" y="32"/>
                    </a:lnTo>
                    <a:lnTo>
                      <a:pt x="5" y="31"/>
                    </a:lnTo>
                    <a:lnTo>
                      <a:pt x="1" y="29"/>
                    </a:lnTo>
                    <a:lnTo>
                      <a:pt x="1" y="29"/>
                    </a:lnTo>
                    <a:lnTo>
                      <a:pt x="0" y="25"/>
                    </a:lnTo>
                    <a:lnTo>
                      <a:pt x="0" y="22"/>
                    </a:lnTo>
                    <a:lnTo>
                      <a:pt x="0" y="22"/>
                    </a:lnTo>
                    <a:lnTo>
                      <a:pt x="1" y="18"/>
                    </a:lnTo>
                    <a:lnTo>
                      <a:pt x="5" y="16"/>
                    </a:lnTo>
                    <a:lnTo>
                      <a:pt x="9" y="15"/>
                    </a:lnTo>
                    <a:lnTo>
                      <a:pt x="15" y="15"/>
                    </a:lnTo>
                    <a:lnTo>
                      <a:pt x="15" y="15"/>
                    </a:lnTo>
                    <a:lnTo>
                      <a:pt x="18" y="16"/>
                    </a:lnTo>
                    <a:lnTo>
                      <a:pt x="21" y="5"/>
                    </a:lnTo>
                    <a:lnTo>
                      <a:pt x="21" y="5"/>
                    </a:lnTo>
                    <a:lnTo>
                      <a:pt x="21" y="5"/>
                    </a:lnTo>
                    <a:lnTo>
                      <a:pt x="19" y="4"/>
                    </a:lnTo>
                    <a:lnTo>
                      <a:pt x="15" y="3"/>
                    </a:lnTo>
                    <a:lnTo>
                      <a:pt x="15" y="0"/>
                    </a:lnTo>
                    <a:lnTo>
                      <a:pt x="32" y="4"/>
                    </a:lnTo>
                    <a:lnTo>
                      <a:pt x="32"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38">
                <a:extLst>
                  <a:ext uri="{FF2B5EF4-FFF2-40B4-BE49-F238E27FC236}">
                    <a16:creationId xmlns:a16="http://schemas.microsoft.com/office/drawing/2014/main" id="{F4DE0862-D294-434D-8192-52C8565DED3A}"/>
                  </a:ext>
                </a:extLst>
              </p:cNvPr>
              <p:cNvSpPr>
                <a:spLocks noEditPoints="1"/>
              </p:cNvSpPr>
              <p:nvPr userDrawn="1"/>
            </p:nvSpPr>
            <p:spPr bwMode="auto">
              <a:xfrm>
                <a:off x="8067675" y="666750"/>
                <a:ext cx="25400" cy="28575"/>
              </a:xfrm>
              <a:custGeom>
                <a:avLst/>
                <a:gdLst>
                  <a:gd name="T0" fmla="*/ 11 w 34"/>
                  <a:gd name="T1" fmla="*/ 17 h 38"/>
                  <a:gd name="T2" fmla="*/ 11 w 34"/>
                  <a:gd name="T3" fmla="*/ 17 h 38"/>
                  <a:gd name="T4" fmla="*/ 10 w 34"/>
                  <a:gd name="T5" fmla="*/ 17 h 38"/>
                  <a:gd name="T6" fmla="*/ 10 w 34"/>
                  <a:gd name="T7" fmla="*/ 17 h 38"/>
                  <a:gd name="T8" fmla="*/ 10 w 34"/>
                  <a:gd name="T9" fmla="*/ 18 h 38"/>
                  <a:gd name="T10" fmla="*/ 11 w 34"/>
                  <a:gd name="T11" fmla="*/ 31 h 38"/>
                  <a:gd name="T12" fmla="*/ 19 w 34"/>
                  <a:gd name="T13" fmla="*/ 21 h 38"/>
                  <a:gd name="T14" fmla="*/ 19 w 34"/>
                  <a:gd name="T15" fmla="*/ 21 h 38"/>
                  <a:gd name="T16" fmla="*/ 19 w 34"/>
                  <a:gd name="T17" fmla="*/ 19 h 38"/>
                  <a:gd name="T18" fmla="*/ 19 w 34"/>
                  <a:gd name="T19" fmla="*/ 19 h 38"/>
                  <a:gd name="T20" fmla="*/ 19 w 34"/>
                  <a:gd name="T21" fmla="*/ 19 h 38"/>
                  <a:gd name="T22" fmla="*/ 11 w 34"/>
                  <a:gd name="T23" fmla="*/ 17 h 38"/>
                  <a:gd name="T24" fmla="*/ 34 w 34"/>
                  <a:gd name="T25" fmla="*/ 11 h 38"/>
                  <a:gd name="T26" fmla="*/ 34 w 34"/>
                  <a:gd name="T27" fmla="*/ 11 h 38"/>
                  <a:gd name="T28" fmla="*/ 32 w 34"/>
                  <a:gd name="T29" fmla="*/ 11 h 38"/>
                  <a:gd name="T30" fmla="*/ 29 w 34"/>
                  <a:gd name="T31" fmla="*/ 11 h 38"/>
                  <a:gd name="T32" fmla="*/ 26 w 34"/>
                  <a:gd name="T33" fmla="*/ 15 h 38"/>
                  <a:gd name="T34" fmla="*/ 14 w 34"/>
                  <a:gd name="T35" fmla="*/ 32 h 38"/>
                  <a:gd name="T36" fmla="*/ 14 w 34"/>
                  <a:gd name="T37" fmla="*/ 32 h 38"/>
                  <a:gd name="T38" fmla="*/ 9 w 34"/>
                  <a:gd name="T39" fmla="*/ 38 h 38"/>
                  <a:gd name="T40" fmla="*/ 7 w 34"/>
                  <a:gd name="T41" fmla="*/ 36 h 38"/>
                  <a:gd name="T42" fmla="*/ 7 w 34"/>
                  <a:gd name="T43" fmla="*/ 36 h 38"/>
                  <a:gd name="T44" fmla="*/ 7 w 34"/>
                  <a:gd name="T45" fmla="*/ 31 h 38"/>
                  <a:gd name="T46" fmla="*/ 5 w 34"/>
                  <a:gd name="T47" fmla="*/ 7 h 38"/>
                  <a:gd name="T48" fmla="*/ 5 w 34"/>
                  <a:gd name="T49" fmla="*/ 7 h 38"/>
                  <a:gd name="T50" fmla="*/ 3 w 34"/>
                  <a:gd name="T51" fmla="*/ 4 h 38"/>
                  <a:gd name="T52" fmla="*/ 0 w 34"/>
                  <a:gd name="T53" fmla="*/ 1 h 38"/>
                  <a:gd name="T54" fmla="*/ 0 w 34"/>
                  <a:gd name="T55" fmla="*/ 0 h 38"/>
                  <a:gd name="T56" fmla="*/ 16 w 34"/>
                  <a:gd name="T57" fmla="*/ 5 h 38"/>
                  <a:gd name="T58" fmla="*/ 15 w 34"/>
                  <a:gd name="T59" fmla="*/ 6 h 38"/>
                  <a:gd name="T60" fmla="*/ 15 w 34"/>
                  <a:gd name="T61" fmla="*/ 6 h 38"/>
                  <a:gd name="T62" fmla="*/ 11 w 34"/>
                  <a:gd name="T63" fmla="*/ 6 h 38"/>
                  <a:gd name="T64" fmla="*/ 10 w 34"/>
                  <a:gd name="T65" fmla="*/ 7 h 38"/>
                  <a:gd name="T66" fmla="*/ 10 w 34"/>
                  <a:gd name="T67" fmla="*/ 7 h 38"/>
                  <a:gd name="T68" fmla="*/ 10 w 34"/>
                  <a:gd name="T69" fmla="*/ 14 h 38"/>
                  <a:gd name="T70" fmla="*/ 10 w 34"/>
                  <a:gd name="T71" fmla="*/ 14 h 38"/>
                  <a:gd name="T72" fmla="*/ 10 w 34"/>
                  <a:gd name="T73" fmla="*/ 14 h 38"/>
                  <a:gd name="T74" fmla="*/ 10 w 34"/>
                  <a:gd name="T75" fmla="*/ 14 h 38"/>
                  <a:gd name="T76" fmla="*/ 18 w 34"/>
                  <a:gd name="T77" fmla="*/ 16 h 38"/>
                  <a:gd name="T78" fmla="*/ 18 w 34"/>
                  <a:gd name="T79" fmla="*/ 16 h 38"/>
                  <a:gd name="T80" fmla="*/ 22 w 34"/>
                  <a:gd name="T81" fmla="*/ 17 h 38"/>
                  <a:gd name="T82" fmla="*/ 23 w 34"/>
                  <a:gd name="T83" fmla="*/ 16 h 38"/>
                  <a:gd name="T84" fmla="*/ 23 w 34"/>
                  <a:gd name="T85" fmla="*/ 16 h 38"/>
                  <a:gd name="T86" fmla="*/ 26 w 34"/>
                  <a:gd name="T87" fmla="*/ 11 h 38"/>
                  <a:gd name="T88" fmla="*/ 26 w 34"/>
                  <a:gd name="T89" fmla="*/ 11 h 38"/>
                  <a:gd name="T90" fmla="*/ 26 w 34"/>
                  <a:gd name="T91" fmla="*/ 10 h 38"/>
                  <a:gd name="T92" fmla="*/ 25 w 34"/>
                  <a:gd name="T93" fmla="*/ 9 h 38"/>
                  <a:gd name="T94" fmla="*/ 22 w 34"/>
                  <a:gd name="T95" fmla="*/ 8 h 38"/>
                  <a:gd name="T96" fmla="*/ 22 w 34"/>
                  <a:gd name="T97" fmla="*/ 6 h 38"/>
                  <a:gd name="T98" fmla="*/ 34 w 34"/>
                  <a:gd name="T99" fmla="*/ 9 h 38"/>
                  <a:gd name="T100" fmla="*/ 34 w 34"/>
                  <a:gd name="T101" fmla="*/ 1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4" h="38">
                    <a:moveTo>
                      <a:pt x="11" y="17"/>
                    </a:moveTo>
                    <a:lnTo>
                      <a:pt x="11" y="17"/>
                    </a:lnTo>
                    <a:lnTo>
                      <a:pt x="10" y="17"/>
                    </a:lnTo>
                    <a:lnTo>
                      <a:pt x="10" y="17"/>
                    </a:lnTo>
                    <a:lnTo>
                      <a:pt x="10" y="18"/>
                    </a:lnTo>
                    <a:lnTo>
                      <a:pt x="11" y="31"/>
                    </a:lnTo>
                    <a:lnTo>
                      <a:pt x="19" y="21"/>
                    </a:lnTo>
                    <a:lnTo>
                      <a:pt x="19" y="21"/>
                    </a:lnTo>
                    <a:lnTo>
                      <a:pt x="19" y="19"/>
                    </a:lnTo>
                    <a:lnTo>
                      <a:pt x="19" y="19"/>
                    </a:lnTo>
                    <a:lnTo>
                      <a:pt x="19" y="19"/>
                    </a:lnTo>
                    <a:lnTo>
                      <a:pt x="11" y="17"/>
                    </a:lnTo>
                    <a:close/>
                    <a:moveTo>
                      <a:pt x="34" y="11"/>
                    </a:moveTo>
                    <a:lnTo>
                      <a:pt x="34" y="11"/>
                    </a:lnTo>
                    <a:lnTo>
                      <a:pt x="32" y="11"/>
                    </a:lnTo>
                    <a:lnTo>
                      <a:pt x="29" y="11"/>
                    </a:lnTo>
                    <a:lnTo>
                      <a:pt x="26" y="15"/>
                    </a:lnTo>
                    <a:lnTo>
                      <a:pt x="14" y="32"/>
                    </a:lnTo>
                    <a:lnTo>
                      <a:pt x="14" y="32"/>
                    </a:lnTo>
                    <a:lnTo>
                      <a:pt x="9" y="38"/>
                    </a:lnTo>
                    <a:lnTo>
                      <a:pt x="7" y="36"/>
                    </a:lnTo>
                    <a:lnTo>
                      <a:pt x="7" y="36"/>
                    </a:lnTo>
                    <a:lnTo>
                      <a:pt x="7" y="31"/>
                    </a:lnTo>
                    <a:lnTo>
                      <a:pt x="5" y="7"/>
                    </a:lnTo>
                    <a:lnTo>
                      <a:pt x="5" y="7"/>
                    </a:lnTo>
                    <a:lnTo>
                      <a:pt x="3" y="4"/>
                    </a:lnTo>
                    <a:lnTo>
                      <a:pt x="0" y="1"/>
                    </a:lnTo>
                    <a:lnTo>
                      <a:pt x="0" y="0"/>
                    </a:lnTo>
                    <a:lnTo>
                      <a:pt x="16" y="5"/>
                    </a:lnTo>
                    <a:lnTo>
                      <a:pt x="15" y="6"/>
                    </a:lnTo>
                    <a:lnTo>
                      <a:pt x="15" y="6"/>
                    </a:lnTo>
                    <a:lnTo>
                      <a:pt x="11" y="6"/>
                    </a:lnTo>
                    <a:lnTo>
                      <a:pt x="10" y="7"/>
                    </a:lnTo>
                    <a:lnTo>
                      <a:pt x="10" y="7"/>
                    </a:lnTo>
                    <a:lnTo>
                      <a:pt x="10" y="14"/>
                    </a:lnTo>
                    <a:lnTo>
                      <a:pt x="10" y="14"/>
                    </a:lnTo>
                    <a:lnTo>
                      <a:pt x="10" y="14"/>
                    </a:lnTo>
                    <a:lnTo>
                      <a:pt x="10" y="14"/>
                    </a:lnTo>
                    <a:lnTo>
                      <a:pt x="18" y="16"/>
                    </a:lnTo>
                    <a:lnTo>
                      <a:pt x="18" y="16"/>
                    </a:lnTo>
                    <a:lnTo>
                      <a:pt x="22" y="17"/>
                    </a:lnTo>
                    <a:lnTo>
                      <a:pt x="23" y="16"/>
                    </a:lnTo>
                    <a:lnTo>
                      <a:pt x="23" y="16"/>
                    </a:lnTo>
                    <a:lnTo>
                      <a:pt x="26" y="11"/>
                    </a:lnTo>
                    <a:lnTo>
                      <a:pt x="26" y="11"/>
                    </a:lnTo>
                    <a:lnTo>
                      <a:pt x="26" y="10"/>
                    </a:lnTo>
                    <a:lnTo>
                      <a:pt x="25" y="9"/>
                    </a:lnTo>
                    <a:lnTo>
                      <a:pt x="22" y="8"/>
                    </a:lnTo>
                    <a:lnTo>
                      <a:pt x="22" y="6"/>
                    </a:lnTo>
                    <a:lnTo>
                      <a:pt x="34" y="9"/>
                    </a:lnTo>
                    <a:lnTo>
                      <a:pt x="34"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39">
                <a:extLst>
                  <a:ext uri="{FF2B5EF4-FFF2-40B4-BE49-F238E27FC236}">
                    <a16:creationId xmlns:a16="http://schemas.microsoft.com/office/drawing/2014/main" id="{4B0F3B22-3C9F-6A4B-A745-6FA04666F226}"/>
                  </a:ext>
                </a:extLst>
              </p:cNvPr>
              <p:cNvSpPr>
                <a:spLocks noEditPoints="1"/>
              </p:cNvSpPr>
              <p:nvPr userDrawn="1"/>
            </p:nvSpPr>
            <p:spPr bwMode="auto">
              <a:xfrm>
                <a:off x="8037513" y="655637"/>
                <a:ext cx="30163" cy="33337"/>
              </a:xfrm>
              <a:custGeom>
                <a:avLst/>
                <a:gdLst>
                  <a:gd name="T0" fmla="*/ 19 w 36"/>
                  <a:gd name="T1" fmla="*/ 26 h 43"/>
                  <a:gd name="T2" fmla="*/ 17 w 36"/>
                  <a:gd name="T3" fmla="*/ 23 h 43"/>
                  <a:gd name="T4" fmla="*/ 12 w 36"/>
                  <a:gd name="T5" fmla="*/ 22 h 43"/>
                  <a:gd name="T6" fmla="*/ 8 w 36"/>
                  <a:gd name="T7" fmla="*/ 24 h 43"/>
                  <a:gd name="T8" fmla="*/ 7 w 36"/>
                  <a:gd name="T9" fmla="*/ 27 h 43"/>
                  <a:gd name="T10" fmla="*/ 7 w 36"/>
                  <a:gd name="T11" fmla="*/ 31 h 43"/>
                  <a:gd name="T12" fmla="*/ 11 w 36"/>
                  <a:gd name="T13" fmla="*/ 36 h 43"/>
                  <a:gd name="T14" fmla="*/ 13 w 36"/>
                  <a:gd name="T15" fmla="*/ 37 h 43"/>
                  <a:gd name="T16" fmla="*/ 19 w 36"/>
                  <a:gd name="T17" fmla="*/ 26 h 43"/>
                  <a:gd name="T18" fmla="*/ 35 w 36"/>
                  <a:gd name="T19" fmla="*/ 14 h 43"/>
                  <a:gd name="T20" fmla="*/ 29 w 36"/>
                  <a:gd name="T21" fmla="*/ 14 h 43"/>
                  <a:gd name="T22" fmla="*/ 25 w 36"/>
                  <a:gd name="T23" fmla="*/ 26 h 43"/>
                  <a:gd name="T24" fmla="*/ 20 w 36"/>
                  <a:gd name="T25" fmla="*/ 37 h 43"/>
                  <a:gd name="T26" fmla="*/ 20 w 36"/>
                  <a:gd name="T27" fmla="*/ 39 h 43"/>
                  <a:gd name="T28" fmla="*/ 24 w 36"/>
                  <a:gd name="T29" fmla="*/ 43 h 43"/>
                  <a:gd name="T30" fmla="*/ 7 w 36"/>
                  <a:gd name="T31" fmla="*/ 36 h 43"/>
                  <a:gd name="T32" fmla="*/ 1 w 36"/>
                  <a:gd name="T33" fmla="*/ 31 h 43"/>
                  <a:gd name="T34" fmla="*/ 0 w 36"/>
                  <a:gd name="T35" fmla="*/ 29 h 43"/>
                  <a:gd name="T36" fmla="*/ 1 w 36"/>
                  <a:gd name="T37" fmla="*/ 24 h 43"/>
                  <a:gd name="T38" fmla="*/ 3 w 36"/>
                  <a:gd name="T39" fmla="*/ 21 h 43"/>
                  <a:gd name="T40" fmla="*/ 11 w 36"/>
                  <a:gd name="T41" fmla="*/ 20 h 43"/>
                  <a:gd name="T42" fmla="*/ 11 w 36"/>
                  <a:gd name="T43" fmla="*/ 19 h 43"/>
                  <a:gd name="T44" fmla="*/ 8 w 36"/>
                  <a:gd name="T45" fmla="*/ 6 h 43"/>
                  <a:gd name="T46" fmla="*/ 4 w 36"/>
                  <a:gd name="T47" fmla="*/ 2 h 43"/>
                  <a:gd name="T48" fmla="*/ 12 w 36"/>
                  <a:gd name="T49" fmla="*/ 3 h 43"/>
                  <a:gd name="T50" fmla="*/ 16 w 36"/>
                  <a:gd name="T51" fmla="*/ 20 h 43"/>
                  <a:gd name="T52" fmla="*/ 18 w 36"/>
                  <a:gd name="T53" fmla="*/ 22 h 43"/>
                  <a:gd name="T54" fmla="*/ 20 w 36"/>
                  <a:gd name="T55" fmla="*/ 22 h 43"/>
                  <a:gd name="T56" fmla="*/ 25 w 36"/>
                  <a:gd name="T57" fmla="*/ 12 h 43"/>
                  <a:gd name="T58" fmla="*/ 24 w 36"/>
                  <a:gd name="T59" fmla="*/ 11 h 43"/>
                  <a:gd name="T60" fmla="*/ 21 w 36"/>
                  <a:gd name="T61" fmla="*/ 6 h 43"/>
                  <a:gd name="T62" fmla="*/ 35 w 36"/>
                  <a:gd name="T63" fmla="*/ 1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 h="43">
                    <a:moveTo>
                      <a:pt x="19" y="26"/>
                    </a:moveTo>
                    <a:lnTo>
                      <a:pt x="19" y="26"/>
                    </a:lnTo>
                    <a:lnTo>
                      <a:pt x="19" y="24"/>
                    </a:lnTo>
                    <a:lnTo>
                      <a:pt x="17" y="23"/>
                    </a:lnTo>
                    <a:lnTo>
                      <a:pt x="17" y="23"/>
                    </a:lnTo>
                    <a:lnTo>
                      <a:pt x="12" y="22"/>
                    </a:lnTo>
                    <a:lnTo>
                      <a:pt x="9" y="23"/>
                    </a:lnTo>
                    <a:lnTo>
                      <a:pt x="8" y="24"/>
                    </a:lnTo>
                    <a:lnTo>
                      <a:pt x="7" y="27"/>
                    </a:lnTo>
                    <a:lnTo>
                      <a:pt x="7" y="27"/>
                    </a:lnTo>
                    <a:lnTo>
                      <a:pt x="5" y="29"/>
                    </a:lnTo>
                    <a:lnTo>
                      <a:pt x="7" y="31"/>
                    </a:lnTo>
                    <a:lnTo>
                      <a:pt x="8" y="34"/>
                    </a:lnTo>
                    <a:lnTo>
                      <a:pt x="11" y="36"/>
                    </a:lnTo>
                    <a:lnTo>
                      <a:pt x="11" y="36"/>
                    </a:lnTo>
                    <a:lnTo>
                      <a:pt x="13" y="37"/>
                    </a:lnTo>
                    <a:lnTo>
                      <a:pt x="15" y="36"/>
                    </a:lnTo>
                    <a:lnTo>
                      <a:pt x="19" y="26"/>
                    </a:lnTo>
                    <a:close/>
                    <a:moveTo>
                      <a:pt x="35" y="14"/>
                    </a:moveTo>
                    <a:lnTo>
                      <a:pt x="35" y="14"/>
                    </a:lnTo>
                    <a:lnTo>
                      <a:pt x="30" y="13"/>
                    </a:lnTo>
                    <a:lnTo>
                      <a:pt x="29" y="14"/>
                    </a:lnTo>
                    <a:lnTo>
                      <a:pt x="29" y="14"/>
                    </a:lnTo>
                    <a:lnTo>
                      <a:pt x="25" y="26"/>
                    </a:lnTo>
                    <a:lnTo>
                      <a:pt x="25" y="26"/>
                    </a:lnTo>
                    <a:lnTo>
                      <a:pt x="20" y="37"/>
                    </a:lnTo>
                    <a:lnTo>
                      <a:pt x="20" y="37"/>
                    </a:lnTo>
                    <a:lnTo>
                      <a:pt x="20" y="39"/>
                    </a:lnTo>
                    <a:lnTo>
                      <a:pt x="24" y="40"/>
                    </a:lnTo>
                    <a:lnTo>
                      <a:pt x="24" y="43"/>
                    </a:lnTo>
                    <a:lnTo>
                      <a:pt x="7" y="36"/>
                    </a:lnTo>
                    <a:lnTo>
                      <a:pt x="7" y="36"/>
                    </a:lnTo>
                    <a:lnTo>
                      <a:pt x="3" y="34"/>
                    </a:lnTo>
                    <a:lnTo>
                      <a:pt x="1" y="31"/>
                    </a:lnTo>
                    <a:lnTo>
                      <a:pt x="1" y="31"/>
                    </a:lnTo>
                    <a:lnTo>
                      <a:pt x="0" y="29"/>
                    </a:lnTo>
                    <a:lnTo>
                      <a:pt x="1" y="24"/>
                    </a:lnTo>
                    <a:lnTo>
                      <a:pt x="1" y="24"/>
                    </a:lnTo>
                    <a:lnTo>
                      <a:pt x="2" y="23"/>
                    </a:lnTo>
                    <a:lnTo>
                      <a:pt x="3" y="21"/>
                    </a:lnTo>
                    <a:lnTo>
                      <a:pt x="7" y="20"/>
                    </a:lnTo>
                    <a:lnTo>
                      <a:pt x="11" y="20"/>
                    </a:lnTo>
                    <a:lnTo>
                      <a:pt x="11" y="20"/>
                    </a:lnTo>
                    <a:lnTo>
                      <a:pt x="11" y="19"/>
                    </a:lnTo>
                    <a:lnTo>
                      <a:pt x="8" y="6"/>
                    </a:lnTo>
                    <a:lnTo>
                      <a:pt x="8" y="6"/>
                    </a:lnTo>
                    <a:lnTo>
                      <a:pt x="7" y="3"/>
                    </a:lnTo>
                    <a:lnTo>
                      <a:pt x="4" y="2"/>
                    </a:lnTo>
                    <a:lnTo>
                      <a:pt x="5" y="0"/>
                    </a:lnTo>
                    <a:lnTo>
                      <a:pt x="12" y="3"/>
                    </a:lnTo>
                    <a:lnTo>
                      <a:pt x="16" y="20"/>
                    </a:lnTo>
                    <a:lnTo>
                      <a:pt x="16" y="20"/>
                    </a:lnTo>
                    <a:lnTo>
                      <a:pt x="18" y="22"/>
                    </a:lnTo>
                    <a:lnTo>
                      <a:pt x="18" y="22"/>
                    </a:lnTo>
                    <a:lnTo>
                      <a:pt x="20" y="22"/>
                    </a:lnTo>
                    <a:lnTo>
                      <a:pt x="20" y="22"/>
                    </a:lnTo>
                    <a:lnTo>
                      <a:pt x="20" y="22"/>
                    </a:lnTo>
                    <a:lnTo>
                      <a:pt x="25" y="12"/>
                    </a:lnTo>
                    <a:lnTo>
                      <a:pt x="25" y="12"/>
                    </a:lnTo>
                    <a:lnTo>
                      <a:pt x="24" y="11"/>
                    </a:lnTo>
                    <a:lnTo>
                      <a:pt x="20" y="9"/>
                    </a:lnTo>
                    <a:lnTo>
                      <a:pt x="21" y="6"/>
                    </a:lnTo>
                    <a:lnTo>
                      <a:pt x="36" y="12"/>
                    </a:lnTo>
                    <a:lnTo>
                      <a:pt x="35"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40">
                <a:extLst>
                  <a:ext uri="{FF2B5EF4-FFF2-40B4-BE49-F238E27FC236}">
                    <a16:creationId xmlns:a16="http://schemas.microsoft.com/office/drawing/2014/main" id="{7217244B-46F9-F24C-A37C-1D94B1C71EFC}"/>
                  </a:ext>
                </a:extLst>
              </p:cNvPr>
              <p:cNvSpPr>
                <a:spLocks/>
              </p:cNvSpPr>
              <p:nvPr userDrawn="1"/>
            </p:nvSpPr>
            <p:spPr bwMode="auto">
              <a:xfrm>
                <a:off x="8013700" y="647700"/>
                <a:ext cx="26988" cy="31750"/>
              </a:xfrm>
              <a:custGeom>
                <a:avLst/>
                <a:gdLst>
                  <a:gd name="T0" fmla="*/ 34 w 35"/>
                  <a:gd name="T1" fmla="*/ 11 h 40"/>
                  <a:gd name="T2" fmla="*/ 34 w 35"/>
                  <a:gd name="T3" fmla="*/ 11 h 40"/>
                  <a:gd name="T4" fmla="*/ 30 w 35"/>
                  <a:gd name="T5" fmla="*/ 8 h 40"/>
                  <a:gd name="T6" fmla="*/ 28 w 35"/>
                  <a:gd name="T7" fmla="*/ 10 h 40"/>
                  <a:gd name="T8" fmla="*/ 28 w 35"/>
                  <a:gd name="T9" fmla="*/ 10 h 40"/>
                  <a:gd name="T10" fmla="*/ 25 w 35"/>
                  <a:gd name="T11" fmla="*/ 14 h 40"/>
                  <a:gd name="T12" fmla="*/ 16 w 35"/>
                  <a:gd name="T13" fmla="*/ 33 h 40"/>
                  <a:gd name="T14" fmla="*/ 21 w 35"/>
                  <a:gd name="T15" fmla="*/ 36 h 40"/>
                  <a:gd name="T16" fmla="*/ 21 w 35"/>
                  <a:gd name="T17" fmla="*/ 36 h 40"/>
                  <a:gd name="T18" fmla="*/ 22 w 35"/>
                  <a:gd name="T19" fmla="*/ 36 h 40"/>
                  <a:gd name="T20" fmla="*/ 23 w 35"/>
                  <a:gd name="T21" fmla="*/ 36 h 40"/>
                  <a:gd name="T22" fmla="*/ 27 w 35"/>
                  <a:gd name="T23" fmla="*/ 31 h 40"/>
                  <a:gd name="T24" fmla="*/ 28 w 35"/>
                  <a:gd name="T25" fmla="*/ 33 h 40"/>
                  <a:gd name="T26" fmla="*/ 28 w 35"/>
                  <a:gd name="T27" fmla="*/ 33 h 40"/>
                  <a:gd name="T28" fmla="*/ 24 w 35"/>
                  <a:gd name="T29" fmla="*/ 40 h 40"/>
                  <a:gd name="T30" fmla="*/ 24 w 35"/>
                  <a:gd name="T31" fmla="*/ 40 h 40"/>
                  <a:gd name="T32" fmla="*/ 22 w 35"/>
                  <a:gd name="T33" fmla="*/ 39 h 40"/>
                  <a:gd name="T34" fmla="*/ 22 w 35"/>
                  <a:gd name="T35" fmla="*/ 39 h 40"/>
                  <a:gd name="T36" fmla="*/ 19 w 35"/>
                  <a:gd name="T37" fmla="*/ 37 h 40"/>
                  <a:gd name="T38" fmla="*/ 5 w 35"/>
                  <a:gd name="T39" fmla="*/ 30 h 40"/>
                  <a:gd name="T40" fmla="*/ 5 w 35"/>
                  <a:gd name="T41" fmla="*/ 30 h 40"/>
                  <a:gd name="T42" fmla="*/ 0 w 35"/>
                  <a:gd name="T43" fmla="*/ 28 h 40"/>
                  <a:gd name="T44" fmla="*/ 0 w 35"/>
                  <a:gd name="T45" fmla="*/ 28 h 40"/>
                  <a:gd name="T46" fmla="*/ 4 w 35"/>
                  <a:gd name="T47" fmla="*/ 20 h 40"/>
                  <a:gd name="T48" fmla="*/ 6 w 35"/>
                  <a:gd name="T49" fmla="*/ 20 h 40"/>
                  <a:gd name="T50" fmla="*/ 6 w 35"/>
                  <a:gd name="T51" fmla="*/ 20 h 40"/>
                  <a:gd name="T52" fmla="*/ 5 w 35"/>
                  <a:gd name="T53" fmla="*/ 25 h 40"/>
                  <a:gd name="T54" fmla="*/ 5 w 35"/>
                  <a:gd name="T55" fmla="*/ 28 h 40"/>
                  <a:gd name="T56" fmla="*/ 6 w 35"/>
                  <a:gd name="T57" fmla="*/ 28 h 40"/>
                  <a:gd name="T58" fmla="*/ 10 w 35"/>
                  <a:gd name="T59" fmla="*/ 30 h 40"/>
                  <a:gd name="T60" fmla="*/ 21 w 35"/>
                  <a:gd name="T61" fmla="*/ 12 h 40"/>
                  <a:gd name="T62" fmla="*/ 21 w 35"/>
                  <a:gd name="T63" fmla="*/ 12 h 40"/>
                  <a:gd name="T64" fmla="*/ 23 w 35"/>
                  <a:gd name="T65" fmla="*/ 6 h 40"/>
                  <a:gd name="T66" fmla="*/ 23 w 35"/>
                  <a:gd name="T67" fmla="*/ 6 h 40"/>
                  <a:gd name="T68" fmla="*/ 23 w 35"/>
                  <a:gd name="T69" fmla="*/ 5 h 40"/>
                  <a:gd name="T70" fmla="*/ 19 w 35"/>
                  <a:gd name="T71" fmla="*/ 3 h 40"/>
                  <a:gd name="T72" fmla="*/ 19 w 35"/>
                  <a:gd name="T73" fmla="*/ 0 h 40"/>
                  <a:gd name="T74" fmla="*/ 35 w 35"/>
                  <a:gd name="T75" fmla="*/ 8 h 40"/>
                  <a:gd name="T76" fmla="*/ 34 w 35"/>
                  <a:gd name="T77" fmla="*/ 1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 h="40">
                    <a:moveTo>
                      <a:pt x="34" y="11"/>
                    </a:moveTo>
                    <a:lnTo>
                      <a:pt x="34" y="11"/>
                    </a:lnTo>
                    <a:lnTo>
                      <a:pt x="30" y="8"/>
                    </a:lnTo>
                    <a:lnTo>
                      <a:pt x="28" y="10"/>
                    </a:lnTo>
                    <a:lnTo>
                      <a:pt x="28" y="10"/>
                    </a:lnTo>
                    <a:lnTo>
                      <a:pt x="25" y="14"/>
                    </a:lnTo>
                    <a:lnTo>
                      <a:pt x="16" y="33"/>
                    </a:lnTo>
                    <a:lnTo>
                      <a:pt x="21" y="36"/>
                    </a:lnTo>
                    <a:lnTo>
                      <a:pt x="21" y="36"/>
                    </a:lnTo>
                    <a:lnTo>
                      <a:pt x="22" y="36"/>
                    </a:lnTo>
                    <a:lnTo>
                      <a:pt x="23" y="36"/>
                    </a:lnTo>
                    <a:lnTo>
                      <a:pt x="27" y="31"/>
                    </a:lnTo>
                    <a:lnTo>
                      <a:pt x="28" y="33"/>
                    </a:lnTo>
                    <a:lnTo>
                      <a:pt x="28" y="33"/>
                    </a:lnTo>
                    <a:lnTo>
                      <a:pt x="24" y="40"/>
                    </a:lnTo>
                    <a:lnTo>
                      <a:pt x="24" y="40"/>
                    </a:lnTo>
                    <a:lnTo>
                      <a:pt x="22" y="39"/>
                    </a:lnTo>
                    <a:lnTo>
                      <a:pt x="22" y="39"/>
                    </a:lnTo>
                    <a:lnTo>
                      <a:pt x="19" y="37"/>
                    </a:lnTo>
                    <a:lnTo>
                      <a:pt x="5" y="30"/>
                    </a:lnTo>
                    <a:lnTo>
                      <a:pt x="5" y="30"/>
                    </a:lnTo>
                    <a:lnTo>
                      <a:pt x="0" y="28"/>
                    </a:lnTo>
                    <a:lnTo>
                      <a:pt x="0" y="28"/>
                    </a:lnTo>
                    <a:lnTo>
                      <a:pt x="4" y="20"/>
                    </a:lnTo>
                    <a:lnTo>
                      <a:pt x="6" y="20"/>
                    </a:lnTo>
                    <a:lnTo>
                      <a:pt x="6" y="20"/>
                    </a:lnTo>
                    <a:lnTo>
                      <a:pt x="5" y="25"/>
                    </a:lnTo>
                    <a:lnTo>
                      <a:pt x="5" y="28"/>
                    </a:lnTo>
                    <a:lnTo>
                      <a:pt x="6" y="28"/>
                    </a:lnTo>
                    <a:lnTo>
                      <a:pt x="10" y="30"/>
                    </a:lnTo>
                    <a:lnTo>
                      <a:pt x="21" y="12"/>
                    </a:lnTo>
                    <a:lnTo>
                      <a:pt x="21" y="12"/>
                    </a:lnTo>
                    <a:lnTo>
                      <a:pt x="23" y="6"/>
                    </a:lnTo>
                    <a:lnTo>
                      <a:pt x="23" y="6"/>
                    </a:lnTo>
                    <a:lnTo>
                      <a:pt x="23" y="5"/>
                    </a:lnTo>
                    <a:lnTo>
                      <a:pt x="19" y="3"/>
                    </a:lnTo>
                    <a:lnTo>
                      <a:pt x="19" y="0"/>
                    </a:lnTo>
                    <a:lnTo>
                      <a:pt x="35" y="8"/>
                    </a:lnTo>
                    <a:lnTo>
                      <a:pt x="34"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41">
                <a:extLst>
                  <a:ext uri="{FF2B5EF4-FFF2-40B4-BE49-F238E27FC236}">
                    <a16:creationId xmlns:a16="http://schemas.microsoft.com/office/drawing/2014/main" id="{A8753C6E-A7EB-3F4E-B02A-E324218B5AA6}"/>
                  </a:ext>
                </a:extLst>
              </p:cNvPr>
              <p:cNvSpPr>
                <a:spLocks/>
              </p:cNvSpPr>
              <p:nvPr userDrawn="1"/>
            </p:nvSpPr>
            <p:spPr bwMode="auto">
              <a:xfrm>
                <a:off x="7980363" y="627062"/>
                <a:ext cx="42863" cy="39687"/>
              </a:xfrm>
              <a:custGeom>
                <a:avLst/>
                <a:gdLst>
                  <a:gd name="T0" fmla="*/ 54 w 55"/>
                  <a:gd name="T1" fmla="*/ 26 h 51"/>
                  <a:gd name="T2" fmla="*/ 54 w 55"/>
                  <a:gd name="T3" fmla="*/ 26 h 51"/>
                  <a:gd name="T4" fmla="*/ 49 w 55"/>
                  <a:gd name="T5" fmla="*/ 24 h 51"/>
                  <a:gd name="T6" fmla="*/ 48 w 55"/>
                  <a:gd name="T7" fmla="*/ 25 h 51"/>
                  <a:gd name="T8" fmla="*/ 48 w 55"/>
                  <a:gd name="T9" fmla="*/ 25 h 51"/>
                  <a:gd name="T10" fmla="*/ 41 w 55"/>
                  <a:gd name="T11" fmla="*/ 35 h 51"/>
                  <a:gd name="T12" fmla="*/ 41 w 55"/>
                  <a:gd name="T13" fmla="*/ 35 h 51"/>
                  <a:gd name="T14" fmla="*/ 33 w 55"/>
                  <a:gd name="T15" fmla="*/ 46 h 51"/>
                  <a:gd name="T16" fmla="*/ 33 w 55"/>
                  <a:gd name="T17" fmla="*/ 46 h 51"/>
                  <a:gd name="T18" fmla="*/ 34 w 55"/>
                  <a:gd name="T19" fmla="*/ 47 h 51"/>
                  <a:gd name="T20" fmla="*/ 38 w 55"/>
                  <a:gd name="T21" fmla="*/ 50 h 51"/>
                  <a:gd name="T22" fmla="*/ 37 w 55"/>
                  <a:gd name="T23" fmla="*/ 51 h 51"/>
                  <a:gd name="T24" fmla="*/ 25 w 55"/>
                  <a:gd name="T25" fmla="*/ 44 h 51"/>
                  <a:gd name="T26" fmla="*/ 25 w 55"/>
                  <a:gd name="T27" fmla="*/ 44 h 51"/>
                  <a:gd name="T28" fmla="*/ 26 w 55"/>
                  <a:gd name="T29" fmla="*/ 43 h 51"/>
                  <a:gd name="T30" fmla="*/ 33 w 55"/>
                  <a:gd name="T31" fmla="*/ 18 h 51"/>
                  <a:gd name="T32" fmla="*/ 33 w 55"/>
                  <a:gd name="T33" fmla="*/ 18 h 51"/>
                  <a:gd name="T34" fmla="*/ 11 w 55"/>
                  <a:gd name="T35" fmla="*/ 34 h 51"/>
                  <a:gd name="T36" fmla="*/ 0 w 55"/>
                  <a:gd name="T37" fmla="*/ 27 h 51"/>
                  <a:gd name="T38" fmla="*/ 2 w 55"/>
                  <a:gd name="T39" fmla="*/ 25 h 51"/>
                  <a:gd name="T40" fmla="*/ 2 w 55"/>
                  <a:gd name="T41" fmla="*/ 25 h 51"/>
                  <a:gd name="T42" fmla="*/ 6 w 55"/>
                  <a:gd name="T43" fmla="*/ 27 h 51"/>
                  <a:gd name="T44" fmla="*/ 7 w 55"/>
                  <a:gd name="T45" fmla="*/ 27 h 51"/>
                  <a:gd name="T46" fmla="*/ 7 w 55"/>
                  <a:gd name="T47" fmla="*/ 27 h 51"/>
                  <a:gd name="T48" fmla="*/ 14 w 55"/>
                  <a:gd name="T49" fmla="*/ 17 h 51"/>
                  <a:gd name="T50" fmla="*/ 14 w 55"/>
                  <a:gd name="T51" fmla="*/ 17 h 51"/>
                  <a:gd name="T52" fmla="*/ 22 w 55"/>
                  <a:gd name="T53" fmla="*/ 7 h 51"/>
                  <a:gd name="T54" fmla="*/ 22 w 55"/>
                  <a:gd name="T55" fmla="*/ 7 h 51"/>
                  <a:gd name="T56" fmla="*/ 22 w 55"/>
                  <a:gd name="T57" fmla="*/ 6 h 51"/>
                  <a:gd name="T58" fmla="*/ 22 w 55"/>
                  <a:gd name="T59" fmla="*/ 5 h 51"/>
                  <a:gd name="T60" fmla="*/ 17 w 55"/>
                  <a:gd name="T61" fmla="*/ 3 h 51"/>
                  <a:gd name="T62" fmla="*/ 19 w 55"/>
                  <a:gd name="T63" fmla="*/ 0 h 51"/>
                  <a:gd name="T64" fmla="*/ 32 w 55"/>
                  <a:gd name="T65" fmla="*/ 9 h 51"/>
                  <a:gd name="T66" fmla="*/ 31 w 55"/>
                  <a:gd name="T67" fmla="*/ 12 h 51"/>
                  <a:gd name="T68" fmla="*/ 31 w 55"/>
                  <a:gd name="T69" fmla="*/ 12 h 51"/>
                  <a:gd name="T70" fmla="*/ 28 w 55"/>
                  <a:gd name="T71" fmla="*/ 9 h 51"/>
                  <a:gd name="T72" fmla="*/ 26 w 55"/>
                  <a:gd name="T73" fmla="*/ 9 h 51"/>
                  <a:gd name="T74" fmla="*/ 12 w 55"/>
                  <a:gd name="T75" fmla="*/ 31 h 51"/>
                  <a:gd name="T76" fmla="*/ 12 w 55"/>
                  <a:gd name="T77" fmla="*/ 31 h 51"/>
                  <a:gd name="T78" fmla="*/ 34 w 55"/>
                  <a:gd name="T79" fmla="*/ 15 h 51"/>
                  <a:gd name="T80" fmla="*/ 34 w 55"/>
                  <a:gd name="T81" fmla="*/ 15 h 51"/>
                  <a:gd name="T82" fmla="*/ 37 w 55"/>
                  <a:gd name="T83" fmla="*/ 13 h 51"/>
                  <a:gd name="T84" fmla="*/ 39 w 55"/>
                  <a:gd name="T85" fmla="*/ 15 h 51"/>
                  <a:gd name="T86" fmla="*/ 39 w 55"/>
                  <a:gd name="T87" fmla="*/ 15 h 51"/>
                  <a:gd name="T88" fmla="*/ 39 w 55"/>
                  <a:gd name="T89" fmla="*/ 17 h 51"/>
                  <a:gd name="T90" fmla="*/ 31 w 55"/>
                  <a:gd name="T91" fmla="*/ 44 h 51"/>
                  <a:gd name="T92" fmla="*/ 31 w 55"/>
                  <a:gd name="T93" fmla="*/ 44 h 51"/>
                  <a:gd name="T94" fmla="*/ 43 w 55"/>
                  <a:gd name="T95" fmla="*/ 26 h 51"/>
                  <a:gd name="T96" fmla="*/ 43 w 55"/>
                  <a:gd name="T97" fmla="*/ 26 h 51"/>
                  <a:gd name="T98" fmla="*/ 46 w 55"/>
                  <a:gd name="T99" fmla="*/ 23 h 51"/>
                  <a:gd name="T100" fmla="*/ 46 w 55"/>
                  <a:gd name="T101" fmla="*/ 23 h 51"/>
                  <a:gd name="T102" fmla="*/ 46 w 55"/>
                  <a:gd name="T103" fmla="*/ 22 h 51"/>
                  <a:gd name="T104" fmla="*/ 42 w 55"/>
                  <a:gd name="T105" fmla="*/ 18 h 51"/>
                  <a:gd name="T106" fmla="*/ 43 w 55"/>
                  <a:gd name="T107" fmla="*/ 17 h 51"/>
                  <a:gd name="T108" fmla="*/ 55 w 55"/>
                  <a:gd name="T109" fmla="*/ 25 h 51"/>
                  <a:gd name="T110" fmla="*/ 54 w 55"/>
                  <a:gd name="T111" fmla="*/ 2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5" h="51">
                    <a:moveTo>
                      <a:pt x="54" y="26"/>
                    </a:moveTo>
                    <a:lnTo>
                      <a:pt x="54" y="26"/>
                    </a:lnTo>
                    <a:lnTo>
                      <a:pt x="49" y="24"/>
                    </a:lnTo>
                    <a:lnTo>
                      <a:pt x="48" y="25"/>
                    </a:lnTo>
                    <a:lnTo>
                      <a:pt x="48" y="25"/>
                    </a:lnTo>
                    <a:lnTo>
                      <a:pt x="41" y="35"/>
                    </a:lnTo>
                    <a:lnTo>
                      <a:pt x="41" y="35"/>
                    </a:lnTo>
                    <a:lnTo>
                      <a:pt x="33" y="46"/>
                    </a:lnTo>
                    <a:lnTo>
                      <a:pt x="33" y="46"/>
                    </a:lnTo>
                    <a:lnTo>
                      <a:pt x="34" y="47"/>
                    </a:lnTo>
                    <a:lnTo>
                      <a:pt x="38" y="50"/>
                    </a:lnTo>
                    <a:lnTo>
                      <a:pt x="37" y="51"/>
                    </a:lnTo>
                    <a:lnTo>
                      <a:pt x="25" y="44"/>
                    </a:lnTo>
                    <a:lnTo>
                      <a:pt x="25" y="44"/>
                    </a:lnTo>
                    <a:lnTo>
                      <a:pt x="26" y="43"/>
                    </a:lnTo>
                    <a:lnTo>
                      <a:pt x="33" y="18"/>
                    </a:lnTo>
                    <a:lnTo>
                      <a:pt x="33" y="18"/>
                    </a:lnTo>
                    <a:lnTo>
                      <a:pt x="11" y="34"/>
                    </a:lnTo>
                    <a:lnTo>
                      <a:pt x="0" y="27"/>
                    </a:lnTo>
                    <a:lnTo>
                      <a:pt x="2" y="25"/>
                    </a:lnTo>
                    <a:lnTo>
                      <a:pt x="2" y="25"/>
                    </a:lnTo>
                    <a:lnTo>
                      <a:pt x="6" y="27"/>
                    </a:lnTo>
                    <a:lnTo>
                      <a:pt x="7" y="27"/>
                    </a:lnTo>
                    <a:lnTo>
                      <a:pt x="7" y="27"/>
                    </a:lnTo>
                    <a:lnTo>
                      <a:pt x="14" y="17"/>
                    </a:lnTo>
                    <a:lnTo>
                      <a:pt x="14" y="17"/>
                    </a:lnTo>
                    <a:lnTo>
                      <a:pt x="22" y="7"/>
                    </a:lnTo>
                    <a:lnTo>
                      <a:pt x="22" y="7"/>
                    </a:lnTo>
                    <a:lnTo>
                      <a:pt x="22" y="6"/>
                    </a:lnTo>
                    <a:lnTo>
                      <a:pt x="22" y="5"/>
                    </a:lnTo>
                    <a:lnTo>
                      <a:pt x="17" y="3"/>
                    </a:lnTo>
                    <a:lnTo>
                      <a:pt x="19" y="0"/>
                    </a:lnTo>
                    <a:lnTo>
                      <a:pt x="32" y="9"/>
                    </a:lnTo>
                    <a:lnTo>
                      <a:pt x="31" y="12"/>
                    </a:lnTo>
                    <a:lnTo>
                      <a:pt x="31" y="12"/>
                    </a:lnTo>
                    <a:lnTo>
                      <a:pt x="28" y="9"/>
                    </a:lnTo>
                    <a:lnTo>
                      <a:pt x="26" y="9"/>
                    </a:lnTo>
                    <a:lnTo>
                      <a:pt x="12" y="31"/>
                    </a:lnTo>
                    <a:lnTo>
                      <a:pt x="12" y="31"/>
                    </a:lnTo>
                    <a:lnTo>
                      <a:pt x="34" y="15"/>
                    </a:lnTo>
                    <a:lnTo>
                      <a:pt x="34" y="15"/>
                    </a:lnTo>
                    <a:lnTo>
                      <a:pt x="37" y="13"/>
                    </a:lnTo>
                    <a:lnTo>
                      <a:pt x="39" y="15"/>
                    </a:lnTo>
                    <a:lnTo>
                      <a:pt x="39" y="15"/>
                    </a:lnTo>
                    <a:lnTo>
                      <a:pt x="39" y="17"/>
                    </a:lnTo>
                    <a:lnTo>
                      <a:pt x="31" y="44"/>
                    </a:lnTo>
                    <a:lnTo>
                      <a:pt x="31" y="44"/>
                    </a:lnTo>
                    <a:lnTo>
                      <a:pt x="43" y="26"/>
                    </a:lnTo>
                    <a:lnTo>
                      <a:pt x="43" y="26"/>
                    </a:lnTo>
                    <a:lnTo>
                      <a:pt x="46" y="23"/>
                    </a:lnTo>
                    <a:lnTo>
                      <a:pt x="46" y="23"/>
                    </a:lnTo>
                    <a:lnTo>
                      <a:pt x="46" y="22"/>
                    </a:lnTo>
                    <a:lnTo>
                      <a:pt x="42" y="18"/>
                    </a:lnTo>
                    <a:lnTo>
                      <a:pt x="43" y="17"/>
                    </a:lnTo>
                    <a:lnTo>
                      <a:pt x="55" y="25"/>
                    </a:lnTo>
                    <a:lnTo>
                      <a:pt x="54"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42">
                <a:extLst>
                  <a:ext uri="{FF2B5EF4-FFF2-40B4-BE49-F238E27FC236}">
                    <a16:creationId xmlns:a16="http://schemas.microsoft.com/office/drawing/2014/main" id="{6775146F-7FF5-F44C-A5A9-149EDF4A27BF}"/>
                  </a:ext>
                </a:extLst>
              </p:cNvPr>
              <p:cNvSpPr>
                <a:spLocks/>
              </p:cNvSpPr>
              <p:nvPr userDrawn="1"/>
            </p:nvSpPr>
            <p:spPr bwMode="auto">
              <a:xfrm>
                <a:off x="7962900" y="612775"/>
                <a:ext cx="31750" cy="33337"/>
              </a:xfrm>
              <a:custGeom>
                <a:avLst/>
                <a:gdLst>
                  <a:gd name="T0" fmla="*/ 39 w 41"/>
                  <a:gd name="T1" fmla="*/ 19 h 42"/>
                  <a:gd name="T2" fmla="*/ 35 w 41"/>
                  <a:gd name="T3" fmla="*/ 17 h 42"/>
                  <a:gd name="T4" fmla="*/ 26 w 41"/>
                  <a:gd name="T5" fmla="*/ 26 h 42"/>
                  <a:gd name="T6" fmla="*/ 18 w 41"/>
                  <a:gd name="T7" fmla="*/ 36 h 42"/>
                  <a:gd name="T8" fmla="*/ 18 w 41"/>
                  <a:gd name="T9" fmla="*/ 38 h 42"/>
                  <a:gd name="T10" fmla="*/ 19 w 41"/>
                  <a:gd name="T11" fmla="*/ 42 h 42"/>
                  <a:gd name="T12" fmla="*/ 7 w 41"/>
                  <a:gd name="T13" fmla="*/ 31 h 42"/>
                  <a:gd name="T14" fmla="*/ 0 w 41"/>
                  <a:gd name="T15" fmla="*/ 26 h 42"/>
                  <a:gd name="T16" fmla="*/ 7 w 41"/>
                  <a:gd name="T17" fmla="*/ 21 h 42"/>
                  <a:gd name="T18" fmla="*/ 5 w 41"/>
                  <a:gd name="T19" fmla="*/ 24 h 42"/>
                  <a:gd name="T20" fmla="*/ 7 w 41"/>
                  <a:gd name="T21" fmla="*/ 28 h 42"/>
                  <a:gd name="T22" fmla="*/ 12 w 41"/>
                  <a:gd name="T23" fmla="*/ 34 h 42"/>
                  <a:gd name="T24" fmla="*/ 13 w 41"/>
                  <a:gd name="T25" fmla="*/ 34 h 42"/>
                  <a:gd name="T26" fmla="*/ 21 w 41"/>
                  <a:gd name="T27" fmla="*/ 25 h 42"/>
                  <a:gd name="T28" fmla="*/ 20 w 41"/>
                  <a:gd name="T29" fmla="*/ 24 h 42"/>
                  <a:gd name="T30" fmla="*/ 19 w 41"/>
                  <a:gd name="T31" fmla="*/ 23 h 42"/>
                  <a:gd name="T32" fmla="*/ 16 w 41"/>
                  <a:gd name="T33" fmla="*/ 21 h 42"/>
                  <a:gd name="T34" fmla="*/ 12 w 41"/>
                  <a:gd name="T35" fmla="*/ 23 h 42"/>
                  <a:gd name="T36" fmla="*/ 11 w 41"/>
                  <a:gd name="T37" fmla="*/ 21 h 42"/>
                  <a:gd name="T38" fmla="*/ 14 w 41"/>
                  <a:gd name="T39" fmla="*/ 17 h 42"/>
                  <a:gd name="T40" fmla="*/ 19 w 41"/>
                  <a:gd name="T41" fmla="*/ 15 h 42"/>
                  <a:gd name="T42" fmla="*/ 18 w 41"/>
                  <a:gd name="T43" fmla="*/ 17 h 42"/>
                  <a:gd name="T44" fmla="*/ 20 w 41"/>
                  <a:gd name="T45" fmla="*/ 21 h 42"/>
                  <a:gd name="T46" fmla="*/ 22 w 41"/>
                  <a:gd name="T47" fmla="*/ 23 h 42"/>
                  <a:gd name="T48" fmla="*/ 24 w 41"/>
                  <a:gd name="T49" fmla="*/ 23 h 42"/>
                  <a:gd name="T50" fmla="*/ 31 w 41"/>
                  <a:gd name="T51" fmla="*/ 14 h 42"/>
                  <a:gd name="T52" fmla="*/ 31 w 41"/>
                  <a:gd name="T53" fmla="*/ 13 h 42"/>
                  <a:gd name="T54" fmla="*/ 25 w 41"/>
                  <a:gd name="T55" fmla="*/ 7 h 42"/>
                  <a:gd name="T56" fmla="*/ 18 w 41"/>
                  <a:gd name="T57" fmla="*/ 7 h 42"/>
                  <a:gd name="T58" fmla="*/ 14 w 41"/>
                  <a:gd name="T59" fmla="*/ 6 h 42"/>
                  <a:gd name="T60" fmla="*/ 21 w 41"/>
                  <a:gd name="T61" fmla="*/ 0 h 42"/>
                  <a:gd name="T62" fmla="*/ 39 w 41"/>
                  <a:gd name="T63" fmla="*/ 1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 h="42">
                    <a:moveTo>
                      <a:pt x="39" y="19"/>
                    </a:moveTo>
                    <a:lnTo>
                      <a:pt x="39" y="19"/>
                    </a:lnTo>
                    <a:lnTo>
                      <a:pt x="36" y="17"/>
                    </a:lnTo>
                    <a:lnTo>
                      <a:pt x="35" y="17"/>
                    </a:lnTo>
                    <a:lnTo>
                      <a:pt x="35" y="17"/>
                    </a:lnTo>
                    <a:lnTo>
                      <a:pt x="26" y="26"/>
                    </a:lnTo>
                    <a:lnTo>
                      <a:pt x="26" y="26"/>
                    </a:lnTo>
                    <a:lnTo>
                      <a:pt x="18" y="36"/>
                    </a:lnTo>
                    <a:lnTo>
                      <a:pt x="18" y="36"/>
                    </a:lnTo>
                    <a:lnTo>
                      <a:pt x="18" y="38"/>
                    </a:lnTo>
                    <a:lnTo>
                      <a:pt x="20" y="41"/>
                    </a:lnTo>
                    <a:lnTo>
                      <a:pt x="19" y="42"/>
                    </a:lnTo>
                    <a:lnTo>
                      <a:pt x="7" y="31"/>
                    </a:lnTo>
                    <a:lnTo>
                      <a:pt x="7" y="31"/>
                    </a:lnTo>
                    <a:lnTo>
                      <a:pt x="0" y="26"/>
                    </a:lnTo>
                    <a:lnTo>
                      <a:pt x="0" y="26"/>
                    </a:lnTo>
                    <a:lnTo>
                      <a:pt x="5" y="19"/>
                    </a:lnTo>
                    <a:lnTo>
                      <a:pt x="7" y="21"/>
                    </a:lnTo>
                    <a:lnTo>
                      <a:pt x="7" y="21"/>
                    </a:lnTo>
                    <a:lnTo>
                      <a:pt x="5" y="24"/>
                    </a:lnTo>
                    <a:lnTo>
                      <a:pt x="5" y="26"/>
                    </a:lnTo>
                    <a:lnTo>
                      <a:pt x="7" y="28"/>
                    </a:lnTo>
                    <a:lnTo>
                      <a:pt x="9" y="31"/>
                    </a:lnTo>
                    <a:lnTo>
                      <a:pt x="12" y="34"/>
                    </a:lnTo>
                    <a:lnTo>
                      <a:pt x="12" y="34"/>
                    </a:lnTo>
                    <a:lnTo>
                      <a:pt x="13" y="34"/>
                    </a:lnTo>
                    <a:lnTo>
                      <a:pt x="21" y="25"/>
                    </a:lnTo>
                    <a:lnTo>
                      <a:pt x="21" y="25"/>
                    </a:lnTo>
                    <a:lnTo>
                      <a:pt x="21" y="25"/>
                    </a:lnTo>
                    <a:lnTo>
                      <a:pt x="20" y="24"/>
                    </a:lnTo>
                    <a:lnTo>
                      <a:pt x="19" y="23"/>
                    </a:lnTo>
                    <a:lnTo>
                      <a:pt x="19" y="23"/>
                    </a:lnTo>
                    <a:lnTo>
                      <a:pt x="17" y="22"/>
                    </a:lnTo>
                    <a:lnTo>
                      <a:pt x="16" y="21"/>
                    </a:lnTo>
                    <a:lnTo>
                      <a:pt x="13" y="21"/>
                    </a:lnTo>
                    <a:lnTo>
                      <a:pt x="12" y="23"/>
                    </a:lnTo>
                    <a:lnTo>
                      <a:pt x="11" y="21"/>
                    </a:lnTo>
                    <a:lnTo>
                      <a:pt x="11" y="21"/>
                    </a:lnTo>
                    <a:lnTo>
                      <a:pt x="14" y="17"/>
                    </a:lnTo>
                    <a:lnTo>
                      <a:pt x="14" y="17"/>
                    </a:lnTo>
                    <a:lnTo>
                      <a:pt x="18" y="13"/>
                    </a:lnTo>
                    <a:lnTo>
                      <a:pt x="19" y="15"/>
                    </a:lnTo>
                    <a:lnTo>
                      <a:pt x="19" y="15"/>
                    </a:lnTo>
                    <a:lnTo>
                      <a:pt x="18" y="17"/>
                    </a:lnTo>
                    <a:lnTo>
                      <a:pt x="18" y="19"/>
                    </a:lnTo>
                    <a:lnTo>
                      <a:pt x="20" y="21"/>
                    </a:lnTo>
                    <a:lnTo>
                      <a:pt x="22" y="23"/>
                    </a:lnTo>
                    <a:lnTo>
                      <a:pt x="22" y="23"/>
                    </a:lnTo>
                    <a:lnTo>
                      <a:pt x="22" y="23"/>
                    </a:lnTo>
                    <a:lnTo>
                      <a:pt x="24" y="23"/>
                    </a:lnTo>
                    <a:lnTo>
                      <a:pt x="31" y="14"/>
                    </a:lnTo>
                    <a:lnTo>
                      <a:pt x="31" y="14"/>
                    </a:lnTo>
                    <a:lnTo>
                      <a:pt x="31" y="13"/>
                    </a:lnTo>
                    <a:lnTo>
                      <a:pt x="31" y="13"/>
                    </a:lnTo>
                    <a:lnTo>
                      <a:pt x="25" y="7"/>
                    </a:lnTo>
                    <a:lnTo>
                      <a:pt x="25" y="7"/>
                    </a:lnTo>
                    <a:lnTo>
                      <a:pt x="21" y="5"/>
                    </a:lnTo>
                    <a:lnTo>
                      <a:pt x="18" y="7"/>
                    </a:lnTo>
                    <a:lnTo>
                      <a:pt x="16" y="8"/>
                    </a:lnTo>
                    <a:lnTo>
                      <a:pt x="14" y="6"/>
                    </a:lnTo>
                    <a:lnTo>
                      <a:pt x="14" y="6"/>
                    </a:lnTo>
                    <a:lnTo>
                      <a:pt x="21" y="0"/>
                    </a:lnTo>
                    <a:lnTo>
                      <a:pt x="41" y="17"/>
                    </a:lnTo>
                    <a:lnTo>
                      <a:pt x="39"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43">
                <a:extLst>
                  <a:ext uri="{FF2B5EF4-FFF2-40B4-BE49-F238E27FC236}">
                    <a16:creationId xmlns:a16="http://schemas.microsoft.com/office/drawing/2014/main" id="{8754FE14-8503-3543-9B1D-0DB075249F1C}"/>
                  </a:ext>
                </a:extLst>
              </p:cNvPr>
              <p:cNvSpPr>
                <a:spLocks/>
              </p:cNvSpPr>
              <p:nvPr userDrawn="1"/>
            </p:nvSpPr>
            <p:spPr bwMode="auto">
              <a:xfrm>
                <a:off x="7940675" y="593725"/>
                <a:ext cx="36513" cy="34925"/>
              </a:xfrm>
              <a:custGeom>
                <a:avLst/>
                <a:gdLst>
                  <a:gd name="T0" fmla="*/ 46 w 48"/>
                  <a:gd name="T1" fmla="*/ 23 h 44"/>
                  <a:gd name="T2" fmla="*/ 46 w 48"/>
                  <a:gd name="T3" fmla="*/ 23 h 44"/>
                  <a:gd name="T4" fmla="*/ 42 w 48"/>
                  <a:gd name="T5" fmla="*/ 20 h 44"/>
                  <a:gd name="T6" fmla="*/ 41 w 48"/>
                  <a:gd name="T7" fmla="*/ 20 h 44"/>
                  <a:gd name="T8" fmla="*/ 41 w 48"/>
                  <a:gd name="T9" fmla="*/ 20 h 44"/>
                  <a:gd name="T10" fmla="*/ 32 w 48"/>
                  <a:gd name="T11" fmla="*/ 29 h 44"/>
                  <a:gd name="T12" fmla="*/ 32 w 48"/>
                  <a:gd name="T13" fmla="*/ 29 h 44"/>
                  <a:gd name="T14" fmla="*/ 23 w 48"/>
                  <a:gd name="T15" fmla="*/ 38 h 44"/>
                  <a:gd name="T16" fmla="*/ 23 w 48"/>
                  <a:gd name="T17" fmla="*/ 38 h 44"/>
                  <a:gd name="T18" fmla="*/ 23 w 48"/>
                  <a:gd name="T19" fmla="*/ 39 h 44"/>
                  <a:gd name="T20" fmla="*/ 25 w 48"/>
                  <a:gd name="T21" fmla="*/ 42 h 44"/>
                  <a:gd name="T22" fmla="*/ 23 w 48"/>
                  <a:gd name="T23" fmla="*/ 44 h 44"/>
                  <a:gd name="T24" fmla="*/ 17 w 48"/>
                  <a:gd name="T25" fmla="*/ 37 h 44"/>
                  <a:gd name="T26" fmla="*/ 17 w 48"/>
                  <a:gd name="T27" fmla="*/ 37 h 44"/>
                  <a:gd name="T28" fmla="*/ 17 w 48"/>
                  <a:gd name="T29" fmla="*/ 34 h 44"/>
                  <a:gd name="T30" fmla="*/ 23 w 48"/>
                  <a:gd name="T31" fmla="*/ 8 h 44"/>
                  <a:gd name="T32" fmla="*/ 23 w 48"/>
                  <a:gd name="T33" fmla="*/ 8 h 44"/>
                  <a:gd name="T34" fmla="*/ 17 w 48"/>
                  <a:gd name="T35" fmla="*/ 14 h 44"/>
                  <a:gd name="T36" fmla="*/ 17 w 48"/>
                  <a:gd name="T37" fmla="*/ 14 h 44"/>
                  <a:gd name="T38" fmla="*/ 8 w 48"/>
                  <a:gd name="T39" fmla="*/ 22 h 44"/>
                  <a:gd name="T40" fmla="*/ 8 w 48"/>
                  <a:gd name="T41" fmla="*/ 22 h 44"/>
                  <a:gd name="T42" fmla="*/ 8 w 48"/>
                  <a:gd name="T43" fmla="*/ 24 h 44"/>
                  <a:gd name="T44" fmla="*/ 12 w 48"/>
                  <a:gd name="T45" fmla="*/ 28 h 44"/>
                  <a:gd name="T46" fmla="*/ 10 w 48"/>
                  <a:gd name="T47" fmla="*/ 29 h 44"/>
                  <a:gd name="T48" fmla="*/ 0 w 48"/>
                  <a:gd name="T49" fmla="*/ 19 h 44"/>
                  <a:gd name="T50" fmla="*/ 3 w 48"/>
                  <a:gd name="T51" fmla="*/ 17 h 44"/>
                  <a:gd name="T52" fmla="*/ 3 w 48"/>
                  <a:gd name="T53" fmla="*/ 17 h 44"/>
                  <a:gd name="T54" fmla="*/ 5 w 48"/>
                  <a:gd name="T55" fmla="*/ 21 h 44"/>
                  <a:gd name="T56" fmla="*/ 6 w 48"/>
                  <a:gd name="T57" fmla="*/ 21 h 44"/>
                  <a:gd name="T58" fmla="*/ 7 w 48"/>
                  <a:gd name="T59" fmla="*/ 20 h 44"/>
                  <a:gd name="T60" fmla="*/ 7 w 48"/>
                  <a:gd name="T61" fmla="*/ 20 h 44"/>
                  <a:gd name="T62" fmla="*/ 14 w 48"/>
                  <a:gd name="T63" fmla="*/ 14 h 44"/>
                  <a:gd name="T64" fmla="*/ 14 w 48"/>
                  <a:gd name="T65" fmla="*/ 14 h 44"/>
                  <a:gd name="T66" fmla="*/ 29 w 48"/>
                  <a:gd name="T67" fmla="*/ 0 h 44"/>
                  <a:gd name="T68" fmla="*/ 31 w 48"/>
                  <a:gd name="T69" fmla="*/ 3 h 44"/>
                  <a:gd name="T70" fmla="*/ 31 w 48"/>
                  <a:gd name="T71" fmla="*/ 3 h 44"/>
                  <a:gd name="T72" fmla="*/ 28 w 48"/>
                  <a:gd name="T73" fmla="*/ 14 h 44"/>
                  <a:gd name="T74" fmla="*/ 23 w 48"/>
                  <a:gd name="T75" fmla="*/ 33 h 44"/>
                  <a:gd name="T76" fmla="*/ 23 w 48"/>
                  <a:gd name="T77" fmla="*/ 33 h 44"/>
                  <a:gd name="T78" fmla="*/ 30 w 48"/>
                  <a:gd name="T79" fmla="*/ 27 h 44"/>
                  <a:gd name="T80" fmla="*/ 30 w 48"/>
                  <a:gd name="T81" fmla="*/ 27 h 44"/>
                  <a:gd name="T82" fmla="*/ 39 w 48"/>
                  <a:gd name="T83" fmla="*/ 19 h 44"/>
                  <a:gd name="T84" fmla="*/ 39 w 48"/>
                  <a:gd name="T85" fmla="*/ 19 h 44"/>
                  <a:gd name="T86" fmla="*/ 40 w 48"/>
                  <a:gd name="T87" fmla="*/ 17 h 44"/>
                  <a:gd name="T88" fmla="*/ 40 w 48"/>
                  <a:gd name="T89" fmla="*/ 16 h 44"/>
                  <a:gd name="T90" fmla="*/ 37 w 48"/>
                  <a:gd name="T91" fmla="*/ 13 h 44"/>
                  <a:gd name="T92" fmla="*/ 38 w 48"/>
                  <a:gd name="T93" fmla="*/ 11 h 44"/>
                  <a:gd name="T94" fmla="*/ 48 w 48"/>
                  <a:gd name="T95" fmla="*/ 21 h 44"/>
                  <a:gd name="T96" fmla="*/ 46 w 48"/>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8" h="44">
                    <a:moveTo>
                      <a:pt x="46" y="23"/>
                    </a:moveTo>
                    <a:lnTo>
                      <a:pt x="46" y="23"/>
                    </a:lnTo>
                    <a:lnTo>
                      <a:pt x="42" y="20"/>
                    </a:lnTo>
                    <a:lnTo>
                      <a:pt x="41" y="20"/>
                    </a:lnTo>
                    <a:lnTo>
                      <a:pt x="41" y="20"/>
                    </a:lnTo>
                    <a:lnTo>
                      <a:pt x="32" y="29"/>
                    </a:lnTo>
                    <a:lnTo>
                      <a:pt x="32" y="29"/>
                    </a:lnTo>
                    <a:lnTo>
                      <a:pt x="23" y="38"/>
                    </a:lnTo>
                    <a:lnTo>
                      <a:pt x="23" y="38"/>
                    </a:lnTo>
                    <a:lnTo>
                      <a:pt x="23" y="39"/>
                    </a:lnTo>
                    <a:lnTo>
                      <a:pt x="25" y="42"/>
                    </a:lnTo>
                    <a:lnTo>
                      <a:pt x="23" y="44"/>
                    </a:lnTo>
                    <a:lnTo>
                      <a:pt x="17" y="37"/>
                    </a:lnTo>
                    <a:lnTo>
                      <a:pt x="17" y="37"/>
                    </a:lnTo>
                    <a:lnTo>
                      <a:pt x="17" y="34"/>
                    </a:lnTo>
                    <a:lnTo>
                      <a:pt x="23" y="8"/>
                    </a:lnTo>
                    <a:lnTo>
                      <a:pt x="23" y="8"/>
                    </a:lnTo>
                    <a:lnTo>
                      <a:pt x="17" y="14"/>
                    </a:lnTo>
                    <a:lnTo>
                      <a:pt x="17" y="14"/>
                    </a:lnTo>
                    <a:lnTo>
                      <a:pt x="8" y="22"/>
                    </a:lnTo>
                    <a:lnTo>
                      <a:pt x="8" y="22"/>
                    </a:lnTo>
                    <a:lnTo>
                      <a:pt x="8" y="24"/>
                    </a:lnTo>
                    <a:lnTo>
                      <a:pt x="12" y="28"/>
                    </a:lnTo>
                    <a:lnTo>
                      <a:pt x="10" y="29"/>
                    </a:lnTo>
                    <a:lnTo>
                      <a:pt x="0" y="19"/>
                    </a:lnTo>
                    <a:lnTo>
                      <a:pt x="3" y="17"/>
                    </a:lnTo>
                    <a:lnTo>
                      <a:pt x="3" y="17"/>
                    </a:lnTo>
                    <a:lnTo>
                      <a:pt x="5" y="21"/>
                    </a:lnTo>
                    <a:lnTo>
                      <a:pt x="6" y="21"/>
                    </a:lnTo>
                    <a:lnTo>
                      <a:pt x="7" y="20"/>
                    </a:lnTo>
                    <a:lnTo>
                      <a:pt x="7" y="20"/>
                    </a:lnTo>
                    <a:lnTo>
                      <a:pt x="14" y="14"/>
                    </a:lnTo>
                    <a:lnTo>
                      <a:pt x="14" y="14"/>
                    </a:lnTo>
                    <a:lnTo>
                      <a:pt x="29" y="0"/>
                    </a:lnTo>
                    <a:lnTo>
                      <a:pt x="31" y="3"/>
                    </a:lnTo>
                    <a:lnTo>
                      <a:pt x="31" y="3"/>
                    </a:lnTo>
                    <a:lnTo>
                      <a:pt x="28" y="14"/>
                    </a:lnTo>
                    <a:lnTo>
                      <a:pt x="23" y="33"/>
                    </a:lnTo>
                    <a:lnTo>
                      <a:pt x="23" y="33"/>
                    </a:lnTo>
                    <a:lnTo>
                      <a:pt x="30" y="27"/>
                    </a:lnTo>
                    <a:lnTo>
                      <a:pt x="30" y="27"/>
                    </a:lnTo>
                    <a:lnTo>
                      <a:pt x="39" y="19"/>
                    </a:lnTo>
                    <a:lnTo>
                      <a:pt x="39" y="19"/>
                    </a:lnTo>
                    <a:lnTo>
                      <a:pt x="40" y="17"/>
                    </a:lnTo>
                    <a:lnTo>
                      <a:pt x="40" y="16"/>
                    </a:lnTo>
                    <a:lnTo>
                      <a:pt x="37" y="13"/>
                    </a:lnTo>
                    <a:lnTo>
                      <a:pt x="38" y="11"/>
                    </a:lnTo>
                    <a:lnTo>
                      <a:pt x="48" y="21"/>
                    </a:lnTo>
                    <a:lnTo>
                      <a:pt x="46"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44">
                <a:extLst>
                  <a:ext uri="{FF2B5EF4-FFF2-40B4-BE49-F238E27FC236}">
                    <a16:creationId xmlns:a16="http://schemas.microsoft.com/office/drawing/2014/main" id="{E2EE4C53-A365-554B-9D9C-7C0EF8C4C43D}"/>
                  </a:ext>
                </a:extLst>
              </p:cNvPr>
              <p:cNvSpPr>
                <a:spLocks/>
              </p:cNvSpPr>
              <p:nvPr userDrawn="1"/>
            </p:nvSpPr>
            <p:spPr bwMode="auto">
              <a:xfrm>
                <a:off x="7924800" y="574675"/>
                <a:ext cx="30163" cy="30162"/>
              </a:xfrm>
              <a:custGeom>
                <a:avLst/>
                <a:gdLst>
                  <a:gd name="T0" fmla="*/ 39 w 40"/>
                  <a:gd name="T1" fmla="*/ 14 h 37"/>
                  <a:gd name="T2" fmla="*/ 39 w 40"/>
                  <a:gd name="T3" fmla="*/ 14 h 37"/>
                  <a:gd name="T4" fmla="*/ 35 w 40"/>
                  <a:gd name="T5" fmla="*/ 11 h 37"/>
                  <a:gd name="T6" fmla="*/ 34 w 40"/>
                  <a:gd name="T7" fmla="*/ 11 h 37"/>
                  <a:gd name="T8" fmla="*/ 34 w 40"/>
                  <a:gd name="T9" fmla="*/ 11 h 37"/>
                  <a:gd name="T10" fmla="*/ 30 w 40"/>
                  <a:gd name="T11" fmla="*/ 14 h 37"/>
                  <a:gd name="T12" fmla="*/ 13 w 40"/>
                  <a:gd name="T13" fmla="*/ 27 h 37"/>
                  <a:gd name="T14" fmla="*/ 16 w 40"/>
                  <a:gd name="T15" fmla="*/ 31 h 37"/>
                  <a:gd name="T16" fmla="*/ 16 w 40"/>
                  <a:gd name="T17" fmla="*/ 31 h 37"/>
                  <a:gd name="T18" fmla="*/ 16 w 40"/>
                  <a:gd name="T19" fmla="*/ 33 h 37"/>
                  <a:gd name="T20" fmla="*/ 17 w 40"/>
                  <a:gd name="T21" fmla="*/ 33 h 37"/>
                  <a:gd name="T22" fmla="*/ 24 w 40"/>
                  <a:gd name="T23" fmla="*/ 31 h 37"/>
                  <a:gd name="T24" fmla="*/ 24 w 40"/>
                  <a:gd name="T25" fmla="*/ 33 h 37"/>
                  <a:gd name="T26" fmla="*/ 24 w 40"/>
                  <a:gd name="T27" fmla="*/ 33 h 37"/>
                  <a:gd name="T28" fmla="*/ 17 w 40"/>
                  <a:gd name="T29" fmla="*/ 37 h 37"/>
                  <a:gd name="T30" fmla="*/ 17 w 40"/>
                  <a:gd name="T31" fmla="*/ 37 h 37"/>
                  <a:gd name="T32" fmla="*/ 15 w 40"/>
                  <a:gd name="T33" fmla="*/ 35 h 37"/>
                  <a:gd name="T34" fmla="*/ 15 w 40"/>
                  <a:gd name="T35" fmla="*/ 35 h 37"/>
                  <a:gd name="T36" fmla="*/ 14 w 40"/>
                  <a:gd name="T37" fmla="*/ 33 h 37"/>
                  <a:gd name="T38" fmla="*/ 5 w 40"/>
                  <a:gd name="T39" fmla="*/ 20 h 37"/>
                  <a:gd name="T40" fmla="*/ 5 w 40"/>
                  <a:gd name="T41" fmla="*/ 20 h 37"/>
                  <a:gd name="T42" fmla="*/ 0 w 40"/>
                  <a:gd name="T43" fmla="*/ 16 h 37"/>
                  <a:gd name="T44" fmla="*/ 0 w 40"/>
                  <a:gd name="T45" fmla="*/ 16 h 37"/>
                  <a:gd name="T46" fmla="*/ 7 w 40"/>
                  <a:gd name="T47" fmla="*/ 10 h 37"/>
                  <a:gd name="T48" fmla="*/ 9 w 40"/>
                  <a:gd name="T49" fmla="*/ 11 h 37"/>
                  <a:gd name="T50" fmla="*/ 9 w 40"/>
                  <a:gd name="T51" fmla="*/ 11 h 37"/>
                  <a:gd name="T52" fmla="*/ 6 w 40"/>
                  <a:gd name="T53" fmla="*/ 17 h 37"/>
                  <a:gd name="T54" fmla="*/ 6 w 40"/>
                  <a:gd name="T55" fmla="*/ 18 h 37"/>
                  <a:gd name="T56" fmla="*/ 6 w 40"/>
                  <a:gd name="T57" fmla="*/ 19 h 37"/>
                  <a:gd name="T58" fmla="*/ 9 w 40"/>
                  <a:gd name="T59" fmla="*/ 23 h 37"/>
                  <a:gd name="T60" fmla="*/ 26 w 40"/>
                  <a:gd name="T61" fmla="*/ 10 h 37"/>
                  <a:gd name="T62" fmla="*/ 26 w 40"/>
                  <a:gd name="T63" fmla="*/ 10 h 37"/>
                  <a:gd name="T64" fmla="*/ 31 w 40"/>
                  <a:gd name="T65" fmla="*/ 7 h 37"/>
                  <a:gd name="T66" fmla="*/ 31 w 40"/>
                  <a:gd name="T67" fmla="*/ 7 h 37"/>
                  <a:gd name="T68" fmla="*/ 31 w 40"/>
                  <a:gd name="T69" fmla="*/ 5 h 37"/>
                  <a:gd name="T70" fmla="*/ 28 w 40"/>
                  <a:gd name="T71" fmla="*/ 1 h 37"/>
                  <a:gd name="T72" fmla="*/ 30 w 40"/>
                  <a:gd name="T73" fmla="*/ 0 h 37"/>
                  <a:gd name="T74" fmla="*/ 40 w 40"/>
                  <a:gd name="T75" fmla="*/ 13 h 37"/>
                  <a:gd name="T76" fmla="*/ 39 w 40"/>
                  <a:gd name="T77" fmla="*/ 1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0" h="37">
                    <a:moveTo>
                      <a:pt x="39" y="14"/>
                    </a:moveTo>
                    <a:lnTo>
                      <a:pt x="39" y="14"/>
                    </a:lnTo>
                    <a:lnTo>
                      <a:pt x="35" y="11"/>
                    </a:lnTo>
                    <a:lnTo>
                      <a:pt x="34" y="11"/>
                    </a:lnTo>
                    <a:lnTo>
                      <a:pt x="34" y="11"/>
                    </a:lnTo>
                    <a:lnTo>
                      <a:pt x="30" y="14"/>
                    </a:lnTo>
                    <a:lnTo>
                      <a:pt x="13" y="27"/>
                    </a:lnTo>
                    <a:lnTo>
                      <a:pt x="16" y="31"/>
                    </a:lnTo>
                    <a:lnTo>
                      <a:pt x="16" y="31"/>
                    </a:lnTo>
                    <a:lnTo>
                      <a:pt x="16" y="33"/>
                    </a:lnTo>
                    <a:lnTo>
                      <a:pt x="17" y="33"/>
                    </a:lnTo>
                    <a:lnTo>
                      <a:pt x="24" y="31"/>
                    </a:lnTo>
                    <a:lnTo>
                      <a:pt x="24" y="33"/>
                    </a:lnTo>
                    <a:lnTo>
                      <a:pt x="24" y="33"/>
                    </a:lnTo>
                    <a:lnTo>
                      <a:pt x="17" y="37"/>
                    </a:lnTo>
                    <a:lnTo>
                      <a:pt x="17" y="37"/>
                    </a:lnTo>
                    <a:lnTo>
                      <a:pt x="15" y="35"/>
                    </a:lnTo>
                    <a:lnTo>
                      <a:pt x="15" y="35"/>
                    </a:lnTo>
                    <a:lnTo>
                      <a:pt x="14" y="33"/>
                    </a:lnTo>
                    <a:lnTo>
                      <a:pt x="5" y="20"/>
                    </a:lnTo>
                    <a:lnTo>
                      <a:pt x="5" y="20"/>
                    </a:lnTo>
                    <a:lnTo>
                      <a:pt x="0" y="16"/>
                    </a:lnTo>
                    <a:lnTo>
                      <a:pt x="0" y="16"/>
                    </a:lnTo>
                    <a:lnTo>
                      <a:pt x="7" y="10"/>
                    </a:lnTo>
                    <a:lnTo>
                      <a:pt x="9" y="11"/>
                    </a:lnTo>
                    <a:lnTo>
                      <a:pt x="9" y="11"/>
                    </a:lnTo>
                    <a:lnTo>
                      <a:pt x="6" y="17"/>
                    </a:lnTo>
                    <a:lnTo>
                      <a:pt x="6" y="18"/>
                    </a:lnTo>
                    <a:lnTo>
                      <a:pt x="6" y="19"/>
                    </a:lnTo>
                    <a:lnTo>
                      <a:pt x="9" y="23"/>
                    </a:lnTo>
                    <a:lnTo>
                      <a:pt x="26" y="10"/>
                    </a:lnTo>
                    <a:lnTo>
                      <a:pt x="26" y="10"/>
                    </a:lnTo>
                    <a:lnTo>
                      <a:pt x="31" y="7"/>
                    </a:lnTo>
                    <a:lnTo>
                      <a:pt x="31" y="7"/>
                    </a:lnTo>
                    <a:lnTo>
                      <a:pt x="31" y="5"/>
                    </a:lnTo>
                    <a:lnTo>
                      <a:pt x="28" y="1"/>
                    </a:lnTo>
                    <a:lnTo>
                      <a:pt x="30" y="0"/>
                    </a:lnTo>
                    <a:lnTo>
                      <a:pt x="40" y="13"/>
                    </a:lnTo>
                    <a:lnTo>
                      <a:pt x="39"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45">
                <a:extLst>
                  <a:ext uri="{FF2B5EF4-FFF2-40B4-BE49-F238E27FC236}">
                    <a16:creationId xmlns:a16="http://schemas.microsoft.com/office/drawing/2014/main" id="{D92DAC33-CBAC-A444-8812-1EB0ADDC6B32}"/>
                  </a:ext>
                </a:extLst>
              </p:cNvPr>
              <p:cNvSpPr>
                <a:spLocks noEditPoints="1"/>
              </p:cNvSpPr>
              <p:nvPr userDrawn="1"/>
            </p:nvSpPr>
            <p:spPr bwMode="auto">
              <a:xfrm>
                <a:off x="7907338" y="542925"/>
                <a:ext cx="25400" cy="23812"/>
              </a:xfrm>
              <a:custGeom>
                <a:avLst/>
                <a:gdLst>
                  <a:gd name="T0" fmla="*/ 29 w 32"/>
                  <a:gd name="T1" fmla="*/ 8 h 31"/>
                  <a:gd name="T2" fmla="*/ 29 w 32"/>
                  <a:gd name="T3" fmla="*/ 8 h 31"/>
                  <a:gd name="T4" fmla="*/ 27 w 32"/>
                  <a:gd name="T5" fmla="*/ 6 h 31"/>
                  <a:gd name="T6" fmla="*/ 23 w 32"/>
                  <a:gd name="T7" fmla="*/ 4 h 31"/>
                  <a:gd name="T8" fmla="*/ 18 w 32"/>
                  <a:gd name="T9" fmla="*/ 4 h 31"/>
                  <a:gd name="T10" fmla="*/ 12 w 32"/>
                  <a:gd name="T11" fmla="*/ 7 h 31"/>
                  <a:gd name="T12" fmla="*/ 12 w 32"/>
                  <a:gd name="T13" fmla="*/ 7 h 31"/>
                  <a:gd name="T14" fmla="*/ 6 w 32"/>
                  <a:gd name="T15" fmla="*/ 10 h 31"/>
                  <a:gd name="T16" fmla="*/ 3 w 32"/>
                  <a:gd name="T17" fmla="*/ 15 h 31"/>
                  <a:gd name="T18" fmla="*/ 2 w 32"/>
                  <a:gd name="T19" fmla="*/ 18 h 31"/>
                  <a:gd name="T20" fmla="*/ 3 w 32"/>
                  <a:gd name="T21" fmla="*/ 23 h 31"/>
                  <a:gd name="T22" fmla="*/ 3 w 32"/>
                  <a:gd name="T23" fmla="*/ 23 h 31"/>
                  <a:gd name="T24" fmla="*/ 5 w 32"/>
                  <a:gd name="T25" fmla="*/ 25 h 31"/>
                  <a:gd name="T26" fmla="*/ 10 w 32"/>
                  <a:gd name="T27" fmla="*/ 26 h 31"/>
                  <a:gd name="T28" fmla="*/ 14 w 32"/>
                  <a:gd name="T29" fmla="*/ 26 h 31"/>
                  <a:gd name="T30" fmla="*/ 20 w 32"/>
                  <a:gd name="T31" fmla="*/ 24 h 31"/>
                  <a:gd name="T32" fmla="*/ 20 w 32"/>
                  <a:gd name="T33" fmla="*/ 24 h 31"/>
                  <a:gd name="T34" fmla="*/ 26 w 32"/>
                  <a:gd name="T35" fmla="*/ 19 h 31"/>
                  <a:gd name="T36" fmla="*/ 29 w 32"/>
                  <a:gd name="T37" fmla="*/ 16 h 31"/>
                  <a:gd name="T38" fmla="*/ 30 w 32"/>
                  <a:gd name="T39" fmla="*/ 11 h 31"/>
                  <a:gd name="T40" fmla="*/ 29 w 32"/>
                  <a:gd name="T41" fmla="*/ 8 h 31"/>
                  <a:gd name="T42" fmla="*/ 1 w 32"/>
                  <a:gd name="T43" fmla="*/ 23 h 31"/>
                  <a:gd name="T44" fmla="*/ 1 w 32"/>
                  <a:gd name="T45" fmla="*/ 23 h 31"/>
                  <a:gd name="T46" fmla="*/ 0 w 32"/>
                  <a:gd name="T47" fmla="*/ 17 h 31"/>
                  <a:gd name="T48" fmla="*/ 0 w 32"/>
                  <a:gd name="T49" fmla="*/ 11 h 31"/>
                  <a:gd name="T50" fmla="*/ 3 w 32"/>
                  <a:gd name="T51" fmla="*/ 6 h 31"/>
                  <a:gd name="T52" fmla="*/ 9 w 32"/>
                  <a:gd name="T53" fmla="*/ 2 h 31"/>
                  <a:gd name="T54" fmla="*/ 9 w 32"/>
                  <a:gd name="T55" fmla="*/ 2 h 31"/>
                  <a:gd name="T56" fmla="*/ 15 w 32"/>
                  <a:gd name="T57" fmla="*/ 0 h 31"/>
                  <a:gd name="T58" fmla="*/ 22 w 32"/>
                  <a:gd name="T59" fmla="*/ 0 h 31"/>
                  <a:gd name="T60" fmla="*/ 27 w 32"/>
                  <a:gd name="T61" fmla="*/ 2 h 31"/>
                  <a:gd name="T62" fmla="*/ 31 w 32"/>
                  <a:gd name="T63" fmla="*/ 7 h 31"/>
                  <a:gd name="T64" fmla="*/ 31 w 32"/>
                  <a:gd name="T65" fmla="*/ 7 h 31"/>
                  <a:gd name="T66" fmla="*/ 32 w 32"/>
                  <a:gd name="T67" fmla="*/ 14 h 31"/>
                  <a:gd name="T68" fmla="*/ 32 w 32"/>
                  <a:gd name="T69" fmla="*/ 19 h 31"/>
                  <a:gd name="T70" fmla="*/ 29 w 32"/>
                  <a:gd name="T71" fmla="*/ 25 h 31"/>
                  <a:gd name="T72" fmla="*/ 23 w 32"/>
                  <a:gd name="T73" fmla="*/ 28 h 31"/>
                  <a:gd name="T74" fmla="*/ 23 w 32"/>
                  <a:gd name="T75" fmla="*/ 28 h 31"/>
                  <a:gd name="T76" fmla="*/ 17 w 32"/>
                  <a:gd name="T77" fmla="*/ 31 h 31"/>
                  <a:gd name="T78" fmla="*/ 10 w 32"/>
                  <a:gd name="T79" fmla="*/ 31 h 31"/>
                  <a:gd name="T80" fmla="*/ 5 w 32"/>
                  <a:gd name="T81" fmla="*/ 28 h 31"/>
                  <a:gd name="T82" fmla="*/ 1 w 32"/>
                  <a:gd name="T83" fmla="*/ 2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2" h="31">
                    <a:moveTo>
                      <a:pt x="29" y="8"/>
                    </a:moveTo>
                    <a:lnTo>
                      <a:pt x="29" y="8"/>
                    </a:lnTo>
                    <a:lnTo>
                      <a:pt x="27" y="6"/>
                    </a:lnTo>
                    <a:lnTo>
                      <a:pt x="23" y="4"/>
                    </a:lnTo>
                    <a:lnTo>
                      <a:pt x="18" y="4"/>
                    </a:lnTo>
                    <a:lnTo>
                      <a:pt x="12" y="7"/>
                    </a:lnTo>
                    <a:lnTo>
                      <a:pt x="12" y="7"/>
                    </a:lnTo>
                    <a:lnTo>
                      <a:pt x="6" y="10"/>
                    </a:lnTo>
                    <a:lnTo>
                      <a:pt x="3" y="15"/>
                    </a:lnTo>
                    <a:lnTo>
                      <a:pt x="2" y="18"/>
                    </a:lnTo>
                    <a:lnTo>
                      <a:pt x="3" y="23"/>
                    </a:lnTo>
                    <a:lnTo>
                      <a:pt x="3" y="23"/>
                    </a:lnTo>
                    <a:lnTo>
                      <a:pt x="5" y="25"/>
                    </a:lnTo>
                    <a:lnTo>
                      <a:pt x="10" y="26"/>
                    </a:lnTo>
                    <a:lnTo>
                      <a:pt x="14" y="26"/>
                    </a:lnTo>
                    <a:lnTo>
                      <a:pt x="20" y="24"/>
                    </a:lnTo>
                    <a:lnTo>
                      <a:pt x="20" y="24"/>
                    </a:lnTo>
                    <a:lnTo>
                      <a:pt x="26" y="19"/>
                    </a:lnTo>
                    <a:lnTo>
                      <a:pt x="29" y="16"/>
                    </a:lnTo>
                    <a:lnTo>
                      <a:pt x="30" y="11"/>
                    </a:lnTo>
                    <a:lnTo>
                      <a:pt x="29" y="8"/>
                    </a:lnTo>
                    <a:close/>
                    <a:moveTo>
                      <a:pt x="1" y="23"/>
                    </a:moveTo>
                    <a:lnTo>
                      <a:pt x="1" y="23"/>
                    </a:lnTo>
                    <a:lnTo>
                      <a:pt x="0" y="17"/>
                    </a:lnTo>
                    <a:lnTo>
                      <a:pt x="0" y="11"/>
                    </a:lnTo>
                    <a:lnTo>
                      <a:pt x="3" y="6"/>
                    </a:lnTo>
                    <a:lnTo>
                      <a:pt x="9" y="2"/>
                    </a:lnTo>
                    <a:lnTo>
                      <a:pt x="9" y="2"/>
                    </a:lnTo>
                    <a:lnTo>
                      <a:pt x="15" y="0"/>
                    </a:lnTo>
                    <a:lnTo>
                      <a:pt x="22" y="0"/>
                    </a:lnTo>
                    <a:lnTo>
                      <a:pt x="27" y="2"/>
                    </a:lnTo>
                    <a:lnTo>
                      <a:pt x="31" y="7"/>
                    </a:lnTo>
                    <a:lnTo>
                      <a:pt x="31" y="7"/>
                    </a:lnTo>
                    <a:lnTo>
                      <a:pt x="32" y="14"/>
                    </a:lnTo>
                    <a:lnTo>
                      <a:pt x="32" y="19"/>
                    </a:lnTo>
                    <a:lnTo>
                      <a:pt x="29" y="25"/>
                    </a:lnTo>
                    <a:lnTo>
                      <a:pt x="23" y="28"/>
                    </a:lnTo>
                    <a:lnTo>
                      <a:pt x="23" y="28"/>
                    </a:lnTo>
                    <a:lnTo>
                      <a:pt x="17" y="31"/>
                    </a:lnTo>
                    <a:lnTo>
                      <a:pt x="10" y="31"/>
                    </a:lnTo>
                    <a:lnTo>
                      <a:pt x="5" y="28"/>
                    </a:lnTo>
                    <a:lnTo>
                      <a:pt x="1"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46">
                <a:extLst>
                  <a:ext uri="{FF2B5EF4-FFF2-40B4-BE49-F238E27FC236}">
                    <a16:creationId xmlns:a16="http://schemas.microsoft.com/office/drawing/2014/main" id="{797700C5-566C-DC4A-9CA0-288386AEC281}"/>
                  </a:ext>
                </a:extLst>
              </p:cNvPr>
              <p:cNvSpPr>
                <a:spLocks/>
              </p:cNvSpPr>
              <p:nvPr userDrawn="1"/>
            </p:nvSpPr>
            <p:spPr bwMode="auto">
              <a:xfrm>
                <a:off x="7908925" y="546100"/>
                <a:ext cx="22225" cy="17462"/>
              </a:xfrm>
              <a:custGeom>
                <a:avLst/>
                <a:gdLst>
                  <a:gd name="T0" fmla="*/ 27 w 28"/>
                  <a:gd name="T1" fmla="*/ 4 h 22"/>
                  <a:gd name="T2" fmla="*/ 27 w 28"/>
                  <a:gd name="T3" fmla="*/ 4 h 22"/>
                  <a:gd name="T4" fmla="*/ 25 w 28"/>
                  <a:gd name="T5" fmla="*/ 2 h 22"/>
                  <a:gd name="T6" fmla="*/ 21 w 28"/>
                  <a:gd name="T7" fmla="*/ 0 h 22"/>
                  <a:gd name="T8" fmla="*/ 16 w 28"/>
                  <a:gd name="T9" fmla="*/ 0 h 22"/>
                  <a:gd name="T10" fmla="*/ 10 w 28"/>
                  <a:gd name="T11" fmla="*/ 3 h 22"/>
                  <a:gd name="T12" fmla="*/ 10 w 28"/>
                  <a:gd name="T13" fmla="*/ 3 h 22"/>
                  <a:gd name="T14" fmla="*/ 4 w 28"/>
                  <a:gd name="T15" fmla="*/ 6 h 22"/>
                  <a:gd name="T16" fmla="*/ 1 w 28"/>
                  <a:gd name="T17" fmla="*/ 11 h 22"/>
                  <a:gd name="T18" fmla="*/ 0 w 28"/>
                  <a:gd name="T19" fmla="*/ 14 h 22"/>
                  <a:gd name="T20" fmla="*/ 1 w 28"/>
                  <a:gd name="T21" fmla="*/ 19 h 22"/>
                  <a:gd name="T22" fmla="*/ 1 w 28"/>
                  <a:gd name="T23" fmla="*/ 19 h 22"/>
                  <a:gd name="T24" fmla="*/ 3 w 28"/>
                  <a:gd name="T25" fmla="*/ 21 h 22"/>
                  <a:gd name="T26" fmla="*/ 8 w 28"/>
                  <a:gd name="T27" fmla="*/ 22 h 22"/>
                  <a:gd name="T28" fmla="*/ 12 w 28"/>
                  <a:gd name="T29" fmla="*/ 22 h 22"/>
                  <a:gd name="T30" fmla="*/ 18 w 28"/>
                  <a:gd name="T31" fmla="*/ 20 h 22"/>
                  <a:gd name="T32" fmla="*/ 18 w 28"/>
                  <a:gd name="T33" fmla="*/ 20 h 22"/>
                  <a:gd name="T34" fmla="*/ 24 w 28"/>
                  <a:gd name="T35" fmla="*/ 15 h 22"/>
                  <a:gd name="T36" fmla="*/ 27 w 28"/>
                  <a:gd name="T37" fmla="*/ 12 h 22"/>
                  <a:gd name="T38" fmla="*/ 28 w 28"/>
                  <a:gd name="T39" fmla="*/ 7 h 22"/>
                  <a:gd name="T40" fmla="*/ 27 w 28"/>
                  <a:gd name="T41" fmla="*/ 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22">
                    <a:moveTo>
                      <a:pt x="27" y="4"/>
                    </a:moveTo>
                    <a:lnTo>
                      <a:pt x="27" y="4"/>
                    </a:lnTo>
                    <a:lnTo>
                      <a:pt x="25" y="2"/>
                    </a:lnTo>
                    <a:lnTo>
                      <a:pt x="21" y="0"/>
                    </a:lnTo>
                    <a:lnTo>
                      <a:pt x="16" y="0"/>
                    </a:lnTo>
                    <a:lnTo>
                      <a:pt x="10" y="3"/>
                    </a:lnTo>
                    <a:lnTo>
                      <a:pt x="10" y="3"/>
                    </a:lnTo>
                    <a:lnTo>
                      <a:pt x="4" y="6"/>
                    </a:lnTo>
                    <a:lnTo>
                      <a:pt x="1" y="11"/>
                    </a:lnTo>
                    <a:lnTo>
                      <a:pt x="0" y="14"/>
                    </a:lnTo>
                    <a:lnTo>
                      <a:pt x="1" y="19"/>
                    </a:lnTo>
                    <a:lnTo>
                      <a:pt x="1" y="19"/>
                    </a:lnTo>
                    <a:lnTo>
                      <a:pt x="3" y="21"/>
                    </a:lnTo>
                    <a:lnTo>
                      <a:pt x="8" y="22"/>
                    </a:lnTo>
                    <a:lnTo>
                      <a:pt x="12" y="22"/>
                    </a:lnTo>
                    <a:lnTo>
                      <a:pt x="18" y="20"/>
                    </a:lnTo>
                    <a:lnTo>
                      <a:pt x="18" y="20"/>
                    </a:lnTo>
                    <a:lnTo>
                      <a:pt x="24" y="15"/>
                    </a:lnTo>
                    <a:lnTo>
                      <a:pt x="27" y="12"/>
                    </a:lnTo>
                    <a:lnTo>
                      <a:pt x="28" y="7"/>
                    </a:lnTo>
                    <a:lnTo>
                      <a:pt x="27"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47">
                <a:extLst>
                  <a:ext uri="{FF2B5EF4-FFF2-40B4-BE49-F238E27FC236}">
                    <a16:creationId xmlns:a16="http://schemas.microsoft.com/office/drawing/2014/main" id="{455F850B-6050-5B43-9828-0CC9DF0C67B2}"/>
                  </a:ext>
                </a:extLst>
              </p:cNvPr>
              <p:cNvSpPr>
                <a:spLocks/>
              </p:cNvSpPr>
              <p:nvPr userDrawn="1"/>
            </p:nvSpPr>
            <p:spPr bwMode="auto">
              <a:xfrm>
                <a:off x="7907338" y="542925"/>
                <a:ext cx="25400" cy="23812"/>
              </a:xfrm>
              <a:custGeom>
                <a:avLst/>
                <a:gdLst>
                  <a:gd name="T0" fmla="*/ 1 w 32"/>
                  <a:gd name="T1" fmla="*/ 23 h 31"/>
                  <a:gd name="T2" fmla="*/ 1 w 32"/>
                  <a:gd name="T3" fmla="*/ 23 h 31"/>
                  <a:gd name="T4" fmla="*/ 0 w 32"/>
                  <a:gd name="T5" fmla="*/ 17 h 31"/>
                  <a:gd name="T6" fmla="*/ 0 w 32"/>
                  <a:gd name="T7" fmla="*/ 11 h 31"/>
                  <a:gd name="T8" fmla="*/ 3 w 32"/>
                  <a:gd name="T9" fmla="*/ 6 h 31"/>
                  <a:gd name="T10" fmla="*/ 9 w 32"/>
                  <a:gd name="T11" fmla="*/ 2 h 31"/>
                  <a:gd name="T12" fmla="*/ 9 w 32"/>
                  <a:gd name="T13" fmla="*/ 2 h 31"/>
                  <a:gd name="T14" fmla="*/ 15 w 32"/>
                  <a:gd name="T15" fmla="*/ 0 h 31"/>
                  <a:gd name="T16" fmla="*/ 22 w 32"/>
                  <a:gd name="T17" fmla="*/ 0 h 31"/>
                  <a:gd name="T18" fmla="*/ 27 w 32"/>
                  <a:gd name="T19" fmla="*/ 2 h 31"/>
                  <a:gd name="T20" fmla="*/ 31 w 32"/>
                  <a:gd name="T21" fmla="*/ 7 h 31"/>
                  <a:gd name="T22" fmla="*/ 31 w 32"/>
                  <a:gd name="T23" fmla="*/ 7 h 31"/>
                  <a:gd name="T24" fmla="*/ 32 w 32"/>
                  <a:gd name="T25" fmla="*/ 14 h 31"/>
                  <a:gd name="T26" fmla="*/ 32 w 32"/>
                  <a:gd name="T27" fmla="*/ 19 h 31"/>
                  <a:gd name="T28" fmla="*/ 29 w 32"/>
                  <a:gd name="T29" fmla="*/ 25 h 31"/>
                  <a:gd name="T30" fmla="*/ 23 w 32"/>
                  <a:gd name="T31" fmla="*/ 28 h 31"/>
                  <a:gd name="T32" fmla="*/ 23 w 32"/>
                  <a:gd name="T33" fmla="*/ 28 h 31"/>
                  <a:gd name="T34" fmla="*/ 17 w 32"/>
                  <a:gd name="T35" fmla="*/ 31 h 31"/>
                  <a:gd name="T36" fmla="*/ 10 w 32"/>
                  <a:gd name="T37" fmla="*/ 31 h 31"/>
                  <a:gd name="T38" fmla="*/ 5 w 32"/>
                  <a:gd name="T39" fmla="*/ 28 h 31"/>
                  <a:gd name="T40" fmla="*/ 1 w 32"/>
                  <a:gd name="T41" fmla="*/ 2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 h="31">
                    <a:moveTo>
                      <a:pt x="1" y="23"/>
                    </a:moveTo>
                    <a:lnTo>
                      <a:pt x="1" y="23"/>
                    </a:lnTo>
                    <a:lnTo>
                      <a:pt x="0" y="17"/>
                    </a:lnTo>
                    <a:lnTo>
                      <a:pt x="0" y="11"/>
                    </a:lnTo>
                    <a:lnTo>
                      <a:pt x="3" y="6"/>
                    </a:lnTo>
                    <a:lnTo>
                      <a:pt x="9" y="2"/>
                    </a:lnTo>
                    <a:lnTo>
                      <a:pt x="9" y="2"/>
                    </a:lnTo>
                    <a:lnTo>
                      <a:pt x="15" y="0"/>
                    </a:lnTo>
                    <a:lnTo>
                      <a:pt x="22" y="0"/>
                    </a:lnTo>
                    <a:lnTo>
                      <a:pt x="27" y="2"/>
                    </a:lnTo>
                    <a:lnTo>
                      <a:pt x="31" y="7"/>
                    </a:lnTo>
                    <a:lnTo>
                      <a:pt x="31" y="7"/>
                    </a:lnTo>
                    <a:lnTo>
                      <a:pt x="32" y="14"/>
                    </a:lnTo>
                    <a:lnTo>
                      <a:pt x="32" y="19"/>
                    </a:lnTo>
                    <a:lnTo>
                      <a:pt x="29" y="25"/>
                    </a:lnTo>
                    <a:lnTo>
                      <a:pt x="23" y="28"/>
                    </a:lnTo>
                    <a:lnTo>
                      <a:pt x="23" y="28"/>
                    </a:lnTo>
                    <a:lnTo>
                      <a:pt x="17" y="31"/>
                    </a:lnTo>
                    <a:lnTo>
                      <a:pt x="10" y="31"/>
                    </a:lnTo>
                    <a:lnTo>
                      <a:pt x="5" y="28"/>
                    </a:lnTo>
                    <a:lnTo>
                      <a:pt x="1" y="2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48">
                <a:extLst>
                  <a:ext uri="{FF2B5EF4-FFF2-40B4-BE49-F238E27FC236}">
                    <a16:creationId xmlns:a16="http://schemas.microsoft.com/office/drawing/2014/main" id="{F51A3813-FB0E-3C40-A8B3-17CBCA6406F7}"/>
                  </a:ext>
                </a:extLst>
              </p:cNvPr>
              <p:cNvSpPr>
                <a:spLocks/>
              </p:cNvSpPr>
              <p:nvPr userDrawn="1"/>
            </p:nvSpPr>
            <p:spPr bwMode="auto">
              <a:xfrm>
                <a:off x="7893050" y="523875"/>
                <a:ext cx="31750" cy="22225"/>
              </a:xfrm>
              <a:custGeom>
                <a:avLst/>
                <a:gdLst>
                  <a:gd name="T0" fmla="*/ 37 w 39"/>
                  <a:gd name="T1" fmla="*/ 16 h 27"/>
                  <a:gd name="T2" fmla="*/ 37 w 39"/>
                  <a:gd name="T3" fmla="*/ 16 h 27"/>
                  <a:gd name="T4" fmla="*/ 36 w 39"/>
                  <a:gd name="T5" fmla="*/ 13 h 27"/>
                  <a:gd name="T6" fmla="*/ 34 w 39"/>
                  <a:gd name="T7" fmla="*/ 13 h 27"/>
                  <a:gd name="T8" fmla="*/ 34 w 39"/>
                  <a:gd name="T9" fmla="*/ 13 h 27"/>
                  <a:gd name="T10" fmla="*/ 22 w 39"/>
                  <a:gd name="T11" fmla="*/ 17 h 27"/>
                  <a:gd name="T12" fmla="*/ 22 w 39"/>
                  <a:gd name="T13" fmla="*/ 17 h 27"/>
                  <a:gd name="T14" fmla="*/ 11 w 39"/>
                  <a:gd name="T15" fmla="*/ 22 h 27"/>
                  <a:gd name="T16" fmla="*/ 11 w 39"/>
                  <a:gd name="T17" fmla="*/ 22 h 27"/>
                  <a:gd name="T18" fmla="*/ 10 w 39"/>
                  <a:gd name="T19" fmla="*/ 23 h 27"/>
                  <a:gd name="T20" fmla="*/ 11 w 39"/>
                  <a:gd name="T21" fmla="*/ 26 h 27"/>
                  <a:gd name="T22" fmla="*/ 9 w 39"/>
                  <a:gd name="T23" fmla="*/ 27 h 27"/>
                  <a:gd name="T24" fmla="*/ 2 w 39"/>
                  <a:gd name="T25" fmla="*/ 11 h 27"/>
                  <a:gd name="T26" fmla="*/ 2 w 39"/>
                  <a:gd name="T27" fmla="*/ 11 h 27"/>
                  <a:gd name="T28" fmla="*/ 0 w 39"/>
                  <a:gd name="T29" fmla="*/ 5 h 27"/>
                  <a:gd name="T30" fmla="*/ 0 w 39"/>
                  <a:gd name="T31" fmla="*/ 5 h 27"/>
                  <a:gd name="T32" fmla="*/ 8 w 39"/>
                  <a:gd name="T33" fmla="*/ 0 h 27"/>
                  <a:gd name="T34" fmla="*/ 9 w 39"/>
                  <a:gd name="T35" fmla="*/ 2 h 27"/>
                  <a:gd name="T36" fmla="*/ 9 w 39"/>
                  <a:gd name="T37" fmla="*/ 2 h 27"/>
                  <a:gd name="T38" fmla="*/ 5 w 39"/>
                  <a:gd name="T39" fmla="*/ 5 h 27"/>
                  <a:gd name="T40" fmla="*/ 4 w 39"/>
                  <a:gd name="T41" fmla="*/ 7 h 27"/>
                  <a:gd name="T42" fmla="*/ 4 w 39"/>
                  <a:gd name="T43" fmla="*/ 9 h 27"/>
                  <a:gd name="T44" fmla="*/ 5 w 39"/>
                  <a:gd name="T45" fmla="*/ 13 h 27"/>
                  <a:gd name="T46" fmla="*/ 6 w 39"/>
                  <a:gd name="T47" fmla="*/ 17 h 27"/>
                  <a:gd name="T48" fmla="*/ 6 w 39"/>
                  <a:gd name="T49" fmla="*/ 17 h 27"/>
                  <a:gd name="T50" fmla="*/ 8 w 39"/>
                  <a:gd name="T51" fmla="*/ 17 h 27"/>
                  <a:gd name="T52" fmla="*/ 18 w 39"/>
                  <a:gd name="T53" fmla="*/ 14 h 27"/>
                  <a:gd name="T54" fmla="*/ 18 w 39"/>
                  <a:gd name="T55" fmla="*/ 14 h 27"/>
                  <a:gd name="T56" fmla="*/ 19 w 39"/>
                  <a:gd name="T57" fmla="*/ 13 h 27"/>
                  <a:gd name="T58" fmla="*/ 18 w 39"/>
                  <a:gd name="T59" fmla="*/ 11 h 27"/>
                  <a:gd name="T60" fmla="*/ 18 w 39"/>
                  <a:gd name="T61" fmla="*/ 10 h 27"/>
                  <a:gd name="T62" fmla="*/ 18 w 39"/>
                  <a:gd name="T63" fmla="*/ 10 h 27"/>
                  <a:gd name="T64" fmla="*/ 17 w 39"/>
                  <a:gd name="T65" fmla="*/ 8 h 27"/>
                  <a:gd name="T66" fmla="*/ 15 w 39"/>
                  <a:gd name="T67" fmla="*/ 6 h 27"/>
                  <a:gd name="T68" fmla="*/ 13 w 39"/>
                  <a:gd name="T69" fmla="*/ 6 h 27"/>
                  <a:gd name="T70" fmla="*/ 12 w 39"/>
                  <a:gd name="T71" fmla="*/ 6 h 27"/>
                  <a:gd name="T72" fmla="*/ 11 w 39"/>
                  <a:gd name="T73" fmla="*/ 5 h 27"/>
                  <a:gd name="T74" fmla="*/ 11 w 39"/>
                  <a:gd name="T75" fmla="*/ 5 h 27"/>
                  <a:gd name="T76" fmla="*/ 15 w 39"/>
                  <a:gd name="T77" fmla="*/ 2 h 27"/>
                  <a:gd name="T78" fmla="*/ 15 w 39"/>
                  <a:gd name="T79" fmla="*/ 2 h 27"/>
                  <a:gd name="T80" fmla="*/ 21 w 39"/>
                  <a:gd name="T81" fmla="*/ 0 h 27"/>
                  <a:gd name="T82" fmla="*/ 21 w 39"/>
                  <a:gd name="T83" fmla="*/ 2 h 27"/>
                  <a:gd name="T84" fmla="*/ 21 w 39"/>
                  <a:gd name="T85" fmla="*/ 2 h 27"/>
                  <a:gd name="T86" fmla="*/ 19 w 39"/>
                  <a:gd name="T87" fmla="*/ 5 h 27"/>
                  <a:gd name="T88" fmla="*/ 19 w 39"/>
                  <a:gd name="T89" fmla="*/ 8 h 27"/>
                  <a:gd name="T90" fmla="*/ 20 w 39"/>
                  <a:gd name="T91" fmla="*/ 11 h 27"/>
                  <a:gd name="T92" fmla="*/ 20 w 39"/>
                  <a:gd name="T93" fmla="*/ 11 h 27"/>
                  <a:gd name="T94" fmla="*/ 21 w 39"/>
                  <a:gd name="T95" fmla="*/ 11 h 27"/>
                  <a:gd name="T96" fmla="*/ 21 w 39"/>
                  <a:gd name="T97" fmla="*/ 11 h 27"/>
                  <a:gd name="T98" fmla="*/ 32 w 39"/>
                  <a:gd name="T99" fmla="*/ 7 h 27"/>
                  <a:gd name="T100" fmla="*/ 32 w 39"/>
                  <a:gd name="T101" fmla="*/ 7 h 27"/>
                  <a:gd name="T102" fmla="*/ 32 w 39"/>
                  <a:gd name="T103" fmla="*/ 7 h 27"/>
                  <a:gd name="T104" fmla="*/ 32 w 39"/>
                  <a:gd name="T105" fmla="*/ 6 h 27"/>
                  <a:gd name="T106" fmla="*/ 31 w 39"/>
                  <a:gd name="T107" fmla="*/ 1 h 27"/>
                  <a:gd name="T108" fmla="*/ 34 w 39"/>
                  <a:gd name="T109" fmla="*/ 1 h 27"/>
                  <a:gd name="T110" fmla="*/ 39 w 39"/>
                  <a:gd name="T111" fmla="*/ 15 h 27"/>
                  <a:gd name="T112" fmla="*/ 37 w 39"/>
                  <a:gd name="T113" fmla="*/ 1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9" h="27">
                    <a:moveTo>
                      <a:pt x="37" y="16"/>
                    </a:moveTo>
                    <a:lnTo>
                      <a:pt x="37" y="16"/>
                    </a:lnTo>
                    <a:lnTo>
                      <a:pt x="36" y="13"/>
                    </a:lnTo>
                    <a:lnTo>
                      <a:pt x="34" y="13"/>
                    </a:lnTo>
                    <a:lnTo>
                      <a:pt x="34" y="13"/>
                    </a:lnTo>
                    <a:lnTo>
                      <a:pt x="22" y="17"/>
                    </a:lnTo>
                    <a:lnTo>
                      <a:pt x="22" y="17"/>
                    </a:lnTo>
                    <a:lnTo>
                      <a:pt x="11" y="22"/>
                    </a:lnTo>
                    <a:lnTo>
                      <a:pt x="11" y="22"/>
                    </a:lnTo>
                    <a:lnTo>
                      <a:pt x="10" y="23"/>
                    </a:lnTo>
                    <a:lnTo>
                      <a:pt x="11" y="26"/>
                    </a:lnTo>
                    <a:lnTo>
                      <a:pt x="9" y="27"/>
                    </a:lnTo>
                    <a:lnTo>
                      <a:pt x="2" y="11"/>
                    </a:lnTo>
                    <a:lnTo>
                      <a:pt x="2" y="11"/>
                    </a:lnTo>
                    <a:lnTo>
                      <a:pt x="0" y="5"/>
                    </a:lnTo>
                    <a:lnTo>
                      <a:pt x="0" y="5"/>
                    </a:lnTo>
                    <a:lnTo>
                      <a:pt x="8" y="0"/>
                    </a:lnTo>
                    <a:lnTo>
                      <a:pt x="9" y="2"/>
                    </a:lnTo>
                    <a:lnTo>
                      <a:pt x="9" y="2"/>
                    </a:lnTo>
                    <a:lnTo>
                      <a:pt x="5" y="5"/>
                    </a:lnTo>
                    <a:lnTo>
                      <a:pt x="4" y="7"/>
                    </a:lnTo>
                    <a:lnTo>
                      <a:pt x="4" y="9"/>
                    </a:lnTo>
                    <a:lnTo>
                      <a:pt x="5" y="13"/>
                    </a:lnTo>
                    <a:lnTo>
                      <a:pt x="6" y="17"/>
                    </a:lnTo>
                    <a:lnTo>
                      <a:pt x="6" y="17"/>
                    </a:lnTo>
                    <a:lnTo>
                      <a:pt x="8" y="17"/>
                    </a:lnTo>
                    <a:lnTo>
                      <a:pt x="18" y="14"/>
                    </a:lnTo>
                    <a:lnTo>
                      <a:pt x="18" y="14"/>
                    </a:lnTo>
                    <a:lnTo>
                      <a:pt x="19" y="13"/>
                    </a:lnTo>
                    <a:lnTo>
                      <a:pt x="18" y="11"/>
                    </a:lnTo>
                    <a:lnTo>
                      <a:pt x="18" y="10"/>
                    </a:lnTo>
                    <a:lnTo>
                      <a:pt x="18" y="10"/>
                    </a:lnTo>
                    <a:lnTo>
                      <a:pt x="17" y="8"/>
                    </a:lnTo>
                    <a:lnTo>
                      <a:pt x="15" y="6"/>
                    </a:lnTo>
                    <a:lnTo>
                      <a:pt x="13" y="6"/>
                    </a:lnTo>
                    <a:lnTo>
                      <a:pt x="12" y="6"/>
                    </a:lnTo>
                    <a:lnTo>
                      <a:pt x="11" y="5"/>
                    </a:lnTo>
                    <a:lnTo>
                      <a:pt x="11" y="5"/>
                    </a:lnTo>
                    <a:lnTo>
                      <a:pt x="15" y="2"/>
                    </a:lnTo>
                    <a:lnTo>
                      <a:pt x="15" y="2"/>
                    </a:lnTo>
                    <a:lnTo>
                      <a:pt x="21" y="0"/>
                    </a:lnTo>
                    <a:lnTo>
                      <a:pt x="21" y="2"/>
                    </a:lnTo>
                    <a:lnTo>
                      <a:pt x="21" y="2"/>
                    </a:lnTo>
                    <a:lnTo>
                      <a:pt x="19" y="5"/>
                    </a:lnTo>
                    <a:lnTo>
                      <a:pt x="19" y="8"/>
                    </a:lnTo>
                    <a:lnTo>
                      <a:pt x="20" y="11"/>
                    </a:lnTo>
                    <a:lnTo>
                      <a:pt x="20" y="11"/>
                    </a:lnTo>
                    <a:lnTo>
                      <a:pt x="21" y="11"/>
                    </a:lnTo>
                    <a:lnTo>
                      <a:pt x="21" y="11"/>
                    </a:lnTo>
                    <a:lnTo>
                      <a:pt x="32" y="7"/>
                    </a:lnTo>
                    <a:lnTo>
                      <a:pt x="32" y="7"/>
                    </a:lnTo>
                    <a:lnTo>
                      <a:pt x="32" y="7"/>
                    </a:lnTo>
                    <a:lnTo>
                      <a:pt x="32" y="6"/>
                    </a:lnTo>
                    <a:lnTo>
                      <a:pt x="31" y="1"/>
                    </a:lnTo>
                    <a:lnTo>
                      <a:pt x="34" y="1"/>
                    </a:lnTo>
                    <a:lnTo>
                      <a:pt x="39" y="15"/>
                    </a:lnTo>
                    <a:lnTo>
                      <a:pt x="37"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49">
                <a:extLst>
                  <a:ext uri="{FF2B5EF4-FFF2-40B4-BE49-F238E27FC236}">
                    <a16:creationId xmlns:a16="http://schemas.microsoft.com/office/drawing/2014/main" id="{7F485D4B-2380-3747-91C9-D0D02DF0AEE3}"/>
                  </a:ext>
                </a:extLst>
              </p:cNvPr>
              <p:cNvSpPr>
                <a:spLocks/>
              </p:cNvSpPr>
              <p:nvPr userDrawn="1"/>
            </p:nvSpPr>
            <p:spPr bwMode="auto">
              <a:xfrm>
                <a:off x="7880350" y="476250"/>
                <a:ext cx="33338" cy="34925"/>
              </a:xfrm>
              <a:custGeom>
                <a:avLst/>
                <a:gdLst>
                  <a:gd name="T0" fmla="*/ 38 w 41"/>
                  <a:gd name="T1" fmla="*/ 36 h 43"/>
                  <a:gd name="T2" fmla="*/ 36 w 41"/>
                  <a:gd name="T3" fmla="*/ 32 h 43"/>
                  <a:gd name="T4" fmla="*/ 24 w 41"/>
                  <a:gd name="T5" fmla="*/ 35 h 43"/>
                  <a:gd name="T6" fmla="*/ 11 w 41"/>
                  <a:gd name="T7" fmla="*/ 37 h 43"/>
                  <a:gd name="T8" fmla="*/ 10 w 41"/>
                  <a:gd name="T9" fmla="*/ 39 h 43"/>
                  <a:gd name="T10" fmla="*/ 9 w 41"/>
                  <a:gd name="T11" fmla="*/ 43 h 43"/>
                  <a:gd name="T12" fmla="*/ 7 w 41"/>
                  <a:gd name="T13" fmla="*/ 27 h 43"/>
                  <a:gd name="T14" fmla="*/ 9 w 41"/>
                  <a:gd name="T15" fmla="*/ 32 h 43"/>
                  <a:gd name="T16" fmla="*/ 10 w 41"/>
                  <a:gd name="T17" fmla="*/ 32 h 43"/>
                  <a:gd name="T18" fmla="*/ 19 w 41"/>
                  <a:gd name="T19" fmla="*/ 31 h 43"/>
                  <a:gd name="T20" fmla="*/ 20 w 41"/>
                  <a:gd name="T21" fmla="*/ 30 h 43"/>
                  <a:gd name="T22" fmla="*/ 17 w 41"/>
                  <a:gd name="T23" fmla="*/ 17 h 43"/>
                  <a:gd name="T24" fmla="*/ 17 w 41"/>
                  <a:gd name="T25" fmla="*/ 16 h 43"/>
                  <a:gd name="T26" fmla="*/ 12 w 41"/>
                  <a:gd name="T27" fmla="*/ 16 h 43"/>
                  <a:gd name="T28" fmla="*/ 7 w 41"/>
                  <a:gd name="T29" fmla="*/ 18 h 43"/>
                  <a:gd name="T30" fmla="*/ 5 w 41"/>
                  <a:gd name="T31" fmla="*/ 19 h 43"/>
                  <a:gd name="T32" fmla="*/ 4 w 41"/>
                  <a:gd name="T33" fmla="*/ 24 h 43"/>
                  <a:gd name="T34" fmla="*/ 2 w 41"/>
                  <a:gd name="T35" fmla="*/ 8 h 43"/>
                  <a:gd name="T36" fmla="*/ 3 w 41"/>
                  <a:gd name="T37" fmla="*/ 11 h 43"/>
                  <a:gd name="T38" fmla="*/ 5 w 41"/>
                  <a:gd name="T39" fmla="*/ 13 h 43"/>
                  <a:gd name="T40" fmla="*/ 18 w 41"/>
                  <a:gd name="T41" fmla="*/ 9 h 43"/>
                  <a:gd name="T42" fmla="*/ 29 w 41"/>
                  <a:gd name="T43" fmla="*/ 7 h 43"/>
                  <a:gd name="T44" fmla="*/ 30 w 41"/>
                  <a:gd name="T45" fmla="*/ 1 h 43"/>
                  <a:gd name="T46" fmla="*/ 36 w 41"/>
                  <a:gd name="T47" fmla="*/ 16 h 43"/>
                  <a:gd name="T48" fmla="*/ 34 w 41"/>
                  <a:gd name="T49" fmla="*/ 17 h 43"/>
                  <a:gd name="T50" fmla="*/ 31 w 41"/>
                  <a:gd name="T51" fmla="*/ 13 h 43"/>
                  <a:gd name="T52" fmla="*/ 20 w 41"/>
                  <a:gd name="T53" fmla="*/ 15 h 43"/>
                  <a:gd name="T54" fmla="*/ 19 w 41"/>
                  <a:gd name="T55" fmla="*/ 15 h 43"/>
                  <a:gd name="T56" fmla="*/ 22 w 41"/>
                  <a:gd name="T57" fmla="*/ 28 h 43"/>
                  <a:gd name="T58" fmla="*/ 22 w 41"/>
                  <a:gd name="T59" fmla="*/ 30 h 43"/>
                  <a:gd name="T60" fmla="*/ 24 w 41"/>
                  <a:gd name="T61" fmla="*/ 30 h 43"/>
                  <a:gd name="T62" fmla="*/ 34 w 41"/>
                  <a:gd name="T63" fmla="*/ 26 h 43"/>
                  <a:gd name="T64" fmla="*/ 35 w 41"/>
                  <a:gd name="T65" fmla="*/ 20 h 43"/>
                  <a:gd name="T66" fmla="*/ 41 w 41"/>
                  <a:gd name="T67" fmla="*/ 3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 h="43">
                    <a:moveTo>
                      <a:pt x="38" y="36"/>
                    </a:moveTo>
                    <a:lnTo>
                      <a:pt x="38" y="36"/>
                    </a:lnTo>
                    <a:lnTo>
                      <a:pt x="37" y="33"/>
                    </a:lnTo>
                    <a:lnTo>
                      <a:pt x="36" y="32"/>
                    </a:lnTo>
                    <a:lnTo>
                      <a:pt x="36" y="32"/>
                    </a:lnTo>
                    <a:lnTo>
                      <a:pt x="24" y="35"/>
                    </a:lnTo>
                    <a:lnTo>
                      <a:pt x="24" y="35"/>
                    </a:lnTo>
                    <a:lnTo>
                      <a:pt x="11" y="37"/>
                    </a:lnTo>
                    <a:lnTo>
                      <a:pt x="11" y="37"/>
                    </a:lnTo>
                    <a:lnTo>
                      <a:pt x="10" y="39"/>
                    </a:lnTo>
                    <a:lnTo>
                      <a:pt x="11" y="43"/>
                    </a:lnTo>
                    <a:lnTo>
                      <a:pt x="9" y="43"/>
                    </a:lnTo>
                    <a:lnTo>
                      <a:pt x="5" y="28"/>
                    </a:lnTo>
                    <a:lnTo>
                      <a:pt x="7" y="27"/>
                    </a:lnTo>
                    <a:lnTo>
                      <a:pt x="7" y="27"/>
                    </a:lnTo>
                    <a:lnTo>
                      <a:pt x="9" y="32"/>
                    </a:lnTo>
                    <a:lnTo>
                      <a:pt x="10" y="32"/>
                    </a:lnTo>
                    <a:lnTo>
                      <a:pt x="10" y="32"/>
                    </a:lnTo>
                    <a:lnTo>
                      <a:pt x="16" y="31"/>
                    </a:lnTo>
                    <a:lnTo>
                      <a:pt x="19" y="31"/>
                    </a:lnTo>
                    <a:lnTo>
                      <a:pt x="19" y="31"/>
                    </a:lnTo>
                    <a:lnTo>
                      <a:pt x="20" y="30"/>
                    </a:lnTo>
                    <a:lnTo>
                      <a:pt x="20" y="28"/>
                    </a:lnTo>
                    <a:lnTo>
                      <a:pt x="17" y="17"/>
                    </a:lnTo>
                    <a:lnTo>
                      <a:pt x="17" y="17"/>
                    </a:lnTo>
                    <a:lnTo>
                      <a:pt x="17" y="16"/>
                    </a:lnTo>
                    <a:lnTo>
                      <a:pt x="16" y="16"/>
                    </a:lnTo>
                    <a:lnTo>
                      <a:pt x="12" y="16"/>
                    </a:lnTo>
                    <a:lnTo>
                      <a:pt x="12" y="16"/>
                    </a:lnTo>
                    <a:lnTo>
                      <a:pt x="7" y="18"/>
                    </a:lnTo>
                    <a:lnTo>
                      <a:pt x="7" y="18"/>
                    </a:lnTo>
                    <a:lnTo>
                      <a:pt x="5" y="19"/>
                    </a:lnTo>
                    <a:lnTo>
                      <a:pt x="5" y="24"/>
                    </a:lnTo>
                    <a:lnTo>
                      <a:pt x="4" y="24"/>
                    </a:lnTo>
                    <a:lnTo>
                      <a:pt x="0" y="8"/>
                    </a:lnTo>
                    <a:lnTo>
                      <a:pt x="2" y="8"/>
                    </a:lnTo>
                    <a:lnTo>
                      <a:pt x="2" y="8"/>
                    </a:lnTo>
                    <a:lnTo>
                      <a:pt x="3" y="11"/>
                    </a:lnTo>
                    <a:lnTo>
                      <a:pt x="5" y="13"/>
                    </a:lnTo>
                    <a:lnTo>
                      <a:pt x="5" y="13"/>
                    </a:lnTo>
                    <a:lnTo>
                      <a:pt x="18" y="9"/>
                    </a:lnTo>
                    <a:lnTo>
                      <a:pt x="18" y="9"/>
                    </a:lnTo>
                    <a:lnTo>
                      <a:pt x="29" y="7"/>
                    </a:lnTo>
                    <a:lnTo>
                      <a:pt x="29" y="7"/>
                    </a:lnTo>
                    <a:lnTo>
                      <a:pt x="30" y="6"/>
                    </a:lnTo>
                    <a:lnTo>
                      <a:pt x="30" y="1"/>
                    </a:lnTo>
                    <a:lnTo>
                      <a:pt x="31" y="0"/>
                    </a:lnTo>
                    <a:lnTo>
                      <a:pt x="36" y="16"/>
                    </a:lnTo>
                    <a:lnTo>
                      <a:pt x="34" y="17"/>
                    </a:lnTo>
                    <a:lnTo>
                      <a:pt x="34" y="17"/>
                    </a:lnTo>
                    <a:lnTo>
                      <a:pt x="33" y="13"/>
                    </a:lnTo>
                    <a:lnTo>
                      <a:pt x="31" y="13"/>
                    </a:lnTo>
                    <a:lnTo>
                      <a:pt x="31" y="13"/>
                    </a:lnTo>
                    <a:lnTo>
                      <a:pt x="20" y="15"/>
                    </a:lnTo>
                    <a:lnTo>
                      <a:pt x="20" y="15"/>
                    </a:lnTo>
                    <a:lnTo>
                      <a:pt x="19" y="15"/>
                    </a:lnTo>
                    <a:lnTo>
                      <a:pt x="19" y="16"/>
                    </a:lnTo>
                    <a:lnTo>
                      <a:pt x="22" y="28"/>
                    </a:lnTo>
                    <a:lnTo>
                      <a:pt x="22" y="28"/>
                    </a:lnTo>
                    <a:lnTo>
                      <a:pt x="22" y="30"/>
                    </a:lnTo>
                    <a:lnTo>
                      <a:pt x="24" y="30"/>
                    </a:lnTo>
                    <a:lnTo>
                      <a:pt x="24" y="30"/>
                    </a:lnTo>
                    <a:lnTo>
                      <a:pt x="34" y="26"/>
                    </a:lnTo>
                    <a:lnTo>
                      <a:pt x="34" y="26"/>
                    </a:lnTo>
                    <a:lnTo>
                      <a:pt x="35" y="25"/>
                    </a:lnTo>
                    <a:lnTo>
                      <a:pt x="35" y="20"/>
                    </a:lnTo>
                    <a:lnTo>
                      <a:pt x="37" y="20"/>
                    </a:lnTo>
                    <a:lnTo>
                      <a:pt x="41" y="36"/>
                    </a:lnTo>
                    <a:lnTo>
                      <a:pt x="38"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50">
                <a:extLst>
                  <a:ext uri="{FF2B5EF4-FFF2-40B4-BE49-F238E27FC236}">
                    <a16:creationId xmlns:a16="http://schemas.microsoft.com/office/drawing/2014/main" id="{16949DFA-D170-7E4F-9292-E452E1994DCE}"/>
                  </a:ext>
                </a:extLst>
              </p:cNvPr>
              <p:cNvSpPr>
                <a:spLocks/>
              </p:cNvSpPr>
              <p:nvPr userDrawn="1"/>
            </p:nvSpPr>
            <p:spPr bwMode="auto">
              <a:xfrm>
                <a:off x="7878763" y="454025"/>
                <a:ext cx="26988" cy="25400"/>
              </a:xfrm>
              <a:custGeom>
                <a:avLst/>
                <a:gdLst>
                  <a:gd name="T0" fmla="*/ 34 w 35"/>
                  <a:gd name="T1" fmla="*/ 26 h 31"/>
                  <a:gd name="T2" fmla="*/ 34 w 35"/>
                  <a:gd name="T3" fmla="*/ 26 h 31"/>
                  <a:gd name="T4" fmla="*/ 33 w 35"/>
                  <a:gd name="T5" fmla="*/ 23 h 31"/>
                  <a:gd name="T6" fmla="*/ 32 w 35"/>
                  <a:gd name="T7" fmla="*/ 23 h 31"/>
                  <a:gd name="T8" fmla="*/ 32 w 35"/>
                  <a:gd name="T9" fmla="*/ 23 h 31"/>
                  <a:gd name="T10" fmla="*/ 20 w 35"/>
                  <a:gd name="T11" fmla="*/ 24 h 31"/>
                  <a:gd name="T12" fmla="*/ 20 w 35"/>
                  <a:gd name="T13" fmla="*/ 24 h 31"/>
                  <a:gd name="T14" fmla="*/ 7 w 35"/>
                  <a:gd name="T15" fmla="*/ 25 h 31"/>
                  <a:gd name="T16" fmla="*/ 7 w 35"/>
                  <a:gd name="T17" fmla="*/ 25 h 31"/>
                  <a:gd name="T18" fmla="*/ 6 w 35"/>
                  <a:gd name="T19" fmla="*/ 26 h 31"/>
                  <a:gd name="T20" fmla="*/ 6 w 35"/>
                  <a:gd name="T21" fmla="*/ 29 h 31"/>
                  <a:gd name="T22" fmla="*/ 4 w 35"/>
                  <a:gd name="T23" fmla="*/ 31 h 31"/>
                  <a:gd name="T24" fmla="*/ 2 w 35"/>
                  <a:gd name="T25" fmla="*/ 12 h 31"/>
                  <a:gd name="T26" fmla="*/ 2 w 35"/>
                  <a:gd name="T27" fmla="*/ 12 h 31"/>
                  <a:gd name="T28" fmla="*/ 0 w 35"/>
                  <a:gd name="T29" fmla="*/ 6 h 31"/>
                  <a:gd name="T30" fmla="*/ 0 w 35"/>
                  <a:gd name="T31" fmla="*/ 6 h 31"/>
                  <a:gd name="T32" fmla="*/ 8 w 35"/>
                  <a:gd name="T33" fmla="*/ 3 h 31"/>
                  <a:gd name="T34" fmla="*/ 9 w 35"/>
                  <a:gd name="T35" fmla="*/ 6 h 31"/>
                  <a:gd name="T36" fmla="*/ 9 w 35"/>
                  <a:gd name="T37" fmla="*/ 6 h 31"/>
                  <a:gd name="T38" fmla="*/ 6 w 35"/>
                  <a:gd name="T39" fmla="*/ 7 h 31"/>
                  <a:gd name="T40" fmla="*/ 4 w 35"/>
                  <a:gd name="T41" fmla="*/ 9 h 31"/>
                  <a:gd name="T42" fmla="*/ 4 w 35"/>
                  <a:gd name="T43" fmla="*/ 11 h 31"/>
                  <a:gd name="T44" fmla="*/ 4 w 35"/>
                  <a:gd name="T45" fmla="*/ 15 h 31"/>
                  <a:gd name="T46" fmla="*/ 4 w 35"/>
                  <a:gd name="T47" fmla="*/ 19 h 31"/>
                  <a:gd name="T48" fmla="*/ 4 w 35"/>
                  <a:gd name="T49" fmla="*/ 19 h 31"/>
                  <a:gd name="T50" fmla="*/ 5 w 35"/>
                  <a:gd name="T51" fmla="*/ 20 h 31"/>
                  <a:gd name="T52" fmla="*/ 16 w 35"/>
                  <a:gd name="T53" fmla="*/ 19 h 31"/>
                  <a:gd name="T54" fmla="*/ 16 w 35"/>
                  <a:gd name="T55" fmla="*/ 19 h 31"/>
                  <a:gd name="T56" fmla="*/ 16 w 35"/>
                  <a:gd name="T57" fmla="*/ 18 h 31"/>
                  <a:gd name="T58" fmla="*/ 16 w 35"/>
                  <a:gd name="T59" fmla="*/ 17 h 31"/>
                  <a:gd name="T60" fmla="*/ 16 w 35"/>
                  <a:gd name="T61" fmla="*/ 16 h 31"/>
                  <a:gd name="T62" fmla="*/ 16 w 35"/>
                  <a:gd name="T63" fmla="*/ 16 h 31"/>
                  <a:gd name="T64" fmla="*/ 16 w 35"/>
                  <a:gd name="T65" fmla="*/ 14 h 31"/>
                  <a:gd name="T66" fmla="*/ 15 w 35"/>
                  <a:gd name="T67" fmla="*/ 11 h 31"/>
                  <a:gd name="T68" fmla="*/ 14 w 35"/>
                  <a:gd name="T69" fmla="*/ 11 h 31"/>
                  <a:gd name="T70" fmla="*/ 12 w 35"/>
                  <a:gd name="T71" fmla="*/ 10 h 31"/>
                  <a:gd name="T72" fmla="*/ 12 w 35"/>
                  <a:gd name="T73" fmla="*/ 9 h 31"/>
                  <a:gd name="T74" fmla="*/ 12 w 35"/>
                  <a:gd name="T75" fmla="*/ 9 h 31"/>
                  <a:gd name="T76" fmla="*/ 16 w 35"/>
                  <a:gd name="T77" fmla="*/ 8 h 31"/>
                  <a:gd name="T78" fmla="*/ 16 w 35"/>
                  <a:gd name="T79" fmla="*/ 8 h 31"/>
                  <a:gd name="T80" fmla="*/ 22 w 35"/>
                  <a:gd name="T81" fmla="*/ 7 h 31"/>
                  <a:gd name="T82" fmla="*/ 22 w 35"/>
                  <a:gd name="T83" fmla="*/ 9 h 31"/>
                  <a:gd name="T84" fmla="*/ 22 w 35"/>
                  <a:gd name="T85" fmla="*/ 9 h 31"/>
                  <a:gd name="T86" fmla="*/ 18 w 35"/>
                  <a:gd name="T87" fmla="*/ 11 h 31"/>
                  <a:gd name="T88" fmla="*/ 18 w 35"/>
                  <a:gd name="T89" fmla="*/ 12 h 31"/>
                  <a:gd name="T90" fmla="*/ 18 w 35"/>
                  <a:gd name="T91" fmla="*/ 15 h 31"/>
                  <a:gd name="T92" fmla="*/ 18 w 35"/>
                  <a:gd name="T93" fmla="*/ 18 h 31"/>
                  <a:gd name="T94" fmla="*/ 18 w 35"/>
                  <a:gd name="T95" fmla="*/ 18 h 31"/>
                  <a:gd name="T96" fmla="*/ 20 w 35"/>
                  <a:gd name="T97" fmla="*/ 18 h 31"/>
                  <a:gd name="T98" fmla="*/ 32 w 35"/>
                  <a:gd name="T99" fmla="*/ 17 h 31"/>
                  <a:gd name="T100" fmla="*/ 32 w 35"/>
                  <a:gd name="T101" fmla="*/ 17 h 31"/>
                  <a:gd name="T102" fmla="*/ 32 w 35"/>
                  <a:gd name="T103" fmla="*/ 16 h 31"/>
                  <a:gd name="T104" fmla="*/ 32 w 35"/>
                  <a:gd name="T105" fmla="*/ 8 h 31"/>
                  <a:gd name="T106" fmla="*/ 32 w 35"/>
                  <a:gd name="T107" fmla="*/ 8 h 31"/>
                  <a:gd name="T108" fmla="*/ 30 w 35"/>
                  <a:gd name="T109" fmla="*/ 4 h 31"/>
                  <a:gd name="T110" fmla="*/ 26 w 35"/>
                  <a:gd name="T111" fmla="*/ 3 h 31"/>
                  <a:gd name="T112" fmla="*/ 23 w 35"/>
                  <a:gd name="T113" fmla="*/ 2 h 31"/>
                  <a:gd name="T114" fmla="*/ 24 w 35"/>
                  <a:gd name="T115" fmla="*/ 0 h 31"/>
                  <a:gd name="T116" fmla="*/ 24 w 35"/>
                  <a:gd name="T117" fmla="*/ 0 h 31"/>
                  <a:gd name="T118" fmla="*/ 33 w 35"/>
                  <a:gd name="T119" fmla="*/ 0 h 31"/>
                  <a:gd name="T120" fmla="*/ 35 w 35"/>
                  <a:gd name="T121" fmla="*/ 26 h 31"/>
                  <a:gd name="T122" fmla="*/ 34 w 35"/>
                  <a:gd name="T123" fmla="*/ 2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 h="31">
                    <a:moveTo>
                      <a:pt x="34" y="26"/>
                    </a:moveTo>
                    <a:lnTo>
                      <a:pt x="34" y="26"/>
                    </a:lnTo>
                    <a:lnTo>
                      <a:pt x="33" y="23"/>
                    </a:lnTo>
                    <a:lnTo>
                      <a:pt x="32" y="23"/>
                    </a:lnTo>
                    <a:lnTo>
                      <a:pt x="32" y="23"/>
                    </a:lnTo>
                    <a:lnTo>
                      <a:pt x="20" y="24"/>
                    </a:lnTo>
                    <a:lnTo>
                      <a:pt x="20" y="24"/>
                    </a:lnTo>
                    <a:lnTo>
                      <a:pt x="7" y="25"/>
                    </a:lnTo>
                    <a:lnTo>
                      <a:pt x="7" y="25"/>
                    </a:lnTo>
                    <a:lnTo>
                      <a:pt x="6" y="26"/>
                    </a:lnTo>
                    <a:lnTo>
                      <a:pt x="6" y="29"/>
                    </a:lnTo>
                    <a:lnTo>
                      <a:pt x="4" y="31"/>
                    </a:lnTo>
                    <a:lnTo>
                      <a:pt x="2" y="12"/>
                    </a:lnTo>
                    <a:lnTo>
                      <a:pt x="2" y="12"/>
                    </a:lnTo>
                    <a:lnTo>
                      <a:pt x="0" y="6"/>
                    </a:lnTo>
                    <a:lnTo>
                      <a:pt x="0" y="6"/>
                    </a:lnTo>
                    <a:lnTo>
                      <a:pt x="8" y="3"/>
                    </a:lnTo>
                    <a:lnTo>
                      <a:pt x="9" y="6"/>
                    </a:lnTo>
                    <a:lnTo>
                      <a:pt x="9" y="6"/>
                    </a:lnTo>
                    <a:lnTo>
                      <a:pt x="6" y="7"/>
                    </a:lnTo>
                    <a:lnTo>
                      <a:pt x="4" y="9"/>
                    </a:lnTo>
                    <a:lnTo>
                      <a:pt x="4" y="11"/>
                    </a:lnTo>
                    <a:lnTo>
                      <a:pt x="4" y="15"/>
                    </a:lnTo>
                    <a:lnTo>
                      <a:pt x="4" y="19"/>
                    </a:lnTo>
                    <a:lnTo>
                      <a:pt x="4" y="19"/>
                    </a:lnTo>
                    <a:lnTo>
                      <a:pt x="5" y="20"/>
                    </a:lnTo>
                    <a:lnTo>
                      <a:pt x="16" y="19"/>
                    </a:lnTo>
                    <a:lnTo>
                      <a:pt x="16" y="19"/>
                    </a:lnTo>
                    <a:lnTo>
                      <a:pt x="16" y="18"/>
                    </a:lnTo>
                    <a:lnTo>
                      <a:pt x="16" y="17"/>
                    </a:lnTo>
                    <a:lnTo>
                      <a:pt x="16" y="16"/>
                    </a:lnTo>
                    <a:lnTo>
                      <a:pt x="16" y="16"/>
                    </a:lnTo>
                    <a:lnTo>
                      <a:pt x="16" y="14"/>
                    </a:lnTo>
                    <a:lnTo>
                      <a:pt x="15" y="11"/>
                    </a:lnTo>
                    <a:lnTo>
                      <a:pt x="14" y="11"/>
                    </a:lnTo>
                    <a:lnTo>
                      <a:pt x="12" y="10"/>
                    </a:lnTo>
                    <a:lnTo>
                      <a:pt x="12" y="9"/>
                    </a:lnTo>
                    <a:lnTo>
                      <a:pt x="12" y="9"/>
                    </a:lnTo>
                    <a:lnTo>
                      <a:pt x="16" y="8"/>
                    </a:lnTo>
                    <a:lnTo>
                      <a:pt x="16" y="8"/>
                    </a:lnTo>
                    <a:lnTo>
                      <a:pt x="22" y="7"/>
                    </a:lnTo>
                    <a:lnTo>
                      <a:pt x="22" y="9"/>
                    </a:lnTo>
                    <a:lnTo>
                      <a:pt x="22" y="9"/>
                    </a:lnTo>
                    <a:lnTo>
                      <a:pt x="18" y="11"/>
                    </a:lnTo>
                    <a:lnTo>
                      <a:pt x="18" y="12"/>
                    </a:lnTo>
                    <a:lnTo>
                      <a:pt x="18" y="15"/>
                    </a:lnTo>
                    <a:lnTo>
                      <a:pt x="18" y="18"/>
                    </a:lnTo>
                    <a:lnTo>
                      <a:pt x="18" y="18"/>
                    </a:lnTo>
                    <a:lnTo>
                      <a:pt x="20" y="18"/>
                    </a:lnTo>
                    <a:lnTo>
                      <a:pt x="32" y="17"/>
                    </a:lnTo>
                    <a:lnTo>
                      <a:pt x="32" y="17"/>
                    </a:lnTo>
                    <a:lnTo>
                      <a:pt x="32" y="16"/>
                    </a:lnTo>
                    <a:lnTo>
                      <a:pt x="32" y="8"/>
                    </a:lnTo>
                    <a:lnTo>
                      <a:pt x="32" y="8"/>
                    </a:lnTo>
                    <a:lnTo>
                      <a:pt x="30" y="4"/>
                    </a:lnTo>
                    <a:lnTo>
                      <a:pt x="26" y="3"/>
                    </a:lnTo>
                    <a:lnTo>
                      <a:pt x="23" y="2"/>
                    </a:lnTo>
                    <a:lnTo>
                      <a:pt x="24" y="0"/>
                    </a:lnTo>
                    <a:lnTo>
                      <a:pt x="24" y="0"/>
                    </a:lnTo>
                    <a:lnTo>
                      <a:pt x="33" y="0"/>
                    </a:lnTo>
                    <a:lnTo>
                      <a:pt x="35" y="26"/>
                    </a:lnTo>
                    <a:lnTo>
                      <a:pt x="34"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51">
                <a:extLst>
                  <a:ext uri="{FF2B5EF4-FFF2-40B4-BE49-F238E27FC236}">
                    <a16:creationId xmlns:a16="http://schemas.microsoft.com/office/drawing/2014/main" id="{6C4196C9-6F4F-7849-8A1F-B6A663126E4F}"/>
                  </a:ext>
                </a:extLst>
              </p:cNvPr>
              <p:cNvSpPr>
                <a:spLocks noEditPoints="1"/>
              </p:cNvSpPr>
              <p:nvPr userDrawn="1"/>
            </p:nvSpPr>
            <p:spPr bwMode="auto">
              <a:xfrm>
                <a:off x="7877175" y="425450"/>
                <a:ext cx="26988" cy="26987"/>
              </a:xfrm>
              <a:custGeom>
                <a:avLst/>
                <a:gdLst>
                  <a:gd name="T0" fmla="*/ 20 w 34"/>
                  <a:gd name="T1" fmla="*/ 15 h 35"/>
                  <a:gd name="T2" fmla="*/ 20 w 34"/>
                  <a:gd name="T3" fmla="*/ 15 h 35"/>
                  <a:gd name="T4" fmla="*/ 20 w 34"/>
                  <a:gd name="T5" fmla="*/ 14 h 35"/>
                  <a:gd name="T6" fmla="*/ 20 w 34"/>
                  <a:gd name="T7" fmla="*/ 14 h 35"/>
                  <a:gd name="T8" fmla="*/ 19 w 34"/>
                  <a:gd name="T9" fmla="*/ 14 h 35"/>
                  <a:gd name="T10" fmla="*/ 8 w 34"/>
                  <a:gd name="T11" fmla="*/ 20 h 35"/>
                  <a:gd name="T12" fmla="*/ 19 w 34"/>
                  <a:gd name="T13" fmla="*/ 23 h 35"/>
                  <a:gd name="T14" fmla="*/ 19 w 34"/>
                  <a:gd name="T15" fmla="*/ 23 h 35"/>
                  <a:gd name="T16" fmla="*/ 20 w 34"/>
                  <a:gd name="T17" fmla="*/ 24 h 35"/>
                  <a:gd name="T18" fmla="*/ 20 w 34"/>
                  <a:gd name="T19" fmla="*/ 24 h 35"/>
                  <a:gd name="T20" fmla="*/ 20 w 34"/>
                  <a:gd name="T21" fmla="*/ 23 h 35"/>
                  <a:gd name="T22" fmla="*/ 20 w 34"/>
                  <a:gd name="T23" fmla="*/ 15 h 35"/>
                  <a:gd name="T24" fmla="*/ 33 w 34"/>
                  <a:gd name="T25" fmla="*/ 35 h 35"/>
                  <a:gd name="T26" fmla="*/ 33 w 34"/>
                  <a:gd name="T27" fmla="*/ 35 h 35"/>
                  <a:gd name="T28" fmla="*/ 32 w 34"/>
                  <a:gd name="T29" fmla="*/ 32 h 35"/>
                  <a:gd name="T30" fmla="*/ 31 w 34"/>
                  <a:gd name="T31" fmla="*/ 31 h 35"/>
                  <a:gd name="T32" fmla="*/ 27 w 34"/>
                  <a:gd name="T33" fmla="*/ 29 h 35"/>
                  <a:gd name="T34" fmla="*/ 7 w 34"/>
                  <a:gd name="T35" fmla="*/ 21 h 35"/>
                  <a:gd name="T36" fmla="*/ 7 w 34"/>
                  <a:gd name="T37" fmla="*/ 21 h 35"/>
                  <a:gd name="T38" fmla="*/ 0 w 34"/>
                  <a:gd name="T39" fmla="*/ 19 h 35"/>
                  <a:gd name="T40" fmla="*/ 0 w 34"/>
                  <a:gd name="T41" fmla="*/ 17 h 35"/>
                  <a:gd name="T42" fmla="*/ 0 w 34"/>
                  <a:gd name="T43" fmla="*/ 17 h 35"/>
                  <a:gd name="T44" fmla="*/ 6 w 34"/>
                  <a:gd name="T45" fmla="*/ 15 h 35"/>
                  <a:gd name="T46" fmla="*/ 28 w 34"/>
                  <a:gd name="T47" fmla="*/ 5 h 35"/>
                  <a:gd name="T48" fmla="*/ 28 w 34"/>
                  <a:gd name="T49" fmla="*/ 5 h 35"/>
                  <a:gd name="T50" fmla="*/ 32 w 34"/>
                  <a:gd name="T51" fmla="*/ 4 h 35"/>
                  <a:gd name="T52" fmla="*/ 32 w 34"/>
                  <a:gd name="T53" fmla="*/ 0 h 35"/>
                  <a:gd name="T54" fmla="*/ 34 w 34"/>
                  <a:gd name="T55" fmla="*/ 0 h 35"/>
                  <a:gd name="T56" fmla="*/ 34 w 34"/>
                  <a:gd name="T57" fmla="*/ 15 h 35"/>
                  <a:gd name="T58" fmla="*/ 32 w 34"/>
                  <a:gd name="T59" fmla="*/ 15 h 35"/>
                  <a:gd name="T60" fmla="*/ 32 w 34"/>
                  <a:gd name="T61" fmla="*/ 15 h 35"/>
                  <a:gd name="T62" fmla="*/ 32 w 34"/>
                  <a:gd name="T63" fmla="*/ 12 h 35"/>
                  <a:gd name="T64" fmla="*/ 31 w 34"/>
                  <a:gd name="T65" fmla="*/ 11 h 35"/>
                  <a:gd name="T66" fmla="*/ 31 w 34"/>
                  <a:gd name="T67" fmla="*/ 11 h 35"/>
                  <a:gd name="T68" fmla="*/ 24 w 34"/>
                  <a:gd name="T69" fmla="*/ 13 h 35"/>
                  <a:gd name="T70" fmla="*/ 24 w 34"/>
                  <a:gd name="T71" fmla="*/ 13 h 35"/>
                  <a:gd name="T72" fmla="*/ 23 w 34"/>
                  <a:gd name="T73" fmla="*/ 14 h 35"/>
                  <a:gd name="T74" fmla="*/ 23 w 34"/>
                  <a:gd name="T75" fmla="*/ 14 h 35"/>
                  <a:gd name="T76" fmla="*/ 23 w 34"/>
                  <a:gd name="T77" fmla="*/ 22 h 35"/>
                  <a:gd name="T78" fmla="*/ 23 w 34"/>
                  <a:gd name="T79" fmla="*/ 22 h 35"/>
                  <a:gd name="T80" fmla="*/ 24 w 34"/>
                  <a:gd name="T81" fmla="*/ 24 h 35"/>
                  <a:gd name="T82" fmla="*/ 24 w 34"/>
                  <a:gd name="T83" fmla="*/ 26 h 35"/>
                  <a:gd name="T84" fmla="*/ 24 w 34"/>
                  <a:gd name="T85" fmla="*/ 26 h 35"/>
                  <a:gd name="T86" fmla="*/ 31 w 34"/>
                  <a:gd name="T87" fmla="*/ 28 h 35"/>
                  <a:gd name="T88" fmla="*/ 31 w 34"/>
                  <a:gd name="T89" fmla="*/ 28 h 35"/>
                  <a:gd name="T90" fmla="*/ 32 w 34"/>
                  <a:gd name="T91" fmla="*/ 27 h 35"/>
                  <a:gd name="T92" fmla="*/ 32 w 34"/>
                  <a:gd name="T93" fmla="*/ 22 h 35"/>
                  <a:gd name="T94" fmla="*/ 34 w 34"/>
                  <a:gd name="T95" fmla="*/ 22 h 35"/>
                  <a:gd name="T96" fmla="*/ 34 w 34"/>
                  <a:gd name="T97" fmla="*/ 35 h 35"/>
                  <a:gd name="T98" fmla="*/ 33 w 34"/>
                  <a:gd name="T99"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4" h="35">
                    <a:moveTo>
                      <a:pt x="20" y="15"/>
                    </a:moveTo>
                    <a:lnTo>
                      <a:pt x="20" y="15"/>
                    </a:lnTo>
                    <a:lnTo>
                      <a:pt x="20" y="14"/>
                    </a:lnTo>
                    <a:lnTo>
                      <a:pt x="20" y="14"/>
                    </a:lnTo>
                    <a:lnTo>
                      <a:pt x="19" y="14"/>
                    </a:lnTo>
                    <a:lnTo>
                      <a:pt x="8" y="20"/>
                    </a:lnTo>
                    <a:lnTo>
                      <a:pt x="19" y="23"/>
                    </a:lnTo>
                    <a:lnTo>
                      <a:pt x="19" y="23"/>
                    </a:lnTo>
                    <a:lnTo>
                      <a:pt x="20" y="24"/>
                    </a:lnTo>
                    <a:lnTo>
                      <a:pt x="20" y="24"/>
                    </a:lnTo>
                    <a:lnTo>
                      <a:pt x="20" y="23"/>
                    </a:lnTo>
                    <a:lnTo>
                      <a:pt x="20" y="15"/>
                    </a:lnTo>
                    <a:close/>
                    <a:moveTo>
                      <a:pt x="33" y="35"/>
                    </a:moveTo>
                    <a:lnTo>
                      <a:pt x="33" y="35"/>
                    </a:lnTo>
                    <a:lnTo>
                      <a:pt x="32" y="32"/>
                    </a:lnTo>
                    <a:lnTo>
                      <a:pt x="31" y="31"/>
                    </a:lnTo>
                    <a:lnTo>
                      <a:pt x="27" y="29"/>
                    </a:lnTo>
                    <a:lnTo>
                      <a:pt x="7" y="21"/>
                    </a:lnTo>
                    <a:lnTo>
                      <a:pt x="7" y="21"/>
                    </a:lnTo>
                    <a:lnTo>
                      <a:pt x="0" y="19"/>
                    </a:lnTo>
                    <a:lnTo>
                      <a:pt x="0" y="17"/>
                    </a:lnTo>
                    <a:lnTo>
                      <a:pt x="0" y="17"/>
                    </a:lnTo>
                    <a:lnTo>
                      <a:pt x="6" y="15"/>
                    </a:lnTo>
                    <a:lnTo>
                      <a:pt x="28" y="5"/>
                    </a:lnTo>
                    <a:lnTo>
                      <a:pt x="28" y="5"/>
                    </a:lnTo>
                    <a:lnTo>
                      <a:pt x="32" y="4"/>
                    </a:lnTo>
                    <a:lnTo>
                      <a:pt x="32" y="0"/>
                    </a:lnTo>
                    <a:lnTo>
                      <a:pt x="34" y="0"/>
                    </a:lnTo>
                    <a:lnTo>
                      <a:pt x="34" y="15"/>
                    </a:lnTo>
                    <a:lnTo>
                      <a:pt x="32" y="15"/>
                    </a:lnTo>
                    <a:lnTo>
                      <a:pt x="32" y="15"/>
                    </a:lnTo>
                    <a:lnTo>
                      <a:pt x="32" y="12"/>
                    </a:lnTo>
                    <a:lnTo>
                      <a:pt x="31" y="11"/>
                    </a:lnTo>
                    <a:lnTo>
                      <a:pt x="31" y="11"/>
                    </a:lnTo>
                    <a:lnTo>
                      <a:pt x="24" y="13"/>
                    </a:lnTo>
                    <a:lnTo>
                      <a:pt x="24" y="13"/>
                    </a:lnTo>
                    <a:lnTo>
                      <a:pt x="23" y="14"/>
                    </a:lnTo>
                    <a:lnTo>
                      <a:pt x="23" y="14"/>
                    </a:lnTo>
                    <a:lnTo>
                      <a:pt x="23" y="22"/>
                    </a:lnTo>
                    <a:lnTo>
                      <a:pt x="23" y="22"/>
                    </a:lnTo>
                    <a:lnTo>
                      <a:pt x="24" y="24"/>
                    </a:lnTo>
                    <a:lnTo>
                      <a:pt x="24" y="26"/>
                    </a:lnTo>
                    <a:lnTo>
                      <a:pt x="24" y="26"/>
                    </a:lnTo>
                    <a:lnTo>
                      <a:pt x="31" y="28"/>
                    </a:lnTo>
                    <a:lnTo>
                      <a:pt x="31" y="28"/>
                    </a:lnTo>
                    <a:lnTo>
                      <a:pt x="32" y="27"/>
                    </a:lnTo>
                    <a:lnTo>
                      <a:pt x="32" y="22"/>
                    </a:lnTo>
                    <a:lnTo>
                      <a:pt x="34" y="22"/>
                    </a:lnTo>
                    <a:lnTo>
                      <a:pt x="34" y="35"/>
                    </a:lnTo>
                    <a:lnTo>
                      <a:pt x="33"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52">
                <a:extLst>
                  <a:ext uri="{FF2B5EF4-FFF2-40B4-BE49-F238E27FC236}">
                    <a16:creationId xmlns:a16="http://schemas.microsoft.com/office/drawing/2014/main" id="{8DBA6724-6ED7-4840-9A87-FD9DD23091FC}"/>
                  </a:ext>
                </a:extLst>
              </p:cNvPr>
              <p:cNvSpPr>
                <a:spLocks/>
              </p:cNvSpPr>
              <p:nvPr userDrawn="1"/>
            </p:nvSpPr>
            <p:spPr bwMode="auto">
              <a:xfrm>
                <a:off x="7877175" y="403225"/>
                <a:ext cx="28575" cy="20637"/>
              </a:xfrm>
              <a:custGeom>
                <a:avLst/>
                <a:gdLst>
                  <a:gd name="T0" fmla="*/ 31 w 35"/>
                  <a:gd name="T1" fmla="*/ 27 h 27"/>
                  <a:gd name="T2" fmla="*/ 31 w 35"/>
                  <a:gd name="T3" fmla="*/ 27 h 27"/>
                  <a:gd name="T4" fmla="*/ 31 w 35"/>
                  <a:gd name="T5" fmla="*/ 24 h 27"/>
                  <a:gd name="T6" fmla="*/ 30 w 35"/>
                  <a:gd name="T7" fmla="*/ 23 h 27"/>
                  <a:gd name="T8" fmla="*/ 30 w 35"/>
                  <a:gd name="T9" fmla="*/ 23 h 27"/>
                  <a:gd name="T10" fmla="*/ 17 w 35"/>
                  <a:gd name="T11" fmla="*/ 22 h 27"/>
                  <a:gd name="T12" fmla="*/ 17 w 35"/>
                  <a:gd name="T13" fmla="*/ 22 h 27"/>
                  <a:gd name="T14" fmla="*/ 5 w 35"/>
                  <a:gd name="T15" fmla="*/ 21 h 27"/>
                  <a:gd name="T16" fmla="*/ 5 w 35"/>
                  <a:gd name="T17" fmla="*/ 21 h 27"/>
                  <a:gd name="T18" fmla="*/ 4 w 35"/>
                  <a:gd name="T19" fmla="*/ 22 h 27"/>
                  <a:gd name="T20" fmla="*/ 3 w 35"/>
                  <a:gd name="T21" fmla="*/ 25 h 27"/>
                  <a:gd name="T22" fmla="*/ 0 w 35"/>
                  <a:gd name="T23" fmla="*/ 25 h 27"/>
                  <a:gd name="T24" fmla="*/ 1 w 35"/>
                  <a:gd name="T25" fmla="*/ 10 h 27"/>
                  <a:gd name="T26" fmla="*/ 4 w 35"/>
                  <a:gd name="T27" fmla="*/ 10 h 27"/>
                  <a:gd name="T28" fmla="*/ 4 w 35"/>
                  <a:gd name="T29" fmla="*/ 10 h 27"/>
                  <a:gd name="T30" fmla="*/ 4 w 35"/>
                  <a:gd name="T31" fmla="*/ 14 h 27"/>
                  <a:gd name="T32" fmla="*/ 5 w 35"/>
                  <a:gd name="T33" fmla="*/ 15 h 27"/>
                  <a:gd name="T34" fmla="*/ 5 w 35"/>
                  <a:gd name="T35" fmla="*/ 15 h 27"/>
                  <a:gd name="T36" fmla="*/ 12 w 35"/>
                  <a:gd name="T37" fmla="*/ 16 h 27"/>
                  <a:gd name="T38" fmla="*/ 30 w 35"/>
                  <a:gd name="T39" fmla="*/ 17 h 27"/>
                  <a:gd name="T40" fmla="*/ 30 w 35"/>
                  <a:gd name="T41" fmla="*/ 17 h 27"/>
                  <a:gd name="T42" fmla="*/ 31 w 35"/>
                  <a:gd name="T43" fmla="*/ 17 h 27"/>
                  <a:gd name="T44" fmla="*/ 32 w 35"/>
                  <a:gd name="T45" fmla="*/ 16 h 27"/>
                  <a:gd name="T46" fmla="*/ 32 w 35"/>
                  <a:gd name="T47" fmla="*/ 10 h 27"/>
                  <a:gd name="T48" fmla="*/ 32 w 35"/>
                  <a:gd name="T49" fmla="*/ 10 h 27"/>
                  <a:gd name="T50" fmla="*/ 32 w 35"/>
                  <a:gd name="T51" fmla="*/ 8 h 27"/>
                  <a:gd name="T52" fmla="*/ 31 w 35"/>
                  <a:gd name="T53" fmla="*/ 6 h 27"/>
                  <a:gd name="T54" fmla="*/ 25 w 35"/>
                  <a:gd name="T55" fmla="*/ 2 h 27"/>
                  <a:gd name="T56" fmla="*/ 26 w 35"/>
                  <a:gd name="T57" fmla="*/ 0 h 27"/>
                  <a:gd name="T58" fmla="*/ 26 w 35"/>
                  <a:gd name="T59" fmla="*/ 0 h 27"/>
                  <a:gd name="T60" fmla="*/ 35 w 35"/>
                  <a:gd name="T61" fmla="*/ 2 h 27"/>
                  <a:gd name="T62" fmla="*/ 33 w 35"/>
                  <a:gd name="T63" fmla="*/ 27 h 27"/>
                  <a:gd name="T64" fmla="*/ 31 w 35"/>
                  <a:gd name="T65"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 h="27">
                    <a:moveTo>
                      <a:pt x="31" y="27"/>
                    </a:moveTo>
                    <a:lnTo>
                      <a:pt x="31" y="27"/>
                    </a:lnTo>
                    <a:lnTo>
                      <a:pt x="31" y="24"/>
                    </a:lnTo>
                    <a:lnTo>
                      <a:pt x="30" y="23"/>
                    </a:lnTo>
                    <a:lnTo>
                      <a:pt x="30" y="23"/>
                    </a:lnTo>
                    <a:lnTo>
                      <a:pt x="17" y="22"/>
                    </a:lnTo>
                    <a:lnTo>
                      <a:pt x="17" y="22"/>
                    </a:lnTo>
                    <a:lnTo>
                      <a:pt x="5" y="21"/>
                    </a:lnTo>
                    <a:lnTo>
                      <a:pt x="5" y="21"/>
                    </a:lnTo>
                    <a:lnTo>
                      <a:pt x="4" y="22"/>
                    </a:lnTo>
                    <a:lnTo>
                      <a:pt x="3" y="25"/>
                    </a:lnTo>
                    <a:lnTo>
                      <a:pt x="0" y="25"/>
                    </a:lnTo>
                    <a:lnTo>
                      <a:pt x="1" y="10"/>
                    </a:lnTo>
                    <a:lnTo>
                      <a:pt x="4" y="10"/>
                    </a:lnTo>
                    <a:lnTo>
                      <a:pt x="4" y="10"/>
                    </a:lnTo>
                    <a:lnTo>
                      <a:pt x="4" y="14"/>
                    </a:lnTo>
                    <a:lnTo>
                      <a:pt x="5" y="15"/>
                    </a:lnTo>
                    <a:lnTo>
                      <a:pt x="5" y="15"/>
                    </a:lnTo>
                    <a:lnTo>
                      <a:pt x="12" y="16"/>
                    </a:lnTo>
                    <a:lnTo>
                      <a:pt x="30" y="17"/>
                    </a:lnTo>
                    <a:lnTo>
                      <a:pt x="30" y="17"/>
                    </a:lnTo>
                    <a:lnTo>
                      <a:pt x="31" y="17"/>
                    </a:lnTo>
                    <a:lnTo>
                      <a:pt x="32" y="16"/>
                    </a:lnTo>
                    <a:lnTo>
                      <a:pt x="32" y="10"/>
                    </a:lnTo>
                    <a:lnTo>
                      <a:pt x="32" y="10"/>
                    </a:lnTo>
                    <a:lnTo>
                      <a:pt x="32" y="8"/>
                    </a:lnTo>
                    <a:lnTo>
                      <a:pt x="31" y="6"/>
                    </a:lnTo>
                    <a:lnTo>
                      <a:pt x="25" y="2"/>
                    </a:lnTo>
                    <a:lnTo>
                      <a:pt x="26" y="0"/>
                    </a:lnTo>
                    <a:lnTo>
                      <a:pt x="26" y="0"/>
                    </a:lnTo>
                    <a:lnTo>
                      <a:pt x="35" y="2"/>
                    </a:lnTo>
                    <a:lnTo>
                      <a:pt x="33" y="27"/>
                    </a:lnTo>
                    <a:lnTo>
                      <a:pt x="31"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53">
                <a:extLst>
                  <a:ext uri="{FF2B5EF4-FFF2-40B4-BE49-F238E27FC236}">
                    <a16:creationId xmlns:a16="http://schemas.microsoft.com/office/drawing/2014/main" id="{BC81CCC7-5B90-4B40-BB18-ED9F9FE51124}"/>
                  </a:ext>
                </a:extLst>
              </p:cNvPr>
              <p:cNvSpPr>
                <a:spLocks/>
              </p:cNvSpPr>
              <p:nvPr userDrawn="1"/>
            </p:nvSpPr>
            <p:spPr bwMode="auto">
              <a:xfrm>
                <a:off x="7878763" y="377825"/>
                <a:ext cx="28575" cy="23812"/>
              </a:xfrm>
              <a:custGeom>
                <a:avLst/>
                <a:gdLst>
                  <a:gd name="T0" fmla="*/ 31 w 36"/>
                  <a:gd name="T1" fmla="*/ 27 h 29"/>
                  <a:gd name="T2" fmla="*/ 31 w 36"/>
                  <a:gd name="T3" fmla="*/ 27 h 29"/>
                  <a:gd name="T4" fmla="*/ 31 w 36"/>
                  <a:gd name="T5" fmla="*/ 22 h 29"/>
                  <a:gd name="T6" fmla="*/ 30 w 36"/>
                  <a:gd name="T7" fmla="*/ 21 h 29"/>
                  <a:gd name="T8" fmla="*/ 30 w 36"/>
                  <a:gd name="T9" fmla="*/ 21 h 29"/>
                  <a:gd name="T10" fmla="*/ 26 w 36"/>
                  <a:gd name="T11" fmla="*/ 20 h 29"/>
                  <a:gd name="T12" fmla="*/ 4 w 36"/>
                  <a:gd name="T13" fmla="*/ 17 h 29"/>
                  <a:gd name="T14" fmla="*/ 3 w 36"/>
                  <a:gd name="T15" fmla="*/ 22 h 29"/>
                  <a:gd name="T16" fmla="*/ 3 w 36"/>
                  <a:gd name="T17" fmla="*/ 22 h 29"/>
                  <a:gd name="T18" fmla="*/ 3 w 36"/>
                  <a:gd name="T19" fmla="*/ 23 h 29"/>
                  <a:gd name="T20" fmla="*/ 4 w 36"/>
                  <a:gd name="T21" fmla="*/ 23 h 29"/>
                  <a:gd name="T22" fmla="*/ 9 w 36"/>
                  <a:gd name="T23" fmla="*/ 27 h 29"/>
                  <a:gd name="T24" fmla="*/ 9 w 36"/>
                  <a:gd name="T25" fmla="*/ 29 h 29"/>
                  <a:gd name="T26" fmla="*/ 9 w 36"/>
                  <a:gd name="T27" fmla="*/ 29 h 29"/>
                  <a:gd name="T28" fmla="*/ 0 w 36"/>
                  <a:gd name="T29" fmla="*/ 27 h 29"/>
                  <a:gd name="T30" fmla="*/ 0 w 36"/>
                  <a:gd name="T31" fmla="*/ 27 h 29"/>
                  <a:gd name="T32" fmla="*/ 1 w 36"/>
                  <a:gd name="T33" fmla="*/ 25 h 29"/>
                  <a:gd name="T34" fmla="*/ 1 w 36"/>
                  <a:gd name="T35" fmla="*/ 25 h 29"/>
                  <a:gd name="T36" fmla="*/ 1 w 36"/>
                  <a:gd name="T37" fmla="*/ 21 h 29"/>
                  <a:gd name="T38" fmla="*/ 4 w 36"/>
                  <a:gd name="T39" fmla="*/ 5 h 29"/>
                  <a:gd name="T40" fmla="*/ 4 w 36"/>
                  <a:gd name="T41" fmla="*/ 5 h 29"/>
                  <a:gd name="T42" fmla="*/ 4 w 36"/>
                  <a:gd name="T43" fmla="*/ 0 h 29"/>
                  <a:gd name="T44" fmla="*/ 4 w 36"/>
                  <a:gd name="T45" fmla="*/ 0 h 29"/>
                  <a:gd name="T46" fmla="*/ 13 w 36"/>
                  <a:gd name="T47" fmla="*/ 1 h 29"/>
                  <a:gd name="T48" fmla="*/ 13 w 36"/>
                  <a:gd name="T49" fmla="*/ 3 h 29"/>
                  <a:gd name="T50" fmla="*/ 13 w 36"/>
                  <a:gd name="T51" fmla="*/ 3 h 29"/>
                  <a:gd name="T52" fmla="*/ 7 w 36"/>
                  <a:gd name="T53" fmla="*/ 4 h 29"/>
                  <a:gd name="T54" fmla="*/ 6 w 36"/>
                  <a:gd name="T55" fmla="*/ 5 h 29"/>
                  <a:gd name="T56" fmla="*/ 5 w 36"/>
                  <a:gd name="T57" fmla="*/ 5 h 29"/>
                  <a:gd name="T58" fmla="*/ 5 w 36"/>
                  <a:gd name="T59" fmla="*/ 11 h 29"/>
                  <a:gd name="T60" fmla="*/ 26 w 36"/>
                  <a:gd name="T61" fmla="*/ 14 h 29"/>
                  <a:gd name="T62" fmla="*/ 26 w 36"/>
                  <a:gd name="T63" fmla="*/ 14 h 29"/>
                  <a:gd name="T64" fmla="*/ 31 w 36"/>
                  <a:gd name="T65" fmla="*/ 15 h 29"/>
                  <a:gd name="T66" fmla="*/ 31 w 36"/>
                  <a:gd name="T67" fmla="*/ 15 h 29"/>
                  <a:gd name="T68" fmla="*/ 32 w 36"/>
                  <a:gd name="T69" fmla="*/ 14 h 29"/>
                  <a:gd name="T70" fmla="*/ 33 w 36"/>
                  <a:gd name="T71" fmla="*/ 11 h 29"/>
                  <a:gd name="T72" fmla="*/ 36 w 36"/>
                  <a:gd name="T73" fmla="*/ 11 h 29"/>
                  <a:gd name="T74" fmla="*/ 33 w 36"/>
                  <a:gd name="T75" fmla="*/ 27 h 29"/>
                  <a:gd name="T76" fmla="*/ 31 w 36"/>
                  <a:gd name="T77" fmla="*/ 2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6" h="29">
                    <a:moveTo>
                      <a:pt x="31" y="27"/>
                    </a:moveTo>
                    <a:lnTo>
                      <a:pt x="31" y="27"/>
                    </a:lnTo>
                    <a:lnTo>
                      <a:pt x="31" y="22"/>
                    </a:lnTo>
                    <a:lnTo>
                      <a:pt x="30" y="21"/>
                    </a:lnTo>
                    <a:lnTo>
                      <a:pt x="30" y="21"/>
                    </a:lnTo>
                    <a:lnTo>
                      <a:pt x="26" y="20"/>
                    </a:lnTo>
                    <a:lnTo>
                      <a:pt x="4" y="17"/>
                    </a:lnTo>
                    <a:lnTo>
                      <a:pt x="3" y="22"/>
                    </a:lnTo>
                    <a:lnTo>
                      <a:pt x="3" y="22"/>
                    </a:lnTo>
                    <a:lnTo>
                      <a:pt x="3" y="23"/>
                    </a:lnTo>
                    <a:lnTo>
                      <a:pt x="4" y="23"/>
                    </a:lnTo>
                    <a:lnTo>
                      <a:pt x="9" y="27"/>
                    </a:lnTo>
                    <a:lnTo>
                      <a:pt x="9" y="29"/>
                    </a:lnTo>
                    <a:lnTo>
                      <a:pt x="9" y="29"/>
                    </a:lnTo>
                    <a:lnTo>
                      <a:pt x="0" y="27"/>
                    </a:lnTo>
                    <a:lnTo>
                      <a:pt x="0" y="27"/>
                    </a:lnTo>
                    <a:lnTo>
                      <a:pt x="1" y="25"/>
                    </a:lnTo>
                    <a:lnTo>
                      <a:pt x="1" y="25"/>
                    </a:lnTo>
                    <a:lnTo>
                      <a:pt x="1" y="21"/>
                    </a:lnTo>
                    <a:lnTo>
                      <a:pt x="4" y="5"/>
                    </a:lnTo>
                    <a:lnTo>
                      <a:pt x="4" y="5"/>
                    </a:lnTo>
                    <a:lnTo>
                      <a:pt x="4" y="0"/>
                    </a:lnTo>
                    <a:lnTo>
                      <a:pt x="4" y="0"/>
                    </a:lnTo>
                    <a:lnTo>
                      <a:pt x="13" y="1"/>
                    </a:lnTo>
                    <a:lnTo>
                      <a:pt x="13" y="3"/>
                    </a:lnTo>
                    <a:lnTo>
                      <a:pt x="13" y="3"/>
                    </a:lnTo>
                    <a:lnTo>
                      <a:pt x="7" y="4"/>
                    </a:lnTo>
                    <a:lnTo>
                      <a:pt x="6" y="5"/>
                    </a:lnTo>
                    <a:lnTo>
                      <a:pt x="5" y="5"/>
                    </a:lnTo>
                    <a:lnTo>
                      <a:pt x="5" y="11"/>
                    </a:lnTo>
                    <a:lnTo>
                      <a:pt x="26" y="14"/>
                    </a:lnTo>
                    <a:lnTo>
                      <a:pt x="26" y="14"/>
                    </a:lnTo>
                    <a:lnTo>
                      <a:pt x="31" y="15"/>
                    </a:lnTo>
                    <a:lnTo>
                      <a:pt x="31" y="15"/>
                    </a:lnTo>
                    <a:lnTo>
                      <a:pt x="32" y="14"/>
                    </a:lnTo>
                    <a:lnTo>
                      <a:pt x="33" y="11"/>
                    </a:lnTo>
                    <a:lnTo>
                      <a:pt x="36" y="11"/>
                    </a:lnTo>
                    <a:lnTo>
                      <a:pt x="33" y="27"/>
                    </a:lnTo>
                    <a:lnTo>
                      <a:pt x="31"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54">
                <a:extLst>
                  <a:ext uri="{FF2B5EF4-FFF2-40B4-BE49-F238E27FC236}">
                    <a16:creationId xmlns:a16="http://schemas.microsoft.com/office/drawing/2014/main" id="{DB04C158-E3EF-9848-A003-6823CBFFF16E}"/>
                  </a:ext>
                </a:extLst>
              </p:cNvPr>
              <p:cNvSpPr>
                <a:spLocks/>
              </p:cNvSpPr>
              <p:nvPr userDrawn="1"/>
            </p:nvSpPr>
            <p:spPr bwMode="auto">
              <a:xfrm>
                <a:off x="7883525" y="347663"/>
                <a:ext cx="33338" cy="34925"/>
              </a:xfrm>
              <a:custGeom>
                <a:avLst/>
                <a:gdLst>
                  <a:gd name="T0" fmla="*/ 30 w 42"/>
                  <a:gd name="T1" fmla="*/ 43 h 44"/>
                  <a:gd name="T2" fmla="*/ 30 w 42"/>
                  <a:gd name="T3" fmla="*/ 39 h 44"/>
                  <a:gd name="T4" fmla="*/ 17 w 42"/>
                  <a:gd name="T5" fmla="*/ 34 h 44"/>
                  <a:gd name="T6" fmla="*/ 6 w 42"/>
                  <a:gd name="T7" fmla="*/ 31 h 44"/>
                  <a:gd name="T8" fmla="*/ 4 w 42"/>
                  <a:gd name="T9" fmla="*/ 32 h 44"/>
                  <a:gd name="T10" fmla="*/ 0 w 42"/>
                  <a:gd name="T11" fmla="*/ 35 h 44"/>
                  <a:gd name="T12" fmla="*/ 7 w 42"/>
                  <a:gd name="T13" fmla="*/ 21 h 44"/>
                  <a:gd name="T14" fmla="*/ 6 w 42"/>
                  <a:gd name="T15" fmla="*/ 25 h 44"/>
                  <a:gd name="T16" fmla="*/ 7 w 42"/>
                  <a:gd name="T17" fmla="*/ 26 h 44"/>
                  <a:gd name="T18" fmla="*/ 16 w 42"/>
                  <a:gd name="T19" fmla="*/ 28 h 44"/>
                  <a:gd name="T20" fmla="*/ 17 w 42"/>
                  <a:gd name="T21" fmla="*/ 28 h 44"/>
                  <a:gd name="T22" fmla="*/ 21 w 42"/>
                  <a:gd name="T23" fmla="*/ 16 h 44"/>
                  <a:gd name="T24" fmla="*/ 21 w 42"/>
                  <a:gd name="T25" fmla="*/ 15 h 44"/>
                  <a:gd name="T26" fmla="*/ 17 w 42"/>
                  <a:gd name="T27" fmla="*/ 13 h 44"/>
                  <a:gd name="T28" fmla="*/ 10 w 42"/>
                  <a:gd name="T29" fmla="*/ 11 h 44"/>
                  <a:gd name="T30" fmla="*/ 9 w 42"/>
                  <a:gd name="T31" fmla="*/ 13 h 44"/>
                  <a:gd name="T32" fmla="*/ 6 w 42"/>
                  <a:gd name="T33" fmla="*/ 16 h 44"/>
                  <a:gd name="T34" fmla="*/ 13 w 42"/>
                  <a:gd name="T35" fmla="*/ 0 h 44"/>
                  <a:gd name="T36" fmla="*/ 11 w 42"/>
                  <a:gd name="T37" fmla="*/ 5 h 44"/>
                  <a:gd name="T38" fmla="*/ 13 w 42"/>
                  <a:gd name="T39" fmla="*/ 6 h 44"/>
                  <a:gd name="T40" fmla="*/ 25 w 42"/>
                  <a:gd name="T41" fmla="*/ 9 h 44"/>
                  <a:gd name="T42" fmla="*/ 36 w 42"/>
                  <a:gd name="T43" fmla="*/ 13 h 44"/>
                  <a:gd name="T44" fmla="*/ 40 w 42"/>
                  <a:gd name="T45" fmla="*/ 8 h 44"/>
                  <a:gd name="T46" fmla="*/ 38 w 42"/>
                  <a:gd name="T47" fmla="*/ 24 h 44"/>
                  <a:gd name="T48" fmla="*/ 35 w 42"/>
                  <a:gd name="T49" fmla="*/ 24 h 44"/>
                  <a:gd name="T50" fmla="*/ 35 w 42"/>
                  <a:gd name="T51" fmla="*/ 18 h 44"/>
                  <a:gd name="T52" fmla="*/ 25 w 42"/>
                  <a:gd name="T53" fmla="*/ 15 h 44"/>
                  <a:gd name="T54" fmla="*/ 24 w 42"/>
                  <a:gd name="T55" fmla="*/ 15 h 44"/>
                  <a:gd name="T56" fmla="*/ 19 w 42"/>
                  <a:gd name="T57" fmla="*/ 28 h 44"/>
                  <a:gd name="T58" fmla="*/ 19 w 42"/>
                  <a:gd name="T59" fmla="*/ 30 h 44"/>
                  <a:gd name="T60" fmla="*/ 21 w 42"/>
                  <a:gd name="T61" fmla="*/ 30 h 44"/>
                  <a:gd name="T62" fmla="*/ 31 w 42"/>
                  <a:gd name="T63" fmla="*/ 33 h 44"/>
                  <a:gd name="T64" fmla="*/ 34 w 42"/>
                  <a:gd name="T65" fmla="*/ 28 h 44"/>
                  <a:gd name="T66" fmla="*/ 32 w 42"/>
                  <a:gd name="T6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2" h="44">
                    <a:moveTo>
                      <a:pt x="30" y="43"/>
                    </a:moveTo>
                    <a:lnTo>
                      <a:pt x="30" y="43"/>
                    </a:lnTo>
                    <a:lnTo>
                      <a:pt x="31" y="40"/>
                    </a:lnTo>
                    <a:lnTo>
                      <a:pt x="30" y="39"/>
                    </a:lnTo>
                    <a:lnTo>
                      <a:pt x="30" y="39"/>
                    </a:lnTo>
                    <a:lnTo>
                      <a:pt x="17" y="34"/>
                    </a:lnTo>
                    <a:lnTo>
                      <a:pt x="17" y="34"/>
                    </a:lnTo>
                    <a:lnTo>
                      <a:pt x="6" y="31"/>
                    </a:lnTo>
                    <a:lnTo>
                      <a:pt x="6" y="31"/>
                    </a:lnTo>
                    <a:lnTo>
                      <a:pt x="4" y="32"/>
                    </a:lnTo>
                    <a:lnTo>
                      <a:pt x="2" y="35"/>
                    </a:lnTo>
                    <a:lnTo>
                      <a:pt x="0" y="35"/>
                    </a:lnTo>
                    <a:lnTo>
                      <a:pt x="5" y="19"/>
                    </a:lnTo>
                    <a:lnTo>
                      <a:pt x="7" y="21"/>
                    </a:lnTo>
                    <a:lnTo>
                      <a:pt x="7" y="21"/>
                    </a:lnTo>
                    <a:lnTo>
                      <a:pt x="6" y="25"/>
                    </a:lnTo>
                    <a:lnTo>
                      <a:pt x="7" y="26"/>
                    </a:lnTo>
                    <a:lnTo>
                      <a:pt x="7" y="26"/>
                    </a:lnTo>
                    <a:lnTo>
                      <a:pt x="13" y="27"/>
                    </a:lnTo>
                    <a:lnTo>
                      <a:pt x="16" y="28"/>
                    </a:lnTo>
                    <a:lnTo>
                      <a:pt x="16" y="28"/>
                    </a:lnTo>
                    <a:lnTo>
                      <a:pt x="17" y="28"/>
                    </a:lnTo>
                    <a:lnTo>
                      <a:pt x="17" y="27"/>
                    </a:lnTo>
                    <a:lnTo>
                      <a:pt x="21" y="16"/>
                    </a:lnTo>
                    <a:lnTo>
                      <a:pt x="21" y="16"/>
                    </a:lnTo>
                    <a:lnTo>
                      <a:pt x="21" y="15"/>
                    </a:lnTo>
                    <a:lnTo>
                      <a:pt x="19" y="14"/>
                    </a:lnTo>
                    <a:lnTo>
                      <a:pt x="17" y="13"/>
                    </a:lnTo>
                    <a:lnTo>
                      <a:pt x="17" y="13"/>
                    </a:lnTo>
                    <a:lnTo>
                      <a:pt x="10" y="11"/>
                    </a:lnTo>
                    <a:lnTo>
                      <a:pt x="10" y="11"/>
                    </a:lnTo>
                    <a:lnTo>
                      <a:pt x="9" y="13"/>
                    </a:lnTo>
                    <a:lnTo>
                      <a:pt x="8" y="16"/>
                    </a:lnTo>
                    <a:lnTo>
                      <a:pt x="6" y="16"/>
                    </a:lnTo>
                    <a:lnTo>
                      <a:pt x="10" y="0"/>
                    </a:lnTo>
                    <a:lnTo>
                      <a:pt x="13" y="0"/>
                    </a:lnTo>
                    <a:lnTo>
                      <a:pt x="13" y="0"/>
                    </a:lnTo>
                    <a:lnTo>
                      <a:pt x="11" y="5"/>
                    </a:lnTo>
                    <a:lnTo>
                      <a:pt x="13" y="6"/>
                    </a:lnTo>
                    <a:lnTo>
                      <a:pt x="13" y="6"/>
                    </a:lnTo>
                    <a:lnTo>
                      <a:pt x="25" y="9"/>
                    </a:lnTo>
                    <a:lnTo>
                      <a:pt x="25" y="9"/>
                    </a:lnTo>
                    <a:lnTo>
                      <a:pt x="36" y="13"/>
                    </a:lnTo>
                    <a:lnTo>
                      <a:pt x="36" y="13"/>
                    </a:lnTo>
                    <a:lnTo>
                      <a:pt x="38" y="13"/>
                    </a:lnTo>
                    <a:lnTo>
                      <a:pt x="40" y="8"/>
                    </a:lnTo>
                    <a:lnTo>
                      <a:pt x="42" y="9"/>
                    </a:lnTo>
                    <a:lnTo>
                      <a:pt x="38" y="24"/>
                    </a:lnTo>
                    <a:lnTo>
                      <a:pt x="35" y="24"/>
                    </a:lnTo>
                    <a:lnTo>
                      <a:pt x="35" y="24"/>
                    </a:lnTo>
                    <a:lnTo>
                      <a:pt x="36" y="19"/>
                    </a:lnTo>
                    <a:lnTo>
                      <a:pt x="35" y="18"/>
                    </a:lnTo>
                    <a:lnTo>
                      <a:pt x="35" y="18"/>
                    </a:lnTo>
                    <a:lnTo>
                      <a:pt x="25" y="15"/>
                    </a:lnTo>
                    <a:lnTo>
                      <a:pt x="25" y="15"/>
                    </a:lnTo>
                    <a:lnTo>
                      <a:pt x="24" y="15"/>
                    </a:lnTo>
                    <a:lnTo>
                      <a:pt x="23" y="16"/>
                    </a:lnTo>
                    <a:lnTo>
                      <a:pt x="19" y="28"/>
                    </a:lnTo>
                    <a:lnTo>
                      <a:pt x="19" y="28"/>
                    </a:lnTo>
                    <a:lnTo>
                      <a:pt x="19" y="30"/>
                    </a:lnTo>
                    <a:lnTo>
                      <a:pt x="21" y="30"/>
                    </a:lnTo>
                    <a:lnTo>
                      <a:pt x="21" y="30"/>
                    </a:lnTo>
                    <a:lnTo>
                      <a:pt x="31" y="33"/>
                    </a:lnTo>
                    <a:lnTo>
                      <a:pt x="31" y="33"/>
                    </a:lnTo>
                    <a:lnTo>
                      <a:pt x="33" y="32"/>
                    </a:lnTo>
                    <a:lnTo>
                      <a:pt x="34" y="28"/>
                    </a:lnTo>
                    <a:lnTo>
                      <a:pt x="36" y="28"/>
                    </a:lnTo>
                    <a:lnTo>
                      <a:pt x="32" y="44"/>
                    </a:lnTo>
                    <a:lnTo>
                      <a:pt x="30" y="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55">
                <a:extLst>
                  <a:ext uri="{FF2B5EF4-FFF2-40B4-BE49-F238E27FC236}">
                    <a16:creationId xmlns:a16="http://schemas.microsoft.com/office/drawing/2014/main" id="{91E2E89F-E7E8-074C-8AB6-61902E425735}"/>
                  </a:ext>
                </a:extLst>
              </p:cNvPr>
              <p:cNvSpPr>
                <a:spLocks noEditPoints="1"/>
              </p:cNvSpPr>
              <p:nvPr userDrawn="1"/>
            </p:nvSpPr>
            <p:spPr bwMode="auto">
              <a:xfrm>
                <a:off x="7900988" y="311150"/>
                <a:ext cx="30163" cy="28575"/>
              </a:xfrm>
              <a:custGeom>
                <a:avLst/>
                <a:gdLst>
                  <a:gd name="T0" fmla="*/ 29 w 38"/>
                  <a:gd name="T1" fmla="*/ 26 h 35"/>
                  <a:gd name="T2" fmla="*/ 29 w 38"/>
                  <a:gd name="T3" fmla="*/ 20 h 35"/>
                  <a:gd name="T4" fmla="*/ 21 w 38"/>
                  <a:gd name="T5" fmla="*/ 21 h 35"/>
                  <a:gd name="T6" fmla="*/ 13 w 38"/>
                  <a:gd name="T7" fmla="*/ 21 h 35"/>
                  <a:gd name="T8" fmla="*/ 16 w 38"/>
                  <a:gd name="T9" fmla="*/ 27 h 35"/>
                  <a:gd name="T10" fmla="*/ 18 w 38"/>
                  <a:gd name="T11" fmla="*/ 29 h 35"/>
                  <a:gd name="T12" fmla="*/ 23 w 38"/>
                  <a:gd name="T13" fmla="*/ 29 h 35"/>
                  <a:gd name="T14" fmla="*/ 29 w 38"/>
                  <a:gd name="T15" fmla="*/ 26 h 35"/>
                  <a:gd name="T16" fmla="*/ 12 w 38"/>
                  <a:gd name="T17" fmla="*/ 17 h 35"/>
                  <a:gd name="T18" fmla="*/ 11 w 38"/>
                  <a:gd name="T19" fmla="*/ 13 h 35"/>
                  <a:gd name="T20" fmla="*/ 9 w 38"/>
                  <a:gd name="T21" fmla="*/ 12 h 35"/>
                  <a:gd name="T22" fmla="*/ 4 w 38"/>
                  <a:gd name="T23" fmla="*/ 12 h 35"/>
                  <a:gd name="T24" fmla="*/ 3 w 38"/>
                  <a:gd name="T25" fmla="*/ 13 h 35"/>
                  <a:gd name="T26" fmla="*/ 5 w 38"/>
                  <a:gd name="T27" fmla="*/ 17 h 35"/>
                  <a:gd name="T28" fmla="*/ 8 w 38"/>
                  <a:gd name="T29" fmla="*/ 18 h 35"/>
                  <a:gd name="T30" fmla="*/ 38 w 38"/>
                  <a:gd name="T31" fmla="*/ 8 h 35"/>
                  <a:gd name="T32" fmla="*/ 38 w 38"/>
                  <a:gd name="T33" fmla="*/ 11 h 35"/>
                  <a:gd name="T34" fmla="*/ 38 w 38"/>
                  <a:gd name="T35" fmla="*/ 15 h 35"/>
                  <a:gd name="T36" fmla="*/ 31 w 38"/>
                  <a:gd name="T37" fmla="*/ 19 h 35"/>
                  <a:gd name="T38" fmla="*/ 32 w 38"/>
                  <a:gd name="T39" fmla="*/ 25 h 35"/>
                  <a:gd name="T40" fmla="*/ 30 w 38"/>
                  <a:gd name="T41" fmla="*/ 29 h 35"/>
                  <a:gd name="T42" fmla="*/ 25 w 38"/>
                  <a:gd name="T43" fmla="*/ 35 h 35"/>
                  <a:gd name="T44" fmla="*/ 18 w 38"/>
                  <a:gd name="T45" fmla="*/ 34 h 35"/>
                  <a:gd name="T46" fmla="*/ 16 w 38"/>
                  <a:gd name="T47" fmla="*/ 33 h 35"/>
                  <a:gd name="T48" fmla="*/ 12 w 38"/>
                  <a:gd name="T49" fmla="*/ 27 h 35"/>
                  <a:gd name="T50" fmla="*/ 12 w 38"/>
                  <a:gd name="T51" fmla="*/ 22 h 35"/>
                  <a:gd name="T52" fmla="*/ 3 w 38"/>
                  <a:gd name="T53" fmla="*/ 21 h 35"/>
                  <a:gd name="T54" fmla="*/ 2 w 38"/>
                  <a:gd name="T55" fmla="*/ 20 h 35"/>
                  <a:gd name="T56" fmla="*/ 0 w 38"/>
                  <a:gd name="T57" fmla="*/ 16 h 35"/>
                  <a:gd name="T58" fmla="*/ 1 w 38"/>
                  <a:gd name="T59" fmla="*/ 12 h 35"/>
                  <a:gd name="T60" fmla="*/ 4 w 38"/>
                  <a:gd name="T61" fmla="*/ 8 h 35"/>
                  <a:gd name="T62" fmla="*/ 10 w 38"/>
                  <a:gd name="T63" fmla="*/ 8 h 35"/>
                  <a:gd name="T64" fmla="*/ 12 w 38"/>
                  <a:gd name="T65" fmla="*/ 10 h 35"/>
                  <a:gd name="T66" fmla="*/ 13 w 38"/>
                  <a:gd name="T67" fmla="*/ 17 h 35"/>
                  <a:gd name="T68" fmla="*/ 28 w 38"/>
                  <a:gd name="T69" fmla="*/ 16 h 35"/>
                  <a:gd name="T70" fmla="*/ 26 w 38"/>
                  <a:gd name="T71" fmla="*/ 11 h 35"/>
                  <a:gd name="T72" fmla="*/ 23 w 38"/>
                  <a:gd name="T73" fmla="*/ 9 h 35"/>
                  <a:gd name="T74" fmla="*/ 20 w 38"/>
                  <a:gd name="T75" fmla="*/ 11 h 35"/>
                  <a:gd name="T76" fmla="*/ 23 w 38"/>
                  <a:gd name="T77" fmla="*/ 0 h 35"/>
                  <a:gd name="T78" fmla="*/ 25 w 38"/>
                  <a:gd name="T79" fmla="*/ 1 h 35"/>
                  <a:gd name="T80" fmla="*/ 26 w 38"/>
                  <a:gd name="T81" fmla="*/ 8 h 35"/>
                  <a:gd name="T82" fmla="*/ 30 w 38"/>
                  <a:gd name="T83" fmla="*/ 15 h 35"/>
                  <a:gd name="T84" fmla="*/ 34 w 38"/>
                  <a:gd name="T85" fmla="*/ 13 h 35"/>
                  <a:gd name="T86" fmla="*/ 36 w 38"/>
                  <a:gd name="T87" fmla="*/ 12 h 35"/>
                  <a:gd name="T88" fmla="*/ 36 w 38"/>
                  <a:gd name="T89" fmla="*/ 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8" h="35">
                    <a:moveTo>
                      <a:pt x="29" y="26"/>
                    </a:moveTo>
                    <a:lnTo>
                      <a:pt x="29" y="26"/>
                    </a:lnTo>
                    <a:lnTo>
                      <a:pt x="29" y="24"/>
                    </a:lnTo>
                    <a:lnTo>
                      <a:pt x="29" y="20"/>
                    </a:lnTo>
                    <a:lnTo>
                      <a:pt x="29" y="20"/>
                    </a:lnTo>
                    <a:lnTo>
                      <a:pt x="21" y="21"/>
                    </a:lnTo>
                    <a:lnTo>
                      <a:pt x="13" y="21"/>
                    </a:lnTo>
                    <a:lnTo>
                      <a:pt x="13" y="21"/>
                    </a:lnTo>
                    <a:lnTo>
                      <a:pt x="14" y="26"/>
                    </a:lnTo>
                    <a:lnTo>
                      <a:pt x="16" y="27"/>
                    </a:lnTo>
                    <a:lnTo>
                      <a:pt x="18" y="29"/>
                    </a:lnTo>
                    <a:lnTo>
                      <a:pt x="18" y="29"/>
                    </a:lnTo>
                    <a:lnTo>
                      <a:pt x="20" y="29"/>
                    </a:lnTo>
                    <a:lnTo>
                      <a:pt x="23" y="29"/>
                    </a:lnTo>
                    <a:lnTo>
                      <a:pt x="27" y="28"/>
                    </a:lnTo>
                    <a:lnTo>
                      <a:pt x="29" y="26"/>
                    </a:lnTo>
                    <a:close/>
                    <a:moveTo>
                      <a:pt x="12" y="17"/>
                    </a:moveTo>
                    <a:lnTo>
                      <a:pt x="12" y="17"/>
                    </a:lnTo>
                    <a:lnTo>
                      <a:pt x="11" y="16"/>
                    </a:lnTo>
                    <a:lnTo>
                      <a:pt x="11" y="13"/>
                    </a:lnTo>
                    <a:lnTo>
                      <a:pt x="9" y="12"/>
                    </a:lnTo>
                    <a:lnTo>
                      <a:pt x="9" y="12"/>
                    </a:lnTo>
                    <a:lnTo>
                      <a:pt x="5" y="11"/>
                    </a:lnTo>
                    <a:lnTo>
                      <a:pt x="4" y="12"/>
                    </a:lnTo>
                    <a:lnTo>
                      <a:pt x="3" y="13"/>
                    </a:lnTo>
                    <a:lnTo>
                      <a:pt x="3" y="13"/>
                    </a:lnTo>
                    <a:lnTo>
                      <a:pt x="3" y="16"/>
                    </a:lnTo>
                    <a:lnTo>
                      <a:pt x="5" y="17"/>
                    </a:lnTo>
                    <a:lnTo>
                      <a:pt x="5" y="17"/>
                    </a:lnTo>
                    <a:lnTo>
                      <a:pt x="8" y="18"/>
                    </a:lnTo>
                    <a:lnTo>
                      <a:pt x="12" y="17"/>
                    </a:lnTo>
                    <a:close/>
                    <a:moveTo>
                      <a:pt x="38" y="8"/>
                    </a:moveTo>
                    <a:lnTo>
                      <a:pt x="38" y="8"/>
                    </a:lnTo>
                    <a:lnTo>
                      <a:pt x="38" y="11"/>
                    </a:lnTo>
                    <a:lnTo>
                      <a:pt x="38" y="15"/>
                    </a:lnTo>
                    <a:lnTo>
                      <a:pt x="38" y="15"/>
                    </a:lnTo>
                    <a:lnTo>
                      <a:pt x="36" y="18"/>
                    </a:lnTo>
                    <a:lnTo>
                      <a:pt x="31" y="19"/>
                    </a:lnTo>
                    <a:lnTo>
                      <a:pt x="31" y="19"/>
                    </a:lnTo>
                    <a:lnTo>
                      <a:pt x="32" y="25"/>
                    </a:lnTo>
                    <a:lnTo>
                      <a:pt x="30" y="29"/>
                    </a:lnTo>
                    <a:lnTo>
                      <a:pt x="30" y="29"/>
                    </a:lnTo>
                    <a:lnTo>
                      <a:pt x="28" y="33"/>
                    </a:lnTo>
                    <a:lnTo>
                      <a:pt x="25" y="35"/>
                    </a:lnTo>
                    <a:lnTo>
                      <a:pt x="21" y="35"/>
                    </a:lnTo>
                    <a:lnTo>
                      <a:pt x="18" y="34"/>
                    </a:lnTo>
                    <a:lnTo>
                      <a:pt x="18" y="34"/>
                    </a:lnTo>
                    <a:lnTo>
                      <a:pt x="16" y="33"/>
                    </a:lnTo>
                    <a:lnTo>
                      <a:pt x="13" y="30"/>
                    </a:lnTo>
                    <a:lnTo>
                      <a:pt x="12" y="27"/>
                    </a:lnTo>
                    <a:lnTo>
                      <a:pt x="12" y="22"/>
                    </a:lnTo>
                    <a:lnTo>
                      <a:pt x="12" y="22"/>
                    </a:lnTo>
                    <a:lnTo>
                      <a:pt x="6" y="22"/>
                    </a:lnTo>
                    <a:lnTo>
                      <a:pt x="3" y="21"/>
                    </a:lnTo>
                    <a:lnTo>
                      <a:pt x="3" y="21"/>
                    </a:lnTo>
                    <a:lnTo>
                      <a:pt x="2" y="20"/>
                    </a:lnTo>
                    <a:lnTo>
                      <a:pt x="1" y="18"/>
                    </a:lnTo>
                    <a:lnTo>
                      <a:pt x="0" y="16"/>
                    </a:lnTo>
                    <a:lnTo>
                      <a:pt x="1" y="12"/>
                    </a:lnTo>
                    <a:lnTo>
                      <a:pt x="1" y="12"/>
                    </a:lnTo>
                    <a:lnTo>
                      <a:pt x="3" y="10"/>
                    </a:lnTo>
                    <a:lnTo>
                      <a:pt x="4" y="8"/>
                    </a:lnTo>
                    <a:lnTo>
                      <a:pt x="6" y="8"/>
                    </a:lnTo>
                    <a:lnTo>
                      <a:pt x="10" y="8"/>
                    </a:lnTo>
                    <a:lnTo>
                      <a:pt x="10" y="8"/>
                    </a:lnTo>
                    <a:lnTo>
                      <a:pt x="12" y="10"/>
                    </a:lnTo>
                    <a:lnTo>
                      <a:pt x="13" y="12"/>
                    </a:lnTo>
                    <a:lnTo>
                      <a:pt x="13" y="17"/>
                    </a:lnTo>
                    <a:lnTo>
                      <a:pt x="13" y="17"/>
                    </a:lnTo>
                    <a:lnTo>
                      <a:pt x="28" y="16"/>
                    </a:lnTo>
                    <a:lnTo>
                      <a:pt x="28" y="16"/>
                    </a:lnTo>
                    <a:lnTo>
                      <a:pt x="26" y="11"/>
                    </a:lnTo>
                    <a:lnTo>
                      <a:pt x="23" y="9"/>
                    </a:lnTo>
                    <a:lnTo>
                      <a:pt x="23" y="9"/>
                    </a:lnTo>
                    <a:lnTo>
                      <a:pt x="22" y="9"/>
                    </a:lnTo>
                    <a:lnTo>
                      <a:pt x="20" y="11"/>
                    </a:lnTo>
                    <a:lnTo>
                      <a:pt x="19" y="10"/>
                    </a:lnTo>
                    <a:lnTo>
                      <a:pt x="23" y="0"/>
                    </a:lnTo>
                    <a:lnTo>
                      <a:pt x="25" y="1"/>
                    </a:lnTo>
                    <a:lnTo>
                      <a:pt x="25" y="1"/>
                    </a:lnTo>
                    <a:lnTo>
                      <a:pt x="25" y="4"/>
                    </a:lnTo>
                    <a:lnTo>
                      <a:pt x="26" y="8"/>
                    </a:lnTo>
                    <a:lnTo>
                      <a:pt x="26" y="8"/>
                    </a:lnTo>
                    <a:lnTo>
                      <a:pt x="30" y="15"/>
                    </a:lnTo>
                    <a:lnTo>
                      <a:pt x="30" y="15"/>
                    </a:lnTo>
                    <a:lnTo>
                      <a:pt x="34" y="13"/>
                    </a:lnTo>
                    <a:lnTo>
                      <a:pt x="36" y="12"/>
                    </a:lnTo>
                    <a:lnTo>
                      <a:pt x="36" y="12"/>
                    </a:lnTo>
                    <a:lnTo>
                      <a:pt x="37" y="9"/>
                    </a:lnTo>
                    <a:lnTo>
                      <a:pt x="36" y="7"/>
                    </a:lnTo>
                    <a:lnTo>
                      <a:pt x="38"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56">
                <a:extLst>
                  <a:ext uri="{FF2B5EF4-FFF2-40B4-BE49-F238E27FC236}">
                    <a16:creationId xmlns:a16="http://schemas.microsoft.com/office/drawing/2014/main" id="{EE15235B-1456-2748-B5AA-C5368A30E589}"/>
                  </a:ext>
                </a:extLst>
              </p:cNvPr>
              <p:cNvSpPr>
                <a:spLocks/>
              </p:cNvSpPr>
              <p:nvPr userDrawn="1"/>
            </p:nvSpPr>
            <p:spPr bwMode="auto">
              <a:xfrm>
                <a:off x="7912100" y="328613"/>
                <a:ext cx="12700" cy="6350"/>
              </a:xfrm>
              <a:custGeom>
                <a:avLst/>
                <a:gdLst>
                  <a:gd name="T0" fmla="*/ 16 w 16"/>
                  <a:gd name="T1" fmla="*/ 6 h 9"/>
                  <a:gd name="T2" fmla="*/ 16 w 16"/>
                  <a:gd name="T3" fmla="*/ 6 h 9"/>
                  <a:gd name="T4" fmla="*/ 16 w 16"/>
                  <a:gd name="T5" fmla="*/ 4 h 9"/>
                  <a:gd name="T6" fmla="*/ 16 w 16"/>
                  <a:gd name="T7" fmla="*/ 0 h 9"/>
                  <a:gd name="T8" fmla="*/ 16 w 16"/>
                  <a:gd name="T9" fmla="*/ 0 h 9"/>
                  <a:gd name="T10" fmla="*/ 8 w 16"/>
                  <a:gd name="T11" fmla="*/ 1 h 9"/>
                  <a:gd name="T12" fmla="*/ 0 w 16"/>
                  <a:gd name="T13" fmla="*/ 1 h 9"/>
                  <a:gd name="T14" fmla="*/ 0 w 16"/>
                  <a:gd name="T15" fmla="*/ 1 h 9"/>
                  <a:gd name="T16" fmla="*/ 1 w 16"/>
                  <a:gd name="T17" fmla="*/ 6 h 9"/>
                  <a:gd name="T18" fmla="*/ 3 w 16"/>
                  <a:gd name="T19" fmla="*/ 7 h 9"/>
                  <a:gd name="T20" fmla="*/ 5 w 16"/>
                  <a:gd name="T21" fmla="*/ 9 h 9"/>
                  <a:gd name="T22" fmla="*/ 5 w 16"/>
                  <a:gd name="T23" fmla="*/ 9 h 9"/>
                  <a:gd name="T24" fmla="*/ 7 w 16"/>
                  <a:gd name="T25" fmla="*/ 9 h 9"/>
                  <a:gd name="T26" fmla="*/ 10 w 16"/>
                  <a:gd name="T27" fmla="*/ 9 h 9"/>
                  <a:gd name="T28" fmla="*/ 14 w 16"/>
                  <a:gd name="T29" fmla="*/ 8 h 9"/>
                  <a:gd name="T30" fmla="*/ 16 w 16"/>
                  <a:gd name="T31" fmla="*/ 6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 h="9">
                    <a:moveTo>
                      <a:pt x="16" y="6"/>
                    </a:moveTo>
                    <a:lnTo>
                      <a:pt x="16" y="6"/>
                    </a:lnTo>
                    <a:lnTo>
                      <a:pt x="16" y="4"/>
                    </a:lnTo>
                    <a:lnTo>
                      <a:pt x="16" y="0"/>
                    </a:lnTo>
                    <a:lnTo>
                      <a:pt x="16" y="0"/>
                    </a:lnTo>
                    <a:lnTo>
                      <a:pt x="8" y="1"/>
                    </a:lnTo>
                    <a:lnTo>
                      <a:pt x="0" y="1"/>
                    </a:lnTo>
                    <a:lnTo>
                      <a:pt x="0" y="1"/>
                    </a:lnTo>
                    <a:lnTo>
                      <a:pt x="1" y="6"/>
                    </a:lnTo>
                    <a:lnTo>
                      <a:pt x="3" y="7"/>
                    </a:lnTo>
                    <a:lnTo>
                      <a:pt x="5" y="9"/>
                    </a:lnTo>
                    <a:lnTo>
                      <a:pt x="5" y="9"/>
                    </a:lnTo>
                    <a:lnTo>
                      <a:pt x="7" y="9"/>
                    </a:lnTo>
                    <a:lnTo>
                      <a:pt x="10" y="9"/>
                    </a:lnTo>
                    <a:lnTo>
                      <a:pt x="14" y="8"/>
                    </a:lnTo>
                    <a:lnTo>
                      <a:pt x="16" y="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57">
                <a:extLst>
                  <a:ext uri="{FF2B5EF4-FFF2-40B4-BE49-F238E27FC236}">
                    <a16:creationId xmlns:a16="http://schemas.microsoft.com/office/drawing/2014/main" id="{E9CB0BF6-A18B-DE49-A30B-A7EB5878410D}"/>
                  </a:ext>
                </a:extLst>
              </p:cNvPr>
              <p:cNvSpPr>
                <a:spLocks/>
              </p:cNvSpPr>
              <p:nvPr userDrawn="1"/>
            </p:nvSpPr>
            <p:spPr bwMode="auto">
              <a:xfrm>
                <a:off x="7904163" y="320675"/>
                <a:ext cx="6350" cy="4762"/>
              </a:xfrm>
              <a:custGeom>
                <a:avLst/>
                <a:gdLst>
                  <a:gd name="T0" fmla="*/ 9 w 9"/>
                  <a:gd name="T1" fmla="*/ 6 h 7"/>
                  <a:gd name="T2" fmla="*/ 9 w 9"/>
                  <a:gd name="T3" fmla="*/ 6 h 7"/>
                  <a:gd name="T4" fmla="*/ 8 w 9"/>
                  <a:gd name="T5" fmla="*/ 5 h 7"/>
                  <a:gd name="T6" fmla="*/ 8 w 9"/>
                  <a:gd name="T7" fmla="*/ 2 h 7"/>
                  <a:gd name="T8" fmla="*/ 6 w 9"/>
                  <a:gd name="T9" fmla="*/ 1 h 7"/>
                  <a:gd name="T10" fmla="*/ 6 w 9"/>
                  <a:gd name="T11" fmla="*/ 1 h 7"/>
                  <a:gd name="T12" fmla="*/ 2 w 9"/>
                  <a:gd name="T13" fmla="*/ 0 h 7"/>
                  <a:gd name="T14" fmla="*/ 1 w 9"/>
                  <a:gd name="T15" fmla="*/ 1 h 7"/>
                  <a:gd name="T16" fmla="*/ 0 w 9"/>
                  <a:gd name="T17" fmla="*/ 2 h 7"/>
                  <a:gd name="T18" fmla="*/ 0 w 9"/>
                  <a:gd name="T19" fmla="*/ 2 h 7"/>
                  <a:gd name="T20" fmla="*/ 0 w 9"/>
                  <a:gd name="T21" fmla="*/ 5 h 7"/>
                  <a:gd name="T22" fmla="*/ 2 w 9"/>
                  <a:gd name="T23" fmla="*/ 6 h 7"/>
                  <a:gd name="T24" fmla="*/ 2 w 9"/>
                  <a:gd name="T25" fmla="*/ 6 h 7"/>
                  <a:gd name="T26" fmla="*/ 5 w 9"/>
                  <a:gd name="T27" fmla="*/ 7 h 7"/>
                  <a:gd name="T28" fmla="*/ 9 w 9"/>
                  <a:gd name="T29"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 h="7">
                    <a:moveTo>
                      <a:pt x="9" y="6"/>
                    </a:moveTo>
                    <a:lnTo>
                      <a:pt x="9" y="6"/>
                    </a:lnTo>
                    <a:lnTo>
                      <a:pt x="8" y="5"/>
                    </a:lnTo>
                    <a:lnTo>
                      <a:pt x="8" y="2"/>
                    </a:lnTo>
                    <a:lnTo>
                      <a:pt x="6" y="1"/>
                    </a:lnTo>
                    <a:lnTo>
                      <a:pt x="6" y="1"/>
                    </a:lnTo>
                    <a:lnTo>
                      <a:pt x="2" y="0"/>
                    </a:lnTo>
                    <a:lnTo>
                      <a:pt x="1" y="1"/>
                    </a:lnTo>
                    <a:lnTo>
                      <a:pt x="0" y="2"/>
                    </a:lnTo>
                    <a:lnTo>
                      <a:pt x="0" y="2"/>
                    </a:lnTo>
                    <a:lnTo>
                      <a:pt x="0" y="5"/>
                    </a:lnTo>
                    <a:lnTo>
                      <a:pt x="2" y="6"/>
                    </a:lnTo>
                    <a:lnTo>
                      <a:pt x="2" y="6"/>
                    </a:lnTo>
                    <a:lnTo>
                      <a:pt x="5" y="7"/>
                    </a:lnTo>
                    <a:lnTo>
                      <a:pt x="9" y="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58">
                <a:extLst>
                  <a:ext uri="{FF2B5EF4-FFF2-40B4-BE49-F238E27FC236}">
                    <a16:creationId xmlns:a16="http://schemas.microsoft.com/office/drawing/2014/main" id="{9925F229-0FF0-E94C-BF05-4B943C194A10}"/>
                  </a:ext>
                </a:extLst>
              </p:cNvPr>
              <p:cNvSpPr>
                <a:spLocks/>
              </p:cNvSpPr>
              <p:nvPr userDrawn="1"/>
            </p:nvSpPr>
            <p:spPr bwMode="auto">
              <a:xfrm>
                <a:off x="7900988" y="311150"/>
                <a:ext cx="30163" cy="28575"/>
              </a:xfrm>
              <a:custGeom>
                <a:avLst/>
                <a:gdLst>
                  <a:gd name="T0" fmla="*/ 38 w 38"/>
                  <a:gd name="T1" fmla="*/ 8 h 35"/>
                  <a:gd name="T2" fmla="*/ 38 w 38"/>
                  <a:gd name="T3" fmla="*/ 8 h 35"/>
                  <a:gd name="T4" fmla="*/ 38 w 38"/>
                  <a:gd name="T5" fmla="*/ 11 h 35"/>
                  <a:gd name="T6" fmla="*/ 38 w 38"/>
                  <a:gd name="T7" fmla="*/ 15 h 35"/>
                  <a:gd name="T8" fmla="*/ 38 w 38"/>
                  <a:gd name="T9" fmla="*/ 15 h 35"/>
                  <a:gd name="T10" fmla="*/ 36 w 38"/>
                  <a:gd name="T11" fmla="*/ 18 h 35"/>
                  <a:gd name="T12" fmla="*/ 31 w 38"/>
                  <a:gd name="T13" fmla="*/ 19 h 35"/>
                  <a:gd name="T14" fmla="*/ 31 w 38"/>
                  <a:gd name="T15" fmla="*/ 19 h 35"/>
                  <a:gd name="T16" fmla="*/ 32 w 38"/>
                  <a:gd name="T17" fmla="*/ 25 h 35"/>
                  <a:gd name="T18" fmla="*/ 30 w 38"/>
                  <a:gd name="T19" fmla="*/ 29 h 35"/>
                  <a:gd name="T20" fmla="*/ 30 w 38"/>
                  <a:gd name="T21" fmla="*/ 29 h 35"/>
                  <a:gd name="T22" fmla="*/ 28 w 38"/>
                  <a:gd name="T23" fmla="*/ 33 h 35"/>
                  <a:gd name="T24" fmla="*/ 25 w 38"/>
                  <a:gd name="T25" fmla="*/ 35 h 35"/>
                  <a:gd name="T26" fmla="*/ 21 w 38"/>
                  <a:gd name="T27" fmla="*/ 35 h 35"/>
                  <a:gd name="T28" fmla="*/ 18 w 38"/>
                  <a:gd name="T29" fmla="*/ 34 h 35"/>
                  <a:gd name="T30" fmla="*/ 18 w 38"/>
                  <a:gd name="T31" fmla="*/ 34 h 35"/>
                  <a:gd name="T32" fmla="*/ 16 w 38"/>
                  <a:gd name="T33" fmla="*/ 33 h 35"/>
                  <a:gd name="T34" fmla="*/ 13 w 38"/>
                  <a:gd name="T35" fmla="*/ 30 h 35"/>
                  <a:gd name="T36" fmla="*/ 12 w 38"/>
                  <a:gd name="T37" fmla="*/ 27 h 35"/>
                  <a:gd name="T38" fmla="*/ 12 w 38"/>
                  <a:gd name="T39" fmla="*/ 22 h 35"/>
                  <a:gd name="T40" fmla="*/ 12 w 38"/>
                  <a:gd name="T41" fmla="*/ 22 h 35"/>
                  <a:gd name="T42" fmla="*/ 6 w 38"/>
                  <a:gd name="T43" fmla="*/ 22 h 35"/>
                  <a:gd name="T44" fmla="*/ 3 w 38"/>
                  <a:gd name="T45" fmla="*/ 21 h 35"/>
                  <a:gd name="T46" fmla="*/ 3 w 38"/>
                  <a:gd name="T47" fmla="*/ 21 h 35"/>
                  <a:gd name="T48" fmla="*/ 2 w 38"/>
                  <a:gd name="T49" fmla="*/ 20 h 35"/>
                  <a:gd name="T50" fmla="*/ 1 w 38"/>
                  <a:gd name="T51" fmla="*/ 18 h 35"/>
                  <a:gd name="T52" fmla="*/ 0 w 38"/>
                  <a:gd name="T53" fmla="*/ 16 h 35"/>
                  <a:gd name="T54" fmla="*/ 1 w 38"/>
                  <a:gd name="T55" fmla="*/ 12 h 35"/>
                  <a:gd name="T56" fmla="*/ 1 w 38"/>
                  <a:gd name="T57" fmla="*/ 12 h 35"/>
                  <a:gd name="T58" fmla="*/ 3 w 38"/>
                  <a:gd name="T59" fmla="*/ 10 h 35"/>
                  <a:gd name="T60" fmla="*/ 4 w 38"/>
                  <a:gd name="T61" fmla="*/ 8 h 35"/>
                  <a:gd name="T62" fmla="*/ 6 w 38"/>
                  <a:gd name="T63" fmla="*/ 8 h 35"/>
                  <a:gd name="T64" fmla="*/ 10 w 38"/>
                  <a:gd name="T65" fmla="*/ 8 h 35"/>
                  <a:gd name="T66" fmla="*/ 10 w 38"/>
                  <a:gd name="T67" fmla="*/ 8 h 35"/>
                  <a:gd name="T68" fmla="*/ 12 w 38"/>
                  <a:gd name="T69" fmla="*/ 10 h 35"/>
                  <a:gd name="T70" fmla="*/ 13 w 38"/>
                  <a:gd name="T71" fmla="*/ 12 h 35"/>
                  <a:gd name="T72" fmla="*/ 13 w 38"/>
                  <a:gd name="T73" fmla="*/ 17 h 35"/>
                  <a:gd name="T74" fmla="*/ 13 w 38"/>
                  <a:gd name="T75" fmla="*/ 17 h 35"/>
                  <a:gd name="T76" fmla="*/ 28 w 38"/>
                  <a:gd name="T77" fmla="*/ 16 h 35"/>
                  <a:gd name="T78" fmla="*/ 28 w 38"/>
                  <a:gd name="T79" fmla="*/ 16 h 35"/>
                  <a:gd name="T80" fmla="*/ 26 w 38"/>
                  <a:gd name="T81" fmla="*/ 11 h 35"/>
                  <a:gd name="T82" fmla="*/ 23 w 38"/>
                  <a:gd name="T83" fmla="*/ 9 h 35"/>
                  <a:gd name="T84" fmla="*/ 23 w 38"/>
                  <a:gd name="T85" fmla="*/ 9 h 35"/>
                  <a:gd name="T86" fmla="*/ 22 w 38"/>
                  <a:gd name="T87" fmla="*/ 9 h 35"/>
                  <a:gd name="T88" fmla="*/ 20 w 38"/>
                  <a:gd name="T89" fmla="*/ 11 h 35"/>
                  <a:gd name="T90" fmla="*/ 19 w 38"/>
                  <a:gd name="T91" fmla="*/ 10 h 35"/>
                  <a:gd name="T92" fmla="*/ 23 w 38"/>
                  <a:gd name="T93" fmla="*/ 0 h 35"/>
                  <a:gd name="T94" fmla="*/ 25 w 38"/>
                  <a:gd name="T95" fmla="*/ 1 h 35"/>
                  <a:gd name="T96" fmla="*/ 25 w 38"/>
                  <a:gd name="T97" fmla="*/ 1 h 35"/>
                  <a:gd name="T98" fmla="*/ 25 w 38"/>
                  <a:gd name="T99" fmla="*/ 4 h 35"/>
                  <a:gd name="T100" fmla="*/ 26 w 38"/>
                  <a:gd name="T101" fmla="*/ 8 h 35"/>
                  <a:gd name="T102" fmla="*/ 26 w 38"/>
                  <a:gd name="T103" fmla="*/ 8 h 35"/>
                  <a:gd name="T104" fmla="*/ 30 w 38"/>
                  <a:gd name="T105" fmla="*/ 15 h 35"/>
                  <a:gd name="T106" fmla="*/ 30 w 38"/>
                  <a:gd name="T107" fmla="*/ 15 h 35"/>
                  <a:gd name="T108" fmla="*/ 34 w 38"/>
                  <a:gd name="T109" fmla="*/ 13 h 35"/>
                  <a:gd name="T110" fmla="*/ 36 w 38"/>
                  <a:gd name="T111" fmla="*/ 12 h 35"/>
                  <a:gd name="T112" fmla="*/ 36 w 38"/>
                  <a:gd name="T113" fmla="*/ 12 h 35"/>
                  <a:gd name="T114" fmla="*/ 37 w 38"/>
                  <a:gd name="T115" fmla="*/ 9 h 35"/>
                  <a:gd name="T116" fmla="*/ 36 w 38"/>
                  <a:gd name="T117" fmla="*/ 7 h 35"/>
                  <a:gd name="T118" fmla="*/ 38 w 38"/>
                  <a:gd name="T119" fmla="*/ 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 h="35">
                    <a:moveTo>
                      <a:pt x="38" y="8"/>
                    </a:moveTo>
                    <a:lnTo>
                      <a:pt x="38" y="8"/>
                    </a:lnTo>
                    <a:lnTo>
                      <a:pt x="38" y="11"/>
                    </a:lnTo>
                    <a:lnTo>
                      <a:pt x="38" y="15"/>
                    </a:lnTo>
                    <a:lnTo>
                      <a:pt x="38" y="15"/>
                    </a:lnTo>
                    <a:lnTo>
                      <a:pt x="36" y="18"/>
                    </a:lnTo>
                    <a:lnTo>
                      <a:pt x="31" y="19"/>
                    </a:lnTo>
                    <a:lnTo>
                      <a:pt x="31" y="19"/>
                    </a:lnTo>
                    <a:lnTo>
                      <a:pt x="32" y="25"/>
                    </a:lnTo>
                    <a:lnTo>
                      <a:pt x="30" y="29"/>
                    </a:lnTo>
                    <a:lnTo>
                      <a:pt x="30" y="29"/>
                    </a:lnTo>
                    <a:lnTo>
                      <a:pt x="28" y="33"/>
                    </a:lnTo>
                    <a:lnTo>
                      <a:pt x="25" y="35"/>
                    </a:lnTo>
                    <a:lnTo>
                      <a:pt x="21" y="35"/>
                    </a:lnTo>
                    <a:lnTo>
                      <a:pt x="18" y="34"/>
                    </a:lnTo>
                    <a:lnTo>
                      <a:pt x="18" y="34"/>
                    </a:lnTo>
                    <a:lnTo>
                      <a:pt x="16" y="33"/>
                    </a:lnTo>
                    <a:lnTo>
                      <a:pt x="13" y="30"/>
                    </a:lnTo>
                    <a:lnTo>
                      <a:pt x="12" y="27"/>
                    </a:lnTo>
                    <a:lnTo>
                      <a:pt x="12" y="22"/>
                    </a:lnTo>
                    <a:lnTo>
                      <a:pt x="12" y="22"/>
                    </a:lnTo>
                    <a:lnTo>
                      <a:pt x="6" y="22"/>
                    </a:lnTo>
                    <a:lnTo>
                      <a:pt x="3" y="21"/>
                    </a:lnTo>
                    <a:lnTo>
                      <a:pt x="3" y="21"/>
                    </a:lnTo>
                    <a:lnTo>
                      <a:pt x="2" y="20"/>
                    </a:lnTo>
                    <a:lnTo>
                      <a:pt x="1" y="18"/>
                    </a:lnTo>
                    <a:lnTo>
                      <a:pt x="0" y="16"/>
                    </a:lnTo>
                    <a:lnTo>
                      <a:pt x="1" y="12"/>
                    </a:lnTo>
                    <a:lnTo>
                      <a:pt x="1" y="12"/>
                    </a:lnTo>
                    <a:lnTo>
                      <a:pt x="3" y="10"/>
                    </a:lnTo>
                    <a:lnTo>
                      <a:pt x="4" y="8"/>
                    </a:lnTo>
                    <a:lnTo>
                      <a:pt x="6" y="8"/>
                    </a:lnTo>
                    <a:lnTo>
                      <a:pt x="10" y="8"/>
                    </a:lnTo>
                    <a:lnTo>
                      <a:pt x="10" y="8"/>
                    </a:lnTo>
                    <a:lnTo>
                      <a:pt x="12" y="10"/>
                    </a:lnTo>
                    <a:lnTo>
                      <a:pt x="13" y="12"/>
                    </a:lnTo>
                    <a:lnTo>
                      <a:pt x="13" y="17"/>
                    </a:lnTo>
                    <a:lnTo>
                      <a:pt x="13" y="17"/>
                    </a:lnTo>
                    <a:lnTo>
                      <a:pt x="28" y="16"/>
                    </a:lnTo>
                    <a:lnTo>
                      <a:pt x="28" y="16"/>
                    </a:lnTo>
                    <a:lnTo>
                      <a:pt x="26" y="11"/>
                    </a:lnTo>
                    <a:lnTo>
                      <a:pt x="23" y="9"/>
                    </a:lnTo>
                    <a:lnTo>
                      <a:pt x="23" y="9"/>
                    </a:lnTo>
                    <a:lnTo>
                      <a:pt x="22" y="9"/>
                    </a:lnTo>
                    <a:lnTo>
                      <a:pt x="20" y="11"/>
                    </a:lnTo>
                    <a:lnTo>
                      <a:pt x="19" y="10"/>
                    </a:lnTo>
                    <a:lnTo>
                      <a:pt x="23" y="0"/>
                    </a:lnTo>
                    <a:lnTo>
                      <a:pt x="25" y="1"/>
                    </a:lnTo>
                    <a:lnTo>
                      <a:pt x="25" y="1"/>
                    </a:lnTo>
                    <a:lnTo>
                      <a:pt x="25" y="4"/>
                    </a:lnTo>
                    <a:lnTo>
                      <a:pt x="26" y="8"/>
                    </a:lnTo>
                    <a:lnTo>
                      <a:pt x="26" y="8"/>
                    </a:lnTo>
                    <a:lnTo>
                      <a:pt x="30" y="15"/>
                    </a:lnTo>
                    <a:lnTo>
                      <a:pt x="30" y="15"/>
                    </a:lnTo>
                    <a:lnTo>
                      <a:pt x="34" y="13"/>
                    </a:lnTo>
                    <a:lnTo>
                      <a:pt x="36" y="12"/>
                    </a:lnTo>
                    <a:lnTo>
                      <a:pt x="36" y="12"/>
                    </a:lnTo>
                    <a:lnTo>
                      <a:pt x="37" y="9"/>
                    </a:lnTo>
                    <a:lnTo>
                      <a:pt x="36" y="7"/>
                    </a:lnTo>
                    <a:lnTo>
                      <a:pt x="38" y="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59">
                <a:extLst>
                  <a:ext uri="{FF2B5EF4-FFF2-40B4-BE49-F238E27FC236}">
                    <a16:creationId xmlns:a16="http://schemas.microsoft.com/office/drawing/2014/main" id="{203CE36A-2215-9D48-934A-5D8559437D54}"/>
                  </a:ext>
                </a:extLst>
              </p:cNvPr>
              <p:cNvSpPr>
                <a:spLocks/>
              </p:cNvSpPr>
              <p:nvPr userDrawn="1"/>
            </p:nvSpPr>
            <p:spPr bwMode="auto">
              <a:xfrm>
                <a:off x="7918450" y="268288"/>
                <a:ext cx="36513" cy="39687"/>
              </a:xfrm>
              <a:custGeom>
                <a:avLst/>
                <a:gdLst>
                  <a:gd name="T0" fmla="*/ 25 w 48"/>
                  <a:gd name="T1" fmla="*/ 48 h 49"/>
                  <a:gd name="T2" fmla="*/ 27 w 48"/>
                  <a:gd name="T3" fmla="*/ 43 h 49"/>
                  <a:gd name="T4" fmla="*/ 17 w 48"/>
                  <a:gd name="T5" fmla="*/ 36 h 49"/>
                  <a:gd name="T6" fmla="*/ 6 w 48"/>
                  <a:gd name="T7" fmla="*/ 29 h 49"/>
                  <a:gd name="T8" fmla="*/ 5 w 48"/>
                  <a:gd name="T9" fmla="*/ 29 h 49"/>
                  <a:gd name="T10" fmla="*/ 0 w 48"/>
                  <a:gd name="T11" fmla="*/ 31 h 49"/>
                  <a:gd name="T12" fmla="*/ 11 w 48"/>
                  <a:gd name="T13" fmla="*/ 19 h 49"/>
                  <a:gd name="T14" fmla="*/ 9 w 48"/>
                  <a:gd name="T15" fmla="*/ 22 h 49"/>
                  <a:gd name="T16" fmla="*/ 9 w 48"/>
                  <a:gd name="T17" fmla="*/ 24 h 49"/>
                  <a:gd name="T18" fmla="*/ 17 w 48"/>
                  <a:gd name="T19" fmla="*/ 29 h 49"/>
                  <a:gd name="T20" fmla="*/ 18 w 48"/>
                  <a:gd name="T21" fmla="*/ 30 h 49"/>
                  <a:gd name="T22" fmla="*/ 26 w 48"/>
                  <a:gd name="T23" fmla="*/ 19 h 49"/>
                  <a:gd name="T24" fmla="*/ 26 w 48"/>
                  <a:gd name="T25" fmla="*/ 17 h 49"/>
                  <a:gd name="T26" fmla="*/ 23 w 48"/>
                  <a:gd name="T27" fmla="*/ 15 h 49"/>
                  <a:gd name="T28" fmla="*/ 18 w 48"/>
                  <a:gd name="T29" fmla="*/ 12 h 49"/>
                  <a:gd name="T30" fmla="*/ 16 w 48"/>
                  <a:gd name="T31" fmla="*/ 12 h 49"/>
                  <a:gd name="T32" fmla="*/ 11 w 48"/>
                  <a:gd name="T33" fmla="*/ 14 h 49"/>
                  <a:gd name="T34" fmla="*/ 23 w 48"/>
                  <a:gd name="T35" fmla="*/ 2 h 49"/>
                  <a:gd name="T36" fmla="*/ 21 w 48"/>
                  <a:gd name="T37" fmla="*/ 6 h 49"/>
                  <a:gd name="T38" fmla="*/ 22 w 48"/>
                  <a:gd name="T39" fmla="*/ 7 h 49"/>
                  <a:gd name="T40" fmla="*/ 32 w 48"/>
                  <a:gd name="T41" fmla="*/ 14 h 49"/>
                  <a:gd name="T42" fmla="*/ 42 w 48"/>
                  <a:gd name="T43" fmla="*/ 22 h 49"/>
                  <a:gd name="T44" fmla="*/ 47 w 48"/>
                  <a:gd name="T45" fmla="*/ 19 h 49"/>
                  <a:gd name="T46" fmla="*/ 39 w 48"/>
                  <a:gd name="T47" fmla="*/ 32 h 49"/>
                  <a:gd name="T48" fmla="*/ 36 w 48"/>
                  <a:gd name="T49" fmla="*/ 31 h 49"/>
                  <a:gd name="T50" fmla="*/ 39 w 48"/>
                  <a:gd name="T51" fmla="*/ 26 h 49"/>
                  <a:gd name="T52" fmla="*/ 30 w 48"/>
                  <a:gd name="T53" fmla="*/ 20 h 49"/>
                  <a:gd name="T54" fmla="*/ 28 w 48"/>
                  <a:gd name="T55" fmla="*/ 20 h 49"/>
                  <a:gd name="T56" fmla="*/ 21 w 48"/>
                  <a:gd name="T57" fmla="*/ 30 h 49"/>
                  <a:gd name="T58" fmla="*/ 21 w 48"/>
                  <a:gd name="T59" fmla="*/ 31 h 49"/>
                  <a:gd name="T60" fmla="*/ 22 w 48"/>
                  <a:gd name="T61" fmla="*/ 32 h 49"/>
                  <a:gd name="T62" fmla="*/ 30 w 48"/>
                  <a:gd name="T63" fmla="*/ 38 h 49"/>
                  <a:gd name="T64" fmla="*/ 34 w 48"/>
                  <a:gd name="T65" fmla="*/ 36 h 49"/>
                  <a:gd name="T66" fmla="*/ 27 w 48"/>
                  <a:gd name="T67"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8" h="49">
                    <a:moveTo>
                      <a:pt x="25" y="48"/>
                    </a:moveTo>
                    <a:lnTo>
                      <a:pt x="25" y="48"/>
                    </a:lnTo>
                    <a:lnTo>
                      <a:pt x="27" y="45"/>
                    </a:lnTo>
                    <a:lnTo>
                      <a:pt x="27" y="43"/>
                    </a:lnTo>
                    <a:lnTo>
                      <a:pt x="27" y="43"/>
                    </a:lnTo>
                    <a:lnTo>
                      <a:pt x="17" y="36"/>
                    </a:lnTo>
                    <a:lnTo>
                      <a:pt x="17" y="36"/>
                    </a:lnTo>
                    <a:lnTo>
                      <a:pt x="6" y="29"/>
                    </a:lnTo>
                    <a:lnTo>
                      <a:pt x="6" y="29"/>
                    </a:lnTo>
                    <a:lnTo>
                      <a:pt x="5" y="29"/>
                    </a:lnTo>
                    <a:lnTo>
                      <a:pt x="1" y="32"/>
                    </a:lnTo>
                    <a:lnTo>
                      <a:pt x="0" y="31"/>
                    </a:lnTo>
                    <a:lnTo>
                      <a:pt x="9" y="17"/>
                    </a:lnTo>
                    <a:lnTo>
                      <a:pt x="11" y="19"/>
                    </a:lnTo>
                    <a:lnTo>
                      <a:pt x="11" y="19"/>
                    </a:lnTo>
                    <a:lnTo>
                      <a:pt x="9" y="22"/>
                    </a:lnTo>
                    <a:lnTo>
                      <a:pt x="9" y="24"/>
                    </a:lnTo>
                    <a:lnTo>
                      <a:pt x="9" y="24"/>
                    </a:lnTo>
                    <a:lnTo>
                      <a:pt x="15" y="28"/>
                    </a:lnTo>
                    <a:lnTo>
                      <a:pt x="17" y="29"/>
                    </a:lnTo>
                    <a:lnTo>
                      <a:pt x="17" y="29"/>
                    </a:lnTo>
                    <a:lnTo>
                      <a:pt x="18" y="30"/>
                    </a:lnTo>
                    <a:lnTo>
                      <a:pt x="19" y="29"/>
                    </a:lnTo>
                    <a:lnTo>
                      <a:pt x="26" y="19"/>
                    </a:lnTo>
                    <a:lnTo>
                      <a:pt x="26" y="19"/>
                    </a:lnTo>
                    <a:lnTo>
                      <a:pt x="26" y="17"/>
                    </a:lnTo>
                    <a:lnTo>
                      <a:pt x="25" y="17"/>
                    </a:lnTo>
                    <a:lnTo>
                      <a:pt x="23" y="15"/>
                    </a:lnTo>
                    <a:lnTo>
                      <a:pt x="23" y="15"/>
                    </a:lnTo>
                    <a:lnTo>
                      <a:pt x="18" y="12"/>
                    </a:lnTo>
                    <a:lnTo>
                      <a:pt x="18" y="12"/>
                    </a:lnTo>
                    <a:lnTo>
                      <a:pt x="16" y="12"/>
                    </a:lnTo>
                    <a:lnTo>
                      <a:pt x="14" y="15"/>
                    </a:lnTo>
                    <a:lnTo>
                      <a:pt x="11" y="14"/>
                    </a:lnTo>
                    <a:lnTo>
                      <a:pt x="22" y="0"/>
                    </a:lnTo>
                    <a:lnTo>
                      <a:pt x="23" y="2"/>
                    </a:lnTo>
                    <a:lnTo>
                      <a:pt x="23" y="2"/>
                    </a:lnTo>
                    <a:lnTo>
                      <a:pt x="21" y="6"/>
                    </a:lnTo>
                    <a:lnTo>
                      <a:pt x="22" y="7"/>
                    </a:lnTo>
                    <a:lnTo>
                      <a:pt x="22" y="7"/>
                    </a:lnTo>
                    <a:lnTo>
                      <a:pt x="32" y="14"/>
                    </a:lnTo>
                    <a:lnTo>
                      <a:pt x="32" y="14"/>
                    </a:lnTo>
                    <a:lnTo>
                      <a:pt x="42" y="22"/>
                    </a:lnTo>
                    <a:lnTo>
                      <a:pt x="42" y="22"/>
                    </a:lnTo>
                    <a:lnTo>
                      <a:pt x="43" y="22"/>
                    </a:lnTo>
                    <a:lnTo>
                      <a:pt x="47" y="19"/>
                    </a:lnTo>
                    <a:lnTo>
                      <a:pt x="48" y="20"/>
                    </a:lnTo>
                    <a:lnTo>
                      <a:pt x="39" y="32"/>
                    </a:lnTo>
                    <a:lnTo>
                      <a:pt x="36" y="31"/>
                    </a:lnTo>
                    <a:lnTo>
                      <a:pt x="36" y="31"/>
                    </a:lnTo>
                    <a:lnTo>
                      <a:pt x="39" y="28"/>
                    </a:lnTo>
                    <a:lnTo>
                      <a:pt x="39" y="26"/>
                    </a:lnTo>
                    <a:lnTo>
                      <a:pt x="39" y="26"/>
                    </a:lnTo>
                    <a:lnTo>
                      <a:pt x="30" y="20"/>
                    </a:lnTo>
                    <a:lnTo>
                      <a:pt x="30" y="20"/>
                    </a:lnTo>
                    <a:lnTo>
                      <a:pt x="28" y="20"/>
                    </a:lnTo>
                    <a:lnTo>
                      <a:pt x="27" y="20"/>
                    </a:lnTo>
                    <a:lnTo>
                      <a:pt x="21" y="30"/>
                    </a:lnTo>
                    <a:lnTo>
                      <a:pt x="21" y="30"/>
                    </a:lnTo>
                    <a:lnTo>
                      <a:pt x="21" y="31"/>
                    </a:lnTo>
                    <a:lnTo>
                      <a:pt x="22" y="32"/>
                    </a:lnTo>
                    <a:lnTo>
                      <a:pt x="22" y="32"/>
                    </a:lnTo>
                    <a:lnTo>
                      <a:pt x="30" y="38"/>
                    </a:lnTo>
                    <a:lnTo>
                      <a:pt x="30" y="38"/>
                    </a:lnTo>
                    <a:lnTo>
                      <a:pt x="32" y="38"/>
                    </a:lnTo>
                    <a:lnTo>
                      <a:pt x="34" y="36"/>
                    </a:lnTo>
                    <a:lnTo>
                      <a:pt x="36" y="37"/>
                    </a:lnTo>
                    <a:lnTo>
                      <a:pt x="27" y="49"/>
                    </a:lnTo>
                    <a:lnTo>
                      <a:pt x="25"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60">
                <a:extLst>
                  <a:ext uri="{FF2B5EF4-FFF2-40B4-BE49-F238E27FC236}">
                    <a16:creationId xmlns:a16="http://schemas.microsoft.com/office/drawing/2014/main" id="{9E7259DF-4707-BC4A-8CBD-F5075AB5910C}"/>
                  </a:ext>
                </a:extLst>
              </p:cNvPr>
              <p:cNvSpPr>
                <a:spLocks/>
              </p:cNvSpPr>
              <p:nvPr userDrawn="1"/>
            </p:nvSpPr>
            <p:spPr bwMode="auto">
              <a:xfrm>
                <a:off x="7937500" y="244475"/>
                <a:ext cx="31750" cy="31750"/>
              </a:xfrm>
              <a:custGeom>
                <a:avLst/>
                <a:gdLst>
                  <a:gd name="T0" fmla="*/ 0 w 41"/>
                  <a:gd name="T1" fmla="*/ 26 h 39"/>
                  <a:gd name="T2" fmla="*/ 10 w 41"/>
                  <a:gd name="T3" fmla="*/ 15 h 39"/>
                  <a:gd name="T4" fmla="*/ 13 w 41"/>
                  <a:gd name="T5" fmla="*/ 16 h 39"/>
                  <a:gd name="T6" fmla="*/ 13 w 41"/>
                  <a:gd name="T7" fmla="*/ 16 h 39"/>
                  <a:gd name="T8" fmla="*/ 9 w 41"/>
                  <a:gd name="T9" fmla="*/ 19 h 39"/>
                  <a:gd name="T10" fmla="*/ 10 w 41"/>
                  <a:gd name="T11" fmla="*/ 20 h 39"/>
                  <a:gd name="T12" fmla="*/ 10 w 41"/>
                  <a:gd name="T13" fmla="*/ 20 h 39"/>
                  <a:gd name="T14" fmla="*/ 23 w 41"/>
                  <a:gd name="T15" fmla="*/ 33 h 39"/>
                  <a:gd name="T16" fmla="*/ 23 w 41"/>
                  <a:gd name="T17" fmla="*/ 33 h 39"/>
                  <a:gd name="T18" fmla="*/ 25 w 41"/>
                  <a:gd name="T19" fmla="*/ 34 h 39"/>
                  <a:gd name="T20" fmla="*/ 28 w 41"/>
                  <a:gd name="T21" fmla="*/ 35 h 39"/>
                  <a:gd name="T22" fmla="*/ 32 w 41"/>
                  <a:gd name="T23" fmla="*/ 35 h 39"/>
                  <a:gd name="T24" fmla="*/ 35 w 41"/>
                  <a:gd name="T25" fmla="*/ 33 h 39"/>
                  <a:gd name="T26" fmla="*/ 35 w 41"/>
                  <a:gd name="T27" fmla="*/ 33 h 39"/>
                  <a:gd name="T28" fmla="*/ 37 w 41"/>
                  <a:gd name="T29" fmla="*/ 28 h 39"/>
                  <a:gd name="T30" fmla="*/ 37 w 41"/>
                  <a:gd name="T31" fmla="*/ 25 h 39"/>
                  <a:gd name="T32" fmla="*/ 35 w 41"/>
                  <a:gd name="T33" fmla="*/ 21 h 39"/>
                  <a:gd name="T34" fmla="*/ 31 w 41"/>
                  <a:gd name="T35" fmla="*/ 17 h 39"/>
                  <a:gd name="T36" fmla="*/ 31 w 41"/>
                  <a:gd name="T37" fmla="*/ 17 h 39"/>
                  <a:gd name="T38" fmla="*/ 22 w 41"/>
                  <a:gd name="T39" fmla="*/ 8 h 39"/>
                  <a:gd name="T40" fmla="*/ 22 w 41"/>
                  <a:gd name="T41" fmla="*/ 8 h 39"/>
                  <a:gd name="T42" fmla="*/ 20 w 41"/>
                  <a:gd name="T43" fmla="*/ 8 h 39"/>
                  <a:gd name="T44" fmla="*/ 16 w 41"/>
                  <a:gd name="T45" fmla="*/ 11 h 39"/>
                  <a:gd name="T46" fmla="*/ 15 w 41"/>
                  <a:gd name="T47" fmla="*/ 9 h 39"/>
                  <a:gd name="T48" fmla="*/ 24 w 41"/>
                  <a:gd name="T49" fmla="*/ 0 h 39"/>
                  <a:gd name="T50" fmla="*/ 25 w 41"/>
                  <a:gd name="T51" fmla="*/ 1 h 39"/>
                  <a:gd name="T52" fmla="*/ 25 w 41"/>
                  <a:gd name="T53" fmla="*/ 1 h 39"/>
                  <a:gd name="T54" fmla="*/ 23 w 41"/>
                  <a:gd name="T55" fmla="*/ 4 h 39"/>
                  <a:gd name="T56" fmla="*/ 23 w 41"/>
                  <a:gd name="T57" fmla="*/ 6 h 39"/>
                  <a:gd name="T58" fmla="*/ 23 w 41"/>
                  <a:gd name="T59" fmla="*/ 6 h 39"/>
                  <a:gd name="T60" fmla="*/ 35 w 41"/>
                  <a:gd name="T61" fmla="*/ 17 h 39"/>
                  <a:gd name="T62" fmla="*/ 35 w 41"/>
                  <a:gd name="T63" fmla="*/ 17 h 39"/>
                  <a:gd name="T64" fmla="*/ 39 w 41"/>
                  <a:gd name="T65" fmla="*/ 20 h 39"/>
                  <a:gd name="T66" fmla="*/ 41 w 41"/>
                  <a:gd name="T67" fmla="*/ 25 h 39"/>
                  <a:gd name="T68" fmla="*/ 41 w 41"/>
                  <a:gd name="T69" fmla="*/ 27 h 39"/>
                  <a:gd name="T70" fmla="*/ 41 w 41"/>
                  <a:gd name="T71" fmla="*/ 29 h 39"/>
                  <a:gd name="T72" fmla="*/ 39 w 41"/>
                  <a:gd name="T73" fmla="*/ 33 h 39"/>
                  <a:gd name="T74" fmla="*/ 36 w 41"/>
                  <a:gd name="T75" fmla="*/ 35 h 39"/>
                  <a:gd name="T76" fmla="*/ 36 w 41"/>
                  <a:gd name="T77" fmla="*/ 35 h 39"/>
                  <a:gd name="T78" fmla="*/ 33 w 41"/>
                  <a:gd name="T79" fmla="*/ 38 h 39"/>
                  <a:gd name="T80" fmla="*/ 28 w 41"/>
                  <a:gd name="T81" fmla="*/ 39 h 39"/>
                  <a:gd name="T82" fmla="*/ 24 w 41"/>
                  <a:gd name="T83" fmla="*/ 39 h 39"/>
                  <a:gd name="T84" fmla="*/ 18 w 41"/>
                  <a:gd name="T85" fmla="*/ 36 h 39"/>
                  <a:gd name="T86" fmla="*/ 18 w 41"/>
                  <a:gd name="T87" fmla="*/ 36 h 39"/>
                  <a:gd name="T88" fmla="*/ 6 w 41"/>
                  <a:gd name="T89" fmla="*/ 25 h 39"/>
                  <a:gd name="T90" fmla="*/ 6 w 41"/>
                  <a:gd name="T91" fmla="*/ 25 h 39"/>
                  <a:gd name="T92" fmla="*/ 5 w 41"/>
                  <a:gd name="T93" fmla="*/ 25 h 39"/>
                  <a:gd name="T94" fmla="*/ 1 w 41"/>
                  <a:gd name="T95" fmla="*/ 28 h 39"/>
                  <a:gd name="T96" fmla="*/ 0 w 41"/>
                  <a:gd name="T97" fmla="*/ 2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1" h="39">
                    <a:moveTo>
                      <a:pt x="0" y="26"/>
                    </a:moveTo>
                    <a:lnTo>
                      <a:pt x="10" y="15"/>
                    </a:lnTo>
                    <a:lnTo>
                      <a:pt x="13" y="16"/>
                    </a:lnTo>
                    <a:lnTo>
                      <a:pt x="13" y="16"/>
                    </a:lnTo>
                    <a:lnTo>
                      <a:pt x="9" y="19"/>
                    </a:lnTo>
                    <a:lnTo>
                      <a:pt x="10" y="20"/>
                    </a:lnTo>
                    <a:lnTo>
                      <a:pt x="10" y="20"/>
                    </a:lnTo>
                    <a:lnTo>
                      <a:pt x="23" y="33"/>
                    </a:lnTo>
                    <a:lnTo>
                      <a:pt x="23" y="33"/>
                    </a:lnTo>
                    <a:lnTo>
                      <a:pt x="25" y="34"/>
                    </a:lnTo>
                    <a:lnTo>
                      <a:pt x="28" y="35"/>
                    </a:lnTo>
                    <a:lnTo>
                      <a:pt x="32" y="35"/>
                    </a:lnTo>
                    <a:lnTo>
                      <a:pt x="35" y="33"/>
                    </a:lnTo>
                    <a:lnTo>
                      <a:pt x="35" y="33"/>
                    </a:lnTo>
                    <a:lnTo>
                      <a:pt x="37" y="28"/>
                    </a:lnTo>
                    <a:lnTo>
                      <a:pt x="37" y="25"/>
                    </a:lnTo>
                    <a:lnTo>
                      <a:pt x="35" y="21"/>
                    </a:lnTo>
                    <a:lnTo>
                      <a:pt x="31" y="17"/>
                    </a:lnTo>
                    <a:lnTo>
                      <a:pt x="31" y="17"/>
                    </a:lnTo>
                    <a:lnTo>
                      <a:pt x="22" y="8"/>
                    </a:lnTo>
                    <a:lnTo>
                      <a:pt x="22" y="8"/>
                    </a:lnTo>
                    <a:lnTo>
                      <a:pt x="20" y="8"/>
                    </a:lnTo>
                    <a:lnTo>
                      <a:pt x="16" y="11"/>
                    </a:lnTo>
                    <a:lnTo>
                      <a:pt x="15" y="9"/>
                    </a:lnTo>
                    <a:lnTo>
                      <a:pt x="24" y="0"/>
                    </a:lnTo>
                    <a:lnTo>
                      <a:pt x="25" y="1"/>
                    </a:lnTo>
                    <a:lnTo>
                      <a:pt x="25" y="1"/>
                    </a:lnTo>
                    <a:lnTo>
                      <a:pt x="23" y="4"/>
                    </a:lnTo>
                    <a:lnTo>
                      <a:pt x="23" y="6"/>
                    </a:lnTo>
                    <a:lnTo>
                      <a:pt x="23" y="6"/>
                    </a:lnTo>
                    <a:lnTo>
                      <a:pt x="35" y="17"/>
                    </a:lnTo>
                    <a:lnTo>
                      <a:pt x="35" y="17"/>
                    </a:lnTo>
                    <a:lnTo>
                      <a:pt x="39" y="20"/>
                    </a:lnTo>
                    <a:lnTo>
                      <a:pt x="41" y="25"/>
                    </a:lnTo>
                    <a:lnTo>
                      <a:pt x="41" y="27"/>
                    </a:lnTo>
                    <a:lnTo>
                      <a:pt x="41" y="29"/>
                    </a:lnTo>
                    <a:lnTo>
                      <a:pt x="39" y="33"/>
                    </a:lnTo>
                    <a:lnTo>
                      <a:pt x="36" y="35"/>
                    </a:lnTo>
                    <a:lnTo>
                      <a:pt x="36" y="35"/>
                    </a:lnTo>
                    <a:lnTo>
                      <a:pt x="33" y="38"/>
                    </a:lnTo>
                    <a:lnTo>
                      <a:pt x="28" y="39"/>
                    </a:lnTo>
                    <a:lnTo>
                      <a:pt x="24" y="39"/>
                    </a:lnTo>
                    <a:lnTo>
                      <a:pt x="18" y="36"/>
                    </a:lnTo>
                    <a:lnTo>
                      <a:pt x="18" y="36"/>
                    </a:lnTo>
                    <a:lnTo>
                      <a:pt x="6" y="25"/>
                    </a:lnTo>
                    <a:lnTo>
                      <a:pt x="6" y="25"/>
                    </a:lnTo>
                    <a:lnTo>
                      <a:pt x="5" y="25"/>
                    </a:lnTo>
                    <a:lnTo>
                      <a:pt x="1" y="28"/>
                    </a:lnTo>
                    <a:lnTo>
                      <a:pt x="0"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61">
                <a:extLst>
                  <a:ext uri="{FF2B5EF4-FFF2-40B4-BE49-F238E27FC236}">
                    <a16:creationId xmlns:a16="http://schemas.microsoft.com/office/drawing/2014/main" id="{9979D890-E5CA-3343-81D6-ECCC5D7EDA24}"/>
                  </a:ext>
                </a:extLst>
              </p:cNvPr>
              <p:cNvSpPr>
                <a:spLocks/>
              </p:cNvSpPr>
              <p:nvPr userDrawn="1"/>
            </p:nvSpPr>
            <p:spPr bwMode="auto">
              <a:xfrm>
                <a:off x="7958138" y="220663"/>
                <a:ext cx="42863" cy="41275"/>
              </a:xfrm>
              <a:custGeom>
                <a:avLst/>
                <a:gdLst>
                  <a:gd name="T0" fmla="*/ 20 w 54"/>
                  <a:gd name="T1" fmla="*/ 51 h 52"/>
                  <a:gd name="T2" fmla="*/ 20 w 54"/>
                  <a:gd name="T3" fmla="*/ 51 h 52"/>
                  <a:gd name="T4" fmla="*/ 23 w 54"/>
                  <a:gd name="T5" fmla="*/ 48 h 52"/>
                  <a:gd name="T6" fmla="*/ 23 w 54"/>
                  <a:gd name="T7" fmla="*/ 47 h 52"/>
                  <a:gd name="T8" fmla="*/ 23 w 54"/>
                  <a:gd name="T9" fmla="*/ 47 h 52"/>
                  <a:gd name="T10" fmla="*/ 15 w 54"/>
                  <a:gd name="T11" fmla="*/ 37 h 52"/>
                  <a:gd name="T12" fmla="*/ 15 w 54"/>
                  <a:gd name="T13" fmla="*/ 37 h 52"/>
                  <a:gd name="T14" fmla="*/ 7 w 54"/>
                  <a:gd name="T15" fmla="*/ 27 h 52"/>
                  <a:gd name="T16" fmla="*/ 7 w 54"/>
                  <a:gd name="T17" fmla="*/ 27 h 52"/>
                  <a:gd name="T18" fmla="*/ 6 w 54"/>
                  <a:gd name="T19" fmla="*/ 26 h 52"/>
                  <a:gd name="T20" fmla="*/ 1 w 54"/>
                  <a:gd name="T21" fmla="*/ 30 h 52"/>
                  <a:gd name="T22" fmla="*/ 0 w 54"/>
                  <a:gd name="T23" fmla="*/ 27 h 52"/>
                  <a:gd name="T24" fmla="*/ 9 w 54"/>
                  <a:gd name="T25" fmla="*/ 20 h 52"/>
                  <a:gd name="T26" fmla="*/ 9 w 54"/>
                  <a:gd name="T27" fmla="*/ 20 h 52"/>
                  <a:gd name="T28" fmla="*/ 10 w 54"/>
                  <a:gd name="T29" fmla="*/ 21 h 52"/>
                  <a:gd name="T30" fmla="*/ 33 w 54"/>
                  <a:gd name="T31" fmla="*/ 33 h 52"/>
                  <a:gd name="T32" fmla="*/ 33 w 54"/>
                  <a:gd name="T33" fmla="*/ 33 h 52"/>
                  <a:gd name="T34" fmla="*/ 24 w 54"/>
                  <a:gd name="T35" fmla="*/ 8 h 52"/>
                  <a:gd name="T36" fmla="*/ 33 w 54"/>
                  <a:gd name="T37" fmla="*/ 0 h 52"/>
                  <a:gd name="T38" fmla="*/ 34 w 54"/>
                  <a:gd name="T39" fmla="*/ 1 h 52"/>
                  <a:gd name="T40" fmla="*/ 34 w 54"/>
                  <a:gd name="T41" fmla="*/ 1 h 52"/>
                  <a:gd name="T42" fmla="*/ 31 w 54"/>
                  <a:gd name="T43" fmla="*/ 5 h 52"/>
                  <a:gd name="T44" fmla="*/ 31 w 54"/>
                  <a:gd name="T45" fmla="*/ 6 h 52"/>
                  <a:gd name="T46" fmla="*/ 31 w 54"/>
                  <a:gd name="T47" fmla="*/ 6 h 52"/>
                  <a:gd name="T48" fmla="*/ 31 w 54"/>
                  <a:gd name="T49" fmla="*/ 6 h 52"/>
                  <a:gd name="T50" fmla="*/ 40 w 54"/>
                  <a:gd name="T51" fmla="*/ 16 h 52"/>
                  <a:gd name="T52" fmla="*/ 40 w 54"/>
                  <a:gd name="T53" fmla="*/ 16 h 52"/>
                  <a:gd name="T54" fmla="*/ 48 w 54"/>
                  <a:gd name="T55" fmla="*/ 25 h 52"/>
                  <a:gd name="T56" fmla="*/ 48 w 54"/>
                  <a:gd name="T57" fmla="*/ 25 h 52"/>
                  <a:gd name="T58" fmla="*/ 49 w 54"/>
                  <a:gd name="T59" fmla="*/ 25 h 52"/>
                  <a:gd name="T60" fmla="*/ 53 w 54"/>
                  <a:gd name="T61" fmla="*/ 23 h 52"/>
                  <a:gd name="T62" fmla="*/ 54 w 54"/>
                  <a:gd name="T63" fmla="*/ 24 h 52"/>
                  <a:gd name="T64" fmla="*/ 42 w 54"/>
                  <a:gd name="T65" fmla="*/ 35 h 52"/>
                  <a:gd name="T66" fmla="*/ 41 w 54"/>
                  <a:gd name="T67" fmla="*/ 33 h 52"/>
                  <a:gd name="T68" fmla="*/ 41 w 54"/>
                  <a:gd name="T69" fmla="*/ 33 h 52"/>
                  <a:gd name="T70" fmla="*/ 43 w 54"/>
                  <a:gd name="T71" fmla="*/ 31 h 52"/>
                  <a:gd name="T72" fmla="*/ 43 w 54"/>
                  <a:gd name="T73" fmla="*/ 29 h 52"/>
                  <a:gd name="T74" fmla="*/ 26 w 54"/>
                  <a:gd name="T75" fmla="*/ 9 h 52"/>
                  <a:gd name="T76" fmla="*/ 26 w 54"/>
                  <a:gd name="T77" fmla="*/ 9 h 52"/>
                  <a:gd name="T78" fmla="*/ 36 w 54"/>
                  <a:gd name="T79" fmla="*/ 35 h 52"/>
                  <a:gd name="T80" fmla="*/ 36 w 54"/>
                  <a:gd name="T81" fmla="*/ 35 h 52"/>
                  <a:gd name="T82" fmla="*/ 37 w 54"/>
                  <a:gd name="T83" fmla="*/ 38 h 52"/>
                  <a:gd name="T84" fmla="*/ 35 w 54"/>
                  <a:gd name="T85" fmla="*/ 40 h 52"/>
                  <a:gd name="T86" fmla="*/ 35 w 54"/>
                  <a:gd name="T87" fmla="*/ 40 h 52"/>
                  <a:gd name="T88" fmla="*/ 33 w 54"/>
                  <a:gd name="T89" fmla="*/ 39 h 52"/>
                  <a:gd name="T90" fmla="*/ 8 w 54"/>
                  <a:gd name="T91" fmla="*/ 25 h 52"/>
                  <a:gd name="T92" fmla="*/ 8 w 54"/>
                  <a:gd name="T93" fmla="*/ 25 h 52"/>
                  <a:gd name="T94" fmla="*/ 23 w 54"/>
                  <a:gd name="T95" fmla="*/ 41 h 52"/>
                  <a:gd name="T96" fmla="*/ 23 w 54"/>
                  <a:gd name="T97" fmla="*/ 41 h 52"/>
                  <a:gd name="T98" fmla="*/ 25 w 54"/>
                  <a:gd name="T99" fmla="*/ 44 h 52"/>
                  <a:gd name="T100" fmla="*/ 25 w 54"/>
                  <a:gd name="T101" fmla="*/ 44 h 52"/>
                  <a:gd name="T102" fmla="*/ 27 w 54"/>
                  <a:gd name="T103" fmla="*/ 44 h 52"/>
                  <a:gd name="T104" fmla="*/ 31 w 54"/>
                  <a:gd name="T105" fmla="*/ 42 h 52"/>
                  <a:gd name="T106" fmla="*/ 32 w 54"/>
                  <a:gd name="T107" fmla="*/ 44 h 52"/>
                  <a:gd name="T108" fmla="*/ 22 w 54"/>
                  <a:gd name="T109" fmla="*/ 52 h 52"/>
                  <a:gd name="T110" fmla="*/ 20 w 54"/>
                  <a:gd name="T111" fmla="*/ 5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 h="52">
                    <a:moveTo>
                      <a:pt x="20" y="51"/>
                    </a:moveTo>
                    <a:lnTo>
                      <a:pt x="20" y="51"/>
                    </a:lnTo>
                    <a:lnTo>
                      <a:pt x="23" y="48"/>
                    </a:lnTo>
                    <a:lnTo>
                      <a:pt x="23" y="47"/>
                    </a:lnTo>
                    <a:lnTo>
                      <a:pt x="23" y="47"/>
                    </a:lnTo>
                    <a:lnTo>
                      <a:pt x="15" y="37"/>
                    </a:lnTo>
                    <a:lnTo>
                      <a:pt x="15" y="37"/>
                    </a:lnTo>
                    <a:lnTo>
                      <a:pt x="7" y="27"/>
                    </a:lnTo>
                    <a:lnTo>
                      <a:pt x="7" y="27"/>
                    </a:lnTo>
                    <a:lnTo>
                      <a:pt x="6" y="26"/>
                    </a:lnTo>
                    <a:lnTo>
                      <a:pt x="1" y="30"/>
                    </a:lnTo>
                    <a:lnTo>
                      <a:pt x="0" y="27"/>
                    </a:lnTo>
                    <a:lnTo>
                      <a:pt x="9" y="20"/>
                    </a:lnTo>
                    <a:lnTo>
                      <a:pt x="9" y="20"/>
                    </a:lnTo>
                    <a:lnTo>
                      <a:pt x="10" y="21"/>
                    </a:lnTo>
                    <a:lnTo>
                      <a:pt x="33" y="33"/>
                    </a:lnTo>
                    <a:lnTo>
                      <a:pt x="33" y="33"/>
                    </a:lnTo>
                    <a:lnTo>
                      <a:pt x="24" y="8"/>
                    </a:lnTo>
                    <a:lnTo>
                      <a:pt x="33" y="0"/>
                    </a:lnTo>
                    <a:lnTo>
                      <a:pt x="34" y="1"/>
                    </a:lnTo>
                    <a:lnTo>
                      <a:pt x="34" y="1"/>
                    </a:lnTo>
                    <a:lnTo>
                      <a:pt x="31" y="5"/>
                    </a:lnTo>
                    <a:lnTo>
                      <a:pt x="31" y="6"/>
                    </a:lnTo>
                    <a:lnTo>
                      <a:pt x="31" y="6"/>
                    </a:lnTo>
                    <a:lnTo>
                      <a:pt x="31" y="6"/>
                    </a:lnTo>
                    <a:lnTo>
                      <a:pt x="40" y="16"/>
                    </a:lnTo>
                    <a:lnTo>
                      <a:pt x="40" y="16"/>
                    </a:lnTo>
                    <a:lnTo>
                      <a:pt x="48" y="25"/>
                    </a:lnTo>
                    <a:lnTo>
                      <a:pt x="48" y="25"/>
                    </a:lnTo>
                    <a:lnTo>
                      <a:pt x="49" y="25"/>
                    </a:lnTo>
                    <a:lnTo>
                      <a:pt x="53" y="23"/>
                    </a:lnTo>
                    <a:lnTo>
                      <a:pt x="54" y="24"/>
                    </a:lnTo>
                    <a:lnTo>
                      <a:pt x="42" y="35"/>
                    </a:lnTo>
                    <a:lnTo>
                      <a:pt x="41" y="33"/>
                    </a:lnTo>
                    <a:lnTo>
                      <a:pt x="41" y="33"/>
                    </a:lnTo>
                    <a:lnTo>
                      <a:pt x="43" y="31"/>
                    </a:lnTo>
                    <a:lnTo>
                      <a:pt x="43" y="29"/>
                    </a:lnTo>
                    <a:lnTo>
                      <a:pt x="26" y="9"/>
                    </a:lnTo>
                    <a:lnTo>
                      <a:pt x="26" y="9"/>
                    </a:lnTo>
                    <a:lnTo>
                      <a:pt x="36" y="35"/>
                    </a:lnTo>
                    <a:lnTo>
                      <a:pt x="36" y="35"/>
                    </a:lnTo>
                    <a:lnTo>
                      <a:pt x="37" y="38"/>
                    </a:lnTo>
                    <a:lnTo>
                      <a:pt x="35" y="40"/>
                    </a:lnTo>
                    <a:lnTo>
                      <a:pt x="35" y="40"/>
                    </a:lnTo>
                    <a:lnTo>
                      <a:pt x="33" y="39"/>
                    </a:lnTo>
                    <a:lnTo>
                      <a:pt x="8" y="25"/>
                    </a:lnTo>
                    <a:lnTo>
                      <a:pt x="8" y="25"/>
                    </a:lnTo>
                    <a:lnTo>
                      <a:pt x="23" y="41"/>
                    </a:lnTo>
                    <a:lnTo>
                      <a:pt x="23" y="41"/>
                    </a:lnTo>
                    <a:lnTo>
                      <a:pt x="25" y="44"/>
                    </a:lnTo>
                    <a:lnTo>
                      <a:pt x="25" y="44"/>
                    </a:lnTo>
                    <a:lnTo>
                      <a:pt x="27" y="44"/>
                    </a:lnTo>
                    <a:lnTo>
                      <a:pt x="31" y="42"/>
                    </a:lnTo>
                    <a:lnTo>
                      <a:pt x="32" y="44"/>
                    </a:lnTo>
                    <a:lnTo>
                      <a:pt x="22" y="52"/>
                    </a:lnTo>
                    <a:lnTo>
                      <a:pt x="20" y="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62">
                <a:extLst>
                  <a:ext uri="{FF2B5EF4-FFF2-40B4-BE49-F238E27FC236}">
                    <a16:creationId xmlns:a16="http://schemas.microsoft.com/office/drawing/2014/main" id="{1337016F-5A55-D74D-96D8-992511F256F0}"/>
                  </a:ext>
                </a:extLst>
              </p:cNvPr>
              <p:cNvSpPr>
                <a:spLocks noEditPoints="1"/>
              </p:cNvSpPr>
              <p:nvPr userDrawn="1"/>
            </p:nvSpPr>
            <p:spPr bwMode="auto">
              <a:xfrm>
                <a:off x="7999413" y="207963"/>
                <a:ext cx="25400" cy="30162"/>
              </a:xfrm>
              <a:custGeom>
                <a:avLst/>
                <a:gdLst>
                  <a:gd name="T0" fmla="*/ 15 w 34"/>
                  <a:gd name="T1" fmla="*/ 15 h 37"/>
                  <a:gd name="T2" fmla="*/ 15 w 34"/>
                  <a:gd name="T3" fmla="*/ 15 h 37"/>
                  <a:gd name="T4" fmla="*/ 15 w 34"/>
                  <a:gd name="T5" fmla="*/ 14 h 37"/>
                  <a:gd name="T6" fmla="*/ 15 w 34"/>
                  <a:gd name="T7" fmla="*/ 14 h 37"/>
                  <a:gd name="T8" fmla="*/ 14 w 34"/>
                  <a:gd name="T9" fmla="*/ 14 h 37"/>
                  <a:gd name="T10" fmla="*/ 3 w 34"/>
                  <a:gd name="T11" fmla="*/ 6 h 37"/>
                  <a:gd name="T12" fmla="*/ 7 w 34"/>
                  <a:gd name="T13" fmla="*/ 19 h 37"/>
                  <a:gd name="T14" fmla="*/ 7 w 34"/>
                  <a:gd name="T15" fmla="*/ 19 h 37"/>
                  <a:gd name="T16" fmla="*/ 7 w 34"/>
                  <a:gd name="T17" fmla="*/ 20 h 37"/>
                  <a:gd name="T18" fmla="*/ 7 w 34"/>
                  <a:gd name="T19" fmla="*/ 20 h 37"/>
                  <a:gd name="T20" fmla="*/ 7 w 34"/>
                  <a:gd name="T21" fmla="*/ 20 h 37"/>
                  <a:gd name="T22" fmla="*/ 15 w 34"/>
                  <a:gd name="T23" fmla="*/ 15 h 37"/>
                  <a:gd name="T24" fmla="*/ 3 w 34"/>
                  <a:gd name="T25" fmla="*/ 36 h 37"/>
                  <a:gd name="T26" fmla="*/ 3 w 34"/>
                  <a:gd name="T27" fmla="*/ 36 h 37"/>
                  <a:gd name="T28" fmla="*/ 6 w 34"/>
                  <a:gd name="T29" fmla="*/ 35 h 37"/>
                  <a:gd name="T30" fmla="*/ 7 w 34"/>
                  <a:gd name="T31" fmla="*/ 32 h 37"/>
                  <a:gd name="T32" fmla="*/ 6 w 34"/>
                  <a:gd name="T33" fmla="*/ 28 h 37"/>
                  <a:gd name="T34" fmla="*/ 1 w 34"/>
                  <a:gd name="T35" fmla="*/ 6 h 37"/>
                  <a:gd name="T36" fmla="*/ 1 w 34"/>
                  <a:gd name="T37" fmla="*/ 6 h 37"/>
                  <a:gd name="T38" fmla="*/ 0 w 34"/>
                  <a:gd name="T39" fmla="*/ 1 h 37"/>
                  <a:gd name="T40" fmla="*/ 2 w 34"/>
                  <a:gd name="T41" fmla="*/ 0 h 37"/>
                  <a:gd name="T42" fmla="*/ 2 w 34"/>
                  <a:gd name="T43" fmla="*/ 0 h 37"/>
                  <a:gd name="T44" fmla="*/ 7 w 34"/>
                  <a:gd name="T45" fmla="*/ 3 h 37"/>
                  <a:gd name="T46" fmla="*/ 27 w 34"/>
                  <a:gd name="T47" fmla="*/ 17 h 37"/>
                  <a:gd name="T48" fmla="*/ 27 w 34"/>
                  <a:gd name="T49" fmla="*/ 17 h 37"/>
                  <a:gd name="T50" fmla="*/ 29 w 34"/>
                  <a:gd name="T51" fmla="*/ 18 h 37"/>
                  <a:gd name="T52" fmla="*/ 33 w 34"/>
                  <a:gd name="T53" fmla="*/ 17 h 37"/>
                  <a:gd name="T54" fmla="*/ 34 w 34"/>
                  <a:gd name="T55" fmla="*/ 19 h 37"/>
                  <a:gd name="T56" fmla="*/ 20 w 34"/>
                  <a:gd name="T57" fmla="*/ 27 h 37"/>
                  <a:gd name="T58" fmla="*/ 20 w 34"/>
                  <a:gd name="T59" fmla="*/ 26 h 37"/>
                  <a:gd name="T60" fmla="*/ 20 w 34"/>
                  <a:gd name="T61" fmla="*/ 26 h 37"/>
                  <a:gd name="T62" fmla="*/ 23 w 34"/>
                  <a:gd name="T63" fmla="*/ 22 h 37"/>
                  <a:gd name="T64" fmla="*/ 24 w 34"/>
                  <a:gd name="T65" fmla="*/ 22 h 37"/>
                  <a:gd name="T66" fmla="*/ 23 w 34"/>
                  <a:gd name="T67" fmla="*/ 21 h 37"/>
                  <a:gd name="T68" fmla="*/ 23 w 34"/>
                  <a:gd name="T69" fmla="*/ 21 h 37"/>
                  <a:gd name="T70" fmla="*/ 17 w 34"/>
                  <a:gd name="T71" fmla="*/ 17 h 37"/>
                  <a:gd name="T72" fmla="*/ 17 w 34"/>
                  <a:gd name="T73" fmla="*/ 17 h 37"/>
                  <a:gd name="T74" fmla="*/ 17 w 34"/>
                  <a:gd name="T75" fmla="*/ 17 h 37"/>
                  <a:gd name="T76" fmla="*/ 17 w 34"/>
                  <a:gd name="T77" fmla="*/ 17 h 37"/>
                  <a:gd name="T78" fmla="*/ 10 w 34"/>
                  <a:gd name="T79" fmla="*/ 21 h 37"/>
                  <a:gd name="T80" fmla="*/ 10 w 34"/>
                  <a:gd name="T81" fmla="*/ 21 h 37"/>
                  <a:gd name="T82" fmla="*/ 8 w 34"/>
                  <a:gd name="T83" fmla="*/ 22 h 37"/>
                  <a:gd name="T84" fmla="*/ 8 w 34"/>
                  <a:gd name="T85" fmla="*/ 24 h 37"/>
                  <a:gd name="T86" fmla="*/ 8 w 34"/>
                  <a:gd name="T87" fmla="*/ 24 h 37"/>
                  <a:gd name="T88" fmla="*/ 9 w 34"/>
                  <a:gd name="T89" fmla="*/ 30 h 37"/>
                  <a:gd name="T90" fmla="*/ 9 w 34"/>
                  <a:gd name="T91" fmla="*/ 30 h 37"/>
                  <a:gd name="T92" fmla="*/ 10 w 34"/>
                  <a:gd name="T93" fmla="*/ 30 h 37"/>
                  <a:gd name="T94" fmla="*/ 15 w 34"/>
                  <a:gd name="T95" fmla="*/ 29 h 37"/>
                  <a:gd name="T96" fmla="*/ 16 w 34"/>
                  <a:gd name="T97" fmla="*/ 30 h 37"/>
                  <a:gd name="T98" fmla="*/ 5 w 34"/>
                  <a:gd name="T99" fmla="*/ 37 h 37"/>
                  <a:gd name="T100" fmla="*/ 3 w 34"/>
                  <a:gd name="T101" fmla="*/ 3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4" h="37">
                    <a:moveTo>
                      <a:pt x="15" y="15"/>
                    </a:moveTo>
                    <a:lnTo>
                      <a:pt x="15" y="15"/>
                    </a:lnTo>
                    <a:lnTo>
                      <a:pt x="15" y="14"/>
                    </a:lnTo>
                    <a:lnTo>
                      <a:pt x="15" y="14"/>
                    </a:lnTo>
                    <a:lnTo>
                      <a:pt x="14" y="14"/>
                    </a:lnTo>
                    <a:lnTo>
                      <a:pt x="3" y="6"/>
                    </a:lnTo>
                    <a:lnTo>
                      <a:pt x="7" y="19"/>
                    </a:lnTo>
                    <a:lnTo>
                      <a:pt x="7" y="19"/>
                    </a:lnTo>
                    <a:lnTo>
                      <a:pt x="7" y="20"/>
                    </a:lnTo>
                    <a:lnTo>
                      <a:pt x="7" y="20"/>
                    </a:lnTo>
                    <a:lnTo>
                      <a:pt x="7" y="20"/>
                    </a:lnTo>
                    <a:lnTo>
                      <a:pt x="15" y="15"/>
                    </a:lnTo>
                    <a:close/>
                    <a:moveTo>
                      <a:pt x="3" y="36"/>
                    </a:moveTo>
                    <a:lnTo>
                      <a:pt x="3" y="36"/>
                    </a:lnTo>
                    <a:lnTo>
                      <a:pt x="6" y="35"/>
                    </a:lnTo>
                    <a:lnTo>
                      <a:pt x="7" y="32"/>
                    </a:lnTo>
                    <a:lnTo>
                      <a:pt x="6" y="28"/>
                    </a:lnTo>
                    <a:lnTo>
                      <a:pt x="1" y="6"/>
                    </a:lnTo>
                    <a:lnTo>
                      <a:pt x="1" y="6"/>
                    </a:lnTo>
                    <a:lnTo>
                      <a:pt x="0" y="1"/>
                    </a:lnTo>
                    <a:lnTo>
                      <a:pt x="2" y="0"/>
                    </a:lnTo>
                    <a:lnTo>
                      <a:pt x="2" y="0"/>
                    </a:lnTo>
                    <a:lnTo>
                      <a:pt x="7" y="3"/>
                    </a:lnTo>
                    <a:lnTo>
                      <a:pt x="27" y="17"/>
                    </a:lnTo>
                    <a:lnTo>
                      <a:pt x="27" y="17"/>
                    </a:lnTo>
                    <a:lnTo>
                      <a:pt x="29" y="18"/>
                    </a:lnTo>
                    <a:lnTo>
                      <a:pt x="33" y="17"/>
                    </a:lnTo>
                    <a:lnTo>
                      <a:pt x="34" y="19"/>
                    </a:lnTo>
                    <a:lnTo>
                      <a:pt x="20" y="27"/>
                    </a:lnTo>
                    <a:lnTo>
                      <a:pt x="20" y="26"/>
                    </a:lnTo>
                    <a:lnTo>
                      <a:pt x="20" y="26"/>
                    </a:lnTo>
                    <a:lnTo>
                      <a:pt x="23" y="22"/>
                    </a:lnTo>
                    <a:lnTo>
                      <a:pt x="24" y="22"/>
                    </a:lnTo>
                    <a:lnTo>
                      <a:pt x="23" y="21"/>
                    </a:lnTo>
                    <a:lnTo>
                      <a:pt x="23" y="21"/>
                    </a:lnTo>
                    <a:lnTo>
                      <a:pt x="17" y="17"/>
                    </a:lnTo>
                    <a:lnTo>
                      <a:pt x="17" y="17"/>
                    </a:lnTo>
                    <a:lnTo>
                      <a:pt x="17" y="17"/>
                    </a:lnTo>
                    <a:lnTo>
                      <a:pt x="17" y="17"/>
                    </a:lnTo>
                    <a:lnTo>
                      <a:pt x="10" y="21"/>
                    </a:lnTo>
                    <a:lnTo>
                      <a:pt x="10" y="21"/>
                    </a:lnTo>
                    <a:lnTo>
                      <a:pt x="8" y="22"/>
                    </a:lnTo>
                    <a:lnTo>
                      <a:pt x="8" y="24"/>
                    </a:lnTo>
                    <a:lnTo>
                      <a:pt x="8" y="24"/>
                    </a:lnTo>
                    <a:lnTo>
                      <a:pt x="9" y="30"/>
                    </a:lnTo>
                    <a:lnTo>
                      <a:pt x="9" y="30"/>
                    </a:lnTo>
                    <a:lnTo>
                      <a:pt x="10" y="30"/>
                    </a:lnTo>
                    <a:lnTo>
                      <a:pt x="15" y="29"/>
                    </a:lnTo>
                    <a:lnTo>
                      <a:pt x="16" y="30"/>
                    </a:lnTo>
                    <a:lnTo>
                      <a:pt x="5" y="37"/>
                    </a:lnTo>
                    <a:lnTo>
                      <a:pt x="3"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63">
                <a:extLst>
                  <a:ext uri="{FF2B5EF4-FFF2-40B4-BE49-F238E27FC236}">
                    <a16:creationId xmlns:a16="http://schemas.microsoft.com/office/drawing/2014/main" id="{A7182B47-329A-DD40-BD9B-477F37005207}"/>
                  </a:ext>
                </a:extLst>
              </p:cNvPr>
              <p:cNvSpPr>
                <a:spLocks/>
              </p:cNvSpPr>
              <p:nvPr userDrawn="1"/>
            </p:nvSpPr>
            <p:spPr bwMode="auto">
              <a:xfrm>
                <a:off x="8015288" y="187325"/>
                <a:ext cx="31750" cy="34925"/>
              </a:xfrm>
              <a:custGeom>
                <a:avLst/>
                <a:gdLst>
                  <a:gd name="T0" fmla="*/ 13 w 39"/>
                  <a:gd name="T1" fmla="*/ 42 h 45"/>
                  <a:gd name="T2" fmla="*/ 13 w 39"/>
                  <a:gd name="T3" fmla="*/ 42 h 45"/>
                  <a:gd name="T4" fmla="*/ 17 w 39"/>
                  <a:gd name="T5" fmla="*/ 40 h 45"/>
                  <a:gd name="T6" fmla="*/ 17 w 39"/>
                  <a:gd name="T7" fmla="*/ 39 h 45"/>
                  <a:gd name="T8" fmla="*/ 17 w 39"/>
                  <a:gd name="T9" fmla="*/ 39 h 45"/>
                  <a:gd name="T10" fmla="*/ 11 w 39"/>
                  <a:gd name="T11" fmla="*/ 28 h 45"/>
                  <a:gd name="T12" fmla="*/ 11 w 39"/>
                  <a:gd name="T13" fmla="*/ 28 h 45"/>
                  <a:gd name="T14" fmla="*/ 5 w 39"/>
                  <a:gd name="T15" fmla="*/ 16 h 45"/>
                  <a:gd name="T16" fmla="*/ 5 w 39"/>
                  <a:gd name="T17" fmla="*/ 16 h 45"/>
                  <a:gd name="T18" fmla="*/ 4 w 39"/>
                  <a:gd name="T19" fmla="*/ 16 h 45"/>
                  <a:gd name="T20" fmla="*/ 0 w 39"/>
                  <a:gd name="T21" fmla="*/ 17 h 45"/>
                  <a:gd name="T22" fmla="*/ 0 w 39"/>
                  <a:gd name="T23" fmla="*/ 15 h 45"/>
                  <a:gd name="T24" fmla="*/ 7 w 39"/>
                  <a:gd name="T25" fmla="*/ 11 h 45"/>
                  <a:gd name="T26" fmla="*/ 7 w 39"/>
                  <a:gd name="T27" fmla="*/ 11 h 45"/>
                  <a:gd name="T28" fmla="*/ 10 w 39"/>
                  <a:gd name="T29" fmla="*/ 13 h 45"/>
                  <a:gd name="T30" fmla="*/ 32 w 39"/>
                  <a:gd name="T31" fmla="*/ 25 h 45"/>
                  <a:gd name="T32" fmla="*/ 32 w 39"/>
                  <a:gd name="T33" fmla="*/ 25 h 45"/>
                  <a:gd name="T34" fmla="*/ 29 w 39"/>
                  <a:gd name="T35" fmla="*/ 19 h 45"/>
                  <a:gd name="T36" fmla="*/ 29 w 39"/>
                  <a:gd name="T37" fmla="*/ 19 h 45"/>
                  <a:gd name="T38" fmla="*/ 23 w 39"/>
                  <a:gd name="T39" fmla="*/ 7 h 45"/>
                  <a:gd name="T40" fmla="*/ 23 w 39"/>
                  <a:gd name="T41" fmla="*/ 7 h 45"/>
                  <a:gd name="T42" fmla="*/ 23 w 39"/>
                  <a:gd name="T43" fmla="*/ 7 h 45"/>
                  <a:gd name="T44" fmla="*/ 22 w 39"/>
                  <a:gd name="T45" fmla="*/ 7 h 45"/>
                  <a:gd name="T46" fmla="*/ 18 w 39"/>
                  <a:gd name="T47" fmla="*/ 8 h 45"/>
                  <a:gd name="T48" fmla="*/ 17 w 39"/>
                  <a:gd name="T49" fmla="*/ 6 h 45"/>
                  <a:gd name="T50" fmla="*/ 29 w 39"/>
                  <a:gd name="T51" fmla="*/ 0 h 45"/>
                  <a:gd name="T52" fmla="*/ 30 w 39"/>
                  <a:gd name="T53" fmla="*/ 3 h 45"/>
                  <a:gd name="T54" fmla="*/ 30 w 39"/>
                  <a:gd name="T55" fmla="*/ 3 h 45"/>
                  <a:gd name="T56" fmla="*/ 27 w 39"/>
                  <a:gd name="T57" fmla="*/ 5 h 45"/>
                  <a:gd name="T58" fmla="*/ 26 w 39"/>
                  <a:gd name="T59" fmla="*/ 6 h 45"/>
                  <a:gd name="T60" fmla="*/ 27 w 39"/>
                  <a:gd name="T61" fmla="*/ 7 h 45"/>
                  <a:gd name="T62" fmla="*/ 27 w 39"/>
                  <a:gd name="T63" fmla="*/ 7 h 45"/>
                  <a:gd name="T64" fmla="*/ 30 w 39"/>
                  <a:gd name="T65" fmla="*/ 14 h 45"/>
                  <a:gd name="T66" fmla="*/ 30 w 39"/>
                  <a:gd name="T67" fmla="*/ 14 h 45"/>
                  <a:gd name="T68" fmla="*/ 39 w 39"/>
                  <a:gd name="T69" fmla="*/ 32 h 45"/>
                  <a:gd name="T70" fmla="*/ 36 w 39"/>
                  <a:gd name="T71" fmla="*/ 34 h 45"/>
                  <a:gd name="T72" fmla="*/ 36 w 39"/>
                  <a:gd name="T73" fmla="*/ 34 h 45"/>
                  <a:gd name="T74" fmla="*/ 27 w 39"/>
                  <a:gd name="T75" fmla="*/ 28 h 45"/>
                  <a:gd name="T76" fmla="*/ 9 w 39"/>
                  <a:gd name="T77" fmla="*/ 19 h 45"/>
                  <a:gd name="T78" fmla="*/ 9 w 39"/>
                  <a:gd name="T79" fmla="*/ 19 h 45"/>
                  <a:gd name="T80" fmla="*/ 13 w 39"/>
                  <a:gd name="T81" fmla="*/ 27 h 45"/>
                  <a:gd name="T82" fmla="*/ 13 w 39"/>
                  <a:gd name="T83" fmla="*/ 27 h 45"/>
                  <a:gd name="T84" fmla="*/ 19 w 39"/>
                  <a:gd name="T85" fmla="*/ 38 h 45"/>
                  <a:gd name="T86" fmla="*/ 19 w 39"/>
                  <a:gd name="T87" fmla="*/ 38 h 45"/>
                  <a:gd name="T88" fmla="*/ 19 w 39"/>
                  <a:gd name="T89" fmla="*/ 39 h 45"/>
                  <a:gd name="T90" fmla="*/ 20 w 39"/>
                  <a:gd name="T91" fmla="*/ 39 h 45"/>
                  <a:gd name="T92" fmla="*/ 26 w 39"/>
                  <a:gd name="T93" fmla="*/ 37 h 45"/>
                  <a:gd name="T94" fmla="*/ 26 w 39"/>
                  <a:gd name="T95" fmla="*/ 39 h 45"/>
                  <a:gd name="T96" fmla="*/ 13 w 39"/>
                  <a:gd name="T97" fmla="*/ 45 h 45"/>
                  <a:gd name="T98" fmla="*/ 13 w 39"/>
                  <a:gd name="T99" fmla="*/ 4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9" h="45">
                    <a:moveTo>
                      <a:pt x="13" y="42"/>
                    </a:moveTo>
                    <a:lnTo>
                      <a:pt x="13" y="42"/>
                    </a:lnTo>
                    <a:lnTo>
                      <a:pt x="17" y="40"/>
                    </a:lnTo>
                    <a:lnTo>
                      <a:pt x="17" y="39"/>
                    </a:lnTo>
                    <a:lnTo>
                      <a:pt x="17" y="39"/>
                    </a:lnTo>
                    <a:lnTo>
                      <a:pt x="11" y="28"/>
                    </a:lnTo>
                    <a:lnTo>
                      <a:pt x="11" y="28"/>
                    </a:lnTo>
                    <a:lnTo>
                      <a:pt x="5" y="16"/>
                    </a:lnTo>
                    <a:lnTo>
                      <a:pt x="5" y="16"/>
                    </a:lnTo>
                    <a:lnTo>
                      <a:pt x="4" y="16"/>
                    </a:lnTo>
                    <a:lnTo>
                      <a:pt x="0" y="17"/>
                    </a:lnTo>
                    <a:lnTo>
                      <a:pt x="0" y="15"/>
                    </a:lnTo>
                    <a:lnTo>
                      <a:pt x="7" y="11"/>
                    </a:lnTo>
                    <a:lnTo>
                      <a:pt x="7" y="11"/>
                    </a:lnTo>
                    <a:lnTo>
                      <a:pt x="10" y="13"/>
                    </a:lnTo>
                    <a:lnTo>
                      <a:pt x="32" y="25"/>
                    </a:lnTo>
                    <a:lnTo>
                      <a:pt x="32" y="25"/>
                    </a:lnTo>
                    <a:lnTo>
                      <a:pt x="29" y="19"/>
                    </a:lnTo>
                    <a:lnTo>
                      <a:pt x="29" y="19"/>
                    </a:lnTo>
                    <a:lnTo>
                      <a:pt x="23" y="7"/>
                    </a:lnTo>
                    <a:lnTo>
                      <a:pt x="23" y="7"/>
                    </a:lnTo>
                    <a:lnTo>
                      <a:pt x="23" y="7"/>
                    </a:lnTo>
                    <a:lnTo>
                      <a:pt x="22" y="7"/>
                    </a:lnTo>
                    <a:lnTo>
                      <a:pt x="18" y="8"/>
                    </a:lnTo>
                    <a:lnTo>
                      <a:pt x="17" y="6"/>
                    </a:lnTo>
                    <a:lnTo>
                      <a:pt x="29" y="0"/>
                    </a:lnTo>
                    <a:lnTo>
                      <a:pt x="30" y="3"/>
                    </a:lnTo>
                    <a:lnTo>
                      <a:pt x="30" y="3"/>
                    </a:lnTo>
                    <a:lnTo>
                      <a:pt x="27" y="5"/>
                    </a:lnTo>
                    <a:lnTo>
                      <a:pt x="26" y="6"/>
                    </a:lnTo>
                    <a:lnTo>
                      <a:pt x="27" y="7"/>
                    </a:lnTo>
                    <a:lnTo>
                      <a:pt x="27" y="7"/>
                    </a:lnTo>
                    <a:lnTo>
                      <a:pt x="30" y="14"/>
                    </a:lnTo>
                    <a:lnTo>
                      <a:pt x="30" y="14"/>
                    </a:lnTo>
                    <a:lnTo>
                      <a:pt x="39" y="32"/>
                    </a:lnTo>
                    <a:lnTo>
                      <a:pt x="36" y="34"/>
                    </a:lnTo>
                    <a:lnTo>
                      <a:pt x="36" y="34"/>
                    </a:lnTo>
                    <a:lnTo>
                      <a:pt x="27" y="28"/>
                    </a:lnTo>
                    <a:lnTo>
                      <a:pt x="9" y="19"/>
                    </a:lnTo>
                    <a:lnTo>
                      <a:pt x="9" y="19"/>
                    </a:lnTo>
                    <a:lnTo>
                      <a:pt x="13" y="27"/>
                    </a:lnTo>
                    <a:lnTo>
                      <a:pt x="13" y="27"/>
                    </a:lnTo>
                    <a:lnTo>
                      <a:pt x="19" y="38"/>
                    </a:lnTo>
                    <a:lnTo>
                      <a:pt x="19" y="38"/>
                    </a:lnTo>
                    <a:lnTo>
                      <a:pt x="19" y="39"/>
                    </a:lnTo>
                    <a:lnTo>
                      <a:pt x="20" y="39"/>
                    </a:lnTo>
                    <a:lnTo>
                      <a:pt x="26" y="37"/>
                    </a:lnTo>
                    <a:lnTo>
                      <a:pt x="26" y="39"/>
                    </a:lnTo>
                    <a:lnTo>
                      <a:pt x="13" y="45"/>
                    </a:lnTo>
                    <a:lnTo>
                      <a:pt x="13"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64">
                <a:extLst>
                  <a:ext uri="{FF2B5EF4-FFF2-40B4-BE49-F238E27FC236}">
                    <a16:creationId xmlns:a16="http://schemas.microsoft.com/office/drawing/2014/main" id="{B19BAEE5-118D-CE44-B1C1-D722E4F96872}"/>
                  </a:ext>
                </a:extLst>
              </p:cNvPr>
              <p:cNvSpPr>
                <a:spLocks/>
              </p:cNvSpPr>
              <p:nvPr userDrawn="1"/>
            </p:nvSpPr>
            <p:spPr bwMode="auto">
              <a:xfrm>
                <a:off x="8061325" y="176213"/>
                <a:ext cx="20638" cy="28575"/>
              </a:xfrm>
              <a:custGeom>
                <a:avLst/>
                <a:gdLst>
                  <a:gd name="T0" fmla="*/ 6 w 27"/>
                  <a:gd name="T1" fmla="*/ 26 h 36"/>
                  <a:gd name="T2" fmla="*/ 10 w 27"/>
                  <a:gd name="T3" fmla="*/ 31 h 36"/>
                  <a:gd name="T4" fmla="*/ 17 w 27"/>
                  <a:gd name="T5" fmla="*/ 31 h 36"/>
                  <a:gd name="T6" fmla="*/ 20 w 27"/>
                  <a:gd name="T7" fmla="*/ 30 h 36"/>
                  <a:gd name="T8" fmla="*/ 23 w 27"/>
                  <a:gd name="T9" fmla="*/ 26 h 36"/>
                  <a:gd name="T10" fmla="*/ 23 w 27"/>
                  <a:gd name="T11" fmla="*/ 24 h 36"/>
                  <a:gd name="T12" fmla="*/ 20 w 27"/>
                  <a:gd name="T13" fmla="*/ 21 h 36"/>
                  <a:gd name="T14" fmla="*/ 11 w 27"/>
                  <a:gd name="T15" fmla="*/ 20 h 36"/>
                  <a:gd name="T16" fmla="*/ 7 w 27"/>
                  <a:gd name="T17" fmla="*/ 20 h 36"/>
                  <a:gd name="T18" fmla="*/ 1 w 27"/>
                  <a:gd name="T19" fmla="*/ 17 h 36"/>
                  <a:gd name="T20" fmla="*/ 0 w 27"/>
                  <a:gd name="T21" fmla="*/ 14 h 36"/>
                  <a:gd name="T22" fmla="*/ 1 w 27"/>
                  <a:gd name="T23" fmla="*/ 7 h 36"/>
                  <a:gd name="T24" fmla="*/ 9 w 27"/>
                  <a:gd name="T25" fmla="*/ 1 h 36"/>
                  <a:gd name="T26" fmla="*/ 14 w 27"/>
                  <a:gd name="T27" fmla="*/ 0 h 36"/>
                  <a:gd name="T28" fmla="*/ 18 w 27"/>
                  <a:gd name="T29" fmla="*/ 0 h 36"/>
                  <a:gd name="T30" fmla="*/ 18 w 27"/>
                  <a:gd name="T31" fmla="*/ 1 h 36"/>
                  <a:gd name="T32" fmla="*/ 18 w 27"/>
                  <a:gd name="T33" fmla="*/ 9 h 36"/>
                  <a:gd name="T34" fmla="*/ 17 w 27"/>
                  <a:gd name="T35" fmla="*/ 5 h 36"/>
                  <a:gd name="T36" fmla="*/ 11 w 27"/>
                  <a:gd name="T37" fmla="*/ 3 h 36"/>
                  <a:gd name="T38" fmla="*/ 9 w 27"/>
                  <a:gd name="T39" fmla="*/ 3 h 36"/>
                  <a:gd name="T40" fmla="*/ 5 w 27"/>
                  <a:gd name="T41" fmla="*/ 7 h 36"/>
                  <a:gd name="T42" fmla="*/ 4 w 27"/>
                  <a:gd name="T43" fmla="*/ 11 h 36"/>
                  <a:gd name="T44" fmla="*/ 6 w 27"/>
                  <a:gd name="T45" fmla="*/ 13 h 36"/>
                  <a:gd name="T46" fmla="*/ 17 w 27"/>
                  <a:gd name="T47" fmla="*/ 14 h 36"/>
                  <a:gd name="T48" fmla="*/ 20 w 27"/>
                  <a:gd name="T49" fmla="*/ 14 h 36"/>
                  <a:gd name="T50" fmla="*/ 25 w 27"/>
                  <a:gd name="T51" fmla="*/ 18 h 36"/>
                  <a:gd name="T52" fmla="*/ 26 w 27"/>
                  <a:gd name="T53" fmla="*/ 20 h 36"/>
                  <a:gd name="T54" fmla="*/ 25 w 27"/>
                  <a:gd name="T55" fmla="*/ 29 h 36"/>
                  <a:gd name="T56" fmla="*/ 17 w 27"/>
                  <a:gd name="T57" fmla="*/ 34 h 36"/>
                  <a:gd name="T58" fmla="*/ 13 w 27"/>
                  <a:gd name="T59" fmla="*/ 35 h 36"/>
                  <a:gd name="T60" fmla="*/ 7 w 27"/>
                  <a:gd name="T61" fmla="*/ 36 h 36"/>
                  <a:gd name="T62" fmla="*/ 6 w 27"/>
                  <a:gd name="T63" fmla="*/ 2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 h="36">
                    <a:moveTo>
                      <a:pt x="6" y="26"/>
                    </a:moveTo>
                    <a:lnTo>
                      <a:pt x="6" y="26"/>
                    </a:lnTo>
                    <a:lnTo>
                      <a:pt x="8" y="29"/>
                    </a:lnTo>
                    <a:lnTo>
                      <a:pt x="10" y="31"/>
                    </a:lnTo>
                    <a:lnTo>
                      <a:pt x="14" y="33"/>
                    </a:lnTo>
                    <a:lnTo>
                      <a:pt x="17" y="31"/>
                    </a:lnTo>
                    <a:lnTo>
                      <a:pt x="17" y="31"/>
                    </a:lnTo>
                    <a:lnTo>
                      <a:pt x="20" y="30"/>
                    </a:lnTo>
                    <a:lnTo>
                      <a:pt x="22" y="28"/>
                    </a:lnTo>
                    <a:lnTo>
                      <a:pt x="23" y="26"/>
                    </a:lnTo>
                    <a:lnTo>
                      <a:pt x="23" y="24"/>
                    </a:lnTo>
                    <a:lnTo>
                      <a:pt x="23" y="24"/>
                    </a:lnTo>
                    <a:lnTo>
                      <a:pt x="22" y="22"/>
                    </a:lnTo>
                    <a:lnTo>
                      <a:pt x="20" y="21"/>
                    </a:lnTo>
                    <a:lnTo>
                      <a:pt x="16" y="20"/>
                    </a:lnTo>
                    <a:lnTo>
                      <a:pt x="11" y="20"/>
                    </a:lnTo>
                    <a:lnTo>
                      <a:pt x="11" y="20"/>
                    </a:lnTo>
                    <a:lnTo>
                      <a:pt x="7" y="20"/>
                    </a:lnTo>
                    <a:lnTo>
                      <a:pt x="4" y="19"/>
                    </a:lnTo>
                    <a:lnTo>
                      <a:pt x="1" y="17"/>
                    </a:lnTo>
                    <a:lnTo>
                      <a:pt x="0" y="14"/>
                    </a:lnTo>
                    <a:lnTo>
                      <a:pt x="0" y="14"/>
                    </a:lnTo>
                    <a:lnTo>
                      <a:pt x="0" y="10"/>
                    </a:lnTo>
                    <a:lnTo>
                      <a:pt x="1" y="7"/>
                    </a:lnTo>
                    <a:lnTo>
                      <a:pt x="5" y="3"/>
                    </a:lnTo>
                    <a:lnTo>
                      <a:pt x="9" y="1"/>
                    </a:lnTo>
                    <a:lnTo>
                      <a:pt x="9" y="1"/>
                    </a:lnTo>
                    <a:lnTo>
                      <a:pt x="14" y="0"/>
                    </a:lnTo>
                    <a:lnTo>
                      <a:pt x="18" y="0"/>
                    </a:lnTo>
                    <a:lnTo>
                      <a:pt x="18" y="0"/>
                    </a:lnTo>
                    <a:lnTo>
                      <a:pt x="18" y="1"/>
                    </a:lnTo>
                    <a:lnTo>
                      <a:pt x="18" y="1"/>
                    </a:lnTo>
                    <a:lnTo>
                      <a:pt x="20" y="8"/>
                    </a:lnTo>
                    <a:lnTo>
                      <a:pt x="18" y="9"/>
                    </a:lnTo>
                    <a:lnTo>
                      <a:pt x="18" y="9"/>
                    </a:lnTo>
                    <a:lnTo>
                      <a:pt x="17" y="5"/>
                    </a:lnTo>
                    <a:lnTo>
                      <a:pt x="15" y="3"/>
                    </a:lnTo>
                    <a:lnTo>
                      <a:pt x="11" y="3"/>
                    </a:lnTo>
                    <a:lnTo>
                      <a:pt x="9" y="3"/>
                    </a:lnTo>
                    <a:lnTo>
                      <a:pt x="9" y="3"/>
                    </a:lnTo>
                    <a:lnTo>
                      <a:pt x="6" y="4"/>
                    </a:lnTo>
                    <a:lnTo>
                      <a:pt x="5" y="7"/>
                    </a:lnTo>
                    <a:lnTo>
                      <a:pt x="4" y="9"/>
                    </a:lnTo>
                    <a:lnTo>
                      <a:pt x="4" y="11"/>
                    </a:lnTo>
                    <a:lnTo>
                      <a:pt x="4" y="11"/>
                    </a:lnTo>
                    <a:lnTo>
                      <a:pt x="6" y="13"/>
                    </a:lnTo>
                    <a:lnTo>
                      <a:pt x="9" y="14"/>
                    </a:lnTo>
                    <a:lnTo>
                      <a:pt x="17" y="14"/>
                    </a:lnTo>
                    <a:lnTo>
                      <a:pt x="17" y="14"/>
                    </a:lnTo>
                    <a:lnTo>
                      <a:pt x="20" y="14"/>
                    </a:lnTo>
                    <a:lnTo>
                      <a:pt x="24" y="16"/>
                    </a:lnTo>
                    <a:lnTo>
                      <a:pt x="25" y="18"/>
                    </a:lnTo>
                    <a:lnTo>
                      <a:pt x="26" y="20"/>
                    </a:lnTo>
                    <a:lnTo>
                      <a:pt x="26" y="20"/>
                    </a:lnTo>
                    <a:lnTo>
                      <a:pt x="27" y="25"/>
                    </a:lnTo>
                    <a:lnTo>
                      <a:pt x="25" y="29"/>
                    </a:lnTo>
                    <a:lnTo>
                      <a:pt x="23" y="31"/>
                    </a:lnTo>
                    <a:lnTo>
                      <a:pt x="17" y="34"/>
                    </a:lnTo>
                    <a:lnTo>
                      <a:pt x="17" y="34"/>
                    </a:lnTo>
                    <a:lnTo>
                      <a:pt x="13" y="35"/>
                    </a:lnTo>
                    <a:lnTo>
                      <a:pt x="7" y="36"/>
                    </a:lnTo>
                    <a:lnTo>
                      <a:pt x="7" y="36"/>
                    </a:lnTo>
                    <a:lnTo>
                      <a:pt x="4" y="27"/>
                    </a:lnTo>
                    <a:lnTo>
                      <a:pt x="6"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65">
                <a:extLst>
                  <a:ext uri="{FF2B5EF4-FFF2-40B4-BE49-F238E27FC236}">
                    <a16:creationId xmlns:a16="http://schemas.microsoft.com/office/drawing/2014/main" id="{25FBCC4C-F776-6E48-BCB8-37F5A28B6808}"/>
                  </a:ext>
                </a:extLst>
              </p:cNvPr>
              <p:cNvSpPr>
                <a:spLocks/>
              </p:cNvSpPr>
              <p:nvPr userDrawn="1"/>
            </p:nvSpPr>
            <p:spPr bwMode="auto">
              <a:xfrm>
                <a:off x="8080375" y="168275"/>
                <a:ext cx="25400" cy="31750"/>
              </a:xfrm>
              <a:custGeom>
                <a:avLst/>
                <a:gdLst>
                  <a:gd name="T0" fmla="*/ 7 w 33"/>
                  <a:gd name="T1" fmla="*/ 36 h 38"/>
                  <a:gd name="T2" fmla="*/ 7 w 33"/>
                  <a:gd name="T3" fmla="*/ 36 h 38"/>
                  <a:gd name="T4" fmla="*/ 10 w 33"/>
                  <a:gd name="T5" fmla="*/ 35 h 38"/>
                  <a:gd name="T6" fmla="*/ 10 w 33"/>
                  <a:gd name="T7" fmla="*/ 34 h 38"/>
                  <a:gd name="T8" fmla="*/ 10 w 33"/>
                  <a:gd name="T9" fmla="*/ 34 h 38"/>
                  <a:gd name="T10" fmla="*/ 8 w 33"/>
                  <a:gd name="T11" fmla="*/ 21 h 38"/>
                  <a:gd name="T12" fmla="*/ 8 w 33"/>
                  <a:gd name="T13" fmla="*/ 21 h 38"/>
                  <a:gd name="T14" fmla="*/ 6 w 33"/>
                  <a:gd name="T15" fmla="*/ 9 h 38"/>
                  <a:gd name="T16" fmla="*/ 6 w 33"/>
                  <a:gd name="T17" fmla="*/ 9 h 38"/>
                  <a:gd name="T18" fmla="*/ 5 w 33"/>
                  <a:gd name="T19" fmla="*/ 8 h 38"/>
                  <a:gd name="T20" fmla="*/ 1 w 33"/>
                  <a:gd name="T21" fmla="*/ 8 h 38"/>
                  <a:gd name="T22" fmla="*/ 0 w 33"/>
                  <a:gd name="T23" fmla="*/ 5 h 38"/>
                  <a:gd name="T24" fmla="*/ 17 w 33"/>
                  <a:gd name="T25" fmla="*/ 2 h 38"/>
                  <a:gd name="T26" fmla="*/ 17 w 33"/>
                  <a:gd name="T27" fmla="*/ 2 h 38"/>
                  <a:gd name="T28" fmla="*/ 25 w 33"/>
                  <a:gd name="T29" fmla="*/ 0 h 38"/>
                  <a:gd name="T30" fmla="*/ 25 w 33"/>
                  <a:gd name="T31" fmla="*/ 0 h 38"/>
                  <a:gd name="T32" fmla="*/ 27 w 33"/>
                  <a:gd name="T33" fmla="*/ 9 h 38"/>
                  <a:gd name="T34" fmla="*/ 25 w 33"/>
                  <a:gd name="T35" fmla="*/ 10 h 38"/>
                  <a:gd name="T36" fmla="*/ 25 w 33"/>
                  <a:gd name="T37" fmla="*/ 10 h 38"/>
                  <a:gd name="T38" fmla="*/ 24 w 33"/>
                  <a:gd name="T39" fmla="*/ 6 h 38"/>
                  <a:gd name="T40" fmla="*/ 22 w 33"/>
                  <a:gd name="T41" fmla="*/ 4 h 38"/>
                  <a:gd name="T42" fmla="*/ 19 w 33"/>
                  <a:gd name="T43" fmla="*/ 4 h 38"/>
                  <a:gd name="T44" fmla="*/ 15 w 33"/>
                  <a:gd name="T45" fmla="*/ 4 h 38"/>
                  <a:gd name="T46" fmla="*/ 11 w 33"/>
                  <a:gd name="T47" fmla="*/ 5 h 38"/>
                  <a:gd name="T48" fmla="*/ 11 w 33"/>
                  <a:gd name="T49" fmla="*/ 5 h 38"/>
                  <a:gd name="T50" fmla="*/ 10 w 33"/>
                  <a:gd name="T51" fmla="*/ 6 h 38"/>
                  <a:gd name="T52" fmla="*/ 10 w 33"/>
                  <a:gd name="T53" fmla="*/ 6 h 38"/>
                  <a:gd name="T54" fmla="*/ 12 w 33"/>
                  <a:gd name="T55" fmla="*/ 17 h 38"/>
                  <a:gd name="T56" fmla="*/ 12 w 33"/>
                  <a:gd name="T57" fmla="*/ 17 h 38"/>
                  <a:gd name="T58" fmla="*/ 12 w 33"/>
                  <a:gd name="T59" fmla="*/ 18 h 38"/>
                  <a:gd name="T60" fmla="*/ 15 w 33"/>
                  <a:gd name="T61" fmla="*/ 18 h 38"/>
                  <a:gd name="T62" fmla="*/ 16 w 33"/>
                  <a:gd name="T63" fmla="*/ 18 h 38"/>
                  <a:gd name="T64" fmla="*/ 16 w 33"/>
                  <a:gd name="T65" fmla="*/ 18 h 38"/>
                  <a:gd name="T66" fmla="*/ 18 w 33"/>
                  <a:gd name="T67" fmla="*/ 17 h 38"/>
                  <a:gd name="T68" fmla="*/ 20 w 33"/>
                  <a:gd name="T69" fmla="*/ 16 h 38"/>
                  <a:gd name="T70" fmla="*/ 20 w 33"/>
                  <a:gd name="T71" fmla="*/ 14 h 38"/>
                  <a:gd name="T72" fmla="*/ 20 w 33"/>
                  <a:gd name="T73" fmla="*/ 12 h 38"/>
                  <a:gd name="T74" fmla="*/ 23 w 33"/>
                  <a:gd name="T75" fmla="*/ 12 h 38"/>
                  <a:gd name="T76" fmla="*/ 23 w 33"/>
                  <a:gd name="T77" fmla="*/ 12 h 38"/>
                  <a:gd name="T78" fmla="*/ 24 w 33"/>
                  <a:gd name="T79" fmla="*/ 17 h 38"/>
                  <a:gd name="T80" fmla="*/ 24 w 33"/>
                  <a:gd name="T81" fmla="*/ 17 h 38"/>
                  <a:gd name="T82" fmla="*/ 25 w 33"/>
                  <a:gd name="T83" fmla="*/ 22 h 38"/>
                  <a:gd name="T84" fmla="*/ 23 w 33"/>
                  <a:gd name="T85" fmla="*/ 22 h 38"/>
                  <a:gd name="T86" fmla="*/ 23 w 33"/>
                  <a:gd name="T87" fmla="*/ 22 h 38"/>
                  <a:gd name="T88" fmla="*/ 20 w 33"/>
                  <a:gd name="T89" fmla="*/ 19 h 38"/>
                  <a:gd name="T90" fmla="*/ 19 w 33"/>
                  <a:gd name="T91" fmla="*/ 19 h 38"/>
                  <a:gd name="T92" fmla="*/ 17 w 33"/>
                  <a:gd name="T93" fmla="*/ 19 h 38"/>
                  <a:gd name="T94" fmla="*/ 14 w 33"/>
                  <a:gd name="T95" fmla="*/ 20 h 38"/>
                  <a:gd name="T96" fmla="*/ 14 w 33"/>
                  <a:gd name="T97" fmla="*/ 20 h 38"/>
                  <a:gd name="T98" fmla="*/ 14 w 33"/>
                  <a:gd name="T99" fmla="*/ 21 h 38"/>
                  <a:gd name="T100" fmla="*/ 16 w 33"/>
                  <a:gd name="T101" fmla="*/ 33 h 38"/>
                  <a:gd name="T102" fmla="*/ 16 w 33"/>
                  <a:gd name="T103" fmla="*/ 33 h 38"/>
                  <a:gd name="T104" fmla="*/ 17 w 33"/>
                  <a:gd name="T105" fmla="*/ 34 h 38"/>
                  <a:gd name="T106" fmla="*/ 25 w 33"/>
                  <a:gd name="T107" fmla="*/ 31 h 38"/>
                  <a:gd name="T108" fmla="*/ 25 w 33"/>
                  <a:gd name="T109" fmla="*/ 31 h 38"/>
                  <a:gd name="T110" fmla="*/ 28 w 33"/>
                  <a:gd name="T111" fmla="*/ 30 h 38"/>
                  <a:gd name="T112" fmla="*/ 29 w 33"/>
                  <a:gd name="T113" fmla="*/ 27 h 38"/>
                  <a:gd name="T114" fmla="*/ 29 w 33"/>
                  <a:gd name="T115" fmla="*/ 23 h 38"/>
                  <a:gd name="T116" fmla="*/ 32 w 33"/>
                  <a:gd name="T117" fmla="*/ 23 h 38"/>
                  <a:gd name="T118" fmla="*/ 32 w 33"/>
                  <a:gd name="T119" fmla="*/ 23 h 38"/>
                  <a:gd name="T120" fmla="*/ 33 w 33"/>
                  <a:gd name="T121" fmla="*/ 33 h 38"/>
                  <a:gd name="T122" fmla="*/ 7 w 33"/>
                  <a:gd name="T123" fmla="*/ 38 h 38"/>
                  <a:gd name="T124" fmla="*/ 7 w 33"/>
                  <a:gd name="T125" fmla="*/ 3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 h="38">
                    <a:moveTo>
                      <a:pt x="7" y="36"/>
                    </a:moveTo>
                    <a:lnTo>
                      <a:pt x="7" y="36"/>
                    </a:lnTo>
                    <a:lnTo>
                      <a:pt x="10" y="35"/>
                    </a:lnTo>
                    <a:lnTo>
                      <a:pt x="10" y="34"/>
                    </a:lnTo>
                    <a:lnTo>
                      <a:pt x="10" y="34"/>
                    </a:lnTo>
                    <a:lnTo>
                      <a:pt x="8" y="21"/>
                    </a:lnTo>
                    <a:lnTo>
                      <a:pt x="8" y="21"/>
                    </a:lnTo>
                    <a:lnTo>
                      <a:pt x="6" y="9"/>
                    </a:lnTo>
                    <a:lnTo>
                      <a:pt x="6" y="9"/>
                    </a:lnTo>
                    <a:lnTo>
                      <a:pt x="5" y="8"/>
                    </a:lnTo>
                    <a:lnTo>
                      <a:pt x="1" y="8"/>
                    </a:lnTo>
                    <a:lnTo>
                      <a:pt x="0" y="5"/>
                    </a:lnTo>
                    <a:lnTo>
                      <a:pt x="17" y="2"/>
                    </a:lnTo>
                    <a:lnTo>
                      <a:pt x="17" y="2"/>
                    </a:lnTo>
                    <a:lnTo>
                      <a:pt x="25" y="0"/>
                    </a:lnTo>
                    <a:lnTo>
                      <a:pt x="25" y="0"/>
                    </a:lnTo>
                    <a:lnTo>
                      <a:pt x="27" y="9"/>
                    </a:lnTo>
                    <a:lnTo>
                      <a:pt x="25" y="10"/>
                    </a:lnTo>
                    <a:lnTo>
                      <a:pt x="25" y="10"/>
                    </a:lnTo>
                    <a:lnTo>
                      <a:pt x="24" y="6"/>
                    </a:lnTo>
                    <a:lnTo>
                      <a:pt x="22" y="4"/>
                    </a:lnTo>
                    <a:lnTo>
                      <a:pt x="19" y="4"/>
                    </a:lnTo>
                    <a:lnTo>
                      <a:pt x="15" y="4"/>
                    </a:lnTo>
                    <a:lnTo>
                      <a:pt x="11" y="5"/>
                    </a:lnTo>
                    <a:lnTo>
                      <a:pt x="11" y="5"/>
                    </a:lnTo>
                    <a:lnTo>
                      <a:pt x="10" y="6"/>
                    </a:lnTo>
                    <a:lnTo>
                      <a:pt x="10" y="6"/>
                    </a:lnTo>
                    <a:lnTo>
                      <a:pt x="12" y="17"/>
                    </a:lnTo>
                    <a:lnTo>
                      <a:pt x="12" y="17"/>
                    </a:lnTo>
                    <a:lnTo>
                      <a:pt x="12" y="18"/>
                    </a:lnTo>
                    <a:lnTo>
                      <a:pt x="15" y="18"/>
                    </a:lnTo>
                    <a:lnTo>
                      <a:pt x="16" y="18"/>
                    </a:lnTo>
                    <a:lnTo>
                      <a:pt x="16" y="18"/>
                    </a:lnTo>
                    <a:lnTo>
                      <a:pt x="18" y="17"/>
                    </a:lnTo>
                    <a:lnTo>
                      <a:pt x="20" y="16"/>
                    </a:lnTo>
                    <a:lnTo>
                      <a:pt x="20" y="14"/>
                    </a:lnTo>
                    <a:lnTo>
                      <a:pt x="20" y="12"/>
                    </a:lnTo>
                    <a:lnTo>
                      <a:pt x="23" y="12"/>
                    </a:lnTo>
                    <a:lnTo>
                      <a:pt x="23" y="12"/>
                    </a:lnTo>
                    <a:lnTo>
                      <a:pt x="24" y="17"/>
                    </a:lnTo>
                    <a:lnTo>
                      <a:pt x="24" y="17"/>
                    </a:lnTo>
                    <a:lnTo>
                      <a:pt x="25" y="22"/>
                    </a:lnTo>
                    <a:lnTo>
                      <a:pt x="23" y="22"/>
                    </a:lnTo>
                    <a:lnTo>
                      <a:pt x="23" y="22"/>
                    </a:lnTo>
                    <a:lnTo>
                      <a:pt x="20" y="19"/>
                    </a:lnTo>
                    <a:lnTo>
                      <a:pt x="19" y="19"/>
                    </a:lnTo>
                    <a:lnTo>
                      <a:pt x="17" y="19"/>
                    </a:lnTo>
                    <a:lnTo>
                      <a:pt x="14" y="20"/>
                    </a:lnTo>
                    <a:lnTo>
                      <a:pt x="14" y="20"/>
                    </a:lnTo>
                    <a:lnTo>
                      <a:pt x="14" y="21"/>
                    </a:lnTo>
                    <a:lnTo>
                      <a:pt x="16" y="33"/>
                    </a:lnTo>
                    <a:lnTo>
                      <a:pt x="16" y="33"/>
                    </a:lnTo>
                    <a:lnTo>
                      <a:pt x="17" y="34"/>
                    </a:lnTo>
                    <a:lnTo>
                      <a:pt x="25" y="31"/>
                    </a:lnTo>
                    <a:lnTo>
                      <a:pt x="25" y="31"/>
                    </a:lnTo>
                    <a:lnTo>
                      <a:pt x="28" y="30"/>
                    </a:lnTo>
                    <a:lnTo>
                      <a:pt x="29" y="27"/>
                    </a:lnTo>
                    <a:lnTo>
                      <a:pt x="29" y="23"/>
                    </a:lnTo>
                    <a:lnTo>
                      <a:pt x="32" y="23"/>
                    </a:lnTo>
                    <a:lnTo>
                      <a:pt x="32" y="23"/>
                    </a:lnTo>
                    <a:lnTo>
                      <a:pt x="33" y="33"/>
                    </a:lnTo>
                    <a:lnTo>
                      <a:pt x="7" y="38"/>
                    </a:lnTo>
                    <a:lnTo>
                      <a:pt x="7"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66">
                <a:extLst>
                  <a:ext uri="{FF2B5EF4-FFF2-40B4-BE49-F238E27FC236}">
                    <a16:creationId xmlns:a16="http://schemas.microsoft.com/office/drawing/2014/main" id="{80E158AC-2184-0A4A-94B8-910163B63F82}"/>
                  </a:ext>
                </a:extLst>
              </p:cNvPr>
              <p:cNvSpPr>
                <a:spLocks noEditPoints="1"/>
              </p:cNvSpPr>
              <p:nvPr userDrawn="1"/>
            </p:nvSpPr>
            <p:spPr bwMode="auto">
              <a:xfrm>
                <a:off x="8105775" y="166688"/>
                <a:ext cx="30163" cy="26987"/>
              </a:xfrm>
              <a:custGeom>
                <a:avLst/>
                <a:gdLst>
                  <a:gd name="T0" fmla="*/ 12 w 37"/>
                  <a:gd name="T1" fmla="*/ 15 h 34"/>
                  <a:gd name="T2" fmla="*/ 16 w 37"/>
                  <a:gd name="T3" fmla="*/ 16 h 34"/>
                  <a:gd name="T4" fmla="*/ 20 w 37"/>
                  <a:gd name="T5" fmla="*/ 15 h 34"/>
                  <a:gd name="T6" fmla="*/ 24 w 37"/>
                  <a:gd name="T7" fmla="*/ 11 h 34"/>
                  <a:gd name="T8" fmla="*/ 24 w 37"/>
                  <a:gd name="T9" fmla="*/ 8 h 34"/>
                  <a:gd name="T10" fmla="*/ 20 w 37"/>
                  <a:gd name="T11" fmla="*/ 4 h 34"/>
                  <a:gd name="T12" fmla="*/ 15 w 37"/>
                  <a:gd name="T13" fmla="*/ 3 h 34"/>
                  <a:gd name="T14" fmla="*/ 11 w 37"/>
                  <a:gd name="T15" fmla="*/ 3 h 34"/>
                  <a:gd name="T16" fmla="*/ 12 w 37"/>
                  <a:gd name="T17" fmla="*/ 15 h 34"/>
                  <a:gd name="T18" fmla="*/ 3 w 37"/>
                  <a:gd name="T19" fmla="*/ 32 h 34"/>
                  <a:gd name="T20" fmla="*/ 8 w 37"/>
                  <a:gd name="T21" fmla="*/ 30 h 34"/>
                  <a:gd name="T22" fmla="*/ 7 w 37"/>
                  <a:gd name="T23" fmla="*/ 17 h 34"/>
                  <a:gd name="T24" fmla="*/ 5 w 37"/>
                  <a:gd name="T25" fmla="*/ 5 h 34"/>
                  <a:gd name="T26" fmla="*/ 4 w 37"/>
                  <a:gd name="T27" fmla="*/ 4 h 34"/>
                  <a:gd name="T28" fmla="*/ 0 w 37"/>
                  <a:gd name="T29" fmla="*/ 3 h 34"/>
                  <a:gd name="T30" fmla="*/ 18 w 37"/>
                  <a:gd name="T31" fmla="*/ 0 h 34"/>
                  <a:gd name="T32" fmla="*/ 26 w 37"/>
                  <a:gd name="T33" fmla="*/ 2 h 34"/>
                  <a:gd name="T34" fmla="*/ 28 w 37"/>
                  <a:gd name="T35" fmla="*/ 4 h 34"/>
                  <a:gd name="T36" fmla="*/ 29 w 37"/>
                  <a:gd name="T37" fmla="*/ 7 h 34"/>
                  <a:gd name="T38" fmla="*/ 28 w 37"/>
                  <a:gd name="T39" fmla="*/ 12 h 34"/>
                  <a:gd name="T40" fmla="*/ 22 w 37"/>
                  <a:gd name="T41" fmla="*/ 16 h 34"/>
                  <a:gd name="T42" fmla="*/ 24 w 37"/>
                  <a:gd name="T43" fmla="*/ 17 h 34"/>
                  <a:gd name="T44" fmla="*/ 32 w 37"/>
                  <a:gd name="T45" fmla="*/ 26 h 34"/>
                  <a:gd name="T46" fmla="*/ 37 w 37"/>
                  <a:gd name="T47" fmla="*/ 29 h 34"/>
                  <a:gd name="T48" fmla="*/ 29 w 37"/>
                  <a:gd name="T49" fmla="*/ 32 h 34"/>
                  <a:gd name="T50" fmla="*/ 17 w 37"/>
                  <a:gd name="T51" fmla="*/ 19 h 34"/>
                  <a:gd name="T52" fmla="*/ 15 w 37"/>
                  <a:gd name="T53" fmla="*/ 19 h 34"/>
                  <a:gd name="T54" fmla="*/ 12 w 37"/>
                  <a:gd name="T55" fmla="*/ 19 h 34"/>
                  <a:gd name="T56" fmla="*/ 13 w 37"/>
                  <a:gd name="T57" fmla="*/ 30 h 34"/>
                  <a:gd name="T58" fmla="*/ 15 w 37"/>
                  <a:gd name="T59" fmla="*/ 31 h 34"/>
                  <a:gd name="T60" fmla="*/ 19 w 37"/>
                  <a:gd name="T61" fmla="*/ 33 h 34"/>
                  <a:gd name="T62" fmla="*/ 3 w 37"/>
                  <a:gd name="T63" fmla="*/ 3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 h="34">
                    <a:moveTo>
                      <a:pt x="12" y="15"/>
                    </a:moveTo>
                    <a:lnTo>
                      <a:pt x="12" y="15"/>
                    </a:lnTo>
                    <a:lnTo>
                      <a:pt x="12" y="16"/>
                    </a:lnTo>
                    <a:lnTo>
                      <a:pt x="16" y="16"/>
                    </a:lnTo>
                    <a:lnTo>
                      <a:pt x="16" y="16"/>
                    </a:lnTo>
                    <a:lnTo>
                      <a:pt x="20" y="15"/>
                    </a:lnTo>
                    <a:lnTo>
                      <a:pt x="22" y="13"/>
                    </a:lnTo>
                    <a:lnTo>
                      <a:pt x="24" y="11"/>
                    </a:lnTo>
                    <a:lnTo>
                      <a:pt x="24" y="8"/>
                    </a:lnTo>
                    <a:lnTo>
                      <a:pt x="24" y="8"/>
                    </a:lnTo>
                    <a:lnTo>
                      <a:pt x="22" y="6"/>
                    </a:lnTo>
                    <a:lnTo>
                      <a:pt x="20" y="4"/>
                    </a:lnTo>
                    <a:lnTo>
                      <a:pt x="18" y="3"/>
                    </a:lnTo>
                    <a:lnTo>
                      <a:pt x="15" y="3"/>
                    </a:lnTo>
                    <a:lnTo>
                      <a:pt x="15" y="3"/>
                    </a:lnTo>
                    <a:lnTo>
                      <a:pt x="11" y="3"/>
                    </a:lnTo>
                    <a:lnTo>
                      <a:pt x="11" y="4"/>
                    </a:lnTo>
                    <a:lnTo>
                      <a:pt x="12" y="15"/>
                    </a:lnTo>
                    <a:close/>
                    <a:moveTo>
                      <a:pt x="3" y="32"/>
                    </a:moveTo>
                    <a:lnTo>
                      <a:pt x="3" y="32"/>
                    </a:lnTo>
                    <a:lnTo>
                      <a:pt x="8" y="32"/>
                    </a:lnTo>
                    <a:lnTo>
                      <a:pt x="8" y="30"/>
                    </a:lnTo>
                    <a:lnTo>
                      <a:pt x="8" y="30"/>
                    </a:lnTo>
                    <a:lnTo>
                      <a:pt x="7" y="17"/>
                    </a:lnTo>
                    <a:lnTo>
                      <a:pt x="7" y="17"/>
                    </a:lnTo>
                    <a:lnTo>
                      <a:pt x="5" y="5"/>
                    </a:lnTo>
                    <a:lnTo>
                      <a:pt x="5" y="5"/>
                    </a:lnTo>
                    <a:lnTo>
                      <a:pt x="4" y="4"/>
                    </a:lnTo>
                    <a:lnTo>
                      <a:pt x="0" y="4"/>
                    </a:lnTo>
                    <a:lnTo>
                      <a:pt x="0" y="3"/>
                    </a:lnTo>
                    <a:lnTo>
                      <a:pt x="18" y="0"/>
                    </a:lnTo>
                    <a:lnTo>
                      <a:pt x="18" y="0"/>
                    </a:lnTo>
                    <a:lnTo>
                      <a:pt x="22" y="0"/>
                    </a:lnTo>
                    <a:lnTo>
                      <a:pt x="26" y="2"/>
                    </a:lnTo>
                    <a:lnTo>
                      <a:pt x="26" y="2"/>
                    </a:lnTo>
                    <a:lnTo>
                      <a:pt x="28" y="4"/>
                    </a:lnTo>
                    <a:lnTo>
                      <a:pt x="29" y="7"/>
                    </a:lnTo>
                    <a:lnTo>
                      <a:pt x="29" y="7"/>
                    </a:lnTo>
                    <a:lnTo>
                      <a:pt x="29" y="9"/>
                    </a:lnTo>
                    <a:lnTo>
                      <a:pt x="28" y="12"/>
                    </a:lnTo>
                    <a:lnTo>
                      <a:pt x="26" y="14"/>
                    </a:lnTo>
                    <a:lnTo>
                      <a:pt x="22" y="16"/>
                    </a:lnTo>
                    <a:lnTo>
                      <a:pt x="22" y="16"/>
                    </a:lnTo>
                    <a:lnTo>
                      <a:pt x="24" y="17"/>
                    </a:lnTo>
                    <a:lnTo>
                      <a:pt x="32" y="26"/>
                    </a:lnTo>
                    <a:lnTo>
                      <a:pt x="32" y="26"/>
                    </a:lnTo>
                    <a:lnTo>
                      <a:pt x="34" y="29"/>
                    </a:lnTo>
                    <a:lnTo>
                      <a:pt x="37" y="29"/>
                    </a:lnTo>
                    <a:lnTo>
                      <a:pt x="37" y="31"/>
                    </a:lnTo>
                    <a:lnTo>
                      <a:pt x="29" y="32"/>
                    </a:lnTo>
                    <a:lnTo>
                      <a:pt x="17" y="19"/>
                    </a:lnTo>
                    <a:lnTo>
                      <a:pt x="17" y="19"/>
                    </a:lnTo>
                    <a:lnTo>
                      <a:pt x="15" y="19"/>
                    </a:lnTo>
                    <a:lnTo>
                      <a:pt x="15" y="19"/>
                    </a:lnTo>
                    <a:lnTo>
                      <a:pt x="12" y="19"/>
                    </a:lnTo>
                    <a:lnTo>
                      <a:pt x="12" y="19"/>
                    </a:lnTo>
                    <a:lnTo>
                      <a:pt x="12" y="19"/>
                    </a:lnTo>
                    <a:lnTo>
                      <a:pt x="13" y="30"/>
                    </a:lnTo>
                    <a:lnTo>
                      <a:pt x="13" y="30"/>
                    </a:lnTo>
                    <a:lnTo>
                      <a:pt x="15" y="31"/>
                    </a:lnTo>
                    <a:lnTo>
                      <a:pt x="19" y="31"/>
                    </a:lnTo>
                    <a:lnTo>
                      <a:pt x="19" y="33"/>
                    </a:lnTo>
                    <a:lnTo>
                      <a:pt x="3" y="34"/>
                    </a:lnTo>
                    <a:lnTo>
                      <a:pt x="3"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67">
                <a:extLst>
                  <a:ext uri="{FF2B5EF4-FFF2-40B4-BE49-F238E27FC236}">
                    <a16:creationId xmlns:a16="http://schemas.microsoft.com/office/drawing/2014/main" id="{54A19964-C70C-E447-97CF-E29AF5DE2EA0}"/>
                  </a:ext>
                </a:extLst>
              </p:cNvPr>
              <p:cNvSpPr>
                <a:spLocks/>
              </p:cNvSpPr>
              <p:nvPr userDrawn="1"/>
            </p:nvSpPr>
            <p:spPr bwMode="auto">
              <a:xfrm>
                <a:off x="8131175" y="165100"/>
                <a:ext cx="28575" cy="26987"/>
              </a:xfrm>
              <a:custGeom>
                <a:avLst/>
                <a:gdLst>
                  <a:gd name="T0" fmla="*/ 0 w 37"/>
                  <a:gd name="T1" fmla="*/ 1 h 34"/>
                  <a:gd name="T2" fmla="*/ 17 w 37"/>
                  <a:gd name="T3" fmla="*/ 1 h 34"/>
                  <a:gd name="T4" fmla="*/ 17 w 37"/>
                  <a:gd name="T5" fmla="*/ 2 h 34"/>
                  <a:gd name="T6" fmla="*/ 15 w 37"/>
                  <a:gd name="T7" fmla="*/ 2 h 34"/>
                  <a:gd name="T8" fmla="*/ 15 w 37"/>
                  <a:gd name="T9" fmla="*/ 2 h 34"/>
                  <a:gd name="T10" fmla="*/ 13 w 37"/>
                  <a:gd name="T11" fmla="*/ 4 h 34"/>
                  <a:gd name="T12" fmla="*/ 12 w 37"/>
                  <a:gd name="T13" fmla="*/ 5 h 34"/>
                  <a:gd name="T14" fmla="*/ 12 w 37"/>
                  <a:gd name="T15" fmla="*/ 5 h 34"/>
                  <a:gd name="T16" fmla="*/ 17 w 37"/>
                  <a:gd name="T17" fmla="*/ 17 h 34"/>
                  <a:gd name="T18" fmla="*/ 21 w 37"/>
                  <a:gd name="T19" fmla="*/ 26 h 34"/>
                  <a:gd name="T20" fmla="*/ 24 w 37"/>
                  <a:gd name="T21" fmla="*/ 17 h 34"/>
                  <a:gd name="T22" fmla="*/ 24 w 37"/>
                  <a:gd name="T23" fmla="*/ 17 h 34"/>
                  <a:gd name="T24" fmla="*/ 29 w 37"/>
                  <a:gd name="T25" fmla="*/ 4 h 34"/>
                  <a:gd name="T26" fmla="*/ 29 w 37"/>
                  <a:gd name="T27" fmla="*/ 4 h 34"/>
                  <a:gd name="T28" fmla="*/ 28 w 37"/>
                  <a:gd name="T29" fmla="*/ 2 h 34"/>
                  <a:gd name="T30" fmla="*/ 23 w 37"/>
                  <a:gd name="T31" fmla="*/ 2 h 34"/>
                  <a:gd name="T32" fmla="*/ 23 w 37"/>
                  <a:gd name="T33" fmla="*/ 0 h 34"/>
                  <a:gd name="T34" fmla="*/ 37 w 37"/>
                  <a:gd name="T35" fmla="*/ 0 h 34"/>
                  <a:gd name="T36" fmla="*/ 37 w 37"/>
                  <a:gd name="T37" fmla="*/ 2 h 34"/>
                  <a:gd name="T38" fmla="*/ 34 w 37"/>
                  <a:gd name="T39" fmla="*/ 2 h 34"/>
                  <a:gd name="T40" fmla="*/ 34 w 37"/>
                  <a:gd name="T41" fmla="*/ 2 h 34"/>
                  <a:gd name="T42" fmla="*/ 33 w 37"/>
                  <a:gd name="T43" fmla="*/ 2 h 34"/>
                  <a:gd name="T44" fmla="*/ 32 w 37"/>
                  <a:gd name="T45" fmla="*/ 4 h 34"/>
                  <a:gd name="T46" fmla="*/ 30 w 37"/>
                  <a:gd name="T47" fmla="*/ 9 h 34"/>
                  <a:gd name="T48" fmla="*/ 30 w 37"/>
                  <a:gd name="T49" fmla="*/ 9 h 34"/>
                  <a:gd name="T50" fmla="*/ 23 w 37"/>
                  <a:gd name="T51" fmla="*/ 27 h 34"/>
                  <a:gd name="T52" fmla="*/ 21 w 37"/>
                  <a:gd name="T53" fmla="*/ 34 h 34"/>
                  <a:gd name="T54" fmla="*/ 17 w 37"/>
                  <a:gd name="T55" fmla="*/ 34 h 34"/>
                  <a:gd name="T56" fmla="*/ 17 w 37"/>
                  <a:gd name="T57" fmla="*/ 34 h 34"/>
                  <a:gd name="T58" fmla="*/ 13 w 37"/>
                  <a:gd name="T59" fmla="*/ 22 h 34"/>
                  <a:gd name="T60" fmla="*/ 7 w 37"/>
                  <a:gd name="T61" fmla="*/ 7 h 34"/>
                  <a:gd name="T62" fmla="*/ 7 w 37"/>
                  <a:gd name="T63" fmla="*/ 7 h 34"/>
                  <a:gd name="T64" fmla="*/ 5 w 37"/>
                  <a:gd name="T65" fmla="*/ 4 h 34"/>
                  <a:gd name="T66" fmla="*/ 0 w 37"/>
                  <a:gd name="T67" fmla="*/ 4 h 34"/>
                  <a:gd name="T68" fmla="*/ 0 w 37"/>
                  <a:gd name="T69" fmla="*/ 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7" h="34">
                    <a:moveTo>
                      <a:pt x="0" y="1"/>
                    </a:moveTo>
                    <a:lnTo>
                      <a:pt x="17" y="1"/>
                    </a:lnTo>
                    <a:lnTo>
                      <a:pt x="17" y="2"/>
                    </a:lnTo>
                    <a:lnTo>
                      <a:pt x="15" y="2"/>
                    </a:lnTo>
                    <a:lnTo>
                      <a:pt x="15" y="2"/>
                    </a:lnTo>
                    <a:lnTo>
                      <a:pt x="13" y="4"/>
                    </a:lnTo>
                    <a:lnTo>
                      <a:pt x="12" y="5"/>
                    </a:lnTo>
                    <a:lnTo>
                      <a:pt x="12" y="5"/>
                    </a:lnTo>
                    <a:lnTo>
                      <a:pt x="17" y="17"/>
                    </a:lnTo>
                    <a:lnTo>
                      <a:pt x="21" y="26"/>
                    </a:lnTo>
                    <a:lnTo>
                      <a:pt x="24" y="17"/>
                    </a:lnTo>
                    <a:lnTo>
                      <a:pt x="24" y="17"/>
                    </a:lnTo>
                    <a:lnTo>
                      <a:pt x="29" y="4"/>
                    </a:lnTo>
                    <a:lnTo>
                      <a:pt x="29" y="4"/>
                    </a:lnTo>
                    <a:lnTo>
                      <a:pt x="28" y="2"/>
                    </a:lnTo>
                    <a:lnTo>
                      <a:pt x="23" y="2"/>
                    </a:lnTo>
                    <a:lnTo>
                      <a:pt x="23" y="0"/>
                    </a:lnTo>
                    <a:lnTo>
                      <a:pt x="37" y="0"/>
                    </a:lnTo>
                    <a:lnTo>
                      <a:pt x="37" y="2"/>
                    </a:lnTo>
                    <a:lnTo>
                      <a:pt x="34" y="2"/>
                    </a:lnTo>
                    <a:lnTo>
                      <a:pt x="34" y="2"/>
                    </a:lnTo>
                    <a:lnTo>
                      <a:pt x="33" y="2"/>
                    </a:lnTo>
                    <a:lnTo>
                      <a:pt x="32" y="4"/>
                    </a:lnTo>
                    <a:lnTo>
                      <a:pt x="30" y="9"/>
                    </a:lnTo>
                    <a:lnTo>
                      <a:pt x="30" y="9"/>
                    </a:lnTo>
                    <a:lnTo>
                      <a:pt x="23" y="27"/>
                    </a:lnTo>
                    <a:lnTo>
                      <a:pt x="21" y="34"/>
                    </a:lnTo>
                    <a:lnTo>
                      <a:pt x="17" y="34"/>
                    </a:lnTo>
                    <a:lnTo>
                      <a:pt x="17" y="34"/>
                    </a:lnTo>
                    <a:lnTo>
                      <a:pt x="13" y="22"/>
                    </a:lnTo>
                    <a:lnTo>
                      <a:pt x="7" y="7"/>
                    </a:lnTo>
                    <a:lnTo>
                      <a:pt x="7" y="7"/>
                    </a:lnTo>
                    <a:lnTo>
                      <a:pt x="5" y="4"/>
                    </a:lnTo>
                    <a:lnTo>
                      <a:pt x="0" y="4"/>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68">
                <a:extLst>
                  <a:ext uri="{FF2B5EF4-FFF2-40B4-BE49-F238E27FC236}">
                    <a16:creationId xmlns:a16="http://schemas.microsoft.com/office/drawing/2014/main" id="{A835B7D0-F790-0941-B159-09DB1DD4E155}"/>
                  </a:ext>
                </a:extLst>
              </p:cNvPr>
              <p:cNvSpPr>
                <a:spLocks/>
              </p:cNvSpPr>
              <p:nvPr userDrawn="1"/>
            </p:nvSpPr>
            <p:spPr bwMode="auto">
              <a:xfrm>
                <a:off x="8159750" y="166688"/>
                <a:ext cx="14288" cy="26987"/>
              </a:xfrm>
              <a:custGeom>
                <a:avLst/>
                <a:gdLst>
                  <a:gd name="T0" fmla="*/ 0 w 19"/>
                  <a:gd name="T1" fmla="*/ 31 h 34"/>
                  <a:gd name="T2" fmla="*/ 0 w 19"/>
                  <a:gd name="T3" fmla="*/ 31 h 34"/>
                  <a:gd name="T4" fmla="*/ 5 w 19"/>
                  <a:gd name="T5" fmla="*/ 31 h 34"/>
                  <a:gd name="T6" fmla="*/ 5 w 19"/>
                  <a:gd name="T7" fmla="*/ 30 h 34"/>
                  <a:gd name="T8" fmla="*/ 5 w 19"/>
                  <a:gd name="T9" fmla="*/ 30 h 34"/>
                  <a:gd name="T10" fmla="*/ 6 w 19"/>
                  <a:gd name="T11" fmla="*/ 17 h 34"/>
                  <a:gd name="T12" fmla="*/ 6 w 19"/>
                  <a:gd name="T13" fmla="*/ 17 h 34"/>
                  <a:gd name="T14" fmla="*/ 8 w 19"/>
                  <a:gd name="T15" fmla="*/ 5 h 34"/>
                  <a:gd name="T16" fmla="*/ 8 w 19"/>
                  <a:gd name="T17" fmla="*/ 5 h 34"/>
                  <a:gd name="T18" fmla="*/ 6 w 19"/>
                  <a:gd name="T19" fmla="*/ 3 h 34"/>
                  <a:gd name="T20" fmla="*/ 2 w 19"/>
                  <a:gd name="T21" fmla="*/ 3 h 34"/>
                  <a:gd name="T22" fmla="*/ 3 w 19"/>
                  <a:gd name="T23" fmla="*/ 0 h 34"/>
                  <a:gd name="T24" fmla="*/ 19 w 19"/>
                  <a:gd name="T25" fmla="*/ 1 h 34"/>
                  <a:gd name="T26" fmla="*/ 19 w 19"/>
                  <a:gd name="T27" fmla="*/ 4 h 34"/>
                  <a:gd name="T28" fmla="*/ 19 w 19"/>
                  <a:gd name="T29" fmla="*/ 4 h 34"/>
                  <a:gd name="T30" fmla="*/ 14 w 19"/>
                  <a:gd name="T31" fmla="*/ 4 h 34"/>
                  <a:gd name="T32" fmla="*/ 13 w 19"/>
                  <a:gd name="T33" fmla="*/ 5 h 34"/>
                  <a:gd name="T34" fmla="*/ 13 w 19"/>
                  <a:gd name="T35" fmla="*/ 5 h 34"/>
                  <a:gd name="T36" fmla="*/ 12 w 19"/>
                  <a:gd name="T37" fmla="*/ 17 h 34"/>
                  <a:gd name="T38" fmla="*/ 12 w 19"/>
                  <a:gd name="T39" fmla="*/ 17 h 34"/>
                  <a:gd name="T40" fmla="*/ 12 w 19"/>
                  <a:gd name="T41" fmla="*/ 30 h 34"/>
                  <a:gd name="T42" fmla="*/ 12 w 19"/>
                  <a:gd name="T43" fmla="*/ 30 h 34"/>
                  <a:gd name="T44" fmla="*/ 12 w 19"/>
                  <a:gd name="T45" fmla="*/ 31 h 34"/>
                  <a:gd name="T46" fmla="*/ 12 w 19"/>
                  <a:gd name="T47" fmla="*/ 31 h 34"/>
                  <a:gd name="T48" fmla="*/ 17 w 19"/>
                  <a:gd name="T49" fmla="*/ 32 h 34"/>
                  <a:gd name="T50" fmla="*/ 17 w 19"/>
                  <a:gd name="T51" fmla="*/ 34 h 34"/>
                  <a:gd name="T52" fmla="*/ 0 w 19"/>
                  <a:gd name="T53" fmla="*/ 33 h 34"/>
                  <a:gd name="T54" fmla="*/ 0 w 19"/>
                  <a:gd name="T55" fmla="*/ 3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 h="34">
                    <a:moveTo>
                      <a:pt x="0" y="31"/>
                    </a:moveTo>
                    <a:lnTo>
                      <a:pt x="0" y="31"/>
                    </a:lnTo>
                    <a:lnTo>
                      <a:pt x="5" y="31"/>
                    </a:lnTo>
                    <a:lnTo>
                      <a:pt x="5" y="30"/>
                    </a:lnTo>
                    <a:lnTo>
                      <a:pt x="5" y="30"/>
                    </a:lnTo>
                    <a:lnTo>
                      <a:pt x="6" y="17"/>
                    </a:lnTo>
                    <a:lnTo>
                      <a:pt x="6" y="17"/>
                    </a:lnTo>
                    <a:lnTo>
                      <a:pt x="8" y="5"/>
                    </a:lnTo>
                    <a:lnTo>
                      <a:pt x="8" y="5"/>
                    </a:lnTo>
                    <a:lnTo>
                      <a:pt x="6" y="3"/>
                    </a:lnTo>
                    <a:lnTo>
                      <a:pt x="2" y="3"/>
                    </a:lnTo>
                    <a:lnTo>
                      <a:pt x="3" y="0"/>
                    </a:lnTo>
                    <a:lnTo>
                      <a:pt x="19" y="1"/>
                    </a:lnTo>
                    <a:lnTo>
                      <a:pt x="19" y="4"/>
                    </a:lnTo>
                    <a:lnTo>
                      <a:pt x="19" y="4"/>
                    </a:lnTo>
                    <a:lnTo>
                      <a:pt x="14" y="4"/>
                    </a:lnTo>
                    <a:lnTo>
                      <a:pt x="13" y="5"/>
                    </a:lnTo>
                    <a:lnTo>
                      <a:pt x="13" y="5"/>
                    </a:lnTo>
                    <a:lnTo>
                      <a:pt x="12" y="17"/>
                    </a:lnTo>
                    <a:lnTo>
                      <a:pt x="12" y="17"/>
                    </a:lnTo>
                    <a:lnTo>
                      <a:pt x="12" y="30"/>
                    </a:lnTo>
                    <a:lnTo>
                      <a:pt x="12" y="30"/>
                    </a:lnTo>
                    <a:lnTo>
                      <a:pt x="12" y="31"/>
                    </a:lnTo>
                    <a:lnTo>
                      <a:pt x="12" y="31"/>
                    </a:lnTo>
                    <a:lnTo>
                      <a:pt x="17" y="32"/>
                    </a:lnTo>
                    <a:lnTo>
                      <a:pt x="17" y="34"/>
                    </a:lnTo>
                    <a:lnTo>
                      <a:pt x="0" y="33"/>
                    </a:lnTo>
                    <a:lnTo>
                      <a:pt x="0" y="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69">
                <a:extLst>
                  <a:ext uri="{FF2B5EF4-FFF2-40B4-BE49-F238E27FC236}">
                    <a16:creationId xmlns:a16="http://schemas.microsoft.com/office/drawing/2014/main" id="{A9A55F55-C0A1-FB49-B624-58E6B7E65F3A}"/>
                  </a:ext>
                </a:extLst>
              </p:cNvPr>
              <p:cNvSpPr>
                <a:spLocks/>
              </p:cNvSpPr>
              <p:nvPr userDrawn="1"/>
            </p:nvSpPr>
            <p:spPr bwMode="auto">
              <a:xfrm>
                <a:off x="8177213" y="168275"/>
                <a:ext cx="22225" cy="26987"/>
              </a:xfrm>
              <a:custGeom>
                <a:avLst/>
                <a:gdLst>
                  <a:gd name="T0" fmla="*/ 30 w 30"/>
                  <a:gd name="T1" fmla="*/ 28 h 34"/>
                  <a:gd name="T2" fmla="*/ 30 w 30"/>
                  <a:gd name="T3" fmla="*/ 28 h 34"/>
                  <a:gd name="T4" fmla="*/ 25 w 30"/>
                  <a:gd name="T5" fmla="*/ 30 h 34"/>
                  <a:gd name="T6" fmla="*/ 22 w 30"/>
                  <a:gd name="T7" fmla="*/ 33 h 34"/>
                  <a:gd name="T8" fmla="*/ 18 w 30"/>
                  <a:gd name="T9" fmla="*/ 34 h 34"/>
                  <a:gd name="T10" fmla="*/ 14 w 30"/>
                  <a:gd name="T11" fmla="*/ 34 h 34"/>
                  <a:gd name="T12" fmla="*/ 14 w 30"/>
                  <a:gd name="T13" fmla="*/ 34 h 34"/>
                  <a:gd name="T14" fmla="*/ 8 w 30"/>
                  <a:gd name="T15" fmla="*/ 31 h 34"/>
                  <a:gd name="T16" fmla="*/ 4 w 30"/>
                  <a:gd name="T17" fmla="*/ 28 h 34"/>
                  <a:gd name="T18" fmla="*/ 2 w 30"/>
                  <a:gd name="T19" fmla="*/ 25 h 34"/>
                  <a:gd name="T20" fmla="*/ 1 w 30"/>
                  <a:gd name="T21" fmla="*/ 22 h 34"/>
                  <a:gd name="T22" fmla="*/ 0 w 30"/>
                  <a:gd name="T23" fmla="*/ 18 h 34"/>
                  <a:gd name="T24" fmla="*/ 1 w 30"/>
                  <a:gd name="T25" fmla="*/ 14 h 34"/>
                  <a:gd name="T26" fmla="*/ 1 w 30"/>
                  <a:gd name="T27" fmla="*/ 14 h 34"/>
                  <a:gd name="T28" fmla="*/ 2 w 30"/>
                  <a:gd name="T29" fmla="*/ 8 h 34"/>
                  <a:gd name="T30" fmla="*/ 7 w 30"/>
                  <a:gd name="T31" fmla="*/ 3 h 34"/>
                  <a:gd name="T32" fmla="*/ 9 w 30"/>
                  <a:gd name="T33" fmla="*/ 1 h 34"/>
                  <a:gd name="T34" fmla="*/ 13 w 30"/>
                  <a:gd name="T35" fmla="*/ 0 h 34"/>
                  <a:gd name="T36" fmla="*/ 16 w 30"/>
                  <a:gd name="T37" fmla="*/ 0 h 34"/>
                  <a:gd name="T38" fmla="*/ 20 w 30"/>
                  <a:gd name="T39" fmla="*/ 0 h 34"/>
                  <a:gd name="T40" fmla="*/ 20 w 30"/>
                  <a:gd name="T41" fmla="*/ 0 h 34"/>
                  <a:gd name="T42" fmla="*/ 30 w 30"/>
                  <a:gd name="T43" fmla="*/ 3 h 34"/>
                  <a:gd name="T44" fmla="*/ 30 w 30"/>
                  <a:gd name="T45" fmla="*/ 3 h 34"/>
                  <a:gd name="T46" fmla="*/ 30 w 30"/>
                  <a:gd name="T47" fmla="*/ 12 h 34"/>
                  <a:gd name="T48" fmla="*/ 27 w 30"/>
                  <a:gd name="T49" fmla="*/ 12 h 34"/>
                  <a:gd name="T50" fmla="*/ 27 w 30"/>
                  <a:gd name="T51" fmla="*/ 12 h 34"/>
                  <a:gd name="T52" fmla="*/ 26 w 30"/>
                  <a:gd name="T53" fmla="*/ 9 h 34"/>
                  <a:gd name="T54" fmla="*/ 25 w 30"/>
                  <a:gd name="T55" fmla="*/ 5 h 34"/>
                  <a:gd name="T56" fmla="*/ 23 w 30"/>
                  <a:gd name="T57" fmla="*/ 3 h 34"/>
                  <a:gd name="T58" fmla="*/ 19 w 30"/>
                  <a:gd name="T59" fmla="*/ 2 h 34"/>
                  <a:gd name="T60" fmla="*/ 19 w 30"/>
                  <a:gd name="T61" fmla="*/ 2 h 34"/>
                  <a:gd name="T62" fmla="*/ 15 w 30"/>
                  <a:gd name="T63" fmla="*/ 2 h 34"/>
                  <a:gd name="T64" fmla="*/ 11 w 30"/>
                  <a:gd name="T65" fmla="*/ 4 h 34"/>
                  <a:gd name="T66" fmla="*/ 9 w 30"/>
                  <a:gd name="T67" fmla="*/ 9 h 34"/>
                  <a:gd name="T68" fmla="*/ 7 w 30"/>
                  <a:gd name="T69" fmla="*/ 14 h 34"/>
                  <a:gd name="T70" fmla="*/ 7 w 30"/>
                  <a:gd name="T71" fmla="*/ 14 h 34"/>
                  <a:gd name="T72" fmla="*/ 7 w 30"/>
                  <a:gd name="T73" fmla="*/ 21 h 34"/>
                  <a:gd name="T74" fmla="*/ 8 w 30"/>
                  <a:gd name="T75" fmla="*/ 26 h 34"/>
                  <a:gd name="T76" fmla="*/ 11 w 30"/>
                  <a:gd name="T77" fmla="*/ 29 h 34"/>
                  <a:gd name="T78" fmla="*/ 15 w 30"/>
                  <a:gd name="T79" fmla="*/ 30 h 34"/>
                  <a:gd name="T80" fmla="*/ 15 w 30"/>
                  <a:gd name="T81" fmla="*/ 30 h 34"/>
                  <a:gd name="T82" fmla="*/ 18 w 30"/>
                  <a:gd name="T83" fmla="*/ 30 h 34"/>
                  <a:gd name="T84" fmla="*/ 22 w 30"/>
                  <a:gd name="T85" fmla="*/ 30 h 34"/>
                  <a:gd name="T86" fmla="*/ 25 w 30"/>
                  <a:gd name="T87" fmla="*/ 28 h 34"/>
                  <a:gd name="T88" fmla="*/ 27 w 30"/>
                  <a:gd name="T89" fmla="*/ 26 h 34"/>
                  <a:gd name="T90" fmla="*/ 30 w 30"/>
                  <a:gd name="T91" fmla="*/ 2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 h="34">
                    <a:moveTo>
                      <a:pt x="30" y="28"/>
                    </a:moveTo>
                    <a:lnTo>
                      <a:pt x="30" y="28"/>
                    </a:lnTo>
                    <a:lnTo>
                      <a:pt x="25" y="30"/>
                    </a:lnTo>
                    <a:lnTo>
                      <a:pt x="22" y="33"/>
                    </a:lnTo>
                    <a:lnTo>
                      <a:pt x="18" y="34"/>
                    </a:lnTo>
                    <a:lnTo>
                      <a:pt x="14" y="34"/>
                    </a:lnTo>
                    <a:lnTo>
                      <a:pt x="14" y="34"/>
                    </a:lnTo>
                    <a:lnTo>
                      <a:pt x="8" y="31"/>
                    </a:lnTo>
                    <a:lnTo>
                      <a:pt x="4" y="28"/>
                    </a:lnTo>
                    <a:lnTo>
                      <a:pt x="2" y="25"/>
                    </a:lnTo>
                    <a:lnTo>
                      <a:pt x="1" y="22"/>
                    </a:lnTo>
                    <a:lnTo>
                      <a:pt x="0" y="18"/>
                    </a:lnTo>
                    <a:lnTo>
                      <a:pt x="1" y="14"/>
                    </a:lnTo>
                    <a:lnTo>
                      <a:pt x="1" y="14"/>
                    </a:lnTo>
                    <a:lnTo>
                      <a:pt x="2" y="8"/>
                    </a:lnTo>
                    <a:lnTo>
                      <a:pt x="7" y="3"/>
                    </a:lnTo>
                    <a:lnTo>
                      <a:pt x="9" y="1"/>
                    </a:lnTo>
                    <a:lnTo>
                      <a:pt x="13" y="0"/>
                    </a:lnTo>
                    <a:lnTo>
                      <a:pt x="16" y="0"/>
                    </a:lnTo>
                    <a:lnTo>
                      <a:pt x="20" y="0"/>
                    </a:lnTo>
                    <a:lnTo>
                      <a:pt x="20" y="0"/>
                    </a:lnTo>
                    <a:lnTo>
                      <a:pt x="30" y="3"/>
                    </a:lnTo>
                    <a:lnTo>
                      <a:pt x="30" y="3"/>
                    </a:lnTo>
                    <a:lnTo>
                      <a:pt x="30" y="12"/>
                    </a:lnTo>
                    <a:lnTo>
                      <a:pt x="27" y="12"/>
                    </a:lnTo>
                    <a:lnTo>
                      <a:pt x="27" y="12"/>
                    </a:lnTo>
                    <a:lnTo>
                      <a:pt x="26" y="9"/>
                    </a:lnTo>
                    <a:lnTo>
                      <a:pt x="25" y="5"/>
                    </a:lnTo>
                    <a:lnTo>
                      <a:pt x="23" y="3"/>
                    </a:lnTo>
                    <a:lnTo>
                      <a:pt x="19" y="2"/>
                    </a:lnTo>
                    <a:lnTo>
                      <a:pt x="19" y="2"/>
                    </a:lnTo>
                    <a:lnTo>
                      <a:pt x="15" y="2"/>
                    </a:lnTo>
                    <a:lnTo>
                      <a:pt x="11" y="4"/>
                    </a:lnTo>
                    <a:lnTo>
                      <a:pt x="9" y="9"/>
                    </a:lnTo>
                    <a:lnTo>
                      <a:pt x="7" y="14"/>
                    </a:lnTo>
                    <a:lnTo>
                      <a:pt x="7" y="14"/>
                    </a:lnTo>
                    <a:lnTo>
                      <a:pt x="7" y="21"/>
                    </a:lnTo>
                    <a:lnTo>
                      <a:pt x="8" y="26"/>
                    </a:lnTo>
                    <a:lnTo>
                      <a:pt x="11" y="29"/>
                    </a:lnTo>
                    <a:lnTo>
                      <a:pt x="15" y="30"/>
                    </a:lnTo>
                    <a:lnTo>
                      <a:pt x="15" y="30"/>
                    </a:lnTo>
                    <a:lnTo>
                      <a:pt x="18" y="30"/>
                    </a:lnTo>
                    <a:lnTo>
                      <a:pt x="22" y="30"/>
                    </a:lnTo>
                    <a:lnTo>
                      <a:pt x="25" y="28"/>
                    </a:lnTo>
                    <a:lnTo>
                      <a:pt x="27" y="26"/>
                    </a:lnTo>
                    <a:lnTo>
                      <a:pt x="3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70">
                <a:extLst>
                  <a:ext uri="{FF2B5EF4-FFF2-40B4-BE49-F238E27FC236}">
                    <a16:creationId xmlns:a16="http://schemas.microsoft.com/office/drawing/2014/main" id="{67B03A05-6CAF-FB49-803C-D6DDC5F45F59}"/>
                  </a:ext>
                </a:extLst>
              </p:cNvPr>
              <p:cNvSpPr>
                <a:spLocks/>
              </p:cNvSpPr>
              <p:nvPr userDrawn="1"/>
            </p:nvSpPr>
            <p:spPr bwMode="auto">
              <a:xfrm>
                <a:off x="8199438" y="173038"/>
                <a:ext cx="25400" cy="28575"/>
              </a:xfrm>
              <a:custGeom>
                <a:avLst/>
                <a:gdLst>
                  <a:gd name="T0" fmla="*/ 2 w 33"/>
                  <a:gd name="T1" fmla="*/ 30 h 38"/>
                  <a:gd name="T2" fmla="*/ 2 w 33"/>
                  <a:gd name="T3" fmla="*/ 30 h 38"/>
                  <a:gd name="T4" fmla="*/ 5 w 33"/>
                  <a:gd name="T5" fmla="*/ 30 h 38"/>
                  <a:gd name="T6" fmla="*/ 6 w 33"/>
                  <a:gd name="T7" fmla="*/ 29 h 38"/>
                  <a:gd name="T8" fmla="*/ 6 w 33"/>
                  <a:gd name="T9" fmla="*/ 29 h 38"/>
                  <a:gd name="T10" fmla="*/ 9 w 33"/>
                  <a:gd name="T11" fmla="*/ 17 h 38"/>
                  <a:gd name="T12" fmla="*/ 9 w 33"/>
                  <a:gd name="T13" fmla="*/ 17 h 38"/>
                  <a:gd name="T14" fmla="*/ 13 w 33"/>
                  <a:gd name="T15" fmla="*/ 5 h 38"/>
                  <a:gd name="T16" fmla="*/ 13 w 33"/>
                  <a:gd name="T17" fmla="*/ 5 h 38"/>
                  <a:gd name="T18" fmla="*/ 13 w 33"/>
                  <a:gd name="T19" fmla="*/ 4 h 38"/>
                  <a:gd name="T20" fmla="*/ 8 w 33"/>
                  <a:gd name="T21" fmla="*/ 1 h 38"/>
                  <a:gd name="T22" fmla="*/ 9 w 33"/>
                  <a:gd name="T23" fmla="*/ 0 h 38"/>
                  <a:gd name="T24" fmla="*/ 26 w 33"/>
                  <a:gd name="T25" fmla="*/ 5 h 38"/>
                  <a:gd name="T26" fmla="*/ 26 w 33"/>
                  <a:gd name="T27" fmla="*/ 5 h 38"/>
                  <a:gd name="T28" fmla="*/ 33 w 33"/>
                  <a:gd name="T29" fmla="*/ 6 h 38"/>
                  <a:gd name="T30" fmla="*/ 33 w 33"/>
                  <a:gd name="T31" fmla="*/ 6 h 38"/>
                  <a:gd name="T32" fmla="*/ 32 w 33"/>
                  <a:gd name="T33" fmla="*/ 15 h 38"/>
                  <a:gd name="T34" fmla="*/ 30 w 33"/>
                  <a:gd name="T35" fmla="*/ 14 h 38"/>
                  <a:gd name="T36" fmla="*/ 30 w 33"/>
                  <a:gd name="T37" fmla="*/ 14 h 38"/>
                  <a:gd name="T38" fmla="*/ 30 w 33"/>
                  <a:gd name="T39" fmla="*/ 10 h 38"/>
                  <a:gd name="T40" fmla="*/ 29 w 33"/>
                  <a:gd name="T41" fmla="*/ 8 h 38"/>
                  <a:gd name="T42" fmla="*/ 28 w 33"/>
                  <a:gd name="T43" fmla="*/ 7 h 38"/>
                  <a:gd name="T44" fmla="*/ 23 w 33"/>
                  <a:gd name="T45" fmla="*/ 6 h 38"/>
                  <a:gd name="T46" fmla="*/ 20 w 33"/>
                  <a:gd name="T47" fmla="*/ 5 h 38"/>
                  <a:gd name="T48" fmla="*/ 20 w 33"/>
                  <a:gd name="T49" fmla="*/ 5 h 38"/>
                  <a:gd name="T50" fmla="*/ 19 w 33"/>
                  <a:gd name="T51" fmla="*/ 5 h 38"/>
                  <a:gd name="T52" fmla="*/ 15 w 33"/>
                  <a:gd name="T53" fmla="*/ 15 h 38"/>
                  <a:gd name="T54" fmla="*/ 15 w 33"/>
                  <a:gd name="T55" fmla="*/ 15 h 38"/>
                  <a:gd name="T56" fmla="*/ 15 w 33"/>
                  <a:gd name="T57" fmla="*/ 16 h 38"/>
                  <a:gd name="T58" fmla="*/ 16 w 33"/>
                  <a:gd name="T59" fmla="*/ 17 h 38"/>
                  <a:gd name="T60" fmla="*/ 17 w 33"/>
                  <a:gd name="T61" fmla="*/ 17 h 38"/>
                  <a:gd name="T62" fmla="*/ 17 w 33"/>
                  <a:gd name="T63" fmla="*/ 17 h 38"/>
                  <a:gd name="T64" fmla="*/ 21 w 33"/>
                  <a:gd name="T65" fmla="*/ 17 h 38"/>
                  <a:gd name="T66" fmla="*/ 23 w 33"/>
                  <a:gd name="T67" fmla="*/ 17 h 38"/>
                  <a:gd name="T68" fmla="*/ 24 w 33"/>
                  <a:gd name="T69" fmla="*/ 16 h 38"/>
                  <a:gd name="T70" fmla="*/ 24 w 33"/>
                  <a:gd name="T71" fmla="*/ 15 h 38"/>
                  <a:gd name="T72" fmla="*/ 26 w 33"/>
                  <a:gd name="T73" fmla="*/ 15 h 38"/>
                  <a:gd name="T74" fmla="*/ 26 w 33"/>
                  <a:gd name="T75" fmla="*/ 15 h 38"/>
                  <a:gd name="T76" fmla="*/ 25 w 33"/>
                  <a:gd name="T77" fmla="*/ 21 h 38"/>
                  <a:gd name="T78" fmla="*/ 25 w 33"/>
                  <a:gd name="T79" fmla="*/ 21 h 38"/>
                  <a:gd name="T80" fmla="*/ 24 w 33"/>
                  <a:gd name="T81" fmla="*/ 25 h 38"/>
                  <a:gd name="T82" fmla="*/ 22 w 33"/>
                  <a:gd name="T83" fmla="*/ 25 h 38"/>
                  <a:gd name="T84" fmla="*/ 22 w 33"/>
                  <a:gd name="T85" fmla="*/ 25 h 38"/>
                  <a:gd name="T86" fmla="*/ 22 w 33"/>
                  <a:gd name="T87" fmla="*/ 22 h 38"/>
                  <a:gd name="T88" fmla="*/ 21 w 33"/>
                  <a:gd name="T89" fmla="*/ 21 h 38"/>
                  <a:gd name="T90" fmla="*/ 19 w 33"/>
                  <a:gd name="T91" fmla="*/ 19 h 38"/>
                  <a:gd name="T92" fmla="*/ 15 w 33"/>
                  <a:gd name="T93" fmla="*/ 18 h 38"/>
                  <a:gd name="T94" fmla="*/ 15 w 33"/>
                  <a:gd name="T95" fmla="*/ 18 h 38"/>
                  <a:gd name="T96" fmla="*/ 15 w 33"/>
                  <a:gd name="T97" fmla="*/ 18 h 38"/>
                  <a:gd name="T98" fmla="*/ 14 w 33"/>
                  <a:gd name="T99" fmla="*/ 19 h 38"/>
                  <a:gd name="T100" fmla="*/ 12 w 33"/>
                  <a:gd name="T101" fmla="*/ 31 h 38"/>
                  <a:gd name="T102" fmla="*/ 12 w 33"/>
                  <a:gd name="T103" fmla="*/ 31 h 38"/>
                  <a:gd name="T104" fmla="*/ 12 w 33"/>
                  <a:gd name="T105" fmla="*/ 32 h 38"/>
                  <a:gd name="T106" fmla="*/ 20 w 33"/>
                  <a:gd name="T107" fmla="*/ 34 h 38"/>
                  <a:gd name="T108" fmla="*/ 20 w 33"/>
                  <a:gd name="T109" fmla="*/ 34 h 38"/>
                  <a:gd name="T110" fmla="*/ 23 w 33"/>
                  <a:gd name="T111" fmla="*/ 34 h 38"/>
                  <a:gd name="T112" fmla="*/ 26 w 33"/>
                  <a:gd name="T113" fmla="*/ 32 h 38"/>
                  <a:gd name="T114" fmla="*/ 28 w 33"/>
                  <a:gd name="T115" fmla="*/ 29 h 38"/>
                  <a:gd name="T116" fmla="*/ 30 w 33"/>
                  <a:gd name="T117" fmla="*/ 30 h 38"/>
                  <a:gd name="T118" fmla="*/ 30 w 33"/>
                  <a:gd name="T119" fmla="*/ 30 h 38"/>
                  <a:gd name="T120" fmla="*/ 26 w 33"/>
                  <a:gd name="T121" fmla="*/ 38 h 38"/>
                  <a:gd name="T122" fmla="*/ 0 w 33"/>
                  <a:gd name="T123" fmla="*/ 31 h 38"/>
                  <a:gd name="T124" fmla="*/ 2 w 33"/>
                  <a:gd name="T125" fmla="*/ 3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 h="38">
                    <a:moveTo>
                      <a:pt x="2" y="30"/>
                    </a:moveTo>
                    <a:lnTo>
                      <a:pt x="2" y="30"/>
                    </a:lnTo>
                    <a:lnTo>
                      <a:pt x="5" y="30"/>
                    </a:lnTo>
                    <a:lnTo>
                      <a:pt x="6" y="29"/>
                    </a:lnTo>
                    <a:lnTo>
                      <a:pt x="6" y="29"/>
                    </a:lnTo>
                    <a:lnTo>
                      <a:pt x="9" y="17"/>
                    </a:lnTo>
                    <a:lnTo>
                      <a:pt x="9" y="17"/>
                    </a:lnTo>
                    <a:lnTo>
                      <a:pt x="13" y="5"/>
                    </a:lnTo>
                    <a:lnTo>
                      <a:pt x="13" y="5"/>
                    </a:lnTo>
                    <a:lnTo>
                      <a:pt x="13" y="4"/>
                    </a:lnTo>
                    <a:lnTo>
                      <a:pt x="8" y="1"/>
                    </a:lnTo>
                    <a:lnTo>
                      <a:pt x="9" y="0"/>
                    </a:lnTo>
                    <a:lnTo>
                      <a:pt x="26" y="5"/>
                    </a:lnTo>
                    <a:lnTo>
                      <a:pt x="26" y="5"/>
                    </a:lnTo>
                    <a:lnTo>
                      <a:pt x="33" y="6"/>
                    </a:lnTo>
                    <a:lnTo>
                      <a:pt x="33" y="6"/>
                    </a:lnTo>
                    <a:lnTo>
                      <a:pt x="32" y="15"/>
                    </a:lnTo>
                    <a:lnTo>
                      <a:pt x="30" y="14"/>
                    </a:lnTo>
                    <a:lnTo>
                      <a:pt x="30" y="14"/>
                    </a:lnTo>
                    <a:lnTo>
                      <a:pt x="30" y="10"/>
                    </a:lnTo>
                    <a:lnTo>
                      <a:pt x="29" y="8"/>
                    </a:lnTo>
                    <a:lnTo>
                      <a:pt x="28" y="7"/>
                    </a:lnTo>
                    <a:lnTo>
                      <a:pt x="23" y="6"/>
                    </a:lnTo>
                    <a:lnTo>
                      <a:pt x="20" y="5"/>
                    </a:lnTo>
                    <a:lnTo>
                      <a:pt x="20" y="5"/>
                    </a:lnTo>
                    <a:lnTo>
                      <a:pt x="19" y="5"/>
                    </a:lnTo>
                    <a:lnTo>
                      <a:pt x="15" y="15"/>
                    </a:lnTo>
                    <a:lnTo>
                      <a:pt x="15" y="15"/>
                    </a:lnTo>
                    <a:lnTo>
                      <a:pt x="15" y="16"/>
                    </a:lnTo>
                    <a:lnTo>
                      <a:pt x="16" y="17"/>
                    </a:lnTo>
                    <a:lnTo>
                      <a:pt x="17" y="17"/>
                    </a:lnTo>
                    <a:lnTo>
                      <a:pt x="17" y="17"/>
                    </a:lnTo>
                    <a:lnTo>
                      <a:pt x="21" y="17"/>
                    </a:lnTo>
                    <a:lnTo>
                      <a:pt x="23" y="17"/>
                    </a:lnTo>
                    <a:lnTo>
                      <a:pt x="24" y="16"/>
                    </a:lnTo>
                    <a:lnTo>
                      <a:pt x="24" y="15"/>
                    </a:lnTo>
                    <a:lnTo>
                      <a:pt x="26" y="15"/>
                    </a:lnTo>
                    <a:lnTo>
                      <a:pt x="26" y="15"/>
                    </a:lnTo>
                    <a:lnTo>
                      <a:pt x="25" y="21"/>
                    </a:lnTo>
                    <a:lnTo>
                      <a:pt x="25" y="21"/>
                    </a:lnTo>
                    <a:lnTo>
                      <a:pt x="24" y="25"/>
                    </a:lnTo>
                    <a:lnTo>
                      <a:pt x="22" y="25"/>
                    </a:lnTo>
                    <a:lnTo>
                      <a:pt x="22" y="25"/>
                    </a:lnTo>
                    <a:lnTo>
                      <a:pt x="22" y="22"/>
                    </a:lnTo>
                    <a:lnTo>
                      <a:pt x="21" y="21"/>
                    </a:lnTo>
                    <a:lnTo>
                      <a:pt x="19" y="19"/>
                    </a:lnTo>
                    <a:lnTo>
                      <a:pt x="15" y="18"/>
                    </a:lnTo>
                    <a:lnTo>
                      <a:pt x="15" y="18"/>
                    </a:lnTo>
                    <a:lnTo>
                      <a:pt x="15" y="18"/>
                    </a:lnTo>
                    <a:lnTo>
                      <a:pt x="14" y="19"/>
                    </a:lnTo>
                    <a:lnTo>
                      <a:pt x="12" y="31"/>
                    </a:lnTo>
                    <a:lnTo>
                      <a:pt x="12" y="31"/>
                    </a:lnTo>
                    <a:lnTo>
                      <a:pt x="12" y="32"/>
                    </a:lnTo>
                    <a:lnTo>
                      <a:pt x="20" y="34"/>
                    </a:lnTo>
                    <a:lnTo>
                      <a:pt x="20" y="34"/>
                    </a:lnTo>
                    <a:lnTo>
                      <a:pt x="23" y="34"/>
                    </a:lnTo>
                    <a:lnTo>
                      <a:pt x="26" y="32"/>
                    </a:lnTo>
                    <a:lnTo>
                      <a:pt x="28" y="29"/>
                    </a:lnTo>
                    <a:lnTo>
                      <a:pt x="30" y="30"/>
                    </a:lnTo>
                    <a:lnTo>
                      <a:pt x="30" y="30"/>
                    </a:lnTo>
                    <a:lnTo>
                      <a:pt x="26" y="38"/>
                    </a:lnTo>
                    <a:lnTo>
                      <a:pt x="0" y="31"/>
                    </a:lnTo>
                    <a:lnTo>
                      <a:pt x="2"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71">
                <a:extLst>
                  <a:ext uri="{FF2B5EF4-FFF2-40B4-BE49-F238E27FC236}">
                    <a16:creationId xmlns:a16="http://schemas.microsoft.com/office/drawing/2014/main" id="{893EB663-7635-DE4F-99D4-F37B1C55F415}"/>
                  </a:ext>
                </a:extLst>
              </p:cNvPr>
              <p:cNvSpPr>
                <a:spLocks/>
              </p:cNvSpPr>
              <p:nvPr userDrawn="1"/>
            </p:nvSpPr>
            <p:spPr bwMode="auto">
              <a:xfrm>
                <a:off x="8224838" y="180975"/>
                <a:ext cx="23813" cy="26987"/>
              </a:xfrm>
              <a:custGeom>
                <a:avLst/>
                <a:gdLst>
                  <a:gd name="T0" fmla="*/ 5 w 31"/>
                  <a:gd name="T1" fmla="*/ 18 h 34"/>
                  <a:gd name="T2" fmla="*/ 6 w 31"/>
                  <a:gd name="T3" fmla="*/ 26 h 34"/>
                  <a:gd name="T4" fmla="*/ 10 w 31"/>
                  <a:gd name="T5" fmla="*/ 30 h 34"/>
                  <a:gd name="T6" fmla="*/ 14 w 31"/>
                  <a:gd name="T7" fmla="*/ 31 h 34"/>
                  <a:gd name="T8" fmla="*/ 18 w 31"/>
                  <a:gd name="T9" fmla="*/ 29 h 34"/>
                  <a:gd name="T10" fmla="*/ 19 w 31"/>
                  <a:gd name="T11" fmla="*/ 28 h 34"/>
                  <a:gd name="T12" fmla="*/ 19 w 31"/>
                  <a:gd name="T13" fmla="*/ 23 h 34"/>
                  <a:gd name="T14" fmla="*/ 13 w 31"/>
                  <a:gd name="T15" fmla="*/ 18 h 34"/>
                  <a:gd name="T16" fmla="*/ 9 w 31"/>
                  <a:gd name="T17" fmla="*/ 14 h 34"/>
                  <a:gd name="T18" fmla="*/ 7 w 31"/>
                  <a:gd name="T19" fmla="*/ 9 h 34"/>
                  <a:gd name="T20" fmla="*/ 8 w 31"/>
                  <a:gd name="T21" fmla="*/ 6 h 34"/>
                  <a:gd name="T22" fmla="*/ 14 w 31"/>
                  <a:gd name="T23" fmla="*/ 1 h 34"/>
                  <a:gd name="T24" fmla="*/ 23 w 31"/>
                  <a:gd name="T25" fmla="*/ 1 h 34"/>
                  <a:gd name="T26" fmla="*/ 27 w 31"/>
                  <a:gd name="T27" fmla="*/ 3 h 34"/>
                  <a:gd name="T28" fmla="*/ 31 w 31"/>
                  <a:gd name="T29" fmla="*/ 5 h 34"/>
                  <a:gd name="T30" fmla="*/ 30 w 31"/>
                  <a:gd name="T31" fmla="*/ 7 h 34"/>
                  <a:gd name="T32" fmla="*/ 26 w 31"/>
                  <a:gd name="T33" fmla="*/ 13 h 34"/>
                  <a:gd name="T34" fmla="*/ 26 w 31"/>
                  <a:gd name="T35" fmla="*/ 9 h 34"/>
                  <a:gd name="T36" fmla="*/ 24 w 31"/>
                  <a:gd name="T37" fmla="*/ 4 h 34"/>
                  <a:gd name="T38" fmla="*/ 20 w 31"/>
                  <a:gd name="T39" fmla="*/ 3 h 34"/>
                  <a:gd name="T40" fmla="*/ 16 w 31"/>
                  <a:gd name="T41" fmla="*/ 2 h 34"/>
                  <a:gd name="T42" fmla="*/ 13 w 31"/>
                  <a:gd name="T43" fmla="*/ 5 h 34"/>
                  <a:gd name="T44" fmla="*/ 13 w 31"/>
                  <a:gd name="T45" fmla="*/ 9 h 34"/>
                  <a:gd name="T46" fmla="*/ 22 w 31"/>
                  <a:gd name="T47" fmla="*/ 17 h 34"/>
                  <a:gd name="T48" fmla="*/ 24 w 31"/>
                  <a:gd name="T49" fmla="*/ 19 h 34"/>
                  <a:gd name="T50" fmla="*/ 25 w 31"/>
                  <a:gd name="T51" fmla="*/ 24 h 34"/>
                  <a:gd name="T52" fmla="*/ 25 w 31"/>
                  <a:gd name="T53" fmla="*/ 27 h 34"/>
                  <a:gd name="T54" fmla="*/ 18 w 31"/>
                  <a:gd name="T55" fmla="*/ 34 h 34"/>
                  <a:gd name="T56" fmla="*/ 9 w 31"/>
                  <a:gd name="T57" fmla="*/ 32 h 34"/>
                  <a:gd name="T58" fmla="*/ 5 w 31"/>
                  <a:gd name="T59" fmla="*/ 30 h 34"/>
                  <a:gd name="T60" fmla="*/ 0 w 31"/>
                  <a:gd name="T61" fmla="*/ 28 h 34"/>
                  <a:gd name="T62" fmla="*/ 5 w 31"/>
                  <a:gd name="T63" fmla="*/ 1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 h="34">
                    <a:moveTo>
                      <a:pt x="5" y="18"/>
                    </a:moveTo>
                    <a:lnTo>
                      <a:pt x="5" y="18"/>
                    </a:lnTo>
                    <a:lnTo>
                      <a:pt x="5" y="22"/>
                    </a:lnTo>
                    <a:lnTo>
                      <a:pt x="6" y="26"/>
                    </a:lnTo>
                    <a:lnTo>
                      <a:pt x="7" y="28"/>
                    </a:lnTo>
                    <a:lnTo>
                      <a:pt x="10" y="30"/>
                    </a:lnTo>
                    <a:lnTo>
                      <a:pt x="10" y="30"/>
                    </a:lnTo>
                    <a:lnTo>
                      <a:pt x="14" y="31"/>
                    </a:lnTo>
                    <a:lnTo>
                      <a:pt x="16" y="30"/>
                    </a:lnTo>
                    <a:lnTo>
                      <a:pt x="18" y="29"/>
                    </a:lnTo>
                    <a:lnTo>
                      <a:pt x="19" y="28"/>
                    </a:lnTo>
                    <a:lnTo>
                      <a:pt x="19" y="28"/>
                    </a:lnTo>
                    <a:lnTo>
                      <a:pt x="19" y="26"/>
                    </a:lnTo>
                    <a:lnTo>
                      <a:pt x="19" y="23"/>
                    </a:lnTo>
                    <a:lnTo>
                      <a:pt x="16" y="20"/>
                    </a:lnTo>
                    <a:lnTo>
                      <a:pt x="13" y="18"/>
                    </a:lnTo>
                    <a:lnTo>
                      <a:pt x="13" y="18"/>
                    </a:lnTo>
                    <a:lnTo>
                      <a:pt x="9" y="14"/>
                    </a:lnTo>
                    <a:lnTo>
                      <a:pt x="7" y="11"/>
                    </a:lnTo>
                    <a:lnTo>
                      <a:pt x="7" y="9"/>
                    </a:lnTo>
                    <a:lnTo>
                      <a:pt x="8" y="6"/>
                    </a:lnTo>
                    <a:lnTo>
                      <a:pt x="8" y="6"/>
                    </a:lnTo>
                    <a:lnTo>
                      <a:pt x="10" y="3"/>
                    </a:lnTo>
                    <a:lnTo>
                      <a:pt x="14" y="1"/>
                    </a:lnTo>
                    <a:lnTo>
                      <a:pt x="17" y="0"/>
                    </a:lnTo>
                    <a:lnTo>
                      <a:pt x="23" y="1"/>
                    </a:lnTo>
                    <a:lnTo>
                      <a:pt x="23" y="1"/>
                    </a:lnTo>
                    <a:lnTo>
                      <a:pt x="27" y="3"/>
                    </a:lnTo>
                    <a:lnTo>
                      <a:pt x="31" y="5"/>
                    </a:lnTo>
                    <a:lnTo>
                      <a:pt x="31" y="5"/>
                    </a:lnTo>
                    <a:lnTo>
                      <a:pt x="30" y="7"/>
                    </a:lnTo>
                    <a:lnTo>
                      <a:pt x="30" y="7"/>
                    </a:lnTo>
                    <a:lnTo>
                      <a:pt x="27" y="13"/>
                    </a:lnTo>
                    <a:lnTo>
                      <a:pt x="26" y="13"/>
                    </a:lnTo>
                    <a:lnTo>
                      <a:pt x="26" y="13"/>
                    </a:lnTo>
                    <a:lnTo>
                      <a:pt x="26" y="9"/>
                    </a:lnTo>
                    <a:lnTo>
                      <a:pt x="25" y="6"/>
                    </a:lnTo>
                    <a:lnTo>
                      <a:pt x="24" y="4"/>
                    </a:lnTo>
                    <a:lnTo>
                      <a:pt x="20" y="3"/>
                    </a:lnTo>
                    <a:lnTo>
                      <a:pt x="20" y="3"/>
                    </a:lnTo>
                    <a:lnTo>
                      <a:pt x="18" y="2"/>
                    </a:lnTo>
                    <a:lnTo>
                      <a:pt x="16" y="2"/>
                    </a:lnTo>
                    <a:lnTo>
                      <a:pt x="14" y="3"/>
                    </a:lnTo>
                    <a:lnTo>
                      <a:pt x="13" y="5"/>
                    </a:lnTo>
                    <a:lnTo>
                      <a:pt x="13" y="5"/>
                    </a:lnTo>
                    <a:lnTo>
                      <a:pt x="13" y="9"/>
                    </a:lnTo>
                    <a:lnTo>
                      <a:pt x="15" y="11"/>
                    </a:lnTo>
                    <a:lnTo>
                      <a:pt x="22" y="17"/>
                    </a:lnTo>
                    <a:lnTo>
                      <a:pt x="22" y="17"/>
                    </a:lnTo>
                    <a:lnTo>
                      <a:pt x="24" y="19"/>
                    </a:lnTo>
                    <a:lnTo>
                      <a:pt x="25" y="21"/>
                    </a:lnTo>
                    <a:lnTo>
                      <a:pt x="25" y="24"/>
                    </a:lnTo>
                    <a:lnTo>
                      <a:pt x="25" y="27"/>
                    </a:lnTo>
                    <a:lnTo>
                      <a:pt x="25" y="27"/>
                    </a:lnTo>
                    <a:lnTo>
                      <a:pt x="23" y="31"/>
                    </a:lnTo>
                    <a:lnTo>
                      <a:pt x="18" y="34"/>
                    </a:lnTo>
                    <a:lnTo>
                      <a:pt x="14" y="34"/>
                    </a:lnTo>
                    <a:lnTo>
                      <a:pt x="9" y="32"/>
                    </a:lnTo>
                    <a:lnTo>
                      <a:pt x="9" y="32"/>
                    </a:lnTo>
                    <a:lnTo>
                      <a:pt x="5" y="30"/>
                    </a:lnTo>
                    <a:lnTo>
                      <a:pt x="0" y="28"/>
                    </a:lnTo>
                    <a:lnTo>
                      <a:pt x="0" y="28"/>
                    </a:lnTo>
                    <a:lnTo>
                      <a:pt x="2" y="18"/>
                    </a:lnTo>
                    <a:lnTo>
                      <a:pt x="5"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72">
                <a:extLst>
                  <a:ext uri="{FF2B5EF4-FFF2-40B4-BE49-F238E27FC236}">
                    <a16:creationId xmlns:a16="http://schemas.microsoft.com/office/drawing/2014/main" id="{CF923BF1-9E03-C447-961E-BA898399CF3B}"/>
                  </a:ext>
                </a:extLst>
              </p:cNvPr>
              <p:cNvSpPr>
                <a:spLocks/>
              </p:cNvSpPr>
              <p:nvPr userDrawn="1"/>
            </p:nvSpPr>
            <p:spPr bwMode="auto">
              <a:xfrm>
                <a:off x="8255000" y="201613"/>
                <a:ext cx="4763" cy="4762"/>
              </a:xfrm>
              <a:custGeom>
                <a:avLst/>
                <a:gdLst>
                  <a:gd name="T0" fmla="*/ 4 w 5"/>
                  <a:gd name="T1" fmla="*/ 0 h 7"/>
                  <a:gd name="T2" fmla="*/ 4 w 5"/>
                  <a:gd name="T3" fmla="*/ 0 h 7"/>
                  <a:gd name="T4" fmla="*/ 5 w 5"/>
                  <a:gd name="T5" fmla="*/ 3 h 7"/>
                  <a:gd name="T6" fmla="*/ 5 w 5"/>
                  <a:gd name="T7" fmla="*/ 5 h 7"/>
                  <a:gd name="T8" fmla="*/ 5 w 5"/>
                  <a:gd name="T9" fmla="*/ 5 h 7"/>
                  <a:gd name="T10" fmla="*/ 3 w 5"/>
                  <a:gd name="T11" fmla="*/ 7 h 7"/>
                  <a:gd name="T12" fmla="*/ 1 w 5"/>
                  <a:gd name="T13" fmla="*/ 6 h 7"/>
                  <a:gd name="T14" fmla="*/ 1 w 5"/>
                  <a:gd name="T15" fmla="*/ 6 h 7"/>
                  <a:gd name="T16" fmla="*/ 0 w 5"/>
                  <a:gd name="T17" fmla="*/ 5 h 7"/>
                  <a:gd name="T18" fmla="*/ 0 w 5"/>
                  <a:gd name="T19" fmla="*/ 3 h 7"/>
                  <a:gd name="T20" fmla="*/ 0 w 5"/>
                  <a:gd name="T21" fmla="*/ 3 h 7"/>
                  <a:gd name="T22" fmla="*/ 1 w 5"/>
                  <a:gd name="T23" fmla="*/ 0 h 7"/>
                  <a:gd name="T24" fmla="*/ 4 w 5"/>
                  <a:gd name="T25"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7">
                    <a:moveTo>
                      <a:pt x="4" y="0"/>
                    </a:moveTo>
                    <a:lnTo>
                      <a:pt x="4" y="0"/>
                    </a:lnTo>
                    <a:lnTo>
                      <a:pt x="5" y="3"/>
                    </a:lnTo>
                    <a:lnTo>
                      <a:pt x="5" y="5"/>
                    </a:lnTo>
                    <a:lnTo>
                      <a:pt x="5" y="5"/>
                    </a:lnTo>
                    <a:lnTo>
                      <a:pt x="3" y="7"/>
                    </a:lnTo>
                    <a:lnTo>
                      <a:pt x="1" y="6"/>
                    </a:lnTo>
                    <a:lnTo>
                      <a:pt x="1" y="6"/>
                    </a:lnTo>
                    <a:lnTo>
                      <a:pt x="0" y="5"/>
                    </a:lnTo>
                    <a:lnTo>
                      <a:pt x="0" y="3"/>
                    </a:lnTo>
                    <a:lnTo>
                      <a:pt x="0" y="3"/>
                    </a:lnTo>
                    <a:lnTo>
                      <a:pt x="1" y="0"/>
                    </a:ln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73">
                <a:extLst>
                  <a:ext uri="{FF2B5EF4-FFF2-40B4-BE49-F238E27FC236}">
                    <a16:creationId xmlns:a16="http://schemas.microsoft.com/office/drawing/2014/main" id="{34AF4EFE-7FF6-6844-B076-D7D8F1800C68}"/>
                  </a:ext>
                </a:extLst>
              </p:cNvPr>
              <p:cNvSpPr>
                <a:spLocks/>
              </p:cNvSpPr>
              <p:nvPr userDrawn="1"/>
            </p:nvSpPr>
            <p:spPr bwMode="auto">
              <a:xfrm>
                <a:off x="8255000" y="201613"/>
                <a:ext cx="4763" cy="4762"/>
              </a:xfrm>
              <a:custGeom>
                <a:avLst/>
                <a:gdLst>
                  <a:gd name="T0" fmla="*/ 4 w 5"/>
                  <a:gd name="T1" fmla="*/ 0 h 7"/>
                  <a:gd name="T2" fmla="*/ 4 w 5"/>
                  <a:gd name="T3" fmla="*/ 0 h 7"/>
                  <a:gd name="T4" fmla="*/ 5 w 5"/>
                  <a:gd name="T5" fmla="*/ 3 h 7"/>
                  <a:gd name="T6" fmla="*/ 5 w 5"/>
                  <a:gd name="T7" fmla="*/ 5 h 7"/>
                  <a:gd name="T8" fmla="*/ 5 w 5"/>
                  <a:gd name="T9" fmla="*/ 5 h 7"/>
                  <a:gd name="T10" fmla="*/ 3 w 5"/>
                  <a:gd name="T11" fmla="*/ 7 h 7"/>
                  <a:gd name="T12" fmla="*/ 1 w 5"/>
                  <a:gd name="T13" fmla="*/ 6 h 7"/>
                  <a:gd name="T14" fmla="*/ 1 w 5"/>
                  <a:gd name="T15" fmla="*/ 6 h 7"/>
                  <a:gd name="T16" fmla="*/ 0 w 5"/>
                  <a:gd name="T17" fmla="*/ 5 h 7"/>
                  <a:gd name="T18" fmla="*/ 0 w 5"/>
                  <a:gd name="T19" fmla="*/ 3 h 7"/>
                  <a:gd name="T20" fmla="*/ 0 w 5"/>
                  <a:gd name="T21" fmla="*/ 3 h 7"/>
                  <a:gd name="T22" fmla="*/ 1 w 5"/>
                  <a:gd name="T23" fmla="*/ 0 h 7"/>
                  <a:gd name="T24" fmla="*/ 4 w 5"/>
                  <a:gd name="T25"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7">
                    <a:moveTo>
                      <a:pt x="4" y="0"/>
                    </a:moveTo>
                    <a:lnTo>
                      <a:pt x="4" y="0"/>
                    </a:lnTo>
                    <a:lnTo>
                      <a:pt x="5" y="3"/>
                    </a:lnTo>
                    <a:lnTo>
                      <a:pt x="5" y="5"/>
                    </a:lnTo>
                    <a:lnTo>
                      <a:pt x="5" y="5"/>
                    </a:lnTo>
                    <a:lnTo>
                      <a:pt x="3" y="7"/>
                    </a:lnTo>
                    <a:lnTo>
                      <a:pt x="1" y="6"/>
                    </a:lnTo>
                    <a:lnTo>
                      <a:pt x="1" y="6"/>
                    </a:lnTo>
                    <a:lnTo>
                      <a:pt x="0" y="5"/>
                    </a:lnTo>
                    <a:lnTo>
                      <a:pt x="0" y="3"/>
                    </a:lnTo>
                    <a:lnTo>
                      <a:pt x="0" y="3"/>
                    </a:lnTo>
                    <a:lnTo>
                      <a:pt x="1" y="0"/>
                    </a:lnTo>
                    <a:lnTo>
                      <a:pt x="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74">
                <a:extLst>
                  <a:ext uri="{FF2B5EF4-FFF2-40B4-BE49-F238E27FC236}">
                    <a16:creationId xmlns:a16="http://schemas.microsoft.com/office/drawing/2014/main" id="{37428D63-9111-2A4B-AFAD-5DC80C934158}"/>
                  </a:ext>
                </a:extLst>
              </p:cNvPr>
              <p:cNvSpPr>
                <a:spLocks/>
              </p:cNvSpPr>
              <p:nvPr userDrawn="1"/>
            </p:nvSpPr>
            <p:spPr bwMode="auto">
              <a:xfrm>
                <a:off x="8262938" y="195263"/>
                <a:ext cx="31750" cy="31750"/>
              </a:xfrm>
              <a:custGeom>
                <a:avLst/>
                <a:gdLst>
                  <a:gd name="T0" fmla="*/ 8 w 40"/>
                  <a:gd name="T1" fmla="*/ 0 h 40"/>
                  <a:gd name="T2" fmla="*/ 21 w 40"/>
                  <a:gd name="T3" fmla="*/ 7 h 40"/>
                  <a:gd name="T4" fmla="*/ 20 w 40"/>
                  <a:gd name="T5" fmla="*/ 10 h 40"/>
                  <a:gd name="T6" fmla="*/ 20 w 40"/>
                  <a:gd name="T7" fmla="*/ 10 h 40"/>
                  <a:gd name="T8" fmla="*/ 17 w 40"/>
                  <a:gd name="T9" fmla="*/ 7 h 40"/>
                  <a:gd name="T10" fmla="*/ 16 w 40"/>
                  <a:gd name="T11" fmla="*/ 9 h 40"/>
                  <a:gd name="T12" fmla="*/ 16 w 40"/>
                  <a:gd name="T13" fmla="*/ 9 h 40"/>
                  <a:gd name="T14" fmla="*/ 7 w 40"/>
                  <a:gd name="T15" fmla="*/ 23 h 40"/>
                  <a:gd name="T16" fmla="*/ 7 w 40"/>
                  <a:gd name="T17" fmla="*/ 23 h 40"/>
                  <a:gd name="T18" fmla="*/ 6 w 40"/>
                  <a:gd name="T19" fmla="*/ 26 h 40"/>
                  <a:gd name="T20" fmla="*/ 4 w 40"/>
                  <a:gd name="T21" fmla="*/ 29 h 40"/>
                  <a:gd name="T22" fmla="*/ 6 w 40"/>
                  <a:gd name="T23" fmla="*/ 32 h 40"/>
                  <a:gd name="T24" fmla="*/ 9 w 40"/>
                  <a:gd name="T25" fmla="*/ 36 h 40"/>
                  <a:gd name="T26" fmla="*/ 9 w 40"/>
                  <a:gd name="T27" fmla="*/ 36 h 40"/>
                  <a:gd name="T28" fmla="*/ 13 w 40"/>
                  <a:gd name="T29" fmla="*/ 38 h 40"/>
                  <a:gd name="T30" fmla="*/ 17 w 40"/>
                  <a:gd name="T31" fmla="*/ 37 h 40"/>
                  <a:gd name="T32" fmla="*/ 20 w 40"/>
                  <a:gd name="T33" fmla="*/ 34 h 40"/>
                  <a:gd name="T34" fmla="*/ 24 w 40"/>
                  <a:gd name="T35" fmla="*/ 29 h 40"/>
                  <a:gd name="T36" fmla="*/ 24 w 40"/>
                  <a:gd name="T37" fmla="*/ 29 h 40"/>
                  <a:gd name="T38" fmla="*/ 30 w 40"/>
                  <a:gd name="T39" fmla="*/ 18 h 40"/>
                  <a:gd name="T40" fmla="*/ 30 w 40"/>
                  <a:gd name="T41" fmla="*/ 18 h 40"/>
                  <a:gd name="T42" fmla="*/ 30 w 40"/>
                  <a:gd name="T43" fmla="*/ 15 h 40"/>
                  <a:gd name="T44" fmla="*/ 26 w 40"/>
                  <a:gd name="T45" fmla="*/ 13 h 40"/>
                  <a:gd name="T46" fmla="*/ 27 w 40"/>
                  <a:gd name="T47" fmla="*/ 11 h 40"/>
                  <a:gd name="T48" fmla="*/ 40 w 40"/>
                  <a:gd name="T49" fmla="*/ 18 h 40"/>
                  <a:gd name="T50" fmla="*/ 38 w 40"/>
                  <a:gd name="T51" fmla="*/ 20 h 40"/>
                  <a:gd name="T52" fmla="*/ 38 w 40"/>
                  <a:gd name="T53" fmla="*/ 20 h 40"/>
                  <a:gd name="T54" fmla="*/ 34 w 40"/>
                  <a:gd name="T55" fmla="*/ 18 h 40"/>
                  <a:gd name="T56" fmla="*/ 33 w 40"/>
                  <a:gd name="T57" fmla="*/ 19 h 40"/>
                  <a:gd name="T58" fmla="*/ 33 w 40"/>
                  <a:gd name="T59" fmla="*/ 19 h 40"/>
                  <a:gd name="T60" fmla="*/ 25 w 40"/>
                  <a:gd name="T61" fmla="*/ 32 h 40"/>
                  <a:gd name="T62" fmla="*/ 25 w 40"/>
                  <a:gd name="T63" fmla="*/ 32 h 40"/>
                  <a:gd name="T64" fmla="*/ 21 w 40"/>
                  <a:gd name="T65" fmla="*/ 36 h 40"/>
                  <a:gd name="T66" fmla="*/ 18 w 40"/>
                  <a:gd name="T67" fmla="*/ 39 h 40"/>
                  <a:gd name="T68" fmla="*/ 16 w 40"/>
                  <a:gd name="T69" fmla="*/ 40 h 40"/>
                  <a:gd name="T70" fmla="*/ 13 w 40"/>
                  <a:gd name="T71" fmla="*/ 40 h 40"/>
                  <a:gd name="T72" fmla="*/ 10 w 40"/>
                  <a:gd name="T73" fmla="*/ 39 h 40"/>
                  <a:gd name="T74" fmla="*/ 7 w 40"/>
                  <a:gd name="T75" fmla="*/ 38 h 40"/>
                  <a:gd name="T76" fmla="*/ 7 w 40"/>
                  <a:gd name="T77" fmla="*/ 38 h 40"/>
                  <a:gd name="T78" fmla="*/ 2 w 40"/>
                  <a:gd name="T79" fmla="*/ 35 h 40"/>
                  <a:gd name="T80" fmla="*/ 0 w 40"/>
                  <a:gd name="T81" fmla="*/ 30 h 40"/>
                  <a:gd name="T82" fmla="*/ 0 w 40"/>
                  <a:gd name="T83" fmla="*/ 26 h 40"/>
                  <a:gd name="T84" fmla="*/ 2 w 40"/>
                  <a:gd name="T85" fmla="*/ 20 h 40"/>
                  <a:gd name="T86" fmla="*/ 2 w 40"/>
                  <a:gd name="T87" fmla="*/ 20 h 40"/>
                  <a:gd name="T88" fmla="*/ 10 w 40"/>
                  <a:gd name="T89" fmla="*/ 5 h 40"/>
                  <a:gd name="T90" fmla="*/ 10 w 40"/>
                  <a:gd name="T91" fmla="*/ 5 h 40"/>
                  <a:gd name="T92" fmla="*/ 10 w 40"/>
                  <a:gd name="T93" fmla="*/ 4 h 40"/>
                  <a:gd name="T94" fmla="*/ 7 w 40"/>
                  <a:gd name="T95" fmla="*/ 2 h 40"/>
                  <a:gd name="T96" fmla="*/ 8 w 40"/>
                  <a:gd name="T9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 h="40">
                    <a:moveTo>
                      <a:pt x="8" y="0"/>
                    </a:moveTo>
                    <a:lnTo>
                      <a:pt x="21" y="7"/>
                    </a:lnTo>
                    <a:lnTo>
                      <a:pt x="20" y="10"/>
                    </a:lnTo>
                    <a:lnTo>
                      <a:pt x="20" y="10"/>
                    </a:lnTo>
                    <a:lnTo>
                      <a:pt x="17" y="7"/>
                    </a:lnTo>
                    <a:lnTo>
                      <a:pt x="16" y="9"/>
                    </a:lnTo>
                    <a:lnTo>
                      <a:pt x="16" y="9"/>
                    </a:lnTo>
                    <a:lnTo>
                      <a:pt x="7" y="23"/>
                    </a:lnTo>
                    <a:lnTo>
                      <a:pt x="7" y="23"/>
                    </a:lnTo>
                    <a:lnTo>
                      <a:pt x="6" y="26"/>
                    </a:lnTo>
                    <a:lnTo>
                      <a:pt x="4" y="29"/>
                    </a:lnTo>
                    <a:lnTo>
                      <a:pt x="6" y="32"/>
                    </a:lnTo>
                    <a:lnTo>
                      <a:pt x="9" y="36"/>
                    </a:lnTo>
                    <a:lnTo>
                      <a:pt x="9" y="36"/>
                    </a:lnTo>
                    <a:lnTo>
                      <a:pt x="13" y="38"/>
                    </a:lnTo>
                    <a:lnTo>
                      <a:pt x="17" y="37"/>
                    </a:lnTo>
                    <a:lnTo>
                      <a:pt x="20" y="34"/>
                    </a:lnTo>
                    <a:lnTo>
                      <a:pt x="24" y="29"/>
                    </a:lnTo>
                    <a:lnTo>
                      <a:pt x="24" y="29"/>
                    </a:lnTo>
                    <a:lnTo>
                      <a:pt x="30" y="18"/>
                    </a:lnTo>
                    <a:lnTo>
                      <a:pt x="30" y="18"/>
                    </a:lnTo>
                    <a:lnTo>
                      <a:pt x="30" y="15"/>
                    </a:lnTo>
                    <a:lnTo>
                      <a:pt x="26" y="13"/>
                    </a:lnTo>
                    <a:lnTo>
                      <a:pt x="27" y="11"/>
                    </a:lnTo>
                    <a:lnTo>
                      <a:pt x="40" y="18"/>
                    </a:lnTo>
                    <a:lnTo>
                      <a:pt x="38" y="20"/>
                    </a:lnTo>
                    <a:lnTo>
                      <a:pt x="38" y="20"/>
                    </a:lnTo>
                    <a:lnTo>
                      <a:pt x="34" y="18"/>
                    </a:lnTo>
                    <a:lnTo>
                      <a:pt x="33" y="19"/>
                    </a:lnTo>
                    <a:lnTo>
                      <a:pt x="33" y="19"/>
                    </a:lnTo>
                    <a:lnTo>
                      <a:pt x="25" y="32"/>
                    </a:lnTo>
                    <a:lnTo>
                      <a:pt x="25" y="32"/>
                    </a:lnTo>
                    <a:lnTo>
                      <a:pt x="21" y="36"/>
                    </a:lnTo>
                    <a:lnTo>
                      <a:pt x="18" y="39"/>
                    </a:lnTo>
                    <a:lnTo>
                      <a:pt x="16" y="40"/>
                    </a:lnTo>
                    <a:lnTo>
                      <a:pt x="13" y="40"/>
                    </a:lnTo>
                    <a:lnTo>
                      <a:pt x="10" y="39"/>
                    </a:lnTo>
                    <a:lnTo>
                      <a:pt x="7" y="38"/>
                    </a:lnTo>
                    <a:lnTo>
                      <a:pt x="7" y="38"/>
                    </a:lnTo>
                    <a:lnTo>
                      <a:pt x="2" y="35"/>
                    </a:lnTo>
                    <a:lnTo>
                      <a:pt x="0" y="30"/>
                    </a:lnTo>
                    <a:lnTo>
                      <a:pt x="0" y="26"/>
                    </a:lnTo>
                    <a:lnTo>
                      <a:pt x="2" y="20"/>
                    </a:lnTo>
                    <a:lnTo>
                      <a:pt x="2" y="20"/>
                    </a:lnTo>
                    <a:lnTo>
                      <a:pt x="10" y="5"/>
                    </a:lnTo>
                    <a:lnTo>
                      <a:pt x="10" y="5"/>
                    </a:lnTo>
                    <a:lnTo>
                      <a:pt x="10" y="4"/>
                    </a:lnTo>
                    <a:lnTo>
                      <a:pt x="7" y="2"/>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75">
                <a:extLst>
                  <a:ext uri="{FF2B5EF4-FFF2-40B4-BE49-F238E27FC236}">
                    <a16:creationId xmlns:a16="http://schemas.microsoft.com/office/drawing/2014/main" id="{43EB1004-D34F-754E-A66F-905967FCF84C}"/>
                  </a:ext>
                </a:extLst>
              </p:cNvPr>
              <p:cNvSpPr>
                <a:spLocks/>
              </p:cNvSpPr>
              <p:nvPr userDrawn="1"/>
            </p:nvSpPr>
            <p:spPr bwMode="auto">
              <a:xfrm>
                <a:off x="8283575" y="215900"/>
                <a:ext cx="28575" cy="25400"/>
              </a:xfrm>
              <a:custGeom>
                <a:avLst/>
                <a:gdLst>
                  <a:gd name="T0" fmla="*/ 7 w 35"/>
                  <a:gd name="T1" fmla="*/ 14 h 32"/>
                  <a:gd name="T2" fmla="*/ 7 w 35"/>
                  <a:gd name="T3" fmla="*/ 14 h 32"/>
                  <a:gd name="T4" fmla="*/ 6 w 35"/>
                  <a:gd name="T5" fmla="*/ 19 h 32"/>
                  <a:gd name="T6" fmla="*/ 6 w 35"/>
                  <a:gd name="T7" fmla="*/ 22 h 32"/>
                  <a:gd name="T8" fmla="*/ 7 w 35"/>
                  <a:gd name="T9" fmla="*/ 25 h 32"/>
                  <a:gd name="T10" fmla="*/ 9 w 35"/>
                  <a:gd name="T11" fmla="*/ 28 h 32"/>
                  <a:gd name="T12" fmla="*/ 9 w 35"/>
                  <a:gd name="T13" fmla="*/ 28 h 32"/>
                  <a:gd name="T14" fmla="*/ 11 w 35"/>
                  <a:gd name="T15" fmla="*/ 29 h 32"/>
                  <a:gd name="T16" fmla="*/ 15 w 35"/>
                  <a:gd name="T17" fmla="*/ 29 h 32"/>
                  <a:gd name="T18" fmla="*/ 17 w 35"/>
                  <a:gd name="T19" fmla="*/ 29 h 32"/>
                  <a:gd name="T20" fmla="*/ 18 w 35"/>
                  <a:gd name="T21" fmla="*/ 28 h 32"/>
                  <a:gd name="T22" fmla="*/ 18 w 35"/>
                  <a:gd name="T23" fmla="*/ 28 h 32"/>
                  <a:gd name="T24" fmla="*/ 19 w 35"/>
                  <a:gd name="T25" fmla="*/ 26 h 32"/>
                  <a:gd name="T26" fmla="*/ 19 w 35"/>
                  <a:gd name="T27" fmla="*/ 23 h 32"/>
                  <a:gd name="T28" fmla="*/ 17 w 35"/>
                  <a:gd name="T29" fmla="*/ 20 h 32"/>
                  <a:gd name="T30" fmla="*/ 15 w 35"/>
                  <a:gd name="T31" fmla="*/ 17 h 32"/>
                  <a:gd name="T32" fmla="*/ 15 w 35"/>
                  <a:gd name="T33" fmla="*/ 17 h 32"/>
                  <a:gd name="T34" fmla="*/ 12 w 35"/>
                  <a:gd name="T35" fmla="*/ 12 h 32"/>
                  <a:gd name="T36" fmla="*/ 11 w 35"/>
                  <a:gd name="T37" fmla="*/ 9 h 32"/>
                  <a:gd name="T38" fmla="*/ 11 w 35"/>
                  <a:gd name="T39" fmla="*/ 6 h 32"/>
                  <a:gd name="T40" fmla="*/ 12 w 35"/>
                  <a:gd name="T41" fmla="*/ 4 h 32"/>
                  <a:gd name="T42" fmla="*/ 12 w 35"/>
                  <a:gd name="T43" fmla="*/ 4 h 32"/>
                  <a:gd name="T44" fmla="*/ 16 w 35"/>
                  <a:gd name="T45" fmla="*/ 1 h 32"/>
                  <a:gd name="T46" fmla="*/ 20 w 35"/>
                  <a:gd name="T47" fmla="*/ 0 h 32"/>
                  <a:gd name="T48" fmla="*/ 25 w 35"/>
                  <a:gd name="T49" fmla="*/ 1 h 32"/>
                  <a:gd name="T50" fmla="*/ 28 w 35"/>
                  <a:gd name="T51" fmla="*/ 3 h 32"/>
                  <a:gd name="T52" fmla="*/ 28 w 35"/>
                  <a:gd name="T53" fmla="*/ 3 h 32"/>
                  <a:gd name="T54" fmla="*/ 35 w 35"/>
                  <a:gd name="T55" fmla="*/ 9 h 32"/>
                  <a:gd name="T56" fmla="*/ 35 w 35"/>
                  <a:gd name="T57" fmla="*/ 9 h 32"/>
                  <a:gd name="T58" fmla="*/ 34 w 35"/>
                  <a:gd name="T59" fmla="*/ 11 h 32"/>
                  <a:gd name="T60" fmla="*/ 34 w 35"/>
                  <a:gd name="T61" fmla="*/ 11 h 32"/>
                  <a:gd name="T62" fmla="*/ 30 w 35"/>
                  <a:gd name="T63" fmla="*/ 17 h 32"/>
                  <a:gd name="T64" fmla="*/ 28 w 35"/>
                  <a:gd name="T65" fmla="*/ 15 h 32"/>
                  <a:gd name="T66" fmla="*/ 28 w 35"/>
                  <a:gd name="T67" fmla="*/ 15 h 32"/>
                  <a:gd name="T68" fmla="*/ 30 w 35"/>
                  <a:gd name="T69" fmla="*/ 12 h 32"/>
                  <a:gd name="T70" fmla="*/ 30 w 35"/>
                  <a:gd name="T71" fmla="*/ 9 h 32"/>
                  <a:gd name="T72" fmla="*/ 29 w 35"/>
                  <a:gd name="T73" fmla="*/ 6 h 32"/>
                  <a:gd name="T74" fmla="*/ 27 w 35"/>
                  <a:gd name="T75" fmla="*/ 4 h 32"/>
                  <a:gd name="T76" fmla="*/ 27 w 35"/>
                  <a:gd name="T77" fmla="*/ 4 h 32"/>
                  <a:gd name="T78" fmla="*/ 24 w 35"/>
                  <a:gd name="T79" fmla="*/ 3 h 32"/>
                  <a:gd name="T80" fmla="*/ 21 w 35"/>
                  <a:gd name="T81" fmla="*/ 2 h 32"/>
                  <a:gd name="T82" fmla="*/ 19 w 35"/>
                  <a:gd name="T83" fmla="*/ 3 h 32"/>
                  <a:gd name="T84" fmla="*/ 18 w 35"/>
                  <a:gd name="T85" fmla="*/ 4 h 32"/>
                  <a:gd name="T86" fmla="*/ 18 w 35"/>
                  <a:gd name="T87" fmla="*/ 4 h 32"/>
                  <a:gd name="T88" fmla="*/ 17 w 35"/>
                  <a:gd name="T89" fmla="*/ 6 h 32"/>
                  <a:gd name="T90" fmla="*/ 18 w 35"/>
                  <a:gd name="T91" fmla="*/ 11 h 32"/>
                  <a:gd name="T92" fmla="*/ 23 w 35"/>
                  <a:gd name="T93" fmla="*/ 18 h 32"/>
                  <a:gd name="T94" fmla="*/ 23 w 35"/>
                  <a:gd name="T95" fmla="*/ 18 h 32"/>
                  <a:gd name="T96" fmla="*/ 25 w 35"/>
                  <a:gd name="T97" fmla="*/ 21 h 32"/>
                  <a:gd name="T98" fmla="*/ 26 w 35"/>
                  <a:gd name="T99" fmla="*/ 23 h 32"/>
                  <a:gd name="T100" fmla="*/ 25 w 35"/>
                  <a:gd name="T101" fmla="*/ 26 h 32"/>
                  <a:gd name="T102" fmla="*/ 24 w 35"/>
                  <a:gd name="T103" fmla="*/ 29 h 32"/>
                  <a:gd name="T104" fmla="*/ 24 w 35"/>
                  <a:gd name="T105" fmla="*/ 29 h 32"/>
                  <a:gd name="T106" fmla="*/ 20 w 35"/>
                  <a:gd name="T107" fmla="*/ 31 h 32"/>
                  <a:gd name="T108" fmla="*/ 16 w 35"/>
                  <a:gd name="T109" fmla="*/ 32 h 32"/>
                  <a:gd name="T110" fmla="*/ 12 w 35"/>
                  <a:gd name="T111" fmla="*/ 31 h 32"/>
                  <a:gd name="T112" fmla="*/ 7 w 35"/>
                  <a:gd name="T113" fmla="*/ 29 h 32"/>
                  <a:gd name="T114" fmla="*/ 7 w 35"/>
                  <a:gd name="T115" fmla="*/ 29 h 32"/>
                  <a:gd name="T116" fmla="*/ 3 w 35"/>
                  <a:gd name="T117" fmla="*/ 26 h 32"/>
                  <a:gd name="T118" fmla="*/ 0 w 35"/>
                  <a:gd name="T119" fmla="*/ 22 h 32"/>
                  <a:gd name="T120" fmla="*/ 0 w 35"/>
                  <a:gd name="T121" fmla="*/ 22 h 32"/>
                  <a:gd name="T122" fmla="*/ 4 w 35"/>
                  <a:gd name="T123" fmla="*/ 13 h 32"/>
                  <a:gd name="T124" fmla="*/ 7 w 35"/>
                  <a:gd name="T125" fmla="*/ 1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 h="32">
                    <a:moveTo>
                      <a:pt x="7" y="14"/>
                    </a:moveTo>
                    <a:lnTo>
                      <a:pt x="7" y="14"/>
                    </a:lnTo>
                    <a:lnTo>
                      <a:pt x="6" y="19"/>
                    </a:lnTo>
                    <a:lnTo>
                      <a:pt x="6" y="22"/>
                    </a:lnTo>
                    <a:lnTo>
                      <a:pt x="7" y="25"/>
                    </a:lnTo>
                    <a:lnTo>
                      <a:pt x="9" y="28"/>
                    </a:lnTo>
                    <a:lnTo>
                      <a:pt x="9" y="28"/>
                    </a:lnTo>
                    <a:lnTo>
                      <a:pt x="11" y="29"/>
                    </a:lnTo>
                    <a:lnTo>
                      <a:pt x="15" y="29"/>
                    </a:lnTo>
                    <a:lnTo>
                      <a:pt x="17" y="29"/>
                    </a:lnTo>
                    <a:lnTo>
                      <a:pt x="18" y="28"/>
                    </a:lnTo>
                    <a:lnTo>
                      <a:pt x="18" y="28"/>
                    </a:lnTo>
                    <a:lnTo>
                      <a:pt x="19" y="26"/>
                    </a:lnTo>
                    <a:lnTo>
                      <a:pt x="19" y="23"/>
                    </a:lnTo>
                    <a:lnTo>
                      <a:pt x="17" y="20"/>
                    </a:lnTo>
                    <a:lnTo>
                      <a:pt x="15" y="17"/>
                    </a:lnTo>
                    <a:lnTo>
                      <a:pt x="15" y="17"/>
                    </a:lnTo>
                    <a:lnTo>
                      <a:pt x="12" y="12"/>
                    </a:lnTo>
                    <a:lnTo>
                      <a:pt x="11" y="9"/>
                    </a:lnTo>
                    <a:lnTo>
                      <a:pt x="11" y="6"/>
                    </a:lnTo>
                    <a:lnTo>
                      <a:pt x="12" y="4"/>
                    </a:lnTo>
                    <a:lnTo>
                      <a:pt x="12" y="4"/>
                    </a:lnTo>
                    <a:lnTo>
                      <a:pt x="16" y="1"/>
                    </a:lnTo>
                    <a:lnTo>
                      <a:pt x="20" y="0"/>
                    </a:lnTo>
                    <a:lnTo>
                      <a:pt x="25" y="1"/>
                    </a:lnTo>
                    <a:lnTo>
                      <a:pt x="28" y="3"/>
                    </a:lnTo>
                    <a:lnTo>
                      <a:pt x="28" y="3"/>
                    </a:lnTo>
                    <a:lnTo>
                      <a:pt x="35" y="9"/>
                    </a:lnTo>
                    <a:lnTo>
                      <a:pt x="35" y="9"/>
                    </a:lnTo>
                    <a:lnTo>
                      <a:pt x="34" y="11"/>
                    </a:lnTo>
                    <a:lnTo>
                      <a:pt x="34" y="11"/>
                    </a:lnTo>
                    <a:lnTo>
                      <a:pt x="30" y="17"/>
                    </a:lnTo>
                    <a:lnTo>
                      <a:pt x="28" y="15"/>
                    </a:lnTo>
                    <a:lnTo>
                      <a:pt x="28" y="15"/>
                    </a:lnTo>
                    <a:lnTo>
                      <a:pt x="30" y="12"/>
                    </a:lnTo>
                    <a:lnTo>
                      <a:pt x="30" y="9"/>
                    </a:lnTo>
                    <a:lnTo>
                      <a:pt x="29" y="6"/>
                    </a:lnTo>
                    <a:lnTo>
                      <a:pt x="27" y="4"/>
                    </a:lnTo>
                    <a:lnTo>
                      <a:pt x="27" y="4"/>
                    </a:lnTo>
                    <a:lnTo>
                      <a:pt x="24" y="3"/>
                    </a:lnTo>
                    <a:lnTo>
                      <a:pt x="21" y="2"/>
                    </a:lnTo>
                    <a:lnTo>
                      <a:pt x="19" y="3"/>
                    </a:lnTo>
                    <a:lnTo>
                      <a:pt x="18" y="4"/>
                    </a:lnTo>
                    <a:lnTo>
                      <a:pt x="18" y="4"/>
                    </a:lnTo>
                    <a:lnTo>
                      <a:pt x="17" y="6"/>
                    </a:lnTo>
                    <a:lnTo>
                      <a:pt x="18" y="11"/>
                    </a:lnTo>
                    <a:lnTo>
                      <a:pt x="23" y="18"/>
                    </a:lnTo>
                    <a:lnTo>
                      <a:pt x="23" y="18"/>
                    </a:lnTo>
                    <a:lnTo>
                      <a:pt x="25" y="21"/>
                    </a:lnTo>
                    <a:lnTo>
                      <a:pt x="26" y="23"/>
                    </a:lnTo>
                    <a:lnTo>
                      <a:pt x="25" y="26"/>
                    </a:lnTo>
                    <a:lnTo>
                      <a:pt x="24" y="29"/>
                    </a:lnTo>
                    <a:lnTo>
                      <a:pt x="24" y="29"/>
                    </a:lnTo>
                    <a:lnTo>
                      <a:pt x="20" y="31"/>
                    </a:lnTo>
                    <a:lnTo>
                      <a:pt x="16" y="32"/>
                    </a:lnTo>
                    <a:lnTo>
                      <a:pt x="12" y="31"/>
                    </a:lnTo>
                    <a:lnTo>
                      <a:pt x="7" y="29"/>
                    </a:lnTo>
                    <a:lnTo>
                      <a:pt x="7" y="29"/>
                    </a:lnTo>
                    <a:lnTo>
                      <a:pt x="3" y="26"/>
                    </a:lnTo>
                    <a:lnTo>
                      <a:pt x="0" y="22"/>
                    </a:lnTo>
                    <a:lnTo>
                      <a:pt x="0" y="22"/>
                    </a:lnTo>
                    <a:lnTo>
                      <a:pt x="4" y="13"/>
                    </a:lnTo>
                    <a:lnTo>
                      <a:pt x="7"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76">
                <a:extLst>
                  <a:ext uri="{FF2B5EF4-FFF2-40B4-BE49-F238E27FC236}">
                    <a16:creationId xmlns:a16="http://schemas.microsoft.com/office/drawing/2014/main" id="{82DCD71C-CCA5-CF47-BB47-AD714D8C8B4B}"/>
                  </a:ext>
                </a:extLst>
              </p:cNvPr>
              <p:cNvSpPr>
                <a:spLocks noEditPoints="1"/>
              </p:cNvSpPr>
              <p:nvPr userDrawn="1"/>
            </p:nvSpPr>
            <p:spPr bwMode="auto">
              <a:xfrm>
                <a:off x="8301038" y="234950"/>
                <a:ext cx="28575" cy="28575"/>
              </a:xfrm>
              <a:custGeom>
                <a:avLst/>
                <a:gdLst>
                  <a:gd name="T0" fmla="*/ 24 w 37"/>
                  <a:gd name="T1" fmla="*/ 19 h 38"/>
                  <a:gd name="T2" fmla="*/ 24 w 37"/>
                  <a:gd name="T3" fmla="*/ 19 h 38"/>
                  <a:gd name="T4" fmla="*/ 24 w 37"/>
                  <a:gd name="T5" fmla="*/ 19 h 38"/>
                  <a:gd name="T6" fmla="*/ 24 w 37"/>
                  <a:gd name="T7" fmla="*/ 19 h 38"/>
                  <a:gd name="T8" fmla="*/ 25 w 37"/>
                  <a:gd name="T9" fmla="*/ 17 h 38"/>
                  <a:gd name="T10" fmla="*/ 30 w 37"/>
                  <a:gd name="T11" fmla="*/ 6 h 38"/>
                  <a:gd name="T12" fmla="*/ 17 w 37"/>
                  <a:gd name="T13" fmla="*/ 12 h 38"/>
                  <a:gd name="T14" fmla="*/ 17 w 37"/>
                  <a:gd name="T15" fmla="*/ 12 h 38"/>
                  <a:gd name="T16" fmla="*/ 17 w 37"/>
                  <a:gd name="T17" fmla="*/ 12 h 38"/>
                  <a:gd name="T18" fmla="*/ 17 w 37"/>
                  <a:gd name="T19" fmla="*/ 12 h 38"/>
                  <a:gd name="T20" fmla="*/ 17 w 37"/>
                  <a:gd name="T21" fmla="*/ 12 h 38"/>
                  <a:gd name="T22" fmla="*/ 24 w 37"/>
                  <a:gd name="T23" fmla="*/ 19 h 38"/>
                  <a:gd name="T24" fmla="*/ 1 w 37"/>
                  <a:gd name="T25" fmla="*/ 13 h 38"/>
                  <a:gd name="T26" fmla="*/ 1 w 37"/>
                  <a:gd name="T27" fmla="*/ 13 h 38"/>
                  <a:gd name="T28" fmla="*/ 3 w 37"/>
                  <a:gd name="T29" fmla="*/ 14 h 38"/>
                  <a:gd name="T30" fmla="*/ 5 w 37"/>
                  <a:gd name="T31" fmla="*/ 14 h 38"/>
                  <a:gd name="T32" fmla="*/ 9 w 37"/>
                  <a:gd name="T33" fmla="*/ 13 h 38"/>
                  <a:gd name="T34" fmla="*/ 29 w 37"/>
                  <a:gd name="T35" fmla="*/ 4 h 38"/>
                  <a:gd name="T36" fmla="*/ 29 w 37"/>
                  <a:gd name="T37" fmla="*/ 4 h 38"/>
                  <a:gd name="T38" fmla="*/ 34 w 37"/>
                  <a:gd name="T39" fmla="*/ 0 h 38"/>
                  <a:gd name="T40" fmla="*/ 37 w 37"/>
                  <a:gd name="T41" fmla="*/ 2 h 38"/>
                  <a:gd name="T42" fmla="*/ 37 w 37"/>
                  <a:gd name="T43" fmla="*/ 2 h 38"/>
                  <a:gd name="T44" fmla="*/ 34 w 37"/>
                  <a:gd name="T45" fmla="*/ 7 h 38"/>
                  <a:gd name="T46" fmla="*/ 25 w 37"/>
                  <a:gd name="T47" fmla="*/ 30 h 38"/>
                  <a:gd name="T48" fmla="*/ 25 w 37"/>
                  <a:gd name="T49" fmla="*/ 30 h 38"/>
                  <a:gd name="T50" fmla="*/ 25 w 37"/>
                  <a:gd name="T51" fmla="*/ 33 h 38"/>
                  <a:gd name="T52" fmla="*/ 27 w 37"/>
                  <a:gd name="T53" fmla="*/ 37 h 38"/>
                  <a:gd name="T54" fmla="*/ 25 w 37"/>
                  <a:gd name="T55" fmla="*/ 38 h 38"/>
                  <a:gd name="T56" fmla="*/ 14 w 37"/>
                  <a:gd name="T57" fmla="*/ 28 h 38"/>
                  <a:gd name="T58" fmla="*/ 15 w 37"/>
                  <a:gd name="T59" fmla="*/ 25 h 38"/>
                  <a:gd name="T60" fmla="*/ 15 w 37"/>
                  <a:gd name="T61" fmla="*/ 25 h 38"/>
                  <a:gd name="T62" fmla="*/ 18 w 37"/>
                  <a:gd name="T63" fmla="*/ 29 h 38"/>
                  <a:gd name="T64" fmla="*/ 21 w 37"/>
                  <a:gd name="T65" fmla="*/ 28 h 38"/>
                  <a:gd name="T66" fmla="*/ 21 w 37"/>
                  <a:gd name="T67" fmla="*/ 28 h 38"/>
                  <a:gd name="T68" fmla="*/ 23 w 37"/>
                  <a:gd name="T69" fmla="*/ 21 h 38"/>
                  <a:gd name="T70" fmla="*/ 23 w 37"/>
                  <a:gd name="T71" fmla="*/ 21 h 38"/>
                  <a:gd name="T72" fmla="*/ 23 w 37"/>
                  <a:gd name="T73" fmla="*/ 21 h 38"/>
                  <a:gd name="T74" fmla="*/ 23 w 37"/>
                  <a:gd name="T75" fmla="*/ 21 h 38"/>
                  <a:gd name="T76" fmla="*/ 17 w 37"/>
                  <a:gd name="T77" fmla="*/ 15 h 38"/>
                  <a:gd name="T78" fmla="*/ 17 w 37"/>
                  <a:gd name="T79" fmla="*/ 15 h 38"/>
                  <a:gd name="T80" fmla="*/ 15 w 37"/>
                  <a:gd name="T81" fmla="*/ 13 h 38"/>
                  <a:gd name="T82" fmla="*/ 14 w 37"/>
                  <a:gd name="T83" fmla="*/ 14 h 38"/>
                  <a:gd name="T84" fmla="*/ 14 w 37"/>
                  <a:gd name="T85" fmla="*/ 14 h 38"/>
                  <a:gd name="T86" fmla="*/ 8 w 37"/>
                  <a:gd name="T87" fmla="*/ 16 h 38"/>
                  <a:gd name="T88" fmla="*/ 8 w 37"/>
                  <a:gd name="T89" fmla="*/ 16 h 38"/>
                  <a:gd name="T90" fmla="*/ 8 w 37"/>
                  <a:gd name="T91" fmla="*/ 19 h 38"/>
                  <a:gd name="T92" fmla="*/ 10 w 37"/>
                  <a:gd name="T93" fmla="*/ 22 h 38"/>
                  <a:gd name="T94" fmla="*/ 9 w 37"/>
                  <a:gd name="T95" fmla="*/ 23 h 38"/>
                  <a:gd name="T96" fmla="*/ 0 w 37"/>
                  <a:gd name="T97" fmla="*/ 14 h 38"/>
                  <a:gd name="T98" fmla="*/ 1 w 37"/>
                  <a:gd name="T99" fmla="*/ 1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7" h="38">
                    <a:moveTo>
                      <a:pt x="24" y="19"/>
                    </a:moveTo>
                    <a:lnTo>
                      <a:pt x="24" y="19"/>
                    </a:lnTo>
                    <a:lnTo>
                      <a:pt x="24" y="19"/>
                    </a:lnTo>
                    <a:lnTo>
                      <a:pt x="24" y="19"/>
                    </a:lnTo>
                    <a:lnTo>
                      <a:pt x="25" y="17"/>
                    </a:lnTo>
                    <a:lnTo>
                      <a:pt x="30" y="6"/>
                    </a:lnTo>
                    <a:lnTo>
                      <a:pt x="17" y="12"/>
                    </a:lnTo>
                    <a:lnTo>
                      <a:pt x="17" y="12"/>
                    </a:lnTo>
                    <a:lnTo>
                      <a:pt x="17" y="12"/>
                    </a:lnTo>
                    <a:lnTo>
                      <a:pt x="17" y="12"/>
                    </a:lnTo>
                    <a:lnTo>
                      <a:pt x="17" y="12"/>
                    </a:lnTo>
                    <a:lnTo>
                      <a:pt x="24" y="19"/>
                    </a:lnTo>
                    <a:close/>
                    <a:moveTo>
                      <a:pt x="1" y="13"/>
                    </a:moveTo>
                    <a:lnTo>
                      <a:pt x="1" y="13"/>
                    </a:lnTo>
                    <a:lnTo>
                      <a:pt x="3" y="14"/>
                    </a:lnTo>
                    <a:lnTo>
                      <a:pt x="5" y="14"/>
                    </a:lnTo>
                    <a:lnTo>
                      <a:pt x="9" y="13"/>
                    </a:lnTo>
                    <a:lnTo>
                      <a:pt x="29" y="4"/>
                    </a:lnTo>
                    <a:lnTo>
                      <a:pt x="29" y="4"/>
                    </a:lnTo>
                    <a:lnTo>
                      <a:pt x="34" y="0"/>
                    </a:lnTo>
                    <a:lnTo>
                      <a:pt x="37" y="2"/>
                    </a:lnTo>
                    <a:lnTo>
                      <a:pt x="37" y="2"/>
                    </a:lnTo>
                    <a:lnTo>
                      <a:pt x="34" y="7"/>
                    </a:lnTo>
                    <a:lnTo>
                      <a:pt x="25" y="30"/>
                    </a:lnTo>
                    <a:lnTo>
                      <a:pt x="25" y="30"/>
                    </a:lnTo>
                    <a:lnTo>
                      <a:pt x="25" y="33"/>
                    </a:lnTo>
                    <a:lnTo>
                      <a:pt x="27" y="37"/>
                    </a:lnTo>
                    <a:lnTo>
                      <a:pt x="25" y="38"/>
                    </a:lnTo>
                    <a:lnTo>
                      <a:pt x="14" y="28"/>
                    </a:lnTo>
                    <a:lnTo>
                      <a:pt x="15" y="25"/>
                    </a:lnTo>
                    <a:lnTo>
                      <a:pt x="15" y="25"/>
                    </a:lnTo>
                    <a:lnTo>
                      <a:pt x="18" y="29"/>
                    </a:lnTo>
                    <a:lnTo>
                      <a:pt x="21" y="28"/>
                    </a:lnTo>
                    <a:lnTo>
                      <a:pt x="21" y="28"/>
                    </a:lnTo>
                    <a:lnTo>
                      <a:pt x="23" y="21"/>
                    </a:lnTo>
                    <a:lnTo>
                      <a:pt x="23" y="21"/>
                    </a:lnTo>
                    <a:lnTo>
                      <a:pt x="23" y="21"/>
                    </a:lnTo>
                    <a:lnTo>
                      <a:pt x="23" y="21"/>
                    </a:lnTo>
                    <a:lnTo>
                      <a:pt x="17" y="15"/>
                    </a:lnTo>
                    <a:lnTo>
                      <a:pt x="17" y="15"/>
                    </a:lnTo>
                    <a:lnTo>
                      <a:pt x="15" y="13"/>
                    </a:lnTo>
                    <a:lnTo>
                      <a:pt x="14" y="14"/>
                    </a:lnTo>
                    <a:lnTo>
                      <a:pt x="14" y="14"/>
                    </a:lnTo>
                    <a:lnTo>
                      <a:pt x="8" y="16"/>
                    </a:lnTo>
                    <a:lnTo>
                      <a:pt x="8" y="16"/>
                    </a:lnTo>
                    <a:lnTo>
                      <a:pt x="8" y="19"/>
                    </a:lnTo>
                    <a:lnTo>
                      <a:pt x="10" y="22"/>
                    </a:lnTo>
                    <a:lnTo>
                      <a:pt x="9" y="23"/>
                    </a:lnTo>
                    <a:lnTo>
                      <a:pt x="0" y="14"/>
                    </a:lnTo>
                    <a:lnTo>
                      <a:pt x="1"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Rectangle 77">
                <a:extLst>
                  <a:ext uri="{FF2B5EF4-FFF2-40B4-BE49-F238E27FC236}">
                    <a16:creationId xmlns:a16="http://schemas.microsoft.com/office/drawing/2014/main" id="{272F99B9-9BF6-B446-B4C3-36AA5138A2FC}"/>
                  </a:ext>
                </a:extLst>
              </p:cNvPr>
              <p:cNvSpPr>
                <a:spLocks noChangeArrowheads="1"/>
              </p:cNvSpPr>
              <p:nvPr userDrawn="1"/>
            </p:nvSpPr>
            <p:spPr bwMode="auto">
              <a:xfrm>
                <a:off x="8502650" y="292100"/>
                <a:ext cx="463550" cy="2825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78">
                <a:extLst>
                  <a:ext uri="{FF2B5EF4-FFF2-40B4-BE49-F238E27FC236}">
                    <a16:creationId xmlns:a16="http://schemas.microsoft.com/office/drawing/2014/main" id="{3F655550-289C-FF44-9D5E-0EF4976E830C}"/>
                  </a:ext>
                </a:extLst>
              </p:cNvPr>
              <p:cNvSpPr>
                <a:spLocks noEditPoints="1"/>
              </p:cNvSpPr>
              <p:nvPr userDrawn="1"/>
            </p:nvSpPr>
            <p:spPr bwMode="auto">
              <a:xfrm>
                <a:off x="8501063" y="290513"/>
                <a:ext cx="466725" cy="285750"/>
              </a:xfrm>
              <a:custGeom>
                <a:avLst/>
                <a:gdLst>
                  <a:gd name="T0" fmla="*/ 587 w 587"/>
                  <a:gd name="T1" fmla="*/ 360 h 360"/>
                  <a:gd name="T2" fmla="*/ 0 w 587"/>
                  <a:gd name="T3" fmla="*/ 360 h 360"/>
                  <a:gd name="T4" fmla="*/ 0 w 587"/>
                  <a:gd name="T5" fmla="*/ 0 h 360"/>
                  <a:gd name="T6" fmla="*/ 587 w 587"/>
                  <a:gd name="T7" fmla="*/ 0 h 360"/>
                  <a:gd name="T8" fmla="*/ 587 w 587"/>
                  <a:gd name="T9" fmla="*/ 360 h 360"/>
                  <a:gd name="T10" fmla="*/ 4 w 587"/>
                  <a:gd name="T11" fmla="*/ 355 h 360"/>
                  <a:gd name="T12" fmla="*/ 584 w 587"/>
                  <a:gd name="T13" fmla="*/ 355 h 360"/>
                  <a:gd name="T14" fmla="*/ 584 w 587"/>
                  <a:gd name="T15" fmla="*/ 3 h 360"/>
                  <a:gd name="T16" fmla="*/ 4 w 587"/>
                  <a:gd name="T17" fmla="*/ 3 h 360"/>
                  <a:gd name="T18" fmla="*/ 4 w 587"/>
                  <a:gd name="T19" fmla="*/ 355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7" h="360">
                    <a:moveTo>
                      <a:pt x="587" y="360"/>
                    </a:moveTo>
                    <a:lnTo>
                      <a:pt x="0" y="360"/>
                    </a:lnTo>
                    <a:lnTo>
                      <a:pt x="0" y="0"/>
                    </a:lnTo>
                    <a:lnTo>
                      <a:pt x="587" y="0"/>
                    </a:lnTo>
                    <a:lnTo>
                      <a:pt x="587" y="360"/>
                    </a:lnTo>
                    <a:close/>
                    <a:moveTo>
                      <a:pt x="4" y="355"/>
                    </a:moveTo>
                    <a:lnTo>
                      <a:pt x="584" y="355"/>
                    </a:lnTo>
                    <a:lnTo>
                      <a:pt x="584" y="3"/>
                    </a:lnTo>
                    <a:lnTo>
                      <a:pt x="4" y="3"/>
                    </a:lnTo>
                    <a:lnTo>
                      <a:pt x="4" y="35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Rectangle 79">
                <a:extLst>
                  <a:ext uri="{FF2B5EF4-FFF2-40B4-BE49-F238E27FC236}">
                    <a16:creationId xmlns:a16="http://schemas.microsoft.com/office/drawing/2014/main" id="{A295C948-70FC-CD4C-9ABA-786E5B5407B6}"/>
                  </a:ext>
                </a:extLst>
              </p:cNvPr>
              <p:cNvSpPr>
                <a:spLocks noChangeArrowheads="1"/>
              </p:cNvSpPr>
              <p:nvPr userDrawn="1"/>
            </p:nvSpPr>
            <p:spPr bwMode="auto">
              <a:xfrm>
                <a:off x="8504238" y="293688"/>
                <a:ext cx="460375" cy="2809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Rectangle 80">
                <a:extLst>
                  <a:ext uri="{FF2B5EF4-FFF2-40B4-BE49-F238E27FC236}">
                    <a16:creationId xmlns:a16="http://schemas.microsoft.com/office/drawing/2014/main" id="{0694D5FF-48E0-054F-94CA-B62757BC2F6C}"/>
                  </a:ext>
                </a:extLst>
              </p:cNvPr>
              <p:cNvSpPr>
                <a:spLocks noChangeArrowheads="1"/>
              </p:cNvSpPr>
              <p:nvPr userDrawn="1"/>
            </p:nvSpPr>
            <p:spPr bwMode="auto">
              <a:xfrm>
                <a:off x="8509000" y="298450"/>
                <a:ext cx="452438" cy="273050"/>
              </a:xfrm>
              <a:prstGeom prst="rect">
                <a:avLst/>
              </a:prstGeom>
              <a:solidFill>
                <a:srgbClr val="005DA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81">
                <a:extLst>
                  <a:ext uri="{FF2B5EF4-FFF2-40B4-BE49-F238E27FC236}">
                    <a16:creationId xmlns:a16="http://schemas.microsoft.com/office/drawing/2014/main" id="{6B6D8A9E-0688-0E40-9E6A-60B17A33BD1A}"/>
                  </a:ext>
                </a:extLst>
              </p:cNvPr>
              <p:cNvSpPr>
                <a:spLocks/>
              </p:cNvSpPr>
              <p:nvPr userDrawn="1"/>
            </p:nvSpPr>
            <p:spPr bwMode="auto">
              <a:xfrm>
                <a:off x="8689975" y="298450"/>
                <a:ext cx="271463" cy="273050"/>
              </a:xfrm>
              <a:custGeom>
                <a:avLst/>
                <a:gdLst>
                  <a:gd name="T0" fmla="*/ 5 w 341"/>
                  <a:gd name="T1" fmla="*/ 343 h 343"/>
                  <a:gd name="T2" fmla="*/ 341 w 341"/>
                  <a:gd name="T3" fmla="*/ 3 h 343"/>
                  <a:gd name="T4" fmla="*/ 341 w 341"/>
                  <a:gd name="T5" fmla="*/ 0 h 343"/>
                  <a:gd name="T6" fmla="*/ 339 w 341"/>
                  <a:gd name="T7" fmla="*/ 0 h 343"/>
                  <a:gd name="T8" fmla="*/ 0 w 341"/>
                  <a:gd name="T9" fmla="*/ 343 h 343"/>
                  <a:gd name="T10" fmla="*/ 5 w 341"/>
                  <a:gd name="T11" fmla="*/ 343 h 343"/>
                </a:gdLst>
                <a:ahLst/>
                <a:cxnLst>
                  <a:cxn ang="0">
                    <a:pos x="T0" y="T1"/>
                  </a:cxn>
                  <a:cxn ang="0">
                    <a:pos x="T2" y="T3"/>
                  </a:cxn>
                  <a:cxn ang="0">
                    <a:pos x="T4" y="T5"/>
                  </a:cxn>
                  <a:cxn ang="0">
                    <a:pos x="T6" y="T7"/>
                  </a:cxn>
                  <a:cxn ang="0">
                    <a:pos x="T8" y="T9"/>
                  </a:cxn>
                  <a:cxn ang="0">
                    <a:pos x="T10" y="T11"/>
                  </a:cxn>
                </a:cxnLst>
                <a:rect l="0" t="0" r="r" b="b"/>
                <a:pathLst>
                  <a:path w="341" h="343">
                    <a:moveTo>
                      <a:pt x="5" y="343"/>
                    </a:moveTo>
                    <a:lnTo>
                      <a:pt x="341" y="3"/>
                    </a:lnTo>
                    <a:lnTo>
                      <a:pt x="341" y="0"/>
                    </a:lnTo>
                    <a:lnTo>
                      <a:pt x="339" y="0"/>
                    </a:lnTo>
                    <a:lnTo>
                      <a:pt x="0" y="343"/>
                    </a:lnTo>
                    <a:lnTo>
                      <a:pt x="5"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82">
                <a:extLst>
                  <a:ext uri="{FF2B5EF4-FFF2-40B4-BE49-F238E27FC236}">
                    <a16:creationId xmlns:a16="http://schemas.microsoft.com/office/drawing/2014/main" id="{0F8B9E0C-E20B-2945-8545-26C6CC01D04B}"/>
                  </a:ext>
                </a:extLst>
              </p:cNvPr>
              <p:cNvSpPr>
                <a:spLocks/>
              </p:cNvSpPr>
              <p:nvPr userDrawn="1"/>
            </p:nvSpPr>
            <p:spPr bwMode="auto">
              <a:xfrm>
                <a:off x="8523288" y="298450"/>
                <a:ext cx="22225" cy="273050"/>
              </a:xfrm>
              <a:custGeom>
                <a:avLst/>
                <a:gdLst>
                  <a:gd name="T0" fmla="*/ 3 w 27"/>
                  <a:gd name="T1" fmla="*/ 343 h 343"/>
                  <a:gd name="T2" fmla="*/ 27 w 27"/>
                  <a:gd name="T3" fmla="*/ 0 h 343"/>
                  <a:gd name="T4" fmla="*/ 23 w 27"/>
                  <a:gd name="T5" fmla="*/ 0 h 343"/>
                  <a:gd name="T6" fmla="*/ 0 w 27"/>
                  <a:gd name="T7" fmla="*/ 343 h 343"/>
                  <a:gd name="T8" fmla="*/ 3 w 27"/>
                  <a:gd name="T9" fmla="*/ 343 h 343"/>
                </a:gdLst>
                <a:ahLst/>
                <a:cxnLst>
                  <a:cxn ang="0">
                    <a:pos x="T0" y="T1"/>
                  </a:cxn>
                  <a:cxn ang="0">
                    <a:pos x="T2" y="T3"/>
                  </a:cxn>
                  <a:cxn ang="0">
                    <a:pos x="T4" y="T5"/>
                  </a:cxn>
                  <a:cxn ang="0">
                    <a:pos x="T6" y="T7"/>
                  </a:cxn>
                  <a:cxn ang="0">
                    <a:pos x="T8" y="T9"/>
                  </a:cxn>
                </a:cxnLst>
                <a:rect l="0" t="0" r="r" b="b"/>
                <a:pathLst>
                  <a:path w="27" h="343">
                    <a:moveTo>
                      <a:pt x="3" y="343"/>
                    </a:moveTo>
                    <a:lnTo>
                      <a:pt x="27" y="0"/>
                    </a:lnTo>
                    <a:lnTo>
                      <a:pt x="23" y="0"/>
                    </a:lnTo>
                    <a:lnTo>
                      <a:pt x="0" y="343"/>
                    </a:lnTo>
                    <a:lnTo>
                      <a:pt x="3"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83">
                <a:extLst>
                  <a:ext uri="{FF2B5EF4-FFF2-40B4-BE49-F238E27FC236}">
                    <a16:creationId xmlns:a16="http://schemas.microsoft.com/office/drawing/2014/main" id="{655D20DE-445B-BF43-8D0D-9E6BD438BC88}"/>
                  </a:ext>
                </a:extLst>
              </p:cNvPr>
              <p:cNvSpPr>
                <a:spLocks/>
              </p:cNvSpPr>
              <p:nvPr userDrawn="1"/>
            </p:nvSpPr>
            <p:spPr bwMode="auto">
              <a:xfrm>
                <a:off x="8537575" y="298450"/>
                <a:ext cx="42863" cy="273050"/>
              </a:xfrm>
              <a:custGeom>
                <a:avLst/>
                <a:gdLst>
                  <a:gd name="T0" fmla="*/ 5 w 53"/>
                  <a:gd name="T1" fmla="*/ 343 h 343"/>
                  <a:gd name="T2" fmla="*/ 53 w 53"/>
                  <a:gd name="T3" fmla="*/ 0 h 343"/>
                  <a:gd name="T4" fmla="*/ 50 w 53"/>
                  <a:gd name="T5" fmla="*/ 0 h 343"/>
                  <a:gd name="T6" fmla="*/ 0 w 53"/>
                  <a:gd name="T7" fmla="*/ 343 h 343"/>
                  <a:gd name="T8" fmla="*/ 5 w 53"/>
                  <a:gd name="T9" fmla="*/ 343 h 343"/>
                </a:gdLst>
                <a:ahLst/>
                <a:cxnLst>
                  <a:cxn ang="0">
                    <a:pos x="T0" y="T1"/>
                  </a:cxn>
                  <a:cxn ang="0">
                    <a:pos x="T2" y="T3"/>
                  </a:cxn>
                  <a:cxn ang="0">
                    <a:pos x="T4" y="T5"/>
                  </a:cxn>
                  <a:cxn ang="0">
                    <a:pos x="T6" y="T7"/>
                  </a:cxn>
                  <a:cxn ang="0">
                    <a:pos x="T8" y="T9"/>
                  </a:cxn>
                </a:cxnLst>
                <a:rect l="0" t="0" r="r" b="b"/>
                <a:pathLst>
                  <a:path w="53" h="343">
                    <a:moveTo>
                      <a:pt x="5" y="343"/>
                    </a:moveTo>
                    <a:lnTo>
                      <a:pt x="53" y="0"/>
                    </a:lnTo>
                    <a:lnTo>
                      <a:pt x="50" y="0"/>
                    </a:lnTo>
                    <a:lnTo>
                      <a:pt x="0" y="343"/>
                    </a:lnTo>
                    <a:lnTo>
                      <a:pt x="5"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84">
                <a:extLst>
                  <a:ext uri="{FF2B5EF4-FFF2-40B4-BE49-F238E27FC236}">
                    <a16:creationId xmlns:a16="http://schemas.microsoft.com/office/drawing/2014/main" id="{15881558-5F9C-6445-8B63-E90FB3B15162}"/>
                  </a:ext>
                </a:extLst>
              </p:cNvPr>
              <p:cNvSpPr>
                <a:spLocks/>
              </p:cNvSpPr>
              <p:nvPr userDrawn="1"/>
            </p:nvSpPr>
            <p:spPr bwMode="auto">
              <a:xfrm>
                <a:off x="8553450" y="298450"/>
                <a:ext cx="63500" cy="273050"/>
              </a:xfrm>
              <a:custGeom>
                <a:avLst/>
                <a:gdLst>
                  <a:gd name="T0" fmla="*/ 5 w 81"/>
                  <a:gd name="T1" fmla="*/ 343 h 343"/>
                  <a:gd name="T2" fmla="*/ 81 w 81"/>
                  <a:gd name="T3" fmla="*/ 0 h 343"/>
                  <a:gd name="T4" fmla="*/ 77 w 81"/>
                  <a:gd name="T5" fmla="*/ 0 h 343"/>
                  <a:gd name="T6" fmla="*/ 0 w 81"/>
                  <a:gd name="T7" fmla="*/ 343 h 343"/>
                  <a:gd name="T8" fmla="*/ 5 w 81"/>
                  <a:gd name="T9" fmla="*/ 343 h 343"/>
                </a:gdLst>
                <a:ahLst/>
                <a:cxnLst>
                  <a:cxn ang="0">
                    <a:pos x="T0" y="T1"/>
                  </a:cxn>
                  <a:cxn ang="0">
                    <a:pos x="T2" y="T3"/>
                  </a:cxn>
                  <a:cxn ang="0">
                    <a:pos x="T4" y="T5"/>
                  </a:cxn>
                  <a:cxn ang="0">
                    <a:pos x="T6" y="T7"/>
                  </a:cxn>
                  <a:cxn ang="0">
                    <a:pos x="T8" y="T9"/>
                  </a:cxn>
                </a:cxnLst>
                <a:rect l="0" t="0" r="r" b="b"/>
                <a:pathLst>
                  <a:path w="81" h="343">
                    <a:moveTo>
                      <a:pt x="5" y="343"/>
                    </a:moveTo>
                    <a:lnTo>
                      <a:pt x="81" y="0"/>
                    </a:lnTo>
                    <a:lnTo>
                      <a:pt x="77" y="0"/>
                    </a:lnTo>
                    <a:lnTo>
                      <a:pt x="0" y="343"/>
                    </a:lnTo>
                    <a:lnTo>
                      <a:pt x="5"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85">
                <a:extLst>
                  <a:ext uri="{FF2B5EF4-FFF2-40B4-BE49-F238E27FC236}">
                    <a16:creationId xmlns:a16="http://schemas.microsoft.com/office/drawing/2014/main" id="{42CDCF65-9E46-244F-949C-F955A6A3E7E3}"/>
                  </a:ext>
                </a:extLst>
              </p:cNvPr>
              <p:cNvSpPr>
                <a:spLocks/>
              </p:cNvSpPr>
              <p:nvPr userDrawn="1"/>
            </p:nvSpPr>
            <p:spPr bwMode="auto">
              <a:xfrm>
                <a:off x="8569325" y="298450"/>
                <a:ext cx="90488" cy="273050"/>
              </a:xfrm>
              <a:custGeom>
                <a:avLst/>
                <a:gdLst>
                  <a:gd name="T0" fmla="*/ 4 w 113"/>
                  <a:gd name="T1" fmla="*/ 343 h 343"/>
                  <a:gd name="T2" fmla="*/ 113 w 113"/>
                  <a:gd name="T3" fmla="*/ 0 h 343"/>
                  <a:gd name="T4" fmla="*/ 110 w 113"/>
                  <a:gd name="T5" fmla="*/ 0 h 343"/>
                  <a:gd name="T6" fmla="*/ 0 w 113"/>
                  <a:gd name="T7" fmla="*/ 343 h 343"/>
                  <a:gd name="T8" fmla="*/ 4 w 113"/>
                  <a:gd name="T9" fmla="*/ 343 h 343"/>
                </a:gdLst>
                <a:ahLst/>
                <a:cxnLst>
                  <a:cxn ang="0">
                    <a:pos x="T0" y="T1"/>
                  </a:cxn>
                  <a:cxn ang="0">
                    <a:pos x="T2" y="T3"/>
                  </a:cxn>
                  <a:cxn ang="0">
                    <a:pos x="T4" y="T5"/>
                  </a:cxn>
                  <a:cxn ang="0">
                    <a:pos x="T6" y="T7"/>
                  </a:cxn>
                  <a:cxn ang="0">
                    <a:pos x="T8" y="T9"/>
                  </a:cxn>
                </a:cxnLst>
                <a:rect l="0" t="0" r="r" b="b"/>
                <a:pathLst>
                  <a:path w="113" h="343">
                    <a:moveTo>
                      <a:pt x="4" y="343"/>
                    </a:moveTo>
                    <a:lnTo>
                      <a:pt x="113" y="0"/>
                    </a:lnTo>
                    <a:lnTo>
                      <a:pt x="110" y="0"/>
                    </a:lnTo>
                    <a:lnTo>
                      <a:pt x="0" y="343"/>
                    </a:lnTo>
                    <a:lnTo>
                      <a:pt x="4"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86">
                <a:extLst>
                  <a:ext uri="{FF2B5EF4-FFF2-40B4-BE49-F238E27FC236}">
                    <a16:creationId xmlns:a16="http://schemas.microsoft.com/office/drawing/2014/main" id="{1D780BFA-683D-CB42-9FD4-B552704621C9}"/>
                  </a:ext>
                </a:extLst>
              </p:cNvPr>
              <p:cNvSpPr>
                <a:spLocks/>
              </p:cNvSpPr>
              <p:nvPr userDrawn="1"/>
            </p:nvSpPr>
            <p:spPr bwMode="auto">
              <a:xfrm>
                <a:off x="8586788" y="298450"/>
                <a:ext cx="112713" cy="273050"/>
              </a:xfrm>
              <a:custGeom>
                <a:avLst/>
                <a:gdLst>
                  <a:gd name="T0" fmla="*/ 4 w 144"/>
                  <a:gd name="T1" fmla="*/ 343 h 343"/>
                  <a:gd name="T2" fmla="*/ 144 w 144"/>
                  <a:gd name="T3" fmla="*/ 0 h 343"/>
                  <a:gd name="T4" fmla="*/ 141 w 144"/>
                  <a:gd name="T5" fmla="*/ 0 h 343"/>
                  <a:gd name="T6" fmla="*/ 0 w 144"/>
                  <a:gd name="T7" fmla="*/ 343 h 343"/>
                  <a:gd name="T8" fmla="*/ 4 w 144"/>
                  <a:gd name="T9" fmla="*/ 343 h 343"/>
                </a:gdLst>
                <a:ahLst/>
                <a:cxnLst>
                  <a:cxn ang="0">
                    <a:pos x="T0" y="T1"/>
                  </a:cxn>
                  <a:cxn ang="0">
                    <a:pos x="T2" y="T3"/>
                  </a:cxn>
                  <a:cxn ang="0">
                    <a:pos x="T4" y="T5"/>
                  </a:cxn>
                  <a:cxn ang="0">
                    <a:pos x="T6" y="T7"/>
                  </a:cxn>
                  <a:cxn ang="0">
                    <a:pos x="T8" y="T9"/>
                  </a:cxn>
                </a:cxnLst>
                <a:rect l="0" t="0" r="r" b="b"/>
                <a:pathLst>
                  <a:path w="144" h="343">
                    <a:moveTo>
                      <a:pt x="4" y="343"/>
                    </a:moveTo>
                    <a:lnTo>
                      <a:pt x="144" y="0"/>
                    </a:lnTo>
                    <a:lnTo>
                      <a:pt x="141" y="0"/>
                    </a:lnTo>
                    <a:lnTo>
                      <a:pt x="0" y="343"/>
                    </a:lnTo>
                    <a:lnTo>
                      <a:pt x="4"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87">
                <a:extLst>
                  <a:ext uri="{FF2B5EF4-FFF2-40B4-BE49-F238E27FC236}">
                    <a16:creationId xmlns:a16="http://schemas.microsoft.com/office/drawing/2014/main" id="{CA42BA1F-58A7-D442-B38A-C2D2846F42D6}"/>
                  </a:ext>
                </a:extLst>
              </p:cNvPr>
              <p:cNvSpPr>
                <a:spLocks/>
              </p:cNvSpPr>
              <p:nvPr userDrawn="1"/>
            </p:nvSpPr>
            <p:spPr bwMode="auto">
              <a:xfrm>
                <a:off x="8604250" y="298450"/>
                <a:ext cx="142875" cy="273050"/>
              </a:xfrm>
              <a:custGeom>
                <a:avLst/>
                <a:gdLst>
                  <a:gd name="T0" fmla="*/ 4 w 180"/>
                  <a:gd name="T1" fmla="*/ 343 h 343"/>
                  <a:gd name="T2" fmla="*/ 180 w 180"/>
                  <a:gd name="T3" fmla="*/ 0 h 343"/>
                  <a:gd name="T4" fmla="*/ 176 w 180"/>
                  <a:gd name="T5" fmla="*/ 0 h 343"/>
                  <a:gd name="T6" fmla="*/ 0 w 180"/>
                  <a:gd name="T7" fmla="*/ 343 h 343"/>
                  <a:gd name="T8" fmla="*/ 4 w 180"/>
                  <a:gd name="T9" fmla="*/ 343 h 343"/>
                </a:gdLst>
                <a:ahLst/>
                <a:cxnLst>
                  <a:cxn ang="0">
                    <a:pos x="T0" y="T1"/>
                  </a:cxn>
                  <a:cxn ang="0">
                    <a:pos x="T2" y="T3"/>
                  </a:cxn>
                  <a:cxn ang="0">
                    <a:pos x="T4" y="T5"/>
                  </a:cxn>
                  <a:cxn ang="0">
                    <a:pos x="T6" y="T7"/>
                  </a:cxn>
                  <a:cxn ang="0">
                    <a:pos x="T8" y="T9"/>
                  </a:cxn>
                </a:cxnLst>
                <a:rect l="0" t="0" r="r" b="b"/>
                <a:pathLst>
                  <a:path w="180" h="343">
                    <a:moveTo>
                      <a:pt x="4" y="343"/>
                    </a:moveTo>
                    <a:lnTo>
                      <a:pt x="180" y="0"/>
                    </a:lnTo>
                    <a:lnTo>
                      <a:pt x="176" y="0"/>
                    </a:lnTo>
                    <a:lnTo>
                      <a:pt x="0" y="343"/>
                    </a:lnTo>
                    <a:lnTo>
                      <a:pt x="4"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88">
                <a:extLst>
                  <a:ext uri="{FF2B5EF4-FFF2-40B4-BE49-F238E27FC236}">
                    <a16:creationId xmlns:a16="http://schemas.microsoft.com/office/drawing/2014/main" id="{E77D2207-49F2-7341-8A50-015191457CB9}"/>
                  </a:ext>
                </a:extLst>
              </p:cNvPr>
              <p:cNvSpPr>
                <a:spLocks/>
              </p:cNvSpPr>
              <p:nvPr userDrawn="1"/>
            </p:nvSpPr>
            <p:spPr bwMode="auto">
              <a:xfrm>
                <a:off x="8632825" y="298450"/>
                <a:ext cx="184150" cy="273050"/>
              </a:xfrm>
              <a:custGeom>
                <a:avLst/>
                <a:gdLst>
                  <a:gd name="T0" fmla="*/ 232 w 232"/>
                  <a:gd name="T1" fmla="*/ 0 h 343"/>
                  <a:gd name="T2" fmla="*/ 228 w 232"/>
                  <a:gd name="T3" fmla="*/ 0 h 343"/>
                  <a:gd name="T4" fmla="*/ 0 w 232"/>
                  <a:gd name="T5" fmla="*/ 343 h 343"/>
                  <a:gd name="T6" fmla="*/ 5 w 232"/>
                  <a:gd name="T7" fmla="*/ 343 h 343"/>
                  <a:gd name="T8" fmla="*/ 232 w 232"/>
                  <a:gd name="T9" fmla="*/ 0 h 343"/>
                </a:gdLst>
                <a:ahLst/>
                <a:cxnLst>
                  <a:cxn ang="0">
                    <a:pos x="T0" y="T1"/>
                  </a:cxn>
                  <a:cxn ang="0">
                    <a:pos x="T2" y="T3"/>
                  </a:cxn>
                  <a:cxn ang="0">
                    <a:pos x="T4" y="T5"/>
                  </a:cxn>
                  <a:cxn ang="0">
                    <a:pos x="T6" y="T7"/>
                  </a:cxn>
                  <a:cxn ang="0">
                    <a:pos x="T8" y="T9"/>
                  </a:cxn>
                </a:cxnLst>
                <a:rect l="0" t="0" r="r" b="b"/>
                <a:pathLst>
                  <a:path w="232" h="343">
                    <a:moveTo>
                      <a:pt x="232" y="0"/>
                    </a:moveTo>
                    <a:lnTo>
                      <a:pt x="228" y="0"/>
                    </a:lnTo>
                    <a:lnTo>
                      <a:pt x="0" y="343"/>
                    </a:lnTo>
                    <a:lnTo>
                      <a:pt x="5" y="343"/>
                    </a:lnTo>
                    <a:lnTo>
                      <a:pt x="23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89">
                <a:extLst>
                  <a:ext uri="{FF2B5EF4-FFF2-40B4-BE49-F238E27FC236}">
                    <a16:creationId xmlns:a16="http://schemas.microsoft.com/office/drawing/2014/main" id="{0D82851C-B927-6848-B1CC-272319742942}"/>
                  </a:ext>
                </a:extLst>
              </p:cNvPr>
              <p:cNvSpPr>
                <a:spLocks/>
              </p:cNvSpPr>
              <p:nvPr userDrawn="1"/>
            </p:nvSpPr>
            <p:spPr bwMode="auto">
              <a:xfrm>
                <a:off x="8658225" y="298450"/>
                <a:ext cx="222250" cy="273050"/>
              </a:xfrm>
              <a:custGeom>
                <a:avLst/>
                <a:gdLst>
                  <a:gd name="T0" fmla="*/ 280 w 280"/>
                  <a:gd name="T1" fmla="*/ 0 h 343"/>
                  <a:gd name="T2" fmla="*/ 276 w 280"/>
                  <a:gd name="T3" fmla="*/ 0 h 343"/>
                  <a:gd name="T4" fmla="*/ 0 w 280"/>
                  <a:gd name="T5" fmla="*/ 343 h 343"/>
                  <a:gd name="T6" fmla="*/ 4 w 280"/>
                  <a:gd name="T7" fmla="*/ 343 h 343"/>
                  <a:gd name="T8" fmla="*/ 280 w 280"/>
                  <a:gd name="T9" fmla="*/ 0 h 343"/>
                </a:gdLst>
                <a:ahLst/>
                <a:cxnLst>
                  <a:cxn ang="0">
                    <a:pos x="T0" y="T1"/>
                  </a:cxn>
                  <a:cxn ang="0">
                    <a:pos x="T2" y="T3"/>
                  </a:cxn>
                  <a:cxn ang="0">
                    <a:pos x="T4" y="T5"/>
                  </a:cxn>
                  <a:cxn ang="0">
                    <a:pos x="T6" y="T7"/>
                  </a:cxn>
                  <a:cxn ang="0">
                    <a:pos x="T8" y="T9"/>
                  </a:cxn>
                </a:cxnLst>
                <a:rect l="0" t="0" r="r" b="b"/>
                <a:pathLst>
                  <a:path w="280" h="343">
                    <a:moveTo>
                      <a:pt x="280" y="0"/>
                    </a:moveTo>
                    <a:lnTo>
                      <a:pt x="276" y="0"/>
                    </a:lnTo>
                    <a:lnTo>
                      <a:pt x="0" y="343"/>
                    </a:lnTo>
                    <a:lnTo>
                      <a:pt x="4" y="343"/>
                    </a:lnTo>
                    <a:lnTo>
                      <a:pt x="28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90">
                <a:extLst>
                  <a:ext uri="{FF2B5EF4-FFF2-40B4-BE49-F238E27FC236}">
                    <a16:creationId xmlns:a16="http://schemas.microsoft.com/office/drawing/2014/main" id="{5B7EC3E0-37E4-9F4B-A041-EEBF83531500}"/>
                  </a:ext>
                </a:extLst>
              </p:cNvPr>
              <p:cNvSpPr>
                <a:spLocks/>
              </p:cNvSpPr>
              <p:nvPr userDrawn="1"/>
            </p:nvSpPr>
            <p:spPr bwMode="auto">
              <a:xfrm>
                <a:off x="8743950" y="398463"/>
                <a:ext cx="217488" cy="173037"/>
              </a:xfrm>
              <a:custGeom>
                <a:avLst/>
                <a:gdLst>
                  <a:gd name="T0" fmla="*/ 274 w 274"/>
                  <a:gd name="T1" fmla="*/ 4 h 217"/>
                  <a:gd name="T2" fmla="*/ 274 w 274"/>
                  <a:gd name="T3" fmla="*/ 0 h 217"/>
                  <a:gd name="T4" fmla="*/ 0 w 274"/>
                  <a:gd name="T5" fmla="*/ 217 h 217"/>
                  <a:gd name="T6" fmla="*/ 6 w 274"/>
                  <a:gd name="T7" fmla="*/ 217 h 217"/>
                  <a:gd name="T8" fmla="*/ 274 w 274"/>
                  <a:gd name="T9" fmla="*/ 4 h 217"/>
                </a:gdLst>
                <a:ahLst/>
                <a:cxnLst>
                  <a:cxn ang="0">
                    <a:pos x="T0" y="T1"/>
                  </a:cxn>
                  <a:cxn ang="0">
                    <a:pos x="T2" y="T3"/>
                  </a:cxn>
                  <a:cxn ang="0">
                    <a:pos x="T4" y="T5"/>
                  </a:cxn>
                  <a:cxn ang="0">
                    <a:pos x="T6" y="T7"/>
                  </a:cxn>
                  <a:cxn ang="0">
                    <a:pos x="T8" y="T9"/>
                  </a:cxn>
                </a:cxnLst>
                <a:rect l="0" t="0" r="r" b="b"/>
                <a:pathLst>
                  <a:path w="274" h="217">
                    <a:moveTo>
                      <a:pt x="274" y="4"/>
                    </a:moveTo>
                    <a:lnTo>
                      <a:pt x="274" y="0"/>
                    </a:lnTo>
                    <a:lnTo>
                      <a:pt x="0" y="217"/>
                    </a:lnTo>
                    <a:lnTo>
                      <a:pt x="6" y="217"/>
                    </a:lnTo>
                    <a:lnTo>
                      <a:pt x="274"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91">
                <a:extLst>
                  <a:ext uri="{FF2B5EF4-FFF2-40B4-BE49-F238E27FC236}">
                    <a16:creationId xmlns:a16="http://schemas.microsoft.com/office/drawing/2014/main" id="{CDEC6561-62B6-8C45-B8D5-FD888DD10C93}"/>
                  </a:ext>
                </a:extLst>
              </p:cNvPr>
              <p:cNvSpPr>
                <a:spLocks/>
              </p:cNvSpPr>
              <p:nvPr userDrawn="1"/>
            </p:nvSpPr>
            <p:spPr bwMode="auto">
              <a:xfrm>
                <a:off x="8804275" y="473075"/>
                <a:ext cx="157163" cy="98425"/>
              </a:xfrm>
              <a:custGeom>
                <a:avLst/>
                <a:gdLst>
                  <a:gd name="T0" fmla="*/ 197 w 197"/>
                  <a:gd name="T1" fmla="*/ 4 h 123"/>
                  <a:gd name="T2" fmla="*/ 197 w 197"/>
                  <a:gd name="T3" fmla="*/ 0 h 123"/>
                  <a:gd name="T4" fmla="*/ 0 w 197"/>
                  <a:gd name="T5" fmla="*/ 123 h 123"/>
                  <a:gd name="T6" fmla="*/ 7 w 197"/>
                  <a:gd name="T7" fmla="*/ 123 h 123"/>
                  <a:gd name="T8" fmla="*/ 197 w 197"/>
                  <a:gd name="T9" fmla="*/ 4 h 123"/>
                </a:gdLst>
                <a:ahLst/>
                <a:cxnLst>
                  <a:cxn ang="0">
                    <a:pos x="T0" y="T1"/>
                  </a:cxn>
                  <a:cxn ang="0">
                    <a:pos x="T2" y="T3"/>
                  </a:cxn>
                  <a:cxn ang="0">
                    <a:pos x="T4" y="T5"/>
                  </a:cxn>
                  <a:cxn ang="0">
                    <a:pos x="T6" y="T7"/>
                  </a:cxn>
                  <a:cxn ang="0">
                    <a:pos x="T8" y="T9"/>
                  </a:cxn>
                </a:cxnLst>
                <a:rect l="0" t="0" r="r" b="b"/>
                <a:pathLst>
                  <a:path w="197" h="123">
                    <a:moveTo>
                      <a:pt x="197" y="4"/>
                    </a:moveTo>
                    <a:lnTo>
                      <a:pt x="197" y="0"/>
                    </a:lnTo>
                    <a:lnTo>
                      <a:pt x="0" y="123"/>
                    </a:lnTo>
                    <a:lnTo>
                      <a:pt x="7" y="123"/>
                    </a:lnTo>
                    <a:lnTo>
                      <a:pt x="197"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92">
                <a:extLst>
                  <a:ext uri="{FF2B5EF4-FFF2-40B4-BE49-F238E27FC236}">
                    <a16:creationId xmlns:a16="http://schemas.microsoft.com/office/drawing/2014/main" id="{A0277B7A-AA4C-F549-B47E-F74CA71E1E6F}"/>
                  </a:ext>
                </a:extLst>
              </p:cNvPr>
              <p:cNvSpPr>
                <a:spLocks/>
              </p:cNvSpPr>
              <p:nvPr userDrawn="1"/>
            </p:nvSpPr>
            <p:spPr bwMode="auto">
              <a:xfrm>
                <a:off x="8902700" y="544512"/>
                <a:ext cx="58738" cy="26987"/>
              </a:xfrm>
              <a:custGeom>
                <a:avLst/>
                <a:gdLst>
                  <a:gd name="T0" fmla="*/ 72 w 72"/>
                  <a:gd name="T1" fmla="*/ 5 h 34"/>
                  <a:gd name="T2" fmla="*/ 72 w 72"/>
                  <a:gd name="T3" fmla="*/ 0 h 34"/>
                  <a:gd name="T4" fmla="*/ 0 w 72"/>
                  <a:gd name="T5" fmla="*/ 34 h 34"/>
                  <a:gd name="T6" fmla="*/ 8 w 72"/>
                  <a:gd name="T7" fmla="*/ 34 h 34"/>
                  <a:gd name="T8" fmla="*/ 72 w 72"/>
                  <a:gd name="T9" fmla="*/ 5 h 34"/>
                </a:gdLst>
                <a:ahLst/>
                <a:cxnLst>
                  <a:cxn ang="0">
                    <a:pos x="T0" y="T1"/>
                  </a:cxn>
                  <a:cxn ang="0">
                    <a:pos x="T2" y="T3"/>
                  </a:cxn>
                  <a:cxn ang="0">
                    <a:pos x="T4" y="T5"/>
                  </a:cxn>
                  <a:cxn ang="0">
                    <a:pos x="T6" y="T7"/>
                  </a:cxn>
                  <a:cxn ang="0">
                    <a:pos x="T8" y="T9"/>
                  </a:cxn>
                </a:cxnLst>
                <a:rect l="0" t="0" r="r" b="b"/>
                <a:pathLst>
                  <a:path w="72" h="34">
                    <a:moveTo>
                      <a:pt x="72" y="5"/>
                    </a:moveTo>
                    <a:lnTo>
                      <a:pt x="72" y="0"/>
                    </a:lnTo>
                    <a:lnTo>
                      <a:pt x="0" y="34"/>
                    </a:lnTo>
                    <a:lnTo>
                      <a:pt x="8" y="34"/>
                    </a:lnTo>
                    <a:lnTo>
                      <a:pt x="72"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8" name="Picture 93">
              <a:extLst>
                <a:ext uri="{FF2B5EF4-FFF2-40B4-BE49-F238E27FC236}">
                  <a16:creationId xmlns:a16="http://schemas.microsoft.com/office/drawing/2014/main" id="{CDE0CE60-CF9A-B544-AC33-AD0FB9E2A7E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428412" y="6068616"/>
              <a:ext cx="485775"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662170557"/>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B (Light)">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27583C7-CEA7-7E43-965C-60796B34CF76}"/>
              </a:ext>
            </a:extLst>
          </p:cNvPr>
          <p:cNvSpPr/>
          <p:nvPr userDrawn="1"/>
        </p:nvSpPr>
        <p:spPr>
          <a:xfrm>
            <a:off x="0" y="5660020"/>
            <a:ext cx="12192000" cy="11979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AutoShape 3"/>
          <p:cNvSpPr>
            <a:spLocks noChangeAspect="1" noChangeArrowheads="1" noTextEdit="1"/>
          </p:cNvSpPr>
          <p:nvPr userDrawn="1"/>
        </p:nvSpPr>
        <p:spPr bwMode="auto">
          <a:xfrm>
            <a:off x="944880" y="6512560"/>
            <a:ext cx="12192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 name="Title 4">
            <a:extLst>
              <a:ext uri="{FF2B5EF4-FFF2-40B4-BE49-F238E27FC236}">
                <a16:creationId xmlns:a16="http://schemas.microsoft.com/office/drawing/2014/main" id="{1F8D189D-5FF1-5E48-8CAA-2FF6681D3590}"/>
              </a:ext>
            </a:extLst>
          </p:cNvPr>
          <p:cNvSpPr>
            <a:spLocks noGrp="1"/>
          </p:cNvSpPr>
          <p:nvPr>
            <p:ph type="title" hasCustomPrompt="1"/>
          </p:nvPr>
        </p:nvSpPr>
        <p:spPr>
          <a:xfrm>
            <a:off x="5393803" y="1923852"/>
            <a:ext cx="6111431" cy="1680693"/>
          </a:xfrm>
        </p:spPr>
        <p:txBody>
          <a:bodyPr anchor="ctr"/>
          <a:lstStyle>
            <a:lvl1pPr algn="ctr">
              <a:defRPr sz="3000">
                <a:solidFill>
                  <a:schemeClr val="tx1"/>
                </a:solidFill>
              </a:defRPr>
            </a:lvl1pPr>
          </a:lstStyle>
          <a:p>
            <a:r>
              <a:rPr lang="en-US" dirty="0"/>
              <a:t>Presentation Title</a:t>
            </a:r>
          </a:p>
        </p:txBody>
      </p:sp>
      <p:sp>
        <p:nvSpPr>
          <p:cNvPr id="11" name="Text Placeholder 8">
            <a:extLst>
              <a:ext uri="{FF2B5EF4-FFF2-40B4-BE49-F238E27FC236}">
                <a16:creationId xmlns:a16="http://schemas.microsoft.com/office/drawing/2014/main" id="{DE335CC4-1871-4F4C-BE34-A7FBFDD4596D}"/>
              </a:ext>
            </a:extLst>
          </p:cNvPr>
          <p:cNvSpPr>
            <a:spLocks noGrp="1"/>
          </p:cNvSpPr>
          <p:nvPr>
            <p:ph type="body" sz="quarter" idx="10" hasCustomPrompt="1"/>
          </p:nvPr>
        </p:nvSpPr>
        <p:spPr>
          <a:xfrm>
            <a:off x="818668" y="6063832"/>
            <a:ext cx="4316413" cy="218496"/>
          </a:xfrm>
        </p:spPr>
        <p:txBody>
          <a:bodyPr/>
          <a:lstStyle>
            <a:lvl1pPr marL="0" indent="0">
              <a:buNone/>
              <a:defRPr sz="1800">
                <a:solidFill>
                  <a:schemeClr val="tx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Presenter Name</a:t>
            </a:r>
          </a:p>
        </p:txBody>
      </p:sp>
      <p:sp>
        <p:nvSpPr>
          <p:cNvPr id="12" name="Text Placeholder 8">
            <a:extLst>
              <a:ext uri="{FF2B5EF4-FFF2-40B4-BE49-F238E27FC236}">
                <a16:creationId xmlns:a16="http://schemas.microsoft.com/office/drawing/2014/main" id="{4C7D140E-B69C-534D-805E-A3E699AB9846}"/>
              </a:ext>
            </a:extLst>
          </p:cNvPr>
          <p:cNvSpPr>
            <a:spLocks noGrp="1"/>
          </p:cNvSpPr>
          <p:nvPr>
            <p:ph type="body" sz="quarter" idx="11" hasCustomPrompt="1"/>
          </p:nvPr>
        </p:nvSpPr>
        <p:spPr>
          <a:xfrm>
            <a:off x="818668" y="6294064"/>
            <a:ext cx="4316413" cy="218496"/>
          </a:xfrm>
        </p:spPr>
        <p:txBody>
          <a:bodyPr/>
          <a:lstStyle>
            <a:lvl1pPr marL="0" indent="0">
              <a:buNone/>
              <a:defRPr sz="1200" i="1">
                <a:solidFill>
                  <a:schemeClr val="tx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Presenter Title</a:t>
            </a:r>
          </a:p>
        </p:txBody>
      </p:sp>
      <p:sp>
        <p:nvSpPr>
          <p:cNvPr id="14" name="Text Placeholder 8">
            <a:extLst>
              <a:ext uri="{FF2B5EF4-FFF2-40B4-BE49-F238E27FC236}">
                <a16:creationId xmlns:a16="http://schemas.microsoft.com/office/drawing/2014/main" id="{43E5E570-7149-2D42-8981-079CB11392E0}"/>
              </a:ext>
            </a:extLst>
          </p:cNvPr>
          <p:cNvSpPr>
            <a:spLocks noGrp="1"/>
          </p:cNvSpPr>
          <p:nvPr>
            <p:ph type="body" sz="quarter" idx="12" hasCustomPrompt="1"/>
          </p:nvPr>
        </p:nvSpPr>
        <p:spPr>
          <a:xfrm>
            <a:off x="5354964" y="6063832"/>
            <a:ext cx="4316413" cy="218496"/>
          </a:xfrm>
        </p:spPr>
        <p:txBody>
          <a:bodyPr/>
          <a:lstStyle>
            <a:lvl1pPr marL="0" indent="0" algn="l">
              <a:buNone/>
              <a:defRPr sz="1800">
                <a:solidFill>
                  <a:schemeClr val="tx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Event Name</a:t>
            </a:r>
          </a:p>
        </p:txBody>
      </p:sp>
      <p:sp>
        <p:nvSpPr>
          <p:cNvPr id="15" name="Text Placeholder 8">
            <a:extLst>
              <a:ext uri="{FF2B5EF4-FFF2-40B4-BE49-F238E27FC236}">
                <a16:creationId xmlns:a16="http://schemas.microsoft.com/office/drawing/2014/main" id="{A243407D-E63F-E146-8BEC-EF4B8A5F33FE}"/>
              </a:ext>
            </a:extLst>
          </p:cNvPr>
          <p:cNvSpPr>
            <a:spLocks noGrp="1"/>
          </p:cNvSpPr>
          <p:nvPr>
            <p:ph type="body" sz="quarter" idx="13" hasCustomPrompt="1"/>
          </p:nvPr>
        </p:nvSpPr>
        <p:spPr>
          <a:xfrm>
            <a:off x="5354964" y="6294064"/>
            <a:ext cx="4316413" cy="218496"/>
          </a:xfrm>
        </p:spPr>
        <p:txBody>
          <a:bodyPr/>
          <a:lstStyle>
            <a:lvl1pPr marL="0" indent="0" algn="l">
              <a:buNone/>
              <a:defRPr sz="1400" i="0">
                <a:solidFill>
                  <a:schemeClr val="tx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Date</a:t>
            </a:r>
          </a:p>
        </p:txBody>
      </p:sp>
      <p:grpSp>
        <p:nvGrpSpPr>
          <p:cNvPr id="16" name="Group 15">
            <a:extLst>
              <a:ext uri="{FF2B5EF4-FFF2-40B4-BE49-F238E27FC236}">
                <a16:creationId xmlns:a16="http://schemas.microsoft.com/office/drawing/2014/main" id="{EF46BDA9-C8B4-1447-BFC0-64C71117C516}"/>
              </a:ext>
            </a:extLst>
          </p:cNvPr>
          <p:cNvGrpSpPr/>
          <p:nvPr userDrawn="1"/>
        </p:nvGrpSpPr>
        <p:grpSpPr>
          <a:xfrm>
            <a:off x="10238409" y="5895473"/>
            <a:ext cx="1266825" cy="727074"/>
            <a:chOff x="10720387" y="5849541"/>
            <a:chExt cx="1266825" cy="727074"/>
          </a:xfrm>
        </p:grpSpPr>
        <p:grpSp>
          <p:nvGrpSpPr>
            <p:cNvPr id="17" name="Group 16">
              <a:extLst>
                <a:ext uri="{FF2B5EF4-FFF2-40B4-BE49-F238E27FC236}">
                  <a16:creationId xmlns:a16="http://schemas.microsoft.com/office/drawing/2014/main" id="{5D184E51-8824-174A-AE7F-6C124CC6818A}"/>
                </a:ext>
              </a:extLst>
            </p:cNvPr>
            <p:cNvGrpSpPr/>
            <p:nvPr userDrawn="1"/>
          </p:nvGrpSpPr>
          <p:grpSpPr>
            <a:xfrm>
              <a:off x="10720387" y="5849541"/>
              <a:ext cx="1266825" cy="727074"/>
              <a:chOff x="7791450" y="73025"/>
              <a:chExt cx="1266825" cy="727074"/>
            </a:xfrm>
          </p:grpSpPr>
          <p:sp>
            <p:nvSpPr>
              <p:cNvPr id="19" name="Freeform 25">
                <a:extLst>
                  <a:ext uri="{FF2B5EF4-FFF2-40B4-BE49-F238E27FC236}">
                    <a16:creationId xmlns:a16="http://schemas.microsoft.com/office/drawing/2014/main" id="{66BFF4C4-B3F4-E24C-9DAB-63A4E9C350C9}"/>
                  </a:ext>
                </a:extLst>
              </p:cNvPr>
              <p:cNvSpPr>
                <a:spLocks/>
              </p:cNvSpPr>
              <p:nvPr userDrawn="1"/>
            </p:nvSpPr>
            <p:spPr bwMode="auto">
              <a:xfrm>
                <a:off x="7797800" y="77788"/>
                <a:ext cx="1255713" cy="717549"/>
              </a:xfrm>
              <a:custGeom>
                <a:avLst/>
                <a:gdLst>
                  <a:gd name="T0" fmla="*/ 185 w 1582"/>
                  <a:gd name="T1" fmla="*/ 0 h 903"/>
                  <a:gd name="T2" fmla="*/ 166 w 1582"/>
                  <a:gd name="T3" fmla="*/ 1 h 903"/>
                  <a:gd name="T4" fmla="*/ 130 w 1582"/>
                  <a:gd name="T5" fmla="*/ 9 h 903"/>
                  <a:gd name="T6" fmla="*/ 97 w 1582"/>
                  <a:gd name="T7" fmla="*/ 23 h 903"/>
                  <a:gd name="T8" fmla="*/ 67 w 1582"/>
                  <a:gd name="T9" fmla="*/ 42 h 903"/>
                  <a:gd name="T10" fmla="*/ 41 w 1582"/>
                  <a:gd name="T11" fmla="*/ 67 h 903"/>
                  <a:gd name="T12" fmla="*/ 22 w 1582"/>
                  <a:gd name="T13" fmla="*/ 97 h 903"/>
                  <a:gd name="T14" fmla="*/ 7 w 1582"/>
                  <a:gd name="T15" fmla="*/ 129 h 903"/>
                  <a:gd name="T16" fmla="*/ 1 w 1582"/>
                  <a:gd name="T17" fmla="*/ 165 h 903"/>
                  <a:gd name="T18" fmla="*/ 0 w 1582"/>
                  <a:gd name="T19" fmla="*/ 720 h 903"/>
                  <a:gd name="T20" fmla="*/ 1 w 1582"/>
                  <a:gd name="T21" fmla="*/ 739 h 903"/>
                  <a:gd name="T22" fmla="*/ 7 w 1582"/>
                  <a:gd name="T23" fmla="*/ 774 h 903"/>
                  <a:gd name="T24" fmla="*/ 22 w 1582"/>
                  <a:gd name="T25" fmla="*/ 807 h 903"/>
                  <a:gd name="T26" fmla="*/ 41 w 1582"/>
                  <a:gd name="T27" fmla="*/ 836 h 903"/>
                  <a:gd name="T28" fmla="*/ 67 w 1582"/>
                  <a:gd name="T29" fmla="*/ 861 h 903"/>
                  <a:gd name="T30" fmla="*/ 97 w 1582"/>
                  <a:gd name="T31" fmla="*/ 880 h 903"/>
                  <a:gd name="T32" fmla="*/ 130 w 1582"/>
                  <a:gd name="T33" fmla="*/ 895 h 903"/>
                  <a:gd name="T34" fmla="*/ 166 w 1582"/>
                  <a:gd name="T35" fmla="*/ 902 h 903"/>
                  <a:gd name="T36" fmla="*/ 1396 w 1582"/>
                  <a:gd name="T37" fmla="*/ 903 h 903"/>
                  <a:gd name="T38" fmla="*/ 1412 w 1582"/>
                  <a:gd name="T39" fmla="*/ 902 h 903"/>
                  <a:gd name="T40" fmla="*/ 1440 w 1582"/>
                  <a:gd name="T41" fmla="*/ 897 h 903"/>
                  <a:gd name="T42" fmla="*/ 1467 w 1582"/>
                  <a:gd name="T43" fmla="*/ 890 h 903"/>
                  <a:gd name="T44" fmla="*/ 1492 w 1582"/>
                  <a:gd name="T45" fmla="*/ 877 h 903"/>
                  <a:gd name="T46" fmla="*/ 1515 w 1582"/>
                  <a:gd name="T47" fmla="*/ 861 h 903"/>
                  <a:gd name="T48" fmla="*/ 1535 w 1582"/>
                  <a:gd name="T49" fmla="*/ 842 h 903"/>
                  <a:gd name="T50" fmla="*/ 1552 w 1582"/>
                  <a:gd name="T51" fmla="*/ 819 h 903"/>
                  <a:gd name="T52" fmla="*/ 1566 w 1582"/>
                  <a:gd name="T53" fmla="*/ 795 h 903"/>
                  <a:gd name="T54" fmla="*/ 1570 w 1582"/>
                  <a:gd name="T55" fmla="*/ 782 h 903"/>
                  <a:gd name="T56" fmla="*/ 1579 w 1582"/>
                  <a:gd name="T57" fmla="*/ 752 h 903"/>
                  <a:gd name="T58" fmla="*/ 1582 w 1582"/>
                  <a:gd name="T59" fmla="*/ 720 h 903"/>
                  <a:gd name="T60" fmla="*/ 1582 w 1582"/>
                  <a:gd name="T61" fmla="*/ 345 h 903"/>
                  <a:gd name="T62" fmla="*/ 1582 w 1582"/>
                  <a:gd name="T63" fmla="*/ 184 h 903"/>
                  <a:gd name="T64" fmla="*/ 1578 w 1582"/>
                  <a:gd name="T65" fmla="*/ 146 h 903"/>
                  <a:gd name="T66" fmla="*/ 1567 w 1582"/>
                  <a:gd name="T67" fmla="*/ 112 h 903"/>
                  <a:gd name="T68" fmla="*/ 1550 w 1582"/>
                  <a:gd name="T69" fmla="*/ 82 h 903"/>
                  <a:gd name="T70" fmla="*/ 1527 w 1582"/>
                  <a:gd name="T71" fmla="*/ 55 h 903"/>
                  <a:gd name="T72" fmla="*/ 1500 w 1582"/>
                  <a:gd name="T73" fmla="*/ 32 h 903"/>
                  <a:gd name="T74" fmla="*/ 1469 w 1582"/>
                  <a:gd name="T75" fmla="*/ 15 h 903"/>
                  <a:gd name="T76" fmla="*/ 1433 w 1582"/>
                  <a:gd name="T77" fmla="*/ 5 h 903"/>
                  <a:gd name="T78" fmla="*/ 1396 w 1582"/>
                  <a:gd name="T79" fmla="*/ 0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82" h="903">
                    <a:moveTo>
                      <a:pt x="1396" y="0"/>
                    </a:moveTo>
                    <a:lnTo>
                      <a:pt x="185" y="0"/>
                    </a:lnTo>
                    <a:lnTo>
                      <a:pt x="185" y="0"/>
                    </a:lnTo>
                    <a:lnTo>
                      <a:pt x="166" y="1"/>
                    </a:lnTo>
                    <a:lnTo>
                      <a:pt x="148" y="5"/>
                    </a:lnTo>
                    <a:lnTo>
                      <a:pt x="130" y="9"/>
                    </a:lnTo>
                    <a:lnTo>
                      <a:pt x="113" y="15"/>
                    </a:lnTo>
                    <a:lnTo>
                      <a:pt x="97" y="23"/>
                    </a:lnTo>
                    <a:lnTo>
                      <a:pt x="81" y="32"/>
                    </a:lnTo>
                    <a:lnTo>
                      <a:pt x="67" y="42"/>
                    </a:lnTo>
                    <a:lnTo>
                      <a:pt x="54" y="55"/>
                    </a:lnTo>
                    <a:lnTo>
                      <a:pt x="41" y="67"/>
                    </a:lnTo>
                    <a:lnTo>
                      <a:pt x="31" y="82"/>
                    </a:lnTo>
                    <a:lnTo>
                      <a:pt x="22" y="97"/>
                    </a:lnTo>
                    <a:lnTo>
                      <a:pt x="14" y="112"/>
                    </a:lnTo>
                    <a:lnTo>
                      <a:pt x="7" y="129"/>
                    </a:lnTo>
                    <a:lnTo>
                      <a:pt x="3" y="146"/>
                    </a:lnTo>
                    <a:lnTo>
                      <a:pt x="1" y="165"/>
                    </a:lnTo>
                    <a:lnTo>
                      <a:pt x="0" y="184"/>
                    </a:lnTo>
                    <a:lnTo>
                      <a:pt x="0" y="720"/>
                    </a:lnTo>
                    <a:lnTo>
                      <a:pt x="0" y="720"/>
                    </a:lnTo>
                    <a:lnTo>
                      <a:pt x="1" y="739"/>
                    </a:lnTo>
                    <a:lnTo>
                      <a:pt x="3" y="757"/>
                    </a:lnTo>
                    <a:lnTo>
                      <a:pt x="7" y="774"/>
                    </a:lnTo>
                    <a:lnTo>
                      <a:pt x="14" y="791"/>
                    </a:lnTo>
                    <a:lnTo>
                      <a:pt x="22" y="807"/>
                    </a:lnTo>
                    <a:lnTo>
                      <a:pt x="31" y="823"/>
                    </a:lnTo>
                    <a:lnTo>
                      <a:pt x="41" y="836"/>
                    </a:lnTo>
                    <a:lnTo>
                      <a:pt x="54" y="850"/>
                    </a:lnTo>
                    <a:lnTo>
                      <a:pt x="67" y="861"/>
                    </a:lnTo>
                    <a:lnTo>
                      <a:pt x="81" y="871"/>
                    </a:lnTo>
                    <a:lnTo>
                      <a:pt x="97" y="880"/>
                    </a:lnTo>
                    <a:lnTo>
                      <a:pt x="113" y="888"/>
                    </a:lnTo>
                    <a:lnTo>
                      <a:pt x="130" y="895"/>
                    </a:lnTo>
                    <a:lnTo>
                      <a:pt x="148" y="900"/>
                    </a:lnTo>
                    <a:lnTo>
                      <a:pt x="166" y="902"/>
                    </a:lnTo>
                    <a:lnTo>
                      <a:pt x="185" y="903"/>
                    </a:lnTo>
                    <a:lnTo>
                      <a:pt x="1396" y="903"/>
                    </a:lnTo>
                    <a:lnTo>
                      <a:pt x="1396" y="903"/>
                    </a:lnTo>
                    <a:lnTo>
                      <a:pt x="1412" y="902"/>
                    </a:lnTo>
                    <a:lnTo>
                      <a:pt x="1426" y="901"/>
                    </a:lnTo>
                    <a:lnTo>
                      <a:pt x="1440" y="897"/>
                    </a:lnTo>
                    <a:lnTo>
                      <a:pt x="1454" y="894"/>
                    </a:lnTo>
                    <a:lnTo>
                      <a:pt x="1467" y="890"/>
                    </a:lnTo>
                    <a:lnTo>
                      <a:pt x="1480" y="884"/>
                    </a:lnTo>
                    <a:lnTo>
                      <a:pt x="1492" y="877"/>
                    </a:lnTo>
                    <a:lnTo>
                      <a:pt x="1504" y="869"/>
                    </a:lnTo>
                    <a:lnTo>
                      <a:pt x="1515" y="861"/>
                    </a:lnTo>
                    <a:lnTo>
                      <a:pt x="1525" y="851"/>
                    </a:lnTo>
                    <a:lnTo>
                      <a:pt x="1535" y="842"/>
                    </a:lnTo>
                    <a:lnTo>
                      <a:pt x="1544" y="831"/>
                    </a:lnTo>
                    <a:lnTo>
                      <a:pt x="1552" y="819"/>
                    </a:lnTo>
                    <a:lnTo>
                      <a:pt x="1559" y="808"/>
                    </a:lnTo>
                    <a:lnTo>
                      <a:pt x="1566" y="795"/>
                    </a:lnTo>
                    <a:lnTo>
                      <a:pt x="1570" y="782"/>
                    </a:lnTo>
                    <a:lnTo>
                      <a:pt x="1570" y="782"/>
                    </a:lnTo>
                    <a:lnTo>
                      <a:pt x="1576" y="767"/>
                    </a:lnTo>
                    <a:lnTo>
                      <a:pt x="1579" y="752"/>
                    </a:lnTo>
                    <a:lnTo>
                      <a:pt x="1582" y="737"/>
                    </a:lnTo>
                    <a:lnTo>
                      <a:pt x="1582" y="720"/>
                    </a:lnTo>
                    <a:lnTo>
                      <a:pt x="1582" y="563"/>
                    </a:lnTo>
                    <a:lnTo>
                      <a:pt x="1582" y="345"/>
                    </a:lnTo>
                    <a:lnTo>
                      <a:pt x="1582" y="184"/>
                    </a:lnTo>
                    <a:lnTo>
                      <a:pt x="1582" y="184"/>
                    </a:lnTo>
                    <a:lnTo>
                      <a:pt x="1581" y="165"/>
                    </a:lnTo>
                    <a:lnTo>
                      <a:pt x="1578" y="146"/>
                    </a:lnTo>
                    <a:lnTo>
                      <a:pt x="1574" y="129"/>
                    </a:lnTo>
                    <a:lnTo>
                      <a:pt x="1567" y="112"/>
                    </a:lnTo>
                    <a:lnTo>
                      <a:pt x="1560" y="97"/>
                    </a:lnTo>
                    <a:lnTo>
                      <a:pt x="1550" y="82"/>
                    </a:lnTo>
                    <a:lnTo>
                      <a:pt x="1540" y="67"/>
                    </a:lnTo>
                    <a:lnTo>
                      <a:pt x="1527" y="55"/>
                    </a:lnTo>
                    <a:lnTo>
                      <a:pt x="1515" y="42"/>
                    </a:lnTo>
                    <a:lnTo>
                      <a:pt x="1500" y="32"/>
                    </a:lnTo>
                    <a:lnTo>
                      <a:pt x="1485" y="23"/>
                    </a:lnTo>
                    <a:lnTo>
                      <a:pt x="1469" y="15"/>
                    </a:lnTo>
                    <a:lnTo>
                      <a:pt x="1452" y="9"/>
                    </a:lnTo>
                    <a:lnTo>
                      <a:pt x="1433" y="5"/>
                    </a:lnTo>
                    <a:lnTo>
                      <a:pt x="1415" y="1"/>
                    </a:lnTo>
                    <a:lnTo>
                      <a:pt x="1396" y="0"/>
                    </a:lnTo>
                    <a:lnTo>
                      <a:pt x="1396" y="0"/>
                    </a:lnTo>
                    <a:close/>
                  </a:path>
                </a:pathLst>
              </a:custGeom>
              <a:solidFill>
                <a:srgbClr val="005D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26">
                <a:extLst>
                  <a:ext uri="{FF2B5EF4-FFF2-40B4-BE49-F238E27FC236}">
                    <a16:creationId xmlns:a16="http://schemas.microsoft.com/office/drawing/2014/main" id="{4BD3D3FF-87B4-9345-B36C-D9EAB10D94D2}"/>
                  </a:ext>
                </a:extLst>
              </p:cNvPr>
              <p:cNvSpPr>
                <a:spLocks noEditPoints="1"/>
              </p:cNvSpPr>
              <p:nvPr userDrawn="1"/>
            </p:nvSpPr>
            <p:spPr bwMode="auto">
              <a:xfrm>
                <a:off x="7791450" y="73025"/>
                <a:ext cx="1266825" cy="727074"/>
              </a:xfrm>
              <a:custGeom>
                <a:avLst/>
                <a:gdLst>
                  <a:gd name="T0" fmla="*/ 192 w 1595"/>
                  <a:gd name="T1" fmla="*/ 915 h 915"/>
                  <a:gd name="T2" fmla="*/ 136 w 1595"/>
                  <a:gd name="T3" fmla="*/ 906 h 915"/>
                  <a:gd name="T4" fmla="*/ 85 w 1595"/>
                  <a:gd name="T5" fmla="*/ 882 h 915"/>
                  <a:gd name="T6" fmla="*/ 44 w 1595"/>
                  <a:gd name="T7" fmla="*/ 846 h 915"/>
                  <a:gd name="T8" fmla="*/ 16 w 1595"/>
                  <a:gd name="T9" fmla="*/ 798 h 915"/>
                  <a:gd name="T10" fmla="*/ 1 w 1595"/>
                  <a:gd name="T11" fmla="*/ 744 h 915"/>
                  <a:gd name="T12" fmla="*/ 0 w 1595"/>
                  <a:gd name="T13" fmla="*/ 189 h 915"/>
                  <a:gd name="T14" fmla="*/ 9 w 1595"/>
                  <a:gd name="T15" fmla="*/ 132 h 915"/>
                  <a:gd name="T16" fmla="*/ 33 w 1595"/>
                  <a:gd name="T17" fmla="*/ 82 h 915"/>
                  <a:gd name="T18" fmla="*/ 70 w 1595"/>
                  <a:gd name="T19" fmla="*/ 43 h 915"/>
                  <a:gd name="T20" fmla="*/ 117 w 1595"/>
                  <a:gd name="T21" fmla="*/ 14 h 915"/>
                  <a:gd name="T22" fmla="*/ 173 w 1595"/>
                  <a:gd name="T23" fmla="*/ 1 h 915"/>
                  <a:gd name="T24" fmla="*/ 1403 w 1595"/>
                  <a:gd name="T25" fmla="*/ 0 h 915"/>
                  <a:gd name="T26" fmla="*/ 1461 w 1595"/>
                  <a:gd name="T27" fmla="*/ 8 h 915"/>
                  <a:gd name="T28" fmla="*/ 1511 w 1595"/>
                  <a:gd name="T29" fmla="*/ 31 h 915"/>
                  <a:gd name="T30" fmla="*/ 1551 w 1595"/>
                  <a:gd name="T31" fmla="*/ 69 h 915"/>
                  <a:gd name="T32" fmla="*/ 1581 w 1595"/>
                  <a:gd name="T33" fmla="*/ 115 h 915"/>
                  <a:gd name="T34" fmla="*/ 1594 w 1595"/>
                  <a:gd name="T35" fmla="*/ 170 h 915"/>
                  <a:gd name="T36" fmla="*/ 1595 w 1595"/>
                  <a:gd name="T37" fmla="*/ 725 h 915"/>
                  <a:gd name="T38" fmla="*/ 1589 w 1595"/>
                  <a:gd name="T39" fmla="*/ 773 h 915"/>
                  <a:gd name="T40" fmla="*/ 1579 w 1595"/>
                  <a:gd name="T41" fmla="*/ 803 h 915"/>
                  <a:gd name="T42" fmla="*/ 1555 w 1595"/>
                  <a:gd name="T43" fmla="*/ 840 h 915"/>
                  <a:gd name="T44" fmla="*/ 1525 w 1595"/>
                  <a:gd name="T45" fmla="*/ 872 h 915"/>
                  <a:gd name="T46" fmla="*/ 1489 w 1595"/>
                  <a:gd name="T47" fmla="*/ 895 h 915"/>
                  <a:gd name="T48" fmla="*/ 1447 w 1595"/>
                  <a:gd name="T49" fmla="*/ 909 h 915"/>
                  <a:gd name="T50" fmla="*/ 1403 w 1595"/>
                  <a:gd name="T51" fmla="*/ 915 h 915"/>
                  <a:gd name="T52" fmla="*/ 192 w 1595"/>
                  <a:gd name="T53" fmla="*/ 12 h 915"/>
                  <a:gd name="T54" fmla="*/ 139 w 1595"/>
                  <a:gd name="T55" fmla="*/ 20 h 915"/>
                  <a:gd name="T56" fmla="*/ 91 w 1595"/>
                  <a:gd name="T57" fmla="*/ 43 h 915"/>
                  <a:gd name="T58" fmla="*/ 54 w 1595"/>
                  <a:gd name="T59" fmla="*/ 77 h 915"/>
                  <a:gd name="T60" fmla="*/ 27 w 1595"/>
                  <a:gd name="T61" fmla="*/ 120 h 915"/>
                  <a:gd name="T62" fmla="*/ 13 w 1595"/>
                  <a:gd name="T63" fmla="*/ 171 h 915"/>
                  <a:gd name="T64" fmla="*/ 13 w 1595"/>
                  <a:gd name="T65" fmla="*/ 725 h 915"/>
                  <a:gd name="T66" fmla="*/ 21 w 1595"/>
                  <a:gd name="T67" fmla="*/ 778 h 915"/>
                  <a:gd name="T68" fmla="*/ 44 w 1595"/>
                  <a:gd name="T69" fmla="*/ 823 h 915"/>
                  <a:gd name="T70" fmla="*/ 78 w 1595"/>
                  <a:gd name="T71" fmla="*/ 862 h 915"/>
                  <a:gd name="T72" fmla="*/ 122 w 1595"/>
                  <a:gd name="T73" fmla="*/ 888 h 915"/>
                  <a:gd name="T74" fmla="*/ 174 w 1595"/>
                  <a:gd name="T75" fmla="*/ 901 h 915"/>
                  <a:gd name="T76" fmla="*/ 1403 w 1595"/>
                  <a:gd name="T77" fmla="*/ 901 h 915"/>
                  <a:gd name="T78" fmla="*/ 1445 w 1595"/>
                  <a:gd name="T79" fmla="*/ 897 h 915"/>
                  <a:gd name="T80" fmla="*/ 1483 w 1595"/>
                  <a:gd name="T81" fmla="*/ 883 h 915"/>
                  <a:gd name="T82" fmla="*/ 1517 w 1595"/>
                  <a:gd name="T83" fmla="*/ 862 h 915"/>
                  <a:gd name="T84" fmla="*/ 1546 w 1595"/>
                  <a:gd name="T85" fmla="*/ 833 h 915"/>
                  <a:gd name="T86" fmla="*/ 1566 w 1595"/>
                  <a:gd name="T87" fmla="*/ 798 h 915"/>
                  <a:gd name="T88" fmla="*/ 1576 w 1595"/>
                  <a:gd name="T89" fmla="*/ 770 h 915"/>
                  <a:gd name="T90" fmla="*/ 1583 w 1595"/>
                  <a:gd name="T91" fmla="*/ 725 h 915"/>
                  <a:gd name="T92" fmla="*/ 1582 w 1595"/>
                  <a:gd name="T93" fmla="*/ 171 h 915"/>
                  <a:gd name="T94" fmla="*/ 1568 w 1595"/>
                  <a:gd name="T95" fmla="*/ 120 h 915"/>
                  <a:gd name="T96" fmla="*/ 1542 w 1595"/>
                  <a:gd name="T97" fmla="*/ 77 h 915"/>
                  <a:gd name="T98" fmla="*/ 1504 w 1595"/>
                  <a:gd name="T99" fmla="*/ 43 h 915"/>
                  <a:gd name="T100" fmla="*/ 1456 w 1595"/>
                  <a:gd name="T101" fmla="*/ 20 h 915"/>
                  <a:gd name="T102" fmla="*/ 1403 w 1595"/>
                  <a:gd name="T103" fmla="*/ 12 h 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95" h="915">
                    <a:moveTo>
                      <a:pt x="1403" y="915"/>
                    </a:moveTo>
                    <a:lnTo>
                      <a:pt x="192" y="915"/>
                    </a:lnTo>
                    <a:lnTo>
                      <a:pt x="192" y="915"/>
                    </a:lnTo>
                    <a:lnTo>
                      <a:pt x="173" y="914"/>
                    </a:lnTo>
                    <a:lnTo>
                      <a:pt x="154" y="910"/>
                    </a:lnTo>
                    <a:lnTo>
                      <a:pt x="136" y="906"/>
                    </a:lnTo>
                    <a:lnTo>
                      <a:pt x="117" y="899"/>
                    </a:lnTo>
                    <a:lnTo>
                      <a:pt x="100" y="891"/>
                    </a:lnTo>
                    <a:lnTo>
                      <a:pt x="85" y="882"/>
                    </a:lnTo>
                    <a:lnTo>
                      <a:pt x="70" y="871"/>
                    </a:lnTo>
                    <a:lnTo>
                      <a:pt x="56" y="859"/>
                    </a:lnTo>
                    <a:lnTo>
                      <a:pt x="44" y="846"/>
                    </a:lnTo>
                    <a:lnTo>
                      <a:pt x="33" y="831"/>
                    </a:lnTo>
                    <a:lnTo>
                      <a:pt x="23" y="815"/>
                    </a:lnTo>
                    <a:lnTo>
                      <a:pt x="16" y="798"/>
                    </a:lnTo>
                    <a:lnTo>
                      <a:pt x="9" y="781"/>
                    </a:lnTo>
                    <a:lnTo>
                      <a:pt x="4" y="763"/>
                    </a:lnTo>
                    <a:lnTo>
                      <a:pt x="1" y="744"/>
                    </a:lnTo>
                    <a:lnTo>
                      <a:pt x="0" y="725"/>
                    </a:lnTo>
                    <a:lnTo>
                      <a:pt x="0" y="189"/>
                    </a:lnTo>
                    <a:lnTo>
                      <a:pt x="0" y="189"/>
                    </a:lnTo>
                    <a:lnTo>
                      <a:pt x="1" y="170"/>
                    </a:lnTo>
                    <a:lnTo>
                      <a:pt x="4" y="150"/>
                    </a:lnTo>
                    <a:lnTo>
                      <a:pt x="9" y="132"/>
                    </a:lnTo>
                    <a:lnTo>
                      <a:pt x="16" y="115"/>
                    </a:lnTo>
                    <a:lnTo>
                      <a:pt x="23" y="98"/>
                    </a:lnTo>
                    <a:lnTo>
                      <a:pt x="33" y="82"/>
                    </a:lnTo>
                    <a:lnTo>
                      <a:pt x="44" y="69"/>
                    </a:lnTo>
                    <a:lnTo>
                      <a:pt x="56" y="55"/>
                    </a:lnTo>
                    <a:lnTo>
                      <a:pt x="70" y="43"/>
                    </a:lnTo>
                    <a:lnTo>
                      <a:pt x="85" y="31"/>
                    </a:lnTo>
                    <a:lnTo>
                      <a:pt x="100" y="22"/>
                    </a:lnTo>
                    <a:lnTo>
                      <a:pt x="117" y="14"/>
                    </a:lnTo>
                    <a:lnTo>
                      <a:pt x="136" y="8"/>
                    </a:lnTo>
                    <a:lnTo>
                      <a:pt x="154" y="3"/>
                    </a:lnTo>
                    <a:lnTo>
                      <a:pt x="173" y="1"/>
                    </a:lnTo>
                    <a:lnTo>
                      <a:pt x="192" y="0"/>
                    </a:lnTo>
                    <a:lnTo>
                      <a:pt x="1403" y="0"/>
                    </a:lnTo>
                    <a:lnTo>
                      <a:pt x="1403" y="0"/>
                    </a:lnTo>
                    <a:lnTo>
                      <a:pt x="1423" y="1"/>
                    </a:lnTo>
                    <a:lnTo>
                      <a:pt x="1443" y="3"/>
                    </a:lnTo>
                    <a:lnTo>
                      <a:pt x="1461" y="8"/>
                    </a:lnTo>
                    <a:lnTo>
                      <a:pt x="1478" y="14"/>
                    </a:lnTo>
                    <a:lnTo>
                      <a:pt x="1495" y="22"/>
                    </a:lnTo>
                    <a:lnTo>
                      <a:pt x="1511" y="31"/>
                    </a:lnTo>
                    <a:lnTo>
                      <a:pt x="1525" y="43"/>
                    </a:lnTo>
                    <a:lnTo>
                      <a:pt x="1539" y="55"/>
                    </a:lnTo>
                    <a:lnTo>
                      <a:pt x="1551" y="69"/>
                    </a:lnTo>
                    <a:lnTo>
                      <a:pt x="1563" y="82"/>
                    </a:lnTo>
                    <a:lnTo>
                      <a:pt x="1572" y="98"/>
                    </a:lnTo>
                    <a:lnTo>
                      <a:pt x="1581" y="115"/>
                    </a:lnTo>
                    <a:lnTo>
                      <a:pt x="1586" y="132"/>
                    </a:lnTo>
                    <a:lnTo>
                      <a:pt x="1591" y="150"/>
                    </a:lnTo>
                    <a:lnTo>
                      <a:pt x="1594" y="170"/>
                    </a:lnTo>
                    <a:lnTo>
                      <a:pt x="1595" y="189"/>
                    </a:lnTo>
                    <a:lnTo>
                      <a:pt x="1595" y="725"/>
                    </a:lnTo>
                    <a:lnTo>
                      <a:pt x="1595" y="725"/>
                    </a:lnTo>
                    <a:lnTo>
                      <a:pt x="1594" y="742"/>
                    </a:lnTo>
                    <a:lnTo>
                      <a:pt x="1592" y="757"/>
                    </a:lnTo>
                    <a:lnTo>
                      <a:pt x="1589" y="773"/>
                    </a:lnTo>
                    <a:lnTo>
                      <a:pt x="1584" y="789"/>
                    </a:lnTo>
                    <a:lnTo>
                      <a:pt x="1584" y="789"/>
                    </a:lnTo>
                    <a:lnTo>
                      <a:pt x="1579" y="803"/>
                    </a:lnTo>
                    <a:lnTo>
                      <a:pt x="1572" y="816"/>
                    </a:lnTo>
                    <a:lnTo>
                      <a:pt x="1564" y="829"/>
                    </a:lnTo>
                    <a:lnTo>
                      <a:pt x="1555" y="840"/>
                    </a:lnTo>
                    <a:lnTo>
                      <a:pt x="1546" y="851"/>
                    </a:lnTo>
                    <a:lnTo>
                      <a:pt x="1536" y="862"/>
                    </a:lnTo>
                    <a:lnTo>
                      <a:pt x="1525" y="872"/>
                    </a:lnTo>
                    <a:lnTo>
                      <a:pt x="1513" y="880"/>
                    </a:lnTo>
                    <a:lnTo>
                      <a:pt x="1502" y="888"/>
                    </a:lnTo>
                    <a:lnTo>
                      <a:pt x="1489" y="895"/>
                    </a:lnTo>
                    <a:lnTo>
                      <a:pt x="1476" y="900"/>
                    </a:lnTo>
                    <a:lnTo>
                      <a:pt x="1462" y="906"/>
                    </a:lnTo>
                    <a:lnTo>
                      <a:pt x="1447" y="909"/>
                    </a:lnTo>
                    <a:lnTo>
                      <a:pt x="1434" y="913"/>
                    </a:lnTo>
                    <a:lnTo>
                      <a:pt x="1419" y="914"/>
                    </a:lnTo>
                    <a:lnTo>
                      <a:pt x="1403" y="915"/>
                    </a:lnTo>
                    <a:lnTo>
                      <a:pt x="1403" y="915"/>
                    </a:lnTo>
                    <a:close/>
                    <a:moveTo>
                      <a:pt x="192" y="12"/>
                    </a:moveTo>
                    <a:lnTo>
                      <a:pt x="192" y="12"/>
                    </a:lnTo>
                    <a:lnTo>
                      <a:pt x="174" y="13"/>
                    </a:lnTo>
                    <a:lnTo>
                      <a:pt x="156" y="15"/>
                    </a:lnTo>
                    <a:lnTo>
                      <a:pt x="139" y="20"/>
                    </a:lnTo>
                    <a:lnTo>
                      <a:pt x="122" y="26"/>
                    </a:lnTo>
                    <a:lnTo>
                      <a:pt x="106" y="34"/>
                    </a:lnTo>
                    <a:lnTo>
                      <a:pt x="91" y="43"/>
                    </a:lnTo>
                    <a:lnTo>
                      <a:pt x="78" y="53"/>
                    </a:lnTo>
                    <a:lnTo>
                      <a:pt x="65" y="64"/>
                    </a:lnTo>
                    <a:lnTo>
                      <a:pt x="54" y="77"/>
                    </a:lnTo>
                    <a:lnTo>
                      <a:pt x="44" y="90"/>
                    </a:lnTo>
                    <a:lnTo>
                      <a:pt x="35" y="105"/>
                    </a:lnTo>
                    <a:lnTo>
                      <a:pt x="27" y="120"/>
                    </a:lnTo>
                    <a:lnTo>
                      <a:pt x="21" y="137"/>
                    </a:lnTo>
                    <a:lnTo>
                      <a:pt x="17" y="154"/>
                    </a:lnTo>
                    <a:lnTo>
                      <a:pt x="13" y="171"/>
                    </a:lnTo>
                    <a:lnTo>
                      <a:pt x="13" y="189"/>
                    </a:lnTo>
                    <a:lnTo>
                      <a:pt x="13" y="725"/>
                    </a:lnTo>
                    <a:lnTo>
                      <a:pt x="13" y="725"/>
                    </a:lnTo>
                    <a:lnTo>
                      <a:pt x="13" y="743"/>
                    </a:lnTo>
                    <a:lnTo>
                      <a:pt x="17" y="761"/>
                    </a:lnTo>
                    <a:lnTo>
                      <a:pt x="21" y="778"/>
                    </a:lnTo>
                    <a:lnTo>
                      <a:pt x="27" y="794"/>
                    </a:lnTo>
                    <a:lnTo>
                      <a:pt x="35" y="810"/>
                    </a:lnTo>
                    <a:lnTo>
                      <a:pt x="44" y="823"/>
                    </a:lnTo>
                    <a:lnTo>
                      <a:pt x="54" y="837"/>
                    </a:lnTo>
                    <a:lnTo>
                      <a:pt x="65" y="850"/>
                    </a:lnTo>
                    <a:lnTo>
                      <a:pt x="78" y="862"/>
                    </a:lnTo>
                    <a:lnTo>
                      <a:pt x="91" y="872"/>
                    </a:lnTo>
                    <a:lnTo>
                      <a:pt x="106" y="880"/>
                    </a:lnTo>
                    <a:lnTo>
                      <a:pt x="122" y="888"/>
                    </a:lnTo>
                    <a:lnTo>
                      <a:pt x="139" y="893"/>
                    </a:lnTo>
                    <a:lnTo>
                      <a:pt x="156" y="898"/>
                    </a:lnTo>
                    <a:lnTo>
                      <a:pt x="174" y="901"/>
                    </a:lnTo>
                    <a:lnTo>
                      <a:pt x="192" y="901"/>
                    </a:lnTo>
                    <a:lnTo>
                      <a:pt x="1403" y="901"/>
                    </a:lnTo>
                    <a:lnTo>
                      <a:pt x="1403" y="901"/>
                    </a:lnTo>
                    <a:lnTo>
                      <a:pt x="1418" y="901"/>
                    </a:lnTo>
                    <a:lnTo>
                      <a:pt x="1431" y="899"/>
                    </a:lnTo>
                    <a:lnTo>
                      <a:pt x="1445" y="897"/>
                    </a:lnTo>
                    <a:lnTo>
                      <a:pt x="1457" y="893"/>
                    </a:lnTo>
                    <a:lnTo>
                      <a:pt x="1471" y="889"/>
                    </a:lnTo>
                    <a:lnTo>
                      <a:pt x="1483" y="883"/>
                    </a:lnTo>
                    <a:lnTo>
                      <a:pt x="1495" y="876"/>
                    </a:lnTo>
                    <a:lnTo>
                      <a:pt x="1506" y="870"/>
                    </a:lnTo>
                    <a:lnTo>
                      <a:pt x="1517" y="862"/>
                    </a:lnTo>
                    <a:lnTo>
                      <a:pt x="1528" y="853"/>
                    </a:lnTo>
                    <a:lnTo>
                      <a:pt x="1537" y="844"/>
                    </a:lnTo>
                    <a:lnTo>
                      <a:pt x="1546" y="833"/>
                    </a:lnTo>
                    <a:lnTo>
                      <a:pt x="1554" y="822"/>
                    </a:lnTo>
                    <a:lnTo>
                      <a:pt x="1560" y="811"/>
                    </a:lnTo>
                    <a:lnTo>
                      <a:pt x="1566" y="798"/>
                    </a:lnTo>
                    <a:lnTo>
                      <a:pt x="1572" y="786"/>
                    </a:lnTo>
                    <a:lnTo>
                      <a:pt x="1572" y="786"/>
                    </a:lnTo>
                    <a:lnTo>
                      <a:pt x="1576" y="770"/>
                    </a:lnTo>
                    <a:lnTo>
                      <a:pt x="1580" y="755"/>
                    </a:lnTo>
                    <a:lnTo>
                      <a:pt x="1582" y="740"/>
                    </a:lnTo>
                    <a:lnTo>
                      <a:pt x="1583" y="725"/>
                    </a:lnTo>
                    <a:lnTo>
                      <a:pt x="1583" y="189"/>
                    </a:lnTo>
                    <a:lnTo>
                      <a:pt x="1583" y="189"/>
                    </a:lnTo>
                    <a:lnTo>
                      <a:pt x="1582" y="171"/>
                    </a:lnTo>
                    <a:lnTo>
                      <a:pt x="1579" y="154"/>
                    </a:lnTo>
                    <a:lnTo>
                      <a:pt x="1575" y="137"/>
                    </a:lnTo>
                    <a:lnTo>
                      <a:pt x="1568" y="120"/>
                    </a:lnTo>
                    <a:lnTo>
                      <a:pt x="1562" y="105"/>
                    </a:lnTo>
                    <a:lnTo>
                      <a:pt x="1552" y="90"/>
                    </a:lnTo>
                    <a:lnTo>
                      <a:pt x="1542" y="77"/>
                    </a:lnTo>
                    <a:lnTo>
                      <a:pt x="1530" y="64"/>
                    </a:lnTo>
                    <a:lnTo>
                      <a:pt x="1517" y="53"/>
                    </a:lnTo>
                    <a:lnTo>
                      <a:pt x="1504" y="43"/>
                    </a:lnTo>
                    <a:lnTo>
                      <a:pt x="1489" y="34"/>
                    </a:lnTo>
                    <a:lnTo>
                      <a:pt x="1473" y="26"/>
                    </a:lnTo>
                    <a:lnTo>
                      <a:pt x="1456" y="20"/>
                    </a:lnTo>
                    <a:lnTo>
                      <a:pt x="1439" y="15"/>
                    </a:lnTo>
                    <a:lnTo>
                      <a:pt x="1422" y="13"/>
                    </a:lnTo>
                    <a:lnTo>
                      <a:pt x="1403" y="12"/>
                    </a:lnTo>
                    <a:lnTo>
                      <a:pt x="192"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27">
                <a:extLst>
                  <a:ext uri="{FF2B5EF4-FFF2-40B4-BE49-F238E27FC236}">
                    <a16:creationId xmlns:a16="http://schemas.microsoft.com/office/drawing/2014/main" id="{4F996246-1650-584A-AEC6-25F943F590DC}"/>
                  </a:ext>
                </a:extLst>
              </p:cNvPr>
              <p:cNvSpPr>
                <a:spLocks/>
              </p:cNvSpPr>
              <p:nvPr userDrawn="1"/>
            </p:nvSpPr>
            <p:spPr bwMode="auto">
              <a:xfrm>
                <a:off x="8061325" y="236538"/>
                <a:ext cx="303213" cy="298450"/>
              </a:xfrm>
              <a:custGeom>
                <a:avLst/>
                <a:gdLst>
                  <a:gd name="T0" fmla="*/ 383 w 383"/>
                  <a:gd name="T1" fmla="*/ 24 h 376"/>
                  <a:gd name="T2" fmla="*/ 379 w 383"/>
                  <a:gd name="T3" fmla="*/ 39 h 376"/>
                  <a:gd name="T4" fmla="*/ 373 w 383"/>
                  <a:gd name="T5" fmla="*/ 53 h 376"/>
                  <a:gd name="T6" fmla="*/ 350 w 383"/>
                  <a:gd name="T7" fmla="*/ 76 h 376"/>
                  <a:gd name="T8" fmla="*/ 205 w 383"/>
                  <a:gd name="T9" fmla="*/ 199 h 376"/>
                  <a:gd name="T10" fmla="*/ 182 w 383"/>
                  <a:gd name="T11" fmla="*/ 217 h 376"/>
                  <a:gd name="T12" fmla="*/ 172 w 383"/>
                  <a:gd name="T13" fmla="*/ 227 h 376"/>
                  <a:gd name="T14" fmla="*/ 165 w 383"/>
                  <a:gd name="T15" fmla="*/ 240 h 376"/>
                  <a:gd name="T16" fmla="*/ 159 w 383"/>
                  <a:gd name="T17" fmla="*/ 258 h 376"/>
                  <a:gd name="T18" fmla="*/ 147 w 383"/>
                  <a:gd name="T19" fmla="*/ 317 h 376"/>
                  <a:gd name="T20" fmla="*/ 146 w 383"/>
                  <a:gd name="T21" fmla="*/ 325 h 376"/>
                  <a:gd name="T22" fmla="*/ 139 w 383"/>
                  <a:gd name="T23" fmla="*/ 337 h 376"/>
                  <a:gd name="T24" fmla="*/ 129 w 383"/>
                  <a:gd name="T25" fmla="*/ 349 h 376"/>
                  <a:gd name="T26" fmla="*/ 117 w 383"/>
                  <a:gd name="T27" fmla="*/ 358 h 376"/>
                  <a:gd name="T28" fmla="*/ 111 w 383"/>
                  <a:gd name="T29" fmla="*/ 360 h 376"/>
                  <a:gd name="T30" fmla="*/ 90 w 383"/>
                  <a:gd name="T31" fmla="*/ 363 h 376"/>
                  <a:gd name="T32" fmla="*/ 17 w 383"/>
                  <a:gd name="T33" fmla="*/ 365 h 376"/>
                  <a:gd name="T34" fmla="*/ 12 w 383"/>
                  <a:gd name="T35" fmla="*/ 367 h 376"/>
                  <a:gd name="T36" fmla="*/ 5 w 383"/>
                  <a:gd name="T37" fmla="*/ 376 h 376"/>
                  <a:gd name="T38" fmla="*/ 3 w 383"/>
                  <a:gd name="T39" fmla="*/ 376 h 376"/>
                  <a:gd name="T40" fmla="*/ 0 w 383"/>
                  <a:gd name="T41" fmla="*/ 369 h 376"/>
                  <a:gd name="T42" fmla="*/ 1 w 383"/>
                  <a:gd name="T43" fmla="*/ 360 h 376"/>
                  <a:gd name="T44" fmla="*/ 6 w 383"/>
                  <a:gd name="T45" fmla="*/ 345 h 376"/>
                  <a:gd name="T46" fmla="*/ 12 w 383"/>
                  <a:gd name="T47" fmla="*/ 340 h 376"/>
                  <a:gd name="T48" fmla="*/ 19 w 383"/>
                  <a:gd name="T49" fmla="*/ 335 h 376"/>
                  <a:gd name="T50" fmla="*/ 102 w 383"/>
                  <a:gd name="T51" fmla="*/ 332 h 376"/>
                  <a:gd name="T52" fmla="*/ 106 w 383"/>
                  <a:gd name="T53" fmla="*/ 331 h 376"/>
                  <a:gd name="T54" fmla="*/ 112 w 383"/>
                  <a:gd name="T55" fmla="*/ 327 h 376"/>
                  <a:gd name="T56" fmla="*/ 116 w 383"/>
                  <a:gd name="T57" fmla="*/ 321 h 376"/>
                  <a:gd name="T58" fmla="*/ 125 w 383"/>
                  <a:gd name="T59" fmla="*/ 266 h 376"/>
                  <a:gd name="T60" fmla="*/ 132 w 383"/>
                  <a:gd name="T61" fmla="*/ 239 h 376"/>
                  <a:gd name="T62" fmla="*/ 143 w 383"/>
                  <a:gd name="T63" fmla="*/ 214 h 376"/>
                  <a:gd name="T64" fmla="*/ 156 w 383"/>
                  <a:gd name="T65" fmla="*/ 200 h 376"/>
                  <a:gd name="T66" fmla="*/ 186 w 383"/>
                  <a:gd name="T67" fmla="*/ 175 h 376"/>
                  <a:gd name="T68" fmla="*/ 201 w 383"/>
                  <a:gd name="T69" fmla="*/ 163 h 376"/>
                  <a:gd name="T70" fmla="*/ 334 w 383"/>
                  <a:gd name="T71" fmla="*/ 50 h 376"/>
                  <a:gd name="T72" fmla="*/ 343 w 383"/>
                  <a:gd name="T73" fmla="*/ 41 h 376"/>
                  <a:gd name="T74" fmla="*/ 358 w 383"/>
                  <a:gd name="T75" fmla="*/ 18 h 376"/>
                  <a:gd name="T76" fmla="*/ 362 w 383"/>
                  <a:gd name="T77" fmla="*/ 4 h 376"/>
                  <a:gd name="T78" fmla="*/ 364 w 383"/>
                  <a:gd name="T79" fmla="*/ 0 h 376"/>
                  <a:gd name="T80" fmla="*/ 376 w 383"/>
                  <a:gd name="T81" fmla="*/ 9 h 376"/>
                  <a:gd name="T82" fmla="*/ 382 w 383"/>
                  <a:gd name="T83" fmla="*/ 20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3" h="376">
                    <a:moveTo>
                      <a:pt x="383" y="24"/>
                    </a:moveTo>
                    <a:lnTo>
                      <a:pt x="383" y="24"/>
                    </a:lnTo>
                    <a:lnTo>
                      <a:pt x="382" y="33"/>
                    </a:lnTo>
                    <a:lnTo>
                      <a:pt x="379" y="39"/>
                    </a:lnTo>
                    <a:lnTo>
                      <a:pt x="376" y="47"/>
                    </a:lnTo>
                    <a:lnTo>
                      <a:pt x="373" y="53"/>
                    </a:lnTo>
                    <a:lnTo>
                      <a:pt x="361" y="65"/>
                    </a:lnTo>
                    <a:lnTo>
                      <a:pt x="350" y="76"/>
                    </a:lnTo>
                    <a:lnTo>
                      <a:pt x="205" y="199"/>
                    </a:lnTo>
                    <a:lnTo>
                      <a:pt x="205" y="199"/>
                    </a:lnTo>
                    <a:lnTo>
                      <a:pt x="194" y="208"/>
                    </a:lnTo>
                    <a:lnTo>
                      <a:pt x="182" y="217"/>
                    </a:lnTo>
                    <a:lnTo>
                      <a:pt x="178" y="222"/>
                    </a:lnTo>
                    <a:lnTo>
                      <a:pt x="172" y="227"/>
                    </a:lnTo>
                    <a:lnTo>
                      <a:pt x="169" y="233"/>
                    </a:lnTo>
                    <a:lnTo>
                      <a:pt x="165" y="240"/>
                    </a:lnTo>
                    <a:lnTo>
                      <a:pt x="165" y="240"/>
                    </a:lnTo>
                    <a:lnTo>
                      <a:pt x="159" y="258"/>
                    </a:lnTo>
                    <a:lnTo>
                      <a:pt x="154" y="277"/>
                    </a:lnTo>
                    <a:lnTo>
                      <a:pt x="147" y="317"/>
                    </a:lnTo>
                    <a:lnTo>
                      <a:pt x="147" y="317"/>
                    </a:lnTo>
                    <a:lnTo>
                      <a:pt x="146" y="325"/>
                    </a:lnTo>
                    <a:lnTo>
                      <a:pt x="143" y="332"/>
                    </a:lnTo>
                    <a:lnTo>
                      <a:pt x="139" y="337"/>
                    </a:lnTo>
                    <a:lnTo>
                      <a:pt x="135" y="343"/>
                    </a:lnTo>
                    <a:lnTo>
                      <a:pt x="129" y="349"/>
                    </a:lnTo>
                    <a:lnTo>
                      <a:pt x="124" y="353"/>
                    </a:lnTo>
                    <a:lnTo>
                      <a:pt x="117" y="358"/>
                    </a:lnTo>
                    <a:lnTo>
                      <a:pt x="111" y="360"/>
                    </a:lnTo>
                    <a:lnTo>
                      <a:pt x="111" y="360"/>
                    </a:lnTo>
                    <a:lnTo>
                      <a:pt x="101" y="362"/>
                    </a:lnTo>
                    <a:lnTo>
                      <a:pt x="90" y="363"/>
                    </a:lnTo>
                    <a:lnTo>
                      <a:pt x="68" y="363"/>
                    </a:lnTo>
                    <a:lnTo>
                      <a:pt x="17" y="365"/>
                    </a:lnTo>
                    <a:lnTo>
                      <a:pt x="17" y="365"/>
                    </a:lnTo>
                    <a:lnTo>
                      <a:pt x="12" y="367"/>
                    </a:lnTo>
                    <a:lnTo>
                      <a:pt x="7" y="371"/>
                    </a:lnTo>
                    <a:lnTo>
                      <a:pt x="5" y="376"/>
                    </a:lnTo>
                    <a:lnTo>
                      <a:pt x="5" y="376"/>
                    </a:lnTo>
                    <a:lnTo>
                      <a:pt x="3" y="376"/>
                    </a:lnTo>
                    <a:lnTo>
                      <a:pt x="1" y="374"/>
                    </a:lnTo>
                    <a:lnTo>
                      <a:pt x="0" y="369"/>
                    </a:lnTo>
                    <a:lnTo>
                      <a:pt x="0" y="369"/>
                    </a:lnTo>
                    <a:lnTo>
                      <a:pt x="1" y="360"/>
                    </a:lnTo>
                    <a:lnTo>
                      <a:pt x="3" y="352"/>
                    </a:lnTo>
                    <a:lnTo>
                      <a:pt x="6" y="345"/>
                    </a:lnTo>
                    <a:lnTo>
                      <a:pt x="12" y="340"/>
                    </a:lnTo>
                    <a:lnTo>
                      <a:pt x="12" y="340"/>
                    </a:lnTo>
                    <a:lnTo>
                      <a:pt x="15" y="336"/>
                    </a:lnTo>
                    <a:lnTo>
                      <a:pt x="19" y="335"/>
                    </a:lnTo>
                    <a:lnTo>
                      <a:pt x="29" y="333"/>
                    </a:lnTo>
                    <a:lnTo>
                      <a:pt x="102" y="332"/>
                    </a:lnTo>
                    <a:lnTo>
                      <a:pt x="102" y="332"/>
                    </a:lnTo>
                    <a:lnTo>
                      <a:pt x="106" y="331"/>
                    </a:lnTo>
                    <a:lnTo>
                      <a:pt x="108" y="329"/>
                    </a:lnTo>
                    <a:lnTo>
                      <a:pt x="112" y="327"/>
                    </a:lnTo>
                    <a:lnTo>
                      <a:pt x="116" y="321"/>
                    </a:lnTo>
                    <a:lnTo>
                      <a:pt x="116" y="321"/>
                    </a:lnTo>
                    <a:lnTo>
                      <a:pt x="120" y="293"/>
                    </a:lnTo>
                    <a:lnTo>
                      <a:pt x="125" y="266"/>
                    </a:lnTo>
                    <a:lnTo>
                      <a:pt x="128" y="252"/>
                    </a:lnTo>
                    <a:lnTo>
                      <a:pt x="132" y="239"/>
                    </a:lnTo>
                    <a:lnTo>
                      <a:pt x="137" y="226"/>
                    </a:lnTo>
                    <a:lnTo>
                      <a:pt x="143" y="214"/>
                    </a:lnTo>
                    <a:lnTo>
                      <a:pt x="143" y="214"/>
                    </a:lnTo>
                    <a:lnTo>
                      <a:pt x="156" y="200"/>
                    </a:lnTo>
                    <a:lnTo>
                      <a:pt x="171" y="188"/>
                    </a:lnTo>
                    <a:lnTo>
                      <a:pt x="186" y="175"/>
                    </a:lnTo>
                    <a:lnTo>
                      <a:pt x="201" y="163"/>
                    </a:lnTo>
                    <a:lnTo>
                      <a:pt x="201" y="163"/>
                    </a:lnTo>
                    <a:lnTo>
                      <a:pt x="267" y="106"/>
                    </a:lnTo>
                    <a:lnTo>
                      <a:pt x="334" y="50"/>
                    </a:lnTo>
                    <a:lnTo>
                      <a:pt x="334" y="50"/>
                    </a:lnTo>
                    <a:lnTo>
                      <a:pt x="343" y="41"/>
                    </a:lnTo>
                    <a:lnTo>
                      <a:pt x="351" y="29"/>
                    </a:lnTo>
                    <a:lnTo>
                      <a:pt x="358" y="18"/>
                    </a:lnTo>
                    <a:lnTo>
                      <a:pt x="360" y="11"/>
                    </a:lnTo>
                    <a:lnTo>
                      <a:pt x="362" y="4"/>
                    </a:lnTo>
                    <a:lnTo>
                      <a:pt x="364" y="0"/>
                    </a:lnTo>
                    <a:lnTo>
                      <a:pt x="364" y="0"/>
                    </a:lnTo>
                    <a:lnTo>
                      <a:pt x="370" y="3"/>
                    </a:lnTo>
                    <a:lnTo>
                      <a:pt x="376" y="9"/>
                    </a:lnTo>
                    <a:lnTo>
                      <a:pt x="381" y="16"/>
                    </a:lnTo>
                    <a:lnTo>
                      <a:pt x="382" y="20"/>
                    </a:lnTo>
                    <a:lnTo>
                      <a:pt x="383"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28">
                <a:extLst>
                  <a:ext uri="{FF2B5EF4-FFF2-40B4-BE49-F238E27FC236}">
                    <a16:creationId xmlns:a16="http://schemas.microsoft.com/office/drawing/2014/main" id="{6C82C5A0-6FCA-AF4F-8168-01E9BF6F4ABF}"/>
                  </a:ext>
                </a:extLst>
              </p:cNvPr>
              <p:cNvSpPr>
                <a:spLocks/>
              </p:cNvSpPr>
              <p:nvPr userDrawn="1"/>
            </p:nvSpPr>
            <p:spPr bwMode="auto">
              <a:xfrm>
                <a:off x="8061325" y="236538"/>
                <a:ext cx="303213" cy="298450"/>
              </a:xfrm>
              <a:custGeom>
                <a:avLst/>
                <a:gdLst>
                  <a:gd name="T0" fmla="*/ 383 w 383"/>
                  <a:gd name="T1" fmla="*/ 24 h 376"/>
                  <a:gd name="T2" fmla="*/ 379 w 383"/>
                  <a:gd name="T3" fmla="*/ 39 h 376"/>
                  <a:gd name="T4" fmla="*/ 373 w 383"/>
                  <a:gd name="T5" fmla="*/ 53 h 376"/>
                  <a:gd name="T6" fmla="*/ 350 w 383"/>
                  <a:gd name="T7" fmla="*/ 76 h 376"/>
                  <a:gd name="T8" fmla="*/ 205 w 383"/>
                  <a:gd name="T9" fmla="*/ 199 h 376"/>
                  <a:gd name="T10" fmla="*/ 182 w 383"/>
                  <a:gd name="T11" fmla="*/ 217 h 376"/>
                  <a:gd name="T12" fmla="*/ 172 w 383"/>
                  <a:gd name="T13" fmla="*/ 227 h 376"/>
                  <a:gd name="T14" fmla="*/ 165 w 383"/>
                  <a:gd name="T15" fmla="*/ 240 h 376"/>
                  <a:gd name="T16" fmla="*/ 159 w 383"/>
                  <a:gd name="T17" fmla="*/ 258 h 376"/>
                  <a:gd name="T18" fmla="*/ 147 w 383"/>
                  <a:gd name="T19" fmla="*/ 317 h 376"/>
                  <a:gd name="T20" fmla="*/ 146 w 383"/>
                  <a:gd name="T21" fmla="*/ 325 h 376"/>
                  <a:gd name="T22" fmla="*/ 139 w 383"/>
                  <a:gd name="T23" fmla="*/ 337 h 376"/>
                  <a:gd name="T24" fmla="*/ 129 w 383"/>
                  <a:gd name="T25" fmla="*/ 349 h 376"/>
                  <a:gd name="T26" fmla="*/ 117 w 383"/>
                  <a:gd name="T27" fmla="*/ 358 h 376"/>
                  <a:gd name="T28" fmla="*/ 111 w 383"/>
                  <a:gd name="T29" fmla="*/ 360 h 376"/>
                  <a:gd name="T30" fmla="*/ 90 w 383"/>
                  <a:gd name="T31" fmla="*/ 363 h 376"/>
                  <a:gd name="T32" fmla="*/ 17 w 383"/>
                  <a:gd name="T33" fmla="*/ 365 h 376"/>
                  <a:gd name="T34" fmla="*/ 12 w 383"/>
                  <a:gd name="T35" fmla="*/ 367 h 376"/>
                  <a:gd name="T36" fmla="*/ 5 w 383"/>
                  <a:gd name="T37" fmla="*/ 376 h 376"/>
                  <a:gd name="T38" fmla="*/ 3 w 383"/>
                  <a:gd name="T39" fmla="*/ 376 h 376"/>
                  <a:gd name="T40" fmla="*/ 0 w 383"/>
                  <a:gd name="T41" fmla="*/ 369 h 376"/>
                  <a:gd name="T42" fmla="*/ 1 w 383"/>
                  <a:gd name="T43" fmla="*/ 360 h 376"/>
                  <a:gd name="T44" fmla="*/ 6 w 383"/>
                  <a:gd name="T45" fmla="*/ 345 h 376"/>
                  <a:gd name="T46" fmla="*/ 12 w 383"/>
                  <a:gd name="T47" fmla="*/ 340 h 376"/>
                  <a:gd name="T48" fmla="*/ 19 w 383"/>
                  <a:gd name="T49" fmla="*/ 335 h 376"/>
                  <a:gd name="T50" fmla="*/ 102 w 383"/>
                  <a:gd name="T51" fmla="*/ 332 h 376"/>
                  <a:gd name="T52" fmla="*/ 106 w 383"/>
                  <a:gd name="T53" fmla="*/ 331 h 376"/>
                  <a:gd name="T54" fmla="*/ 112 w 383"/>
                  <a:gd name="T55" fmla="*/ 327 h 376"/>
                  <a:gd name="T56" fmla="*/ 116 w 383"/>
                  <a:gd name="T57" fmla="*/ 321 h 376"/>
                  <a:gd name="T58" fmla="*/ 125 w 383"/>
                  <a:gd name="T59" fmla="*/ 266 h 376"/>
                  <a:gd name="T60" fmla="*/ 132 w 383"/>
                  <a:gd name="T61" fmla="*/ 239 h 376"/>
                  <a:gd name="T62" fmla="*/ 143 w 383"/>
                  <a:gd name="T63" fmla="*/ 214 h 376"/>
                  <a:gd name="T64" fmla="*/ 156 w 383"/>
                  <a:gd name="T65" fmla="*/ 200 h 376"/>
                  <a:gd name="T66" fmla="*/ 186 w 383"/>
                  <a:gd name="T67" fmla="*/ 175 h 376"/>
                  <a:gd name="T68" fmla="*/ 201 w 383"/>
                  <a:gd name="T69" fmla="*/ 163 h 376"/>
                  <a:gd name="T70" fmla="*/ 334 w 383"/>
                  <a:gd name="T71" fmla="*/ 50 h 376"/>
                  <a:gd name="T72" fmla="*/ 343 w 383"/>
                  <a:gd name="T73" fmla="*/ 41 h 376"/>
                  <a:gd name="T74" fmla="*/ 358 w 383"/>
                  <a:gd name="T75" fmla="*/ 18 h 376"/>
                  <a:gd name="T76" fmla="*/ 362 w 383"/>
                  <a:gd name="T77" fmla="*/ 4 h 376"/>
                  <a:gd name="T78" fmla="*/ 364 w 383"/>
                  <a:gd name="T79" fmla="*/ 0 h 376"/>
                  <a:gd name="T80" fmla="*/ 376 w 383"/>
                  <a:gd name="T81" fmla="*/ 9 h 376"/>
                  <a:gd name="T82" fmla="*/ 382 w 383"/>
                  <a:gd name="T83" fmla="*/ 20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3" h="376">
                    <a:moveTo>
                      <a:pt x="383" y="24"/>
                    </a:moveTo>
                    <a:lnTo>
                      <a:pt x="383" y="24"/>
                    </a:lnTo>
                    <a:lnTo>
                      <a:pt x="382" y="33"/>
                    </a:lnTo>
                    <a:lnTo>
                      <a:pt x="379" y="39"/>
                    </a:lnTo>
                    <a:lnTo>
                      <a:pt x="376" y="47"/>
                    </a:lnTo>
                    <a:lnTo>
                      <a:pt x="373" y="53"/>
                    </a:lnTo>
                    <a:lnTo>
                      <a:pt x="361" y="65"/>
                    </a:lnTo>
                    <a:lnTo>
                      <a:pt x="350" y="76"/>
                    </a:lnTo>
                    <a:lnTo>
                      <a:pt x="205" y="199"/>
                    </a:lnTo>
                    <a:lnTo>
                      <a:pt x="205" y="199"/>
                    </a:lnTo>
                    <a:lnTo>
                      <a:pt x="194" y="208"/>
                    </a:lnTo>
                    <a:lnTo>
                      <a:pt x="182" y="217"/>
                    </a:lnTo>
                    <a:lnTo>
                      <a:pt x="178" y="222"/>
                    </a:lnTo>
                    <a:lnTo>
                      <a:pt x="172" y="227"/>
                    </a:lnTo>
                    <a:lnTo>
                      <a:pt x="169" y="233"/>
                    </a:lnTo>
                    <a:lnTo>
                      <a:pt x="165" y="240"/>
                    </a:lnTo>
                    <a:lnTo>
                      <a:pt x="165" y="240"/>
                    </a:lnTo>
                    <a:lnTo>
                      <a:pt x="159" y="258"/>
                    </a:lnTo>
                    <a:lnTo>
                      <a:pt x="154" y="277"/>
                    </a:lnTo>
                    <a:lnTo>
                      <a:pt x="147" y="317"/>
                    </a:lnTo>
                    <a:lnTo>
                      <a:pt x="147" y="317"/>
                    </a:lnTo>
                    <a:lnTo>
                      <a:pt x="146" y="325"/>
                    </a:lnTo>
                    <a:lnTo>
                      <a:pt x="143" y="332"/>
                    </a:lnTo>
                    <a:lnTo>
                      <a:pt x="139" y="337"/>
                    </a:lnTo>
                    <a:lnTo>
                      <a:pt x="135" y="343"/>
                    </a:lnTo>
                    <a:lnTo>
                      <a:pt x="129" y="349"/>
                    </a:lnTo>
                    <a:lnTo>
                      <a:pt x="124" y="353"/>
                    </a:lnTo>
                    <a:lnTo>
                      <a:pt x="117" y="358"/>
                    </a:lnTo>
                    <a:lnTo>
                      <a:pt x="111" y="360"/>
                    </a:lnTo>
                    <a:lnTo>
                      <a:pt x="111" y="360"/>
                    </a:lnTo>
                    <a:lnTo>
                      <a:pt x="101" y="362"/>
                    </a:lnTo>
                    <a:lnTo>
                      <a:pt x="90" y="363"/>
                    </a:lnTo>
                    <a:lnTo>
                      <a:pt x="68" y="363"/>
                    </a:lnTo>
                    <a:lnTo>
                      <a:pt x="17" y="365"/>
                    </a:lnTo>
                    <a:lnTo>
                      <a:pt x="17" y="365"/>
                    </a:lnTo>
                    <a:lnTo>
                      <a:pt x="12" y="367"/>
                    </a:lnTo>
                    <a:lnTo>
                      <a:pt x="7" y="371"/>
                    </a:lnTo>
                    <a:lnTo>
                      <a:pt x="5" y="376"/>
                    </a:lnTo>
                    <a:lnTo>
                      <a:pt x="5" y="376"/>
                    </a:lnTo>
                    <a:lnTo>
                      <a:pt x="3" y="376"/>
                    </a:lnTo>
                    <a:lnTo>
                      <a:pt x="1" y="374"/>
                    </a:lnTo>
                    <a:lnTo>
                      <a:pt x="0" y="369"/>
                    </a:lnTo>
                    <a:lnTo>
                      <a:pt x="0" y="369"/>
                    </a:lnTo>
                    <a:lnTo>
                      <a:pt x="1" y="360"/>
                    </a:lnTo>
                    <a:lnTo>
                      <a:pt x="3" y="352"/>
                    </a:lnTo>
                    <a:lnTo>
                      <a:pt x="6" y="345"/>
                    </a:lnTo>
                    <a:lnTo>
                      <a:pt x="12" y="340"/>
                    </a:lnTo>
                    <a:lnTo>
                      <a:pt x="12" y="340"/>
                    </a:lnTo>
                    <a:lnTo>
                      <a:pt x="15" y="336"/>
                    </a:lnTo>
                    <a:lnTo>
                      <a:pt x="19" y="335"/>
                    </a:lnTo>
                    <a:lnTo>
                      <a:pt x="29" y="333"/>
                    </a:lnTo>
                    <a:lnTo>
                      <a:pt x="102" y="332"/>
                    </a:lnTo>
                    <a:lnTo>
                      <a:pt x="102" y="332"/>
                    </a:lnTo>
                    <a:lnTo>
                      <a:pt x="106" y="331"/>
                    </a:lnTo>
                    <a:lnTo>
                      <a:pt x="108" y="329"/>
                    </a:lnTo>
                    <a:lnTo>
                      <a:pt x="112" y="327"/>
                    </a:lnTo>
                    <a:lnTo>
                      <a:pt x="116" y="321"/>
                    </a:lnTo>
                    <a:lnTo>
                      <a:pt x="116" y="321"/>
                    </a:lnTo>
                    <a:lnTo>
                      <a:pt x="120" y="293"/>
                    </a:lnTo>
                    <a:lnTo>
                      <a:pt x="125" y="266"/>
                    </a:lnTo>
                    <a:lnTo>
                      <a:pt x="128" y="252"/>
                    </a:lnTo>
                    <a:lnTo>
                      <a:pt x="132" y="239"/>
                    </a:lnTo>
                    <a:lnTo>
                      <a:pt x="137" y="226"/>
                    </a:lnTo>
                    <a:lnTo>
                      <a:pt x="143" y="214"/>
                    </a:lnTo>
                    <a:lnTo>
                      <a:pt x="143" y="214"/>
                    </a:lnTo>
                    <a:lnTo>
                      <a:pt x="156" y="200"/>
                    </a:lnTo>
                    <a:lnTo>
                      <a:pt x="171" y="188"/>
                    </a:lnTo>
                    <a:lnTo>
                      <a:pt x="186" y="175"/>
                    </a:lnTo>
                    <a:lnTo>
                      <a:pt x="201" y="163"/>
                    </a:lnTo>
                    <a:lnTo>
                      <a:pt x="201" y="163"/>
                    </a:lnTo>
                    <a:lnTo>
                      <a:pt x="267" y="106"/>
                    </a:lnTo>
                    <a:lnTo>
                      <a:pt x="334" y="50"/>
                    </a:lnTo>
                    <a:lnTo>
                      <a:pt x="334" y="50"/>
                    </a:lnTo>
                    <a:lnTo>
                      <a:pt x="343" y="41"/>
                    </a:lnTo>
                    <a:lnTo>
                      <a:pt x="351" y="29"/>
                    </a:lnTo>
                    <a:lnTo>
                      <a:pt x="358" y="18"/>
                    </a:lnTo>
                    <a:lnTo>
                      <a:pt x="360" y="11"/>
                    </a:lnTo>
                    <a:lnTo>
                      <a:pt x="362" y="4"/>
                    </a:lnTo>
                    <a:lnTo>
                      <a:pt x="364" y="0"/>
                    </a:lnTo>
                    <a:lnTo>
                      <a:pt x="364" y="0"/>
                    </a:lnTo>
                    <a:lnTo>
                      <a:pt x="370" y="3"/>
                    </a:lnTo>
                    <a:lnTo>
                      <a:pt x="376" y="9"/>
                    </a:lnTo>
                    <a:lnTo>
                      <a:pt x="381" y="16"/>
                    </a:lnTo>
                    <a:lnTo>
                      <a:pt x="382" y="20"/>
                    </a:lnTo>
                    <a:lnTo>
                      <a:pt x="383" y="2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29">
                <a:extLst>
                  <a:ext uri="{FF2B5EF4-FFF2-40B4-BE49-F238E27FC236}">
                    <a16:creationId xmlns:a16="http://schemas.microsoft.com/office/drawing/2014/main" id="{5350DA1A-0812-FD48-A0A9-C6D324686E55}"/>
                  </a:ext>
                </a:extLst>
              </p:cNvPr>
              <p:cNvSpPr>
                <a:spLocks/>
              </p:cNvSpPr>
              <p:nvPr userDrawn="1"/>
            </p:nvSpPr>
            <p:spPr bwMode="auto">
              <a:xfrm>
                <a:off x="8193088" y="271463"/>
                <a:ext cx="204788" cy="406400"/>
              </a:xfrm>
              <a:custGeom>
                <a:avLst/>
                <a:gdLst>
                  <a:gd name="T0" fmla="*/ 257 w 258"/>
                  <a:gd name="T1" fmla="*/ 36 h 511"/>
                  <a:gd name="T2" fmla="*/ 228 w 258"/>
                  <a:gd name="T3" fmla="*/ 70 h 511"/>
                  <a:gd name="T4" fmla="*/ 57 w 258"/>
                  <a:gd name="T5" fmla="*/ 217 h 511"/>
                  <a:gd name="T6" fmla="*/ 46 w 258"/>
                  <a:gd name="T7" fmla="*/ 257 h 511"/>
                  <a:gd name="T8" fmla="*/ 47 w 258"/>
                  <a:gd name="T9" fmla="*/ 282 h 511"/>
                  <a:gd name="T10" fmla="*/ 35 w 258"/>
                  <a:gd name="T11" fmla="*/ 317 h 511"/>
                  <a:gd name="T12" fmla="*/ 39 w 258"/>
                  <a:gd name="T13" fmla="*/ 324 h 511"/>
                  <a:gd name="T14" fmla="*/ 53 w 258"/>
                  <a:gd name="T15" fmla="*/ 328 h 511"/>
                  <a:gd name="T16" fmla="*/ 53 w 258"/>
                  <a:gd name="T17" fmla="*/ 340 h 511"/>
                  <a:gd name="T18" fmla="*/ 58 w 258"/>
                  <a:gd name="T19" fmla="*/ 341 h 511"/>
                  <a:gd name="T20" fmla="*/ 58 w 258"/>
                  <a:gd name="T21" fmla="*/ 347 h 511"/>
                  <a:gd name="T22" fmla="*/ 63 w 258"/>
                  <a:gd name="T23" fmla="*/ 353 h 511"/>
                  <a:gd name="T24" fmla="*/ 63 w 258"/>
                  <a:gd name="T25" fmla="*/ 362 h 511"/>
                  <a:gd name="T26" fmla="*/ 69 w 258"/>
                  <a:gd name="T27" fmla="*/ 373 h 511"/>
                  <a:gd name="T28" fmla="*/ 90 w 258"/>
                  <a:gd name="T29" fmla="*/ 378 h 511"/>
                  <a:gd name="T30" fmla="*/ 123 w 258"/>
                  <a:gd name="T31" fmla="*/ 377 h 511"/>
                  <a:gd name="T32" fmla="*/ 134 w 258"/>
                  <a:gd name="T33" fmla="*/ 384 h 511"/>
                  <a:gd name="T34" fmla="*/ 138 w 258"/>
                  <a:gd name="T35" fmla="*/ 402 h 511"/>
                  <a:gd name="T36" fmla="*/ 128 w 258"/>
                  <a:gd name="T37" fmla="*/ 416 h 511"/>
                  <a:gd name="T38" fmla="*/ 91 w 258"/>
                  <a:gd name="T39" fmla="*/ 442 h 511"/>
                  <a:gd name="T40" fmla="*/ 83 w 258"/>
                  <a:gd name="T41" fmla="*/ 462 h 511"/>
                  <a:gd name="T42" fmla="*/ 91 w 258"/>
                  <a:gd name="T43" fmla="*/ 481 h 511"/>
                  <a:gd name="T44" fmla="*/ 107 w 258"/>
                  <a:gd name="T45" fmla="*/ 488 h 511"/>
                  <a:gd name="T46" fmla="*/ 125 w 258"/>
                  <a:gd name="T47" fmla="*/ 485 h 511"/>
                  <a:gd name="T48" fmla="*/ 128 w 258"/>
                  <a:gd name="T49" fmla="*/ 489 h 511"/>
                  <a:gd name="T50" fmla="*/ 90 w 258"/>
                  <a:gd name="T51" fmla="*/ 510 h 511"/>
                  <a:gd name="T52" fmla="*/ 64 w 258"/>
                  <a:gd name="T53" fmla="*/ 506 h 511"/>
                  <a:gd name="T54" fmla="*/ 52 w 258"/>
                  <a:gd name="T55" fmla="*/ 490 h 511"/>
                  <a:gd name="T56" fmla="*/ 49 w 258"/>
                  <a:gd name="T57" fmla="*/ 469 h 511"/>
                  <a:gd name="T58" fmla="*/ 64 w 258"/>
                  <a:gd name="T59" fmla="*/ 449 h 511"/>
                  <a:gd name="T60" fmla="*/ 97 w 258"/>
                  <a:gd name="T61" fmla="*/ 420 h 511"/>
                  <a:gd name="T62" fmla="*/ 99 w 258"/>
                  <a:gd name="T63" fmla="*/ 405 h 511"/>
                  <a:gd name="T64" fmla="*/ 92 w 258"/>
                  <a:gd name="T65" fmla="*/ 396 h 511"/>
                  <a:gd name="T66" fmla="*/ 73 w 258"/>
                  <a:gd name="T67" fmla="*/ 390 h 511"/>
                  <a:gd name="T68" fmla="*/ 38 w 258"/>
                  <a:gd name="T69" fmla="*/ 390 h 511"/>
                  <a:gd name="T70" fmla="*/ 30 w 258"/>
                  <a:gd name="T71" fmla="*/ 376 h 511"/>
                  <a:gd name="T72" fmla="*/ 28 w 258"/>
                  <a:gd name="T73" fmla="*/ 362 h 511"/>
                  <a:gd name="T74" fmla="*/ 21 w 258"/>
                  <a:gd name="T75" fmla="*/ 358 h 511"/>
                  <a:gd name="T76" fmla="*/ 25 w 258"/>
                  <a:gd name="T77" fmla="*/ 352 h 511"/>
                  <a:gd name="T78" fmla="*/ 19 w 258"/>
                  <a:gd name="T79" fmla="*/ 350 h 511"/>
                  <a:gd name="T80" fmla="*/ 17 w 258"/>
                  <a:gd name="T81" fmla="*/ 344 h 511"/>
                  <a:gd name="T82" fmla="*/ 20 w 258"/>
                  <a:gd name="T83" fmla="*/ 333 h 511"/>
                  <a:gd name="T84" fmla="*/ 8 w 258"/>
                  <a:gd name="T85" fmla="*/ 332 h 511"/>
                  <a:gd name="T86" fmla="*/ 0 w 258"/>
                  <a:gd name="T87" fmla="*/ 328 h 511"/>
                  <a:gd name="T88" fmla="*/ 5 w 258"/>
                  <a:gd name="T89" fmla="*/ 314 h 511"/>
                  <a:gd name="T90" fmla="*/ 17 w 258"/>
                  <a:gd name="T91" fmla="*/ 292 h 511"/>
                  <a:gd name="T92" fmla="*/ 13 w 258"/>
                  <a:gd name="T93" fmla="*/ 264 h 511"/>
                  <a:gd name="T94" fmla="*/ 22 w 258"/>
                  <a:gd name="T95" fmla="*/ 217 h 511"/>
                  <a:gd name="T96" fmla="*/ 41 w 258"/>
                  <a:gd name="T97" fmla="*/ 189 h 511"/>
                  <a:gd name="T98" fmla="*/ 219 w 258"/>
                  <a:gd name="T99" fmla="*/ 36 h 511"/>
                  <a:gd name="T100" fmla="*/ 235 w 258"/>
                  <a:gd name="T101" fmla="*/ 15 h 511"/>
                  <a:gd name="T102" fmla="*/ 238 w 258"/>
                  <a:gd name="T103" fmla="*/ 0 h 511"/>
                  <a:gd name="T104" fmla="*/ 247 w 258"/>
                  <a:gd name="T105" fmla="*/ 3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8" h="511">
                    <a:moveTo>
                      <a:pt x="258" y="21"/>
                    </a:moveTo>
                    <a:lnTo>
                      <a:pt x="258" y="21"/>
                    </a:lnTo>
                    <a:lnTo>
                      <a:pt x="258" y="29"/>
                    </a:lnTo>
                    <a:lnTo>
                      <a:pt x="257" y="36"/>
                    </a:lnTo>
                    <a:lnTo>
                      <a:pt x="253" y="43"/>
                    </a:lnTo>
                    <a:lnTo>
                      <a:pt x="250" y="49"/>
                    </a:lnTo>
                    <a:lnTo>
                      <a:pt x="240" y="59"/>
                    </a:lnTo>
                    <a:lnTo>
                      <a:pt x="228" y="70"/>
                    </a:lnTo>
                    <a:lnTo>
                      <a:pt x="168" y="121"/>
                    </a:lnTo>
                    <a:lnTo>
                      <a:pt x="63" y="211"/>
                    </a:lnTo>
                    <a:lnTo>
                      <a:pt x="63" y="211"/>
                    </a:lnTo>
                    <a:lnTo>
                      <a:pt x="57" y="217"/>
                    </a:lnTo>
                    <a:lnTo>
                      <a:pt x="54" y="224"/>
                    </a:lnTo>
                    <a:lnTo>
                      <a:pt x="51" y="232"/>
                    </a:lnTo>
                    <a:lnTo>
                      <a:pt x="48" y="240"/>
                    </a:lnTo>
                    <a:lnTo>
                      <a:pt x="46" y="257"/>
                    </a:lnTo>
                    <a:lnTo>
                      <a:pt x="43" y="273"/>
                    </a:lnTo>
                    <a:lnTo>
                      <a:pt x="43" y="273"/>
                    </a:lnTo>
                    <a:lnTo>
                      <a:pt x="45" y="277"/>
                    </a:lnTo>
                    <a:lnTo>
                      <a:pt x="47" y="282"/>
                    </a:lnTo>
                    <a:lnTo>
                      <a:pt x="49" y="285"/>
                    </a:lnTo>
                    <a:lnTo>
                      <a:pt x="49" y="288"/>
                    </a:lnTo>
                    <a:lnTo>
                      <a:pt x="49" y="291"/>
                    </a:lnTo>
                    <a:lnTo>
                      <a:pt x="35" y="317"/>
                    </a:lnTo>
                    <a:lnTo>
                      <a:pt x="35" y="317"/>
                    </a:lnTo>
                    <a:lnTo>
                      <a:pt x="36" y="321"/>
                    </a:lnTo>
                    <a:lnTo>
                      <a:pt x="37" y="323"/>
                    </a:lnTo>
                    <a:lnTo>
                      <a:pt x="39" y="324"/>
                    </a:lnTo>
                    <a:lnTo>
                      <a:pt x="43" y="324"/>
                    </a:lnTo>
                    <a:lnTo>
                      <a:pt x="48" y="325"/>
                    </a:lnTo>
                    <a:lnTo>
                      <a:pt x="51" y="326"/>
                    </a:lnTo>
                    <a:lnTo>
                      <a:pt x="53" y="328"/>
                    </a:lnTo>
                    <a:lnTo>
                      <a:pt x="53" y="328"/>
                    </a:lnTo>
                    <a:lnTo>
                      <a:pt x="52" y="334"/>
                    </a:lnTo>
                    <a:lnTo>
                      <a:pt x="52" y="338"/>
                    </a:lnTo>
                    <a:lnTo>
                      <a:pt x="53" y="340"/>
                    </a:lnTo>
                    <a:lnTo>
                      <a:pt x="53" y="340"/>
                    </a:lnTo>
                    <a:lnTo>
                      <a:pt x="54" y="341"/>
                    </a:lnTo>
                    <a:lnTo>
                      <a:pt x="55" y="341"/>
                    </a:lnTo>
                    <a:lnTo>
                      <a:pt x="58" y="341"/>
                    </a:lnTo>
                    <a:lnTo>
                      <a:pt x="61" y="342"/>
                    </a:lnTo>
                    <a:lnTo>
                      <a:pt x="60" y="344"/>
                    </a:lnTo>
                    <a:lnTo>
                      <a:pt x="60" y="344"/>
                    </a:lnTo>
                    <a:lnTo>
                      <a:pt x="58" y="347"/>
                    </a:lnTo>
                    <a:lnTo>
                      <a:pt x="58" y="349"/>
                    </a:lnTo>
                    <a:lnTo>
                      <a:pt x="58" y="349"/>
                    </a:lnTo>
                    <a:lnTo>
                      <a:pt x="62" y="351"/>
                    </a:lnTo>
                    <a:lnTo>
                      <a:pt x="63" y="353"/>
                    </a:lnTo>
                    <a:lnTo>
                      <a:pt x="64" y="355"/>
                    </a:lnTo>
                    <a:lnTo>
                      <a:pt x="64" y="355"/>
                    </a:lnTo>
                    <a:lnTo>
                      <a:pt x="63" y="359"/>
                    </a:lnTo>
                    <a:lnTo>
                      <a:pt x="63" y="362"/>
                    </a:lnTo>
                    <a:lnTo>
                      <a:pt x="64" y="366"/>
                    </a:lnTo>
                    <a:lnTo>
                      <a:pt x="65" y="369"/>
                    </a:lnTo>
                    <a:lnTo>
                      <a:pt x="65" y="369"/>
                    </a:lnTo>
                    <a:lnTo>
                      <a:pt x="69" y="373"/>
                    </a:lnTo>
                    <a:lnTo>
                      <a:pt x="73" y="375"/>
                    </a:lnTo>
                    <a:lnTo>
                      <a:pt x="77" y="377"/>
                    </a:lnTo>
                    <a:lnTo>
                      <a:pt x="81" y="377"/>
                    </a:lnTo>
                    <a:lnTo>
                      <a:pt x="90" y="378"/>
                    </a:lnTo>
                    <a:lnTo>
                      <a:pt x="99" y="377"/>
                    </a:lnTo>
                    <a:lnTo>
                      <a:pt x="109" y="376"/>
                    </a:lnTo>
                    <a:lnTo>
                      <a:pt x="118" y="376"/>
                    </a:lnTo>
                    <a:lnTo>
                      <a:pt x="123" y="377"/>
                    </a:lnTo>
                    <a:lnTo>
                      <a:pt x="126" y="378"/>
                    </a:lnTo>
                    <a:lnTo>
                      <a:pt x="131" y="381"/>
                    </a:lnTo>
                    <a:lnTo>
                      <a:pt x="134" y="384"/>
                    </a:lnTo>
                    <a:lnTo>
                      <a:pt x="134" y="384"/>
                    </a:lnTo>
                    <a:lnTo>
                      <a:pt x="137" y="387"/>
                    </a:lnTo>
                    <a:lnTo>
                      <a:pt x="139" y="392"/>
                    </a:lnTo>
                    <a:lnTo>
                      <a:pt x="139" y="396"/>
                    </a:lnTo>
                    <a:lnTo>
                      <a:pt x="138" y="402"/>
                    </a:lnTo>
                    <a:lnTo>
                      <a:pt x="138" y="402"/>
                    </a:lnTo>
                    <a:lnTo>
                      <a:pt x="135" y="407"/>
                    </a:lnTo>
                    <a:lnTo>
                      <a:pt x="132" y="412"/>
                    </a:lnTo>
                    <a:lnTo>
                      <a:pt x="128" y="416"/>
                    </a:lnTo>
                    <a:lnTo>
                      <a:pt x="123" y="420"/>
                    </a:lnTo>
                    <a:lnTo>
                      <a:pt x="112" y="427"/>
                    </a:lnTo>
                    <a:lnTo>
                      <a:pt x="101" y="434"/>
                    </a:lnTo>
                    <a:lnTo>
                      <a:pt x="91" y="442"/>
                    </a:lnTo>
                    <a:lnTo>
                      <a:pt x="88" y="446"/>
                    </a:lnTo>
                    <a:lnTo>
                      <a:pt x="86" y="451"/>
                    </a:lnTo>
                    <a:lnTo>
                      <a:pt x="83" y="456"/>
                    </a:lnTo>
                    <a:lnTo>
                      <a:pt x="83" y="462"/>
                    </a:lnTo>
                    <a:lnTo>
                      <a:pt x="84" y="469"/>
                    </a:lnTo>
                    <a:lnTo>
                      <a:pt x="88" y="477"/>
                    </a:lnTo>
                    <a:lnTo>
                      <a:pt x="88" y="477"/>
                    </a:lnTo>
                    <a:lnTo>
                      <a:pt x="91" y="481"/>
                    </a:lnTo>
                    <a:lnTo>
                      <a:pt x="96" y="485"/>
                    </a:lnTo>
                    <a:lnTo>
                      <a:pt x="101" y="487"/>
                    </a:lnTo>
                    <a:lnTo>
                      <a:pt x="107" y="488"/>
                    </a:lnTo>
                    <a:lnTo>
                      <a:pt x="107" y="488"/>
                    </a:lnTo>
                    <a:lnTo>
                      <a:pt x="113" y="489"/>
                    </a:lnTo>
                    <a:lnTo>
                      <a:pt x="116" y="488"/>
                    </a:lnTo>
                    <a:lnTo>
                      <a:pt x="125" y="485"/>
                    </a:lnTo>
                    <a:lnTo>
                      <a:pt x="125" y="485"/>
                    </a:lnTo>
                    <a:lnTo>
                      <a:pt x="126" y="486"/>
                    </a:lnTo>
                    <a:lnTo>
                      <a:pt x="128" y="488"/>
                    </a:lnTo>
                    <a:lnTo>
                      <a:pt x="128" y="489"/>
                    </a:lnTo>
                    <a:lnTo>
                      <a:pt x="128" y="489"/>
                    </a:lnTo>
                    <a:lnTo>
                      <a:pt x="114" y="498"/>
                    </a:lnTo>
                    <a:lnTo>
                      <a:pt x="106" y="503"/>
                    </a:lnTo>
                    <a:lnTo>
                      <a:pt x="98" y="507"/>
                    </a:lnTo>
                    <a:lnTo>
                      <a:pt x="90" y="510"/>
                    </a:lnTo>
                    <a:lnTo>
                      <a:pt x="82" y="511"/>
                    </a:lnTo>
                    <a:lnTo>
                      <a:pt x="73" y="510"/>
                    </a:lnTo>
                    <a:lnTo>
                      <a:pt x="64" y="506"/>
                    </a:lnTo>
                    <a:lnTo>
                      <a:pt x="64" y="506"/>
                    </a:lnTo>
                    <a:lnTo>
                      <a:pt x="61" y="503"/>
                    </a:lnTo>
                    <a:lnTo>
                      <a:pt x="57" y="500"/>
                    </a:lnTo>
                    <a:lnTo>
                      <a:pt x="54" y="495"/>
                    </a:lnTo>
                    <a:lnTo>
                      <a:pt x="52" y="490"/>
                    </a:lnTo>
                    <a:lnTo>
                      <a:pt x="51" y="486"/>
                    </a:lnTo>
                    <a:lnTo>
                      <a:pt x="49" y="480"/>
                    </a:lnTo>
                    <a:lnTo>
                      <a:pt x="49" y="475"/>
                    </a:lnTo>
                    <a:lnTo>
                      <a:pt x="49" y="469"/>
                    </a:lnTo>
                    <a:lnTo>
                      <a:pt x="49" y="469"/>
                    </a:lnTo>
                    <a:lnTo>
                      <a:pt x="53" y="461"/>
                    </a:lnTo>
                    <a:lnTo>
                      <a:pt x="58" y="454"/>
                    </a:lnTo>
                    <a:lnTo>
                      <a:pt x="64" y="449"/>
                    </a:lnTo>
                    <a:lnTo>
                      <a:pt x="71" y="443"/>
                    </a:lnTo>
                    <a:lnTo>
                      <a:pt x="86" y="433"/>
                    </a:lnTo>
                    <a:lnTo>
                      <a:pt x="92" y="427"/>
                    </a:lnTo>
                    <a:lnTo>
                      <a:pt x="97" y="420"/>
                    </a:lnTo>
                    <a:lnTo>
                      <a:pt x="97" y="420"/>
                    </a:lnTo>
                    <a:lnTo>
                      <a:pt x="99" y="416"/>
                    </a:lnTo>
                    <a:lnTo>
                      <a:pt x="99" y="410"/>
                    </a:lnTo>
                    <a:lnTo>
                      <a:pt x="99" y="405"/>
                    </a:lnTo>
                    <a:lnTo>
                      <a:pt x="97" y="401"/>
                    </a:lnTo>
                    <a:lnTo>
                      <a:pt x="97" y="401"/>
                    </a:lnTo>
                    <a:lnTo>
                      <a:pt x="95" y="399"/>
                    </a:lnTo>
                    <a:lnTo>
                      <a:pt x="92" y="396"/>
                    </a:lnTo>
                    <a:lnTo>
                      <a:pt x="87" y="393"/>
                    </a:lnTo>
                    <a:lnTo>
                      <a:pt x="80" y="391"/>
                    </a:lnTo>
                    <a:lnTo>
                      <a:pt x="73" y="390"/>
                    </a:lnTo>
                    <a:lnTo>
                      <a:pt x="73" y="390"/>
                    </a:lnTo>
                    <a:lnTo>
                      <a:pt x="62" y="391"/>
                    </a:lnTo>
                    <a:lnTo>
                      <a:pt x="49" y="392"/>
                    </a:lnTo>
                    <a:lnTo>
                      <a:pt x="43" y="391"/>
                    </a:lnTo>
                    <a:lnTo>
                      <a:pt x="38" y="390"/>
                    </a:lnTo>
                    <a:lnTo>
                      <a:pt x="34" y="386"/>
                    </a:lnTo>
                    <a:lnTo>
                      <a:pt x="30" y="382"/>
                    </a:lnTo>
                    <a:lnTo>
                      <a:pt x="30" y="382"/>
                    </a:lnTo>
                    <a:lnTo>
                      <a:pt x="30" y="376"/>
                    </a:lnTo>
                    <a:lnTo>
                      <a:pt x="31" y="369"/>
                    </a:lnTo>
                    <a:lnTo>
                      <a:pt x="30" y="367"/>
                    </a:lnTo>
                    <a:lnTo>
                      <a:pt x="30" y="365"/>
                    </a:lnTo>
                    <a:lnTo>
                      <a:pt x="28" y="362"/>
                    </a:lnTo>
                    <a:lnTo>
                      <a:pt x="25" y="361"/>
                    </a:lnTo>
                    <a:lnTo>
                      <a:pt x="25" y="361"/>
                    </a:lnTo>
                    <a:lnTo>
                      <a:pt x="22" y="359"/>
                    </a:lnTo>
                    <a:lnTo>
                      <a:pt x="21" y="358"/>
                    </a:lnTo>
                    <a:lnTo>
                      <a:pt x="22" y="356"/>
                    </a:lnTo>
                    <a:lnTo>
                      <a:pt x="22" y="356"/>
                    </a:lnTo>
                    <a:lnTo>
                      <a:pt x="23" y="353"/>
                    </a:lnTo>
                    <a:lnTo>
                      <a:pt x="25" y="352"/>
                    </a:lnTo>
                    <a:lnTo>
                      <a:pt x="23" y="351"/>
                    </a:lnTo>
                    <a:lnTo>
                      <a:pt x="23" y="351"/>
                    </a:lnTo>
                    <a:lnTo>
                      <a:pt x="20" y="351"/>
                    </a:lnTo>
                    <a:lnTo>
                      <a:pt x="19" y="350"/>
                    </a:lnTo>
                    <a:lnTo>
                      <a:pt x="18" y="349"/>
                    </a:lnTo>
                    <a:lnTo>
                      <a:pt x="18" y="349"/>
                    </a:lnTo>
                    <a:lnTo>
                      <a:pt x="15" y="347"/>
                    </a:lnTo>
                    <a:lnTo>
                      <a:pt x="17" y="344"/>
                    </a:lnTo>
                    <a:lnTo>
                      <a:pt x="19" y="340"/>
                    </a:lnTo>
                    <a:lnTo>
                      <a:pt x="20" y="338"/>
                    </a:lnTo>
                    <a:lnTo>
                      <a:pt x="20" y="335"/>
                    </a:lnTo>
                    <a:lnTo>
                      <a:pt x="20" y="333"/>
                    </a:lnTo>
                    <a:lnTo>
                      <a:pt x="17" y="332"/>
                    </a:lnTo>
                    <a:lnTo>
                      <a:pt x="17" y="332"/>
                    </a:lnTo>
                    <a:lnTo>
                      <a:pt x="12" y="332"/>
                    </a:lnTo>
                    <a:lnTo>
                      <a:pt x="8" y="332"/>
                    </a:lnTo>
                    <a:lnTo>
                      <a:pt x="3" y="332"/>
                    </a:lnTo>
                    <a:lnTo>
                      <a:pt x="2" y="331"/>
                    </a:lnTo>
                    <a:lnTo>
                      <a:pt x="0" y="328"/>
                    </a:lnTo>
                    <a:lnTo>
                      <a:pt x="0" y="328"/>
                    </a:lnTo>
                    <a:lnTo>
                      <a:pt x="0" y="324"/>
                    </a:lnTo>
                    <a:lnTo>
                      <a:pt x="1" y="321"/>
                    </a:lnTo>
                    <a:lnTo>
                      <a:pt x="5" y="314"/>
                    </a:lnTo>
                    <a:lnTo>
                      <a:pt x="5" y="314"/>
                    </a:lnTo>
                    <a:lnTo>
                      <a:pt x="9" y="308"/>
                    </a:lnTo>
                    <a:lnTo>
                      <a:pt x="13" y="302"/>
                    </a:lnTo>
                    <a:lnTo>
                      <a:pt x="17" y="296"/>
                    </a:lnTo>
                    <a:lnTo>
                      <a:pt x="17" y="292"/>
                    </a:lnTo>
                    <a:lnTo>
                      <a:pt x="17" y="289"/>
                    </a:lnTo>
                    <a:lnTo>
                      <a:pt x="11" y="280"/>
                    </a:lnTo>
                    <a:lnTo>
                      <a:pt x="11" y="280"/>
                    </a:lnTo>
                    <a:lnTo>
                      <a:pt x="13" y="264"/>
                    </a:lnTo>
                    <a:lnTo>
                      <a:pt x="15" y="248"/>
                    </a:lnTo>
                    <a:lnTo>
                      <a:pt x="18" y="232"/>
                    </a:lnTo>
                    <a:lnTo>
                      <a:pt x="22" y="217"/>
                    </a:lnTo>
                    <a:lnTo>
                      <a:pt x="22" y="217"/>
                    </a:lnTo>
                    <a:lnTo>
                      <a:pt x="26" y="210"/>
                    </a:lnTo>
                    <a:lnTo>
                      <a:pt x="29" y="202"/>
                    </a:lnTo>
                    <a:lnTo>
                      <a:pt x="35" y="195"/>
                    </a:lnTo>
                    <a:lnTo>
                      <a:pt x="41" y="189"/>
                    </a:lnTo>
                    <a:lnTo>
                      <a:pt x="54" y="178"/>
                    </a:lnTo>
                    <a:lnTo>
                      <a:pt x="68" y="166"/>
                    </a:lnTo>
                    <a:lnTo>
                      <a:pt x="156" y="92"/>
                    </a:lnTo>
                    <a:lnTo>
                      <a:pt x="219" y="36"/>
                    </a:lnTo>
                    <a:lnTo>
                      <a:pt x="219" y="36"/>
                    </a:lnTo>
                    <a:lnTo>
                      <a:pt x="226" y="28"/>
                    </a:lnTo>
                    <a:lnTo>
                      <a:pt x="233" y="20"/>
                    </a:lnTo>
                    <a:lnTo>
                      <a:pt x="235" y="15"/>
                    </a:lnTo>
                    <a:lnTo>
                      <a:pt x="237" y="10"/>
                    </a:lnTo>
                    <a:lnTo>
                      <a:pt x="238" y="4"/>
                    </a:lnTo>
                    <a:lnTo>
                      <a:pt x="238" y="0"/>
                    </a:lnTo>
                    <a:lnTo>
                      <a:pt x="238" y="0"/>
                    </a:lnTo>
                    <a:lnTo>
                      <a:pt x="241" y="0"/>
                    </a:lnTo>
                    <a:lnTo>
                      <a:pt x="243" y="1"/>
                    </a:lnTo>
                    <a:lnTo>
                      <a:pt x="247" y="3"/>
                    </a:lnTo>
                    <a:lnTo>
                      <a:pt x="247" y="3"/>
                    </a:lnTo>
                    <a:lnTo>
                      <a:pt x="254" y="12"/>
                    </a:lnTo>
                    <a:lnTo>
                      <a:pt x="257" y="16"/>
                    </a:lnTo>
                    <a:lnTo>
                      <a:pt x="258"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30">
                <a:extLst>
                  <a:ext uri="{FF2B5EF4-FFF2-40B4-BE49-F238E27FC236}">
                    <a16:creationId xmlns:a16="http://schemas.microsoft.com/office/drawing/2014/main" id="{55752550-2A65-F14D-B8AD-603F7C622BFE}"/>
                  </a:ext>
                </a:extLst>
              </p:cNvPr>
              <p:cNvSpPr>
                <a:spLocks/>
              </p:cNvSpPr>
              <p:nvPr userDrawn="1"/>
            </p:nvSpPr>
            <p:spPr bwMode="auto">
              <a:xfrm>
                <a:off x="8193088" y="271463"/>
                <a:ext cx="204788" cy="406400"/>
              </a:xfrm>
              <a:custGeom>
                <a:avLst/>
                <a:gdLst>
                  <a:gd name="T0" fmla="*/ 257 w 258"/>
                  <a:gd name="T1" fmla="*/ 36 h 511"/>
                  <a:gd name="T2" fmla="*/ 228 w 258"/>
                  <a:gd name="T3" fmla="*/ 70 h 511"/>
                  <a:gd name="T4" fmla="*/ 57 w 258"/>
                  <a:gd name="T5" fmla="*/ 217 h 511"/>
                  <a:gd name="T6" fmla="*/ 46 w 258"/>
                  <a:gd name="T7" fmla="*/ 257 h 511"/>
                  <a:gd name="T8" fmla="*/ 47 w 258"/>
                  <a:gd name="T9" fmla="*/ 282 h 511"/>
                  <a:gd name="T10" fmla="*/ 35 w 258"/>
                  <a:gd name="T11" fmla="*/ 317 h 511"/>
                  <a:gd name="T12" fmla="*/ 39 w 258"/>
                  <a:gd name="T13" fmla="*/ 324 h 511"/>
                  <a:gd name="T14" fmla="*/ 53 w 258"/>
                  <a:gd name="T15" fmla="*/ 328 h 511"/>
                  <a:gd name="T16" fmla="*/ 53 w 258"/>
                  <a:gd name="T17" fmla="*/ 340 h 511"/>
                  <a:gd name="T18" fmla="*/ 58 w 258"/>
                  <a:gd name="T19" fmla="*/ 341 h 511"/>
                  <a:gd name="T20" fmla="*/ 58 w 258"/>
                  <a:gd name="T21" fmla="*/ 347 h 511"/>
                  <a:gd name="T22" fmla="*/ 63 w 258"/>
                  <a:gd name="T23" fmla="*/ 353 h 511"/>
                  <a:gd name="T24" fmla="*/ 63 w 258"/>
                  <a:gd name="T25" fmla="*/ 362 h 511"/>
                  <a:gd name="T26" fmla="*/ 69 w 258"/>
                  <a:gd name="T27" fmla="*/ 373 h 511"/>
                  <a:gd name="T28" fmla="*/ 90 w 258"/>
                  <a:gd name="T29" fmla="*/ 378 h 511"/>
                  <a:gd name="T30" fmla="*/ 123 w 258"/>
                  <a:gd name="T31" fmla="*/ 377 h 511"/>
                  <a:gd name="T32" fmla="*/ 134 w 258"/>
                  <a:gd name="T33" fmla="*/ 384 h 511"/>
                  <a:gd name="T34" fmla="*/ 138 w 258"/>
                  <a:gd name="T35" fmla="*/ 402 h 511"/>
                  <a:gd name="T36" fmla="*/ 128 w 258"/>
                  <a:gd name="T37" fmla="*/ 416 h 511"/>
                  <a:gd name="T38" fmla="*/ 91 w 258"/>
                  <a:gd name="T39" fmla="*/ 442 h 511"/>
                  <a:gd name="T40" fmla="*/ 83 w 258"/>
                  <a:gd name="T41" fmla="*/ 462 h 511"/>
                  <a:gd name="T42" fmla="*/ 91 w 258"/>
                  <a:gd name="T43" fmla="*/ 481 h 511"/>
                  <a:gd name="T44" fmla="*/ 107 w 258"/>
                  <a:gd name="T45" fmla="*/ 488 h 511"/>
                  <a:gd name="T46" fmla="*/ 125 w 258"/>
                  <a:gd name="T47" fmla="*/ 485 h 511"/>
                  <a:gd name="T48" fmla="*/ 128 w 258"/>
                  <a:gd name="T49" fmla="*/ 489 h 511"/>
                  <a:gd name="T50" fmla="*/ 90 w 258"/>
                  <a:gd name="T51" fmla="*/ 510 h 511"/>
                  <a:gd name="T52" fmla="*/ 64 w 258"/>
                  <a:gd name="T53" fmla="*/ 506 h 511"/>
                  <a:gd name="T54" fmla="*/ 52 w 258"/>
                  <a:gd name="T55" fmla="*/ 490 h 511"/>
                  <a:gd name="T56" fmla="*/ 49 w 258"/>
                  <a:gd name="T57" fmla="*/ 469 h 511"/>
                  <a:gd name="T58" fmla="*/ 64 w 258"/>
                  <a:gd name="T59" fmla="*/ 449 h 511"/>
                  <a:gd name="T60" fmla="*/ 97 w 258"/>
                  <a:gd name="T61" fmla="*/ 420 h 511"/>
                  <a:gd name="T62" fmla="*/ 99 w 258"/>
                  <a:gd name="T63" fmla="*/ 405 h 511"/>
                  <a:gd name="T64" fmla="*/ 92 w 258"/>
                  <a:gd name="T65" fmla="*/ 396 h 511"/>
                  <a:gd name="T66" fmla="*/ 73 w 258"/>
                  <a:gd name="T67" fmla="*/ 390 h 511"/>
                  <a:gd name="T68" fmla="*/ 38 w 258"/>
                  <a:gd name="T69" fmla="*/ 390 h 511"/>
                  <a:gd name="T70" fmla="*/ 30 w 258"/>
                  <a:gd name="T71" fmla="*/ 376 h 511"/>
                  <a:gd name="T72" fmla="*/ 28 w 258"/>
                  <a:gd name="T73" fmla="*/ 362 h 511"/>
                  <a:gd name="T74" fmla="*/ 21 w 258"/>
                  <a:gd name="T75" fmla="*/ 358 h 511"/>
                  <a:gd name="T76" fmla="*/ 25 w 258"/>
                  <a:gd name="T77" fmla="*/ 352 h 511"/>
                  <a:gd name="T78" fmla="*/ 19 w 258"/>
                  <a:gd name="T79" fmla="*/ 350 h 511"/>
                  <a:gd name="T80" fmla="*/ 17 w 258"/>
                  <a:gd name="T81" fmla="*/ 344 h 511"/>
                  <a:gd name="T82" fmla="*/ 20 w 258"/>
                  <a:gd name="T83" fmla="*/ 333 h 511"/>
                  <a:gd name="T84" fmla="*/ 8 w 258"/>
                  <a:gd name="T85" fmla="*/ 332 h 511"/>
                  <a:gd name="T86" fmla="*/ 0 w 258"/>
                  <a:gd name="T87" fmla="*/ 328 h 511"/>
                  <a:gd name="T88" fmla="*/ 5 w 258"/>
                  <a:gd name="T89" fmla="*/ 314 h 511"/>
                  <a:gd name="T90" fmla="*/ 17 w 258"/>
                  <a:gd name="T91" fmla="*/ 292 h 511"/>
                  <a:gd name="T92" fmla="*/ 13 w 258"/>
                  <a:gd name="T93" fmla="*/ 264 h 511"/>
                  <a:gd name="T94" fmla="*/ 22 w 258"/>
                  <a:gd name="T95" fmla="*/ 217 h 511"/>
                  <a:gd name="T96" fmla="*/ 41 w 258"/>
                  <a:gd name="T97" fmla="*/ 189 h 511"/>
                  <a:gd name="T98" fmla="*/ 219 w 258"/>
                  <a:gd name="T99" fmla="*/ 36 h 511"/>
                  <a:gd name="T100" fmla="*/ 235 w 258"/>
                  <a:gd name="T101" fmla="*/ 15 h 511"/>
                  <a:gd name="T102" fmla="*/ 238 w 258"/>
                  <a:gd name="T103" fmla="*/ 0 h 511"/>
                  <a:gd name="T104" fmla="*/ 247 w 258"/>
                  <a:gd name="T105" fmla="*/ 3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8" h="511">
                    <a:moveTo>
                      <a:pt x="258" y="21"/>
                    </a:moveTo>
                    <a:lnTo>
                      <a:pt x="258" y="21"/>
                    </a:lnTo>
                    <a:lnTo>
                      <a:pt x="258" y="29"/>
                    </a:lnTo>
                    <a:lnTo>
                      <a:pt x="257" y="36"/>
                    </a:lnTo>
                    <a:lnTo>
                      <a:pt x="253" y="43"/>
                    </a:lnTo>
                    <a:lnTo>
                      <a:pt x="250" y="49"/>
                    </a:lnTo>
                    <a:lnTo>
                      <a:pt x="240" y="59"/>
                    </a:lnTo>
                    <a:lnTo>
                      <a:pt x="228" y="70"/>
                    </a:lnTo>
                    <a:lnTo>
                      <a:pt x="168" y="121"/>
                    </a:lnTo>
                    <a:lnTo>
                      <a:pt x="63" y="211"/>
                    </a:lnTo>
                    <a:lnTo>
                      <a:pt x="63" y="211"/>
                    </a:lnTo>
                    <a:lnTo>
                      <a:pt x="57" y="217"/>
                    </a:lnTo>
                    <a:lnTo>
                      <a:pt x="54" y="224"/>
                    </a:lnTo>
                    <a:lnTo>
                      <a:pt x="51" y="232"/>
                    </a:lnTo>
                    <a:lnTo>
                      <a:pt x="48" y="240"/>
                    </a:lnTo>
                    <a:lnTo>
                      <a:pt x="46" y="257"/>
                    </a:lnTo>
                    <a:lnTo>
                      <a:pt x="43" y="273"/>
                    </a:lnTo>
                    <a:lnTo>
                      <a:pt x="43" y="273"/>
                    </a:lnTo>
                    <a:lnTo>
                      <a:pt x="45" y="277"/>
                    </a:lnTo>
                    <a:lnTo>
                      <a:pt x="47" y="282"/>
                    </a:lnTo>
                    <a:lnTo>
                      <a:pt x="49" y="285"/>
                    </a:lnTo>
                    <a:lnTo>
                      <a:pt x="49" y="288"/>
                    </a:lnTo>
                    <a:lnTo>
                      <a:pt x="49" y="291"/>
                    </a:lnTo>
                    <a:lnTo>
                      <a:pt x="35" y="317"/>
                    </a:lnTo>
                    <a:lnTo>
                      <a:pt x="35" y="317"/>
                    </a:lnTo>
                    <a:lnTo>
                      <a:pt x="36" y="321"/>
                    </a:lnTo>
                    <a:lnTo>
                      <a:pt x="37" y="323"/>
                    </a:lnTo>
                    <a:lnTo>
                      <a:pt x="39" y="324"/>
                    </a:lnTo>
                    <a:lnTo>
                      <a:pt x="43" y="324"/>
                    </a:lnTo>
                    <a:lnTo>
                      <a:pt x="48" y="325"/>
                    </a:lnTo>
                    <a:lnTo>
                      <a:pt x="51" y="326"/>
                    </a:lnTo>
                    <a:lnTo>
                      <a:pt x="53" y="328"/>
                    </a:lnTo>
                    <a:lnTo>
                      <a:pt x="53" y="328"/>
                    </a:lnTo>
                    <a:lnTo>
                      <a:pt x="52" y="334"/>
                    </a:lnTo>
                    <a:lnTo>
                      <a:pt x="52" y="338"/>
                    </a:lnTo>
                    <a:lnTo>
                      <a:pt x="53" y="340"/>
                    </a:lnTo>
                    <a:lnTo>
                      <a:pt x="53" y="340"/>
                    </a:lnTo>
                    <a:lnTo>
                      <a:pt x="54" y="341"/>
                    </a:lnTo>
                    <a:lnTo>
                      <a:pt x="55" y="341"/>
                    </a:lnTo>
                    <a:lnTo>
                      <a:pt x="58" y="341"/>
                    </a:lnTo>
                    <a:lnTo>
                      <a:pt x="61" y="342"/>
                    </a:lnTo>
                    <a:lnTo>
                      <a:pt x="60" y="344"/>
                    </a:lnTo>
                    <a:lnTo>
                      <a:pt x="60" y="344"/>
                    </a:lnTo>
                    <a:lnTo>
                      <a:pt x="58" y="347"/>
                    </a:lnTo>
                    <a:lnTo>
                      <a:pt x="58" y="349"/>
                    </a:lnTo>
                    <a:lnTo>
                      <a:pt x="58" y="349"/>
                    </a:lnTo>
                    <a:lnTo>
                      <a:pt x="62" y="351"/>
                    </a:lnTo>
                    <a:lnTo>
                      <a:pt x="63" y="353"/>
                    </a:lnTo>
                    <a:lnTo>
                      <a:pt x="64" y="355"/>
                    </a:lnTo>
                    <a:lnTo>
                      <a:pt x="64" y="355"/>
                    </a:lnTo>
                    <a:lnTo>
                      <a:pt x="63" y="359"/>
                    </a:lnTo>
                    <a:lnTo>
                      <a:pt x="63" y="362"/>
                    </a:lnTo>
                    <a:lnTo>
                      <a:pt x="64" y="366"/>
                    </a:lnTo>
                    <a:lnTo>
                      <a:pt x="65" y="369"/>
                    </a:lnTo>
                    <a:lnTo>
                      <a:pt x="65" y="369"/>
                    </a:lnTo>
                    <a:lnTo>
                      <a:pt x="69" y="373"/>
                    </a:lnTo>
                    <a:lnTo>
                      <a:pt x="73" y="375"/>
                    </a:lnTo>
                    <a:lnTo>
                      <a:pt x="77" y="377"/>
                    </a:lnTo>
                    <a:lnTo>
                      <a:pt x="81" y="377"/>
                    </a:lnTo>
                    <a:lnTo>
                      <a:pt x="90" y="378"/>
                    </a:lnTo>
                    <a:lnTo>
                      <a:pt x="99" y="377"/>
                    </a:lnTo>
                    <a:lnTo>
                      <a:pt x="109" y="376"/>
                    </a:lnTo>
                    <a:lnTo>
                      <a:pt x="118" y="376"/>
                    </a:lnTo>
                    <a:lnTo>
                      <a:pt x="123" y="377"/>
                    </a:lnTo>
                    <a:lnTo>
                      <a:pt x="126" y="378"/>
                    </a:lnTo>
                    <a:lnTo>
                      <a:pt x="131" y="381"/>
                    </a:lnTo>
                    <a:lnTo>
                      <a:pt x="134" y="384"/>
                    </a:lnTo>
                    <a:lnTo>
                      <a:pt x="134" y="384"/>
                    </a:lnTo>
                    <a:lnTo>
                      <a:pt x="137" y="387"/>
                    </a:lnTo>
                    <a:lnTo>
                      <a:pt x="139" y="392"/>
                    </a:lnTo>
                    <a:lnTo>
                      <a:pt x="139" y="396"/>
                    </a:lnTo>
                    <a:lnTo>
                      <a:pt x="138" y="402"/>
                    </a:lnTo>
                    <a:lnTo>
                      <a:pt x="138" y="402"/>
                    </a:lnTo>
                    <a:lnTo>
                      <a:pt x="135" y="407"/>
                    </a:lnTo>
                    <a:lnTo>
                      <a:pt x="132" y="412"/>
                    </a:lnTo>
                    <a:lnTo>
                      <a:pt x="128" y="416"/>
                    </a:lnTo>
                    <a:lnTo>
                      <a:pt x="123" y="420"/>
                    </a:lnTo>
                    <a:lnTo>
                      <a:pt x="112" y="427"/>
                    </a:lnTo>
                    <a:lnTo>
                      <a:pt x="101" y="434"/>
                    </a:lnTo>
                    <a:lnTo>
                      <a:pt x="91" y="442"/>
                    </a:lnTo>
                    <a:lnTo>
                      <a:pt x="88" y="446"/>
                    </a:lnTo>
                    <a:lnTo>
                      <a:pt x="86" y="451"/>
                    </a:lnTo>
                    <a:lnTo>
                      <a:pt x="83" y="456"/>
                    </a:lnTo>
                    <a:lnTo>
                      <a:pt x="83" y="462"/>
                    </a:lnTo>
                    <a:lnTo>
                      <a:pt x="84" y="469"/>
                    </a:lnTo>
                    <a:lnTo>
                      <a:pt x="88" y="477"/>
                    </a:lnTo>
                    <a:lnTo>
                      <a:pt x="88" y="477"/>
                    </a:lnTo>
                    <a:lnTo>
                      <a:pt x="91" y="481"/>
                    </a:lnTo>
                    <a:lnTo>
                      <a:pt x="96" y="485"/>
                    </a:lnTo>
                    <a:lnTo>
                      <a:pt x="101" y="487"/>
                    </a:lnTo>
                    <a:lnTo>
                      <a:pt x="107" y="488"/>
                    </a:lnTo>
                    <a:lnTo>
                      <a:pt x="107" y="488"/>
                    </a:lnTo>
                    <a:lnTo>
                      <a:pt x="113" y="489"/>
                    </a:lnTo>
                    <a:lnTo>
                      <a:pt x="116" y="488"/>
                    </a:lnTo>
                    <a:lnTo>
                      <a:pt x="125" y="485"/>
                    </a:lnTo>
                    <a:lnTo>
                      <a:pt x="125" y="485"/>
                    </a:lnTo>
                    <a:lnTo>
                      <a:pt x="126" y="486"/>
                    </a:lnTo>
                    <a:lnTo>
                      <a:pt x="128" y="488"/>
                    </a:lnTo>
                    <a:lnTo>
                      <a:pt x="128" y="489"/>
                    </a:lnTo>
                    <a:lnTo>
                      <a:pt x="128" y="489"/>
                    </a:lnTo>
                    <a:lnTo>
                      <a:pt x="114" y="498"/>
                    </a:lnTo>
                    <a:lnTo>
                      <a:pt x="106" y="503"/>
                    </a:lnTo>
                    <a:lnTo>
                      <a:pt x="98" y="507"/>
                    </a:lnTo>
                    <a:lnTo>
                      <a:pt x="90" y="510"/>
                    </a:lnTo>
                    <a:lnTo>
                      <a:pt x="82" y="511"/>
                    </a:lnTo>
                    <a:lnTo>
                      <a:pt x="73" y="510"/>
                    </a:lnTo>
                    <a:lnTo>
                      <a:pt x="64" y="506"/>
                    </a:lnTo>
                    <a:lnTo>
                      <a:pt x="64" y="506"/>
                    </a:lnTo>
                    <a:lnTo>
                      <a:pt x="61" y="503"/>
                    </a:lnTo>
                    <a:lnTo>
                      <a:pt x="57" y="500"/>
                    </a:lnTo>
                    <a:lnTo>
                      <a:pt x="54" y="495"/>
                    </a:lnTo>
                    <a:lnTo>
                      <a:pt x="52" y="490"/>
                    </a:lnTo>
                    <a:lnTo>
                      <a:pt x="51" y="486"/>
                    </a:lnTo>
                    <a:lnTo>
                      <a:pt x="49" y="480"/>
                    </a:lnTo>
                    <a:lnTo>
                      <a:pt x="49" y="475"/>
                    </a:lnTo>
                    <a:lnTo>
                      <a:pt x="49" y="469"/>
                    </a:lnTo>
                    <a:lnTo>
                      <a:pt x="49" y="469"/>
                    </a:lnTo>
                    <a:lnTo>
                      <a:pt x="53" y="461"/>
                    </a:lnTo>
                    <a:lnTo>
                      <a:pt x="58" y="454"/>
                    </a:lnTo>
                    <a:lnTo>
                      <a:pt x="64" y="449"/>
                    </a:lnTo>
                    <a:lnTo>
                      <a:pt x="71" y="443"/>
                    </a:lnTo>
                    <a:lnTo>
                      <a:pt x="86" y="433"/>
                    </a:lnTo>
                    <a:lnTo>
                      <a:pt x="92" y="427"/>
                    </a:lnTo>
                    <a:lnTo>
                      <a:pt x="97" y="420"/>
                    </a:lnTo>
                    <a:lnTo>
                      <a:pt x="97" y="420"/>
                    </a:lnTo>
                    <a:lnTo>
                      <a:pt x="99" y="416"/>
                    </a:lnTo>
                    <a:lnTo>
                      <a:pt x="99" y="410"/>
                    </a:lnTo>
                    <a:lnTo>
                      <a:pt x="99" y="405"/>
                    </a:lnTo>
                    <a:lnTo>
                      <a:pt x="97" y="401"/>
                    </a:lnTo>
                    <a:lnTo>
                      <a:pt x="97" y="401"/>
                    </a:lnTo>
                    <a:lnTo>
                      <a:pt x="95" y="399"/>
                    </a:lnTo>
                    <a:lnTo>
                      <a:pt x="92" y="396"/>
                    </a:lnTo>
                    <a:lnTo>
                      <a:pt x="87" y="393"/>
                    </a:lnTo>
                    <a:lnTo>
                      <a:pt x="80" y="391"/>
                    </a:lnTo>
                    <a:lnTo>
                      <a:pt x="73" y="390"/>
                    </a:lnTo>
                    <a:lnTo>
                      <a:pt x="73" y="390"/>
                    </a:lnTo>
                    <a:lnTo>
                      <a:pt x="62" y="391"/>
                    </a:lnTo>
                    <a:lnTo>
                      <a:pt x="49" y="392"/>
                    </a:lnTo>
                    <a:lnTo>
                      <a:pt x="43" y="391"/>
                    </a:lnTo>
                    <a:lnTo>
                      <a:pt x="38" y="390"/>
                    </a:lnTo>
                    <a:lnTo>
                      <a:pt x="34" y="386"/>
                    </a:lnTo>
                    <a:lnTo>
                      <a:pt x="30" y="382"/>
                    </a:lnTo>
                    <a:lnTo>
                      <a:pt x="30" y="382"/>
                    </a:lnTo>
                    <a:lnTo>
                      <a:pt x="30" y="376"/>
                    </a:lnTo>
                    <a:lnTo>
                      <a:pt x="31" y="369"/>
                    </a:lnTo>
                    <a:lnTo>
                      <a:pt x="30" y="367"/>
                    </a:lnTo>
                    <a:lnTo>
                      <a:pt x="30" y="365"/>
                    </a:lnTo>
                    <a:lnTo>
                      <a:pt x="28" y="362"/>
                    </a:lnTo>
                    <a:lnTo>
                      <a:pt x="25" y="361"/>
                    </a:lnTo>
                    <a:lnTo>
                      <a:pt x="25" y="361"/>
                    </a:lnTo>
                    <a:lnTo>
                      <a:pt x="22" y="359"/>
                    </a:lnTo>
                    <a:lnTo>
                      <a:pt x="21" y="358"/>
                    </a:lnTo>
                    <a:lnTo>
                      <a:pt x="22" y="356"/>
                    </a:lnTo>
                    <a:lnTo>
                      <a:pt x="22" y="356"/>
                    </a:lnTo>
                    <a:lnTo>
                      <a:pt x="23" y="353"/>
                    </a:lnTo>
                    <a:lnTo>
                      <a:pt x="25" y="352"/>
                    </a:lnTo>
                    <a:lnTo>
                      <a:pt x="23" y="351"/>
                    </a:lnTo>
                    <a:lnTo>
                      <a:pt x="23" y="351"/>
                    </a:lnTo>
                    <a:lnTo>
                      <a:pt x="20" y="351"/>
                    </a:lnTo>
                    <a:lnTo>
                      <a:pt x="19" y="350"/>
                    </a:lnTo>
                    <a:lnTo>
                      <a:pt x="18" y="349"/>
                    </a:lnTo>
                    <a:lnTo>
                      <a:pt x="18" y="349"/>
                    </a:lnTo>
                    <a:lnTo>
                      <a:pt x="15" y="347"/>
                    </a:lnTo>
                    <a:lnTo>
                      <a:pt x="17" y="344"/>
                    </a:lnTo>
                    <a:lnTo>
                      <a:pt x="19" y="340"/>
                    </a:lnTo>
                    <a:lnTo>
                      <a:pt x="20" y="338"/>
                    </a:lnTo>
                    <a:lnTo>
                      <a:pt x="20" y="335"/>
                    </a:lnTo>
                    <a:lnTo>
                      <a:pt x="20" y="333"/>
                    </a:lnTo>
                    <a:lnTo>
                      <a:pt x="17" y="332"/>
                    </a:lnTo>
                    <a:lnTo>
                      <a:pt x="17" y="332"/>
                    </a:lnTo>
                    <a:lnTo>
                      <a:pt x="12" y="332"/>
                    </a:lnTo>
                    <a:lnTo>
                      <a:pt x="8" y="332"/>
                    </a:lnTo>
                    <a:lnTo>
                      <a:pt x="3" y="332"/>
                    </a:lnTo>
                    <a:lnTo>
                      <a:pt x="2" y="331"/>
                    </a:lnTo>
                    <a:lnTo>
                      <a:pt x="0" y="328"/>
                    </a:lnTo>
                    <a:lnTo>
                      <a:pt x="0" y="328"/>
                    </a:lnTo>
                    <a:lnTo>
                      <a:pt x="0" y="324"/>
                    </a:lnTo>
                    <a:lnTo>
                      <a:pt x="1" y="321"/>
                    </a:lnTo>
                    <a:lnTo>
                      <a:pt x="5" y="314"/>
                    </a:lnTo>
                    <a:lnTo>
                      <a:pt x="5" y="314"/>
                    </a:lnTo>
                    <a:lnTo>
                      <a:pt x="9" y="308"/>
                    </a:lnTo>
                    <a:lnTo>
                      <a:pt x="13" y="302"/>
                    </a:lnTo>
                    <a:lnTo>
                      <a:pt x="17" y="296"/>
                    </a:lnTo>
                    <a:lnTo>
                      <a:pt x="17" y="292"/>
                    </a:lnTo>
                    <a:lnTo>
                      <a:pt x="17" y="289"/>
                    </a:lnTo>
                    <a:lnTo>
                      <a:pt x="11" y="280"/>
                    </a:lnTo>
                    <a:lnTo>
                      <a:pt x="11" y="280"/>
                    </a:lnTo>
                    <a:lnTo>
                      <a:pt x="13" y="264"/>
                    </a:lnTo>
                    <a:lnTo>
                      <a:pt x="15" y="248"/>
                    </a:lnTo>
                    <a:lnTo>
                      <a:pt x="18" y="232"/>
                    </a:lnTo>
                    <a:lnTo>
                      <a:pt x="22" y="217"/>
                    </a:lnTo>
                    <a:lnTo>
                      <a:pt x="22" y="217"/>
                    </a:lnTo>
                    <a:lnTo>
                      <a:pt x="26" y="210"/>
                    </a:lnTo>
                    <a:lnTo>
                      <a:pt x="29" y="202"/>
                    </a:lnTo>
                    <a:lnTo>
                      <a:pt x="35" y="195"/>
                    </a:lnTo>
                    <a:lnTo>
                      <a:pt x="41" y="189"/>
                    </a:lnTo>
                    <a:lnTo>
                      <a:pt x="54" y="178"/>
                    </a:lnTo>
                    <a:lnTo>
                      <a:pt x="68" y="166"/>
                    </a:lnTo>
                    <a:lnTo>
                      <a:pt x="156" y="92"/>
                    </a:lnTo>
                    <a:lnTo>
                      <a:pt x="219" y="36"/>
                    </a:lnTo>
                    <a:lnTo>
                      <a:pt x="219" y="36"/>
                    </a:lnTo>
                    <a:lnTo>
                      <a:pt x="226" y="28"/>
                    </a:lnTo>
                    <a:lnTo>
                      <a:pt x="233" y="20"/>
                    </a:lnTo>
                    <a:lnTo>
                      <a:pt x="235" y="15"/>
                    </a:lnTo>
                    <a:lnTo>
                      <a:pt x="237" y="10"/>
                    </a:lnTo>
                    <a:lnTo>
                      <a:pt x="238" y="4"/>
                    </a:lnTo>
                    <a:lnTo>
                      <a:pt x="238" y="0"/>
                    </a:lnTo>
                    <a:lnTo>
                      <a:pt x="238" y="0"/>
                    </a:lnTo>
                    <a:lnTo>
                      <a:pt x="241" y="0"/>
                    </a:lnTo>
                    <a:lnTo>
                      <a:pt x="243" y="1"/>
                    </a:lnTo>
                    <a:lnTo>
                      <a:pt x="247" y="3"/>
                    </a:lnTo>
                    <a:lnTo>
                      <a:pt x="247" y="3"/>
                    </a:lnTo>
                    <a:lnTo>
                      <a:pt x="254" y="12"/>
                    </a:lnTo>
                    <a:lnTo>
                      <a:pt x="257" y="16"/>
                    </a:lnTo>
                    <a:lnTo>
                      <a:pt x="258" y="2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31">
                <a:extLst>
                  <a:ext uri="{FF2B5EF4-FFF2-40B4-BE49-F238E27FC236}">
                    <a16:creationId xmlns:a16="http://schemas.microsoft.com/office/drawing/2014/main" id="{DA2C110A-8C4B-1844-A21A-E878390EC526}"/>
                  </a:ext>
                </a:extLst>
              </p:cNvPr>
              <p:cNvSpPr>
                <a:spLocks/>
              </p:cNvSpPr>
              <p:nvPr userDrawn="1"/>
            </p:nvSpPr>
            <p:spPr bwMode="auto">
              <a:xfrm>
                <a:off x="8247063" y="350838"/>
                <a:ext cx="176213" cy="220662"/>
              </a:xfrm>
              <a:custGeom>
                <a:avLst/>
                <a:gdLst>
                  <a:gd name="T0" fmla="*/ 163 w 222"/>
                  <a:gd name="T1" fmla="*/ 41 h 277"/>
                  <a:gd name="T2" fmla="*/ 119 w 222"/>
                  <a:gd name="T3" fmla="*/ 82 h 277"/>
                  <a:gd name="T4" fmla="*/ 47 w 222"/>
                  <a:gd name="T5" fmla="*/ 143 h 277"/>
                  <a:gd name="T6" fmla="*/ 40 w 222"/>
                  <a:gd name="T7" fmla="*/ 160 h 277"/>
                  <a:gd name="T8" fmla="*/ 40 w 222"/>
                  <a:gd name="T9" fmla="*/ 180 h 277"/>
                  <a:gd name="T10" fmla="*/ 41 w 222"/>
                  <a:gd name="T11" fmla="*/ 191 h 277"/>
                  <a:gd name="T12" fmla="*/ 34 w 222"/>
                  <a:gd name="T13" fmla="*/ 205 h 277"/>
                  <a:gd name="T14" fmla="*/ 35 w 222"/>
                  <a:gd name="T15" fmla="*/ 209 h 277"/>
                  <a:gd name="T16" fmla="*/ 41 w 222"/>
                  <a:gd name="T17" fmla="*/ 210 h 277"/>
                  <a:gd name="T18" fmla="*/ 46 w 222"/>
                  <a:gd name="T19" fmla="*/ 214 h 277"/>
                  <a:gd name="T20" fmla="*/ 49 w 222"/>
                  <a:gd name="T21" fmla="*/ 223 h 277"/>
                  <a:gd name="T22" fmla="*/ 51 w 222"/>
                  <a:gd name="T23" fmla="*/ 223 h 277"/>
                  <a:gd name="T24" fmla="*/ 54 w 222"/>
                  <a:gd name="T25" fmla="*/ 224 h 277"/>
                  <a:gd name="T26" fmla="*/ 51 w 222"/>
                  <a:gd name="T27" fmla="*/ 229 h 277"/>
                  <a:gd name="T28" fmla="*/ 59 w 222"/>
                  <a:gd name="T29" fmla="*/ 233 h 277"/>
                  <a:gd name="T30" fmla="*/ 62 w 222"/>
                  <a:gd name="T31" fmla="*/ 242 h 277"/>
                  <a:gd name="T32" fmla="*/ 67 w 222"/>
                  <a:gd name="T33" fmla="*/ 248 h 277"/>
                  <a:gd name="T34" fmla="*/ 85 w 222"/>
                  <a:gd name="T35" fmla="*/ 245 h 277"/>
                  <a:gd name="T36" fmla="*/ 114 w 222"/>
                  <a:gd name="T37" fmla="*/ 235 h 277"/>
                  <a:gd name="T38" fmla="*/ 133 w 222"/>
                  <a:gd name="T39" fmla="*/ 232 h 277"/>
                  <a:gd name="T40" fmla="*/ 169 w 222"/>
                  <a:gd name="T41" fmla="*/ 239 h 277"/>
                  <a:gd name="T42" fmla="*/ 195 w 222"/>
                  <a:gd name="T43" fmla="*/ 244 h 277"/>
                  <a:gd name="T44" fmla="*/ 222 w 222"/>
                  <a:gd name="T45" fmla="*/ 244 h 277"/>
                  <a:gd name="T46" fmla="*/ 204 w 222"/>
                  <a:gd name="T47" fmla="*/ 263 h 277"/>
                  <a:gd name="T48" fmla="*/ 181 w 222"/>
                  <a:gd name="T49" fmla="*/ 275 h 277"/>
                  <a:gd name="T50" fmla="*/ 164 w 222"/>
                  <a:gd name="T51" fmla="*/ 277 h 277"/>
                  <a:gd name="T52" fmla="*/ 129 w 222"/>
                  <a:gd name="T53" fmla="*/ 265 h 277"/>
                  <a:gd name="T54" fmla="*/ 103 w 222"/>
                  <a:gd name="T55" fmla="*/ 256 h 277"/>
                  <a:gd name="T56" fmla="*/ 78 w 222"/>
                  <a:gd name="T57" fmla="*/ 260 h 277"/>
                  <a:gd name="T58" fmla="*/ 49 w 222"/>
                  <a:gd name="T59" fmla="*/ 267 h 277"/>
                  <a:gd name="T60" fmla="*/ 34 w 222"/>
                  <a:gd name="T61" fmla="*/ 263 h 277"/>
                  <a:gd name="T62" fmla="*/ 28 w 222"/>
                  <a:gd name="T63" fmla="*/ 250 h 277"/>
                  <a:gd name="T64" fmla="*/ 28 w 222"/>
                  <a:gd name="T65" fmla="*/ 243 h 277"/>
                  <a:gd name="T66" fmla="*/ 22 w 222"/>
                  <a:gd name="T67" fmla="*/ 239 h 277"/>
                  <a:gd name="T68" fmla="*/ 24 w 222"/>
                  <a:gd name="T69" fmla="*/ 233 h 277"/>
                  <a:gd name="T70" fmla="*/ 18 w 222"/>
                  <a:gd name="T71" fmla="*/ 232 h 277"/>
                  <a:gd name="T72" fmla="*/ 16 w 222"/>
                  <a:gd name="T73" fmla="*/ 227 h 277"/>
                  <a:gd name="T74" fmla="*/ 16 w 222"/>
                  <a:gd name="T75" fmla="*/ 219 h 277"/>
                  <a:gd name="T76" fmla="*/ 8 w 222"/>
                  <a:gd name="T77" fmla="*/ 218 h 277"/>
                  <a:gd name="T78" fmla="*/ 2 w 222"/>
                  <a:gd name="T79" fmla="*/ 217 h 277"/>
                  <a:gd name="T80" fmla="*/ 2 w 222"/>
                  <a:gd name="T81" fmla="*/ 209 h 277"/>
                  <a:gd name="T82" fmla="*/ 8 w 222"/>
                  <a:gd name="T83" fmla="*/ 199 h 277"/>
                  <a:gd name="T84" fmla="*/ 11 w 222"/>
                  <a:gd name="T85" fmla="*/ 188 h 277"/>
                  <a:gd name="T86" fmla="*/ 7 w 222"/>
                  <a:gd name="T87" fmla="*/ 177 h 277"/>
                  <a:gd name="T88" fmla="*/ 9 w 222"/>
                  <a:gd name="T89" fmla="*/ 154 h 277"/>
                  <a:gd name="T90" fmla="*/ 18 w 222"/>
                  <a:gd name="T91" fmla="*/ 130 h 277"/>
                  <a:gd name="T92" fmla="*/ 111 w 222"/>
                  <a:gd name="T93" fmla="*/ 49 h 277"/>
                  <a:gd name="T94" fmla="*/ 140 w 222"/>
                  <a:gd name="T95" fmla="*/ 27 h 277"/>
                  <a:gd name="T96" fmla="*/ 159 w 222"/>
                  <a:gd name="T97" fmla="*/ 7 h 277"/>
                  <a:gd name="T98" fmla="*/ 168 w 222"/>
                  <a:gd name="T99" fmla="*/ 7 h 277"/>
                  <a:gd name="T100" fmla="*/ 170 w 222"/>
                  <a:gd name="T101" fmla="*/ 3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2" h="277">
                    <a:moveTo>
                      <a:pt x="168" y="35"/>
                    </a:moveTo>
                    <a:lnTo>
                      <a:pt x="168" y="35"/>
                    </a:lnTo>
                    <a:lnTo>
                      <a:pt x="163" y="41"/>
                    </a:lnTo>
                    <a:lnTo>
                      <a:pt x="158" y="47"/>
                    </a:lnTo>
                    <a:lnTo>
                      <a:pt x="146" y="60"/>
                    </a:lnTo>
                    <a:lnTo>
                      <a:pt x="119" y="82"/>
                    </a:lnTo>
                    <a:lnTo>
                      <a:pt x="51" y="139"/>
                    </a:lnTo>
                    <a:lnTo>
                      <a:pt x="51" y="139"/>
                    </a:lnTo>
                    <a:lnTo>
                      <a:pt x="47" y="143"/>
                    </a:lnTo>
                    <a:lnTo>
                      <a:pt x="43" y="149"/>
                    </a:lnTo>
                    <a:lnTo>
                      <a:pt x="41" y="155"/>
                    </a:lnTo>
                    <a:lnTo>
                      <a:pt x="40" y="160"/>
                    </a:lnTo>
                    <a:lnTo>
                      <a:pt x="39" y="167"/>
                    </a:lnTo>
                    <a:lnTo>
                      <a:pt x="39" y="173"/>
                    </a:lnTo>
                    <a:lnTo>
                      <a:pt x="40" y="180"/>
                    </a:lnTo>
                    <a:lnTo>
                      <a:pt x="41" y="185"/>
                    </a:lnTo>
                    <a:lnTo>
                      <a:pt x="41" y="185"/>
                    </a:lnTo>
                    <a:lnTo>
                      <a:pt x="41" y="191"/>
                    </a:lnTo>
                    <a:lnTo>
                      <a:pt x="39" y="195"/>
                    </a:lnTo>
                    <a:lnTo>
                      <a:pt x="37" y="200"/>
                    </a:lnTo>
                    <a:lnTo>
                      <a:pt x="34" y="205"/>
                    </a:lnTo>
                    <a:lnTo>
                      <a:pt x="34" y="205"/>
                    </a:lnTo>
                    <a:lnTo>
                      <a:pt x="34" y="208"/>
                    </a:lnTo>
                    <a:lnTo>
                      <a:pt x="35" y="209"/>
                    </a:lnTo>
                    <a:lnTo>
                      <a:pt x="37" y="210"/>
                    </a:lnTo>
                    <a:lnTo>
                      <a:pt x="37" y="210"/>
                    </a:lnTo>
                    <a:lnTo>
                      <a:pt x="41" y="210"/>
                    </a:lnTo>
                    <a:lnTo>
                      <a:pt x="43" y="211"/>
                    </a:lnTo>
                    <a:lnTo>
                      <a:pt x="46" y="214"/>
                    </a:lnTo>
                    <a:lnTo>
                      <a:pt x="46" y="214"/>
                    </a:lnTo>
                    <a:lnTo>
                      <a:pt x="46" y="219"/>
                    </a:lnTo>
                    <a:lnTo>
                      <a:pt x="47" y="222"/>
                    </a:lnTo>
                    <a:lnTo>
                      <a:pt x="49" y="223"/>
                    </a:lnTo>
                    <a:lnTo>
                      <a:pt x="49" y="223"/>
                    </a:lnTo>
                    <a:lnTo>
                      <a:pt x="50" y="223"/>
                    </a:lnTo>
                    <a:lnTo>
                      <a:pt x="51" y="223"/>
                    </a:lnTo>
                    <a:lnTo>
                      <a:pt x="52" y="223"/>
                    </a:lnTo>
                    <a:lnTo>
                      <a:pt x="54" y="224"/>
                    </a:lnTo>
                    <a:lnTo>
                      <a:pt x="54" y="224"/>
                    </a:lnTo>
                    <a:lnTo>
                      <a:pt x="51" y="227"/>
                    </a:lnTo>
                    <a:lnTo>
                      <a:pt x="51" y="229"/>
                    </a:lnTo>
                    <a:lnTo>
                      <a:pt x="51" y="229"/>
                    </a:lnTo>
                    <a:lnTo>
                      <a:pt x="54" y="232"/>
                    </a:lnTo>
                    <a:lnTo>
                      <a:pt x="56" y="233"/>
                    </a:lnTo>
                    <a:lnTo>
                      <a:pt x="59" y="233"/>
                    </a:lnTo>
                    <a:lnTo>
                      <a:pt x="60" y="235"/>
                    </a:lnTo>
                    <a:lnTo>
                      <a:pt x="60" y="235"/>
                    </a:lnTo>
                    <a:lnTo>
                      <a:pt x="62" y="242"/>
                    </a:lnTo>
                    <a:lnTo>
                      <a:pt x="64" y="245"/>
                    </a:lnTo>
                    <a:lnTo>
                      <a:pt x="67" y="248"/>
                    </a:lnTo>
                    <a:lnTo>
                      <a:pt x="67" y="248"/>
                    </a:lnTo>
                    <a:lnTo>
                      <a:pt x="73" y="248"/>
                    </a:lnTo>
                    <a:lnTo>
                      <a:pt x="80" y="248"/>
                    </a:lnTo>
                    <a:lnTo>
                      <a:pt x="85" y="245"/>
                    </a:lnTo>
                    <a:lnTo>
                      <a:pt x="91" y="243"/>
                    </a:lnTo>
                    <a:lnTo>
                      <a:pt x="102" y="239"/>
                    </a:lnTo>
                    <a:lnTo>
                      <a:pt x="114" y="235"/>
                    </a:lnTo>
                    <a:lnTo>
                      <a:pt x="114" y="235"/>
                    </a:lnTo>
                    <a:lnTo>
                      <a:pt x="123" y="233"/>
                    </a:lnTo>
                    <a:lnTo>
                      <a:pt x="133" y="232"/>
                    </a:lnTo>
                    <a:lnTo>
                      <a:pt x="142" y="233"/>
                    </a:lnTo>
                    <a:lnTo>
                      <a:pt x="151" y="234"/>
                    </a:lnTo>
                    <a:lnTo>
                      <a:pt x="169" y="239"/>
                    </a:lnTo>
                    <a:lnTo>
                      <a:pt x="186" y="244"/>
                    </a:lnTo>
                    <a:lnTo>
                      <a:pt x="186" y="244"/>
                    </a:lnTo>
                    <a:lnTo>
                      <a:pt x="195" y="244"/>
                    </a:lnTo>
                    <a:lnTo>
                      <a:pt x="203" y="245"/>
                    </a:lnTo>
                    <a:lnTo>
                      <a:pt x="221" y="244"/>
                    </a:lnTo>
                    <a:lnTo>
                      <a:pt x="222" y="244"/>
                    </a:lnTo>
                    <a:lnTo>
                      <a:pt x="222" y="244"/>
                    </a:lnTo>
                    <a:lnTo>
                      <a:pt x="210" y="257"/>
                    </a:lnTo>
                    <a:lnTo>
                      <a:pt x="204" y="263"/>
                    </a:lnTo>
                    <a:lnTo>
                      <a:pt x="197" y="268"/>
                    </a:lnTo>
                    <a:lnTo>
                      <a:pt x="189" y="273"/>
                    </a:lnTo>
                    <a:lnTo>
                      <a:pt x="181" y="275"/>
                    </a:lnTo>
                    <a:lnTo>
                      <a:pt x="174" y="277"/>
                    </a:lnTo>
                    <a:lnTo>
                      <a:pt x="164" y="277"/>
                    </a:lnTo>
                    <a:lnTo>
                      <a:pt x="164" y="277"/>
                    </a:lnTo>
                    <a:lnTo>
                      <a:pt x="155" y="276"/>
                    </a:lnTo>
                    <a:lnTo>
                      <a:pt x="146" y="273"/>
                    </a:lnTo>
                    <a:lnTo>
                      <a:pt x="129" y="265"/>
                    </a:lnTo>
                    <a:lnTo>
                      <a:pt x="121" y="261"/>
                    </a:lnTo>
                    <a:lnTo>
                      <a:pt x="112" y="258"/>
                    </a:lnTo>
                    <a:lnTo>
                      <a:pt x="103" y="256"/>
                    </a:lnTo>
                    <a:lnTo>
                      <a:pt x="93" y="257"/>
                    </a:lnTo>
                    <a:lnTo>
                      <a:pt x="93" y="257"/>
                    </a:lnTo>
                    <a:lnTo>
                      <a:pt x="78" y="260"/>
                    </a:lnTo>
                    <a:lnTo>
                      <a:pt x="64" y="265"/>
                    </a:lnTo>
                    <a:lnTo>
                      <a:pt x="57" y="266"/>
                    </a:lnTo>
                    <a:lnTo>
                      <a:pt x="49" y="267"/>
                    </a:lnTo>
                    <a:lnTo>
                      <a:pt x="42" y="266"/>
                    </a:lnTo>
                    <a:lnTo>
                      <a:pt x="34" y="263"/>
                    </a:lnTo>
                    <a:lnTo>
                      <a:pt x="34" y="263"/>
                    </a:lnTo>
                    <a:lnTo>
                      <a:pt x="31" y="260"/>
                    </a:lnTo>
                    <a:lnTo>
                      <a:pt x="29" y="256"/>
                    </a:lnTo>
                    <a:lnTo>
                      <a:pt x="28" y="250"/>
                    </a:lnTo>
                    <a:lnTo>
                      <a:pt x="29" y="244"/>
                    </a:lnTo>
                    <a:lnTo>
                      <a:pt x="29" y="244"/>
                    </a:lnTo>
                    <a:lnTo>
                      <a:pt x="28" y="243"/>
                    </a:lnTo>
                    <a:lnTo>
                      <a:pt x="26" y="242"/>
                    </a:lnTo>
                    <a:lnTo>
                      <a:pt x="23" y="240"/>
                    </a:lnTo>
                    <a:lnTo>
                      <a:pt x="22" y="239"/>
                    </a:lnTo>
                    <a:lnTo>
                      <a:pt x="22" y="236"/>
                    </a:lnTo>
                    <a:lnTo>
                      <a:pt x="22" y="235"/>
                    </a:lnTo>
                    <a:lnTo>
                      <a:pt x="24" y="233"/>
                    </a:lnTo>
                    <a:lnTo>
                      <a:pt x="24" y="233"/>
                    </a:lnTo>
                    <a:lnTo>
                      <a:pt x="20" y="232"/>
                    </a:lnTo>
                    <a:lnTo>
                      <a:pt x="18" y="232"/>
                    </a:lnTo>
                    <a:lnTo>
                      <a:pt x="17" y="229"/>
                    </a:lnTo>
                    <a:lnTo>
                      <a:pt x="17" y="229"/>
                    </a:lnTo>
                    <a:lnTo>
                      <a:pt x="16" y="227"/>
                    </a:lnTo>
                    <a:lnTo>
                      <a:pt x="17" y="224"/>
                    </a:lnTo>
                    <a:lnTo>
                      <a:pt x="17" y="220"/>
                    </a:lnTo>
                    <a:lnTo>
                      <a:pt x="16" y="219"/>
                    </a:lnTo>
                    <a:lnTo>
                      <a:pt x="15" y="218"/>
                    </a:lnTo>
                    <a:lnTo>
                      <a:pt x="15" y="218"/>
                    </a:lnTo>
                    <a:lnTo>
                      <a:pt x="8" y="218"/>
                    </a:lnTo>
                    <a:lnTo>
                      <a:pt x="5" y="218"/>
                    </a:lnTo>
                    <a:lnTo>
                      <a:pt x="2" y="217"/>
                    </a:lnTo>
                    <a:lnTo>
                      <a:pt x="2" y="217"/>
                    </a:lnTo>
                    <a:lnTo>
                      <a:pt x="2" y="215"/>
                    </a:lnTo>
                    <a:lnTo>
                      <a:pt x="0" y="212"/>
                    </a:lnTo>
                    <a:lnTo>
                      <a:pt x="2" y="209"/>
                    </a:lnTo>
                    <a:lnTo>
                      <a:pt x="2" y="209"/>
                    </a:lnTo>
                    <a:lnTo>
                      <a:pt x="4" y="203"/>
                    </a:lnTo>
                    <a:lnTo>
                      <a:pt x="8" y="199"/>
                    </a:lnTo>
                    <a:lnTo>
                      <a:pt x="11" y="193"/>
                    </a:lnTo>
                    <a:lnTo>
                      <a:pt x="11" y="190"/>
                    </a:lnTo>
                    <a:lnTo>
                      <a:pt x="11" y="188"/>
                    </a:lnTo>
                    <a:lnTo>
                      <a:pt x="11" y="188"/>
                    </a:lnTo>
                    <a:lnTo>
                      <a:pt x="8" y="183"/>
                    </a:lnTo>
                    <a:lnTo>
                      <a:pt x="7" y="177"/>
                    </a:lnTo>
                    <a:lnTo>
                      <a:pt x="7" y="166"/>
                    </a:lnTo>
                    <a:lnTo>
                      <a:pt x="7" y="166"/>
                    </a:lnTo>
                    <a:lnTo>
                      <a:pt x="9" y="154"/>
                    </a:lnTo>
                    <a:lnTo>
                      <a:pt x="13" y="141"/>
                    </a:lnTo>
                    <a:lnTo>
                      <a:pt x="15" y="135"/>
                    </a:lnTo>
                    <a:lnTo>
                      <a:pt x="18" y="130"/>
                    </a:lnTo>
                    <a:lnTo>
                      <a:pt x="23" y="125"/>
                    </a:lnTo>
                    <a:lnTo>
                      <a:pt x="28" y="121"/>
                    </a:lnTo>
                    <a:lnTo>
                      <a:pt x="111" y="49"/>
                    </a:lnTo>
                    <a:lnTo>
                      <a:pt x="111" y="49"/>
                    </a:lnTo>
                    <a:lnTo>
                      <a:pt x="125" y="38"/>
                    </a:lnTo>
                    <a:lnTo>
                      <a:pt x="140" y="27"/>
                    </a:lnTo>
                    <a:lnTo>
                      <a:pt x="146" y="21"/>
                    </a:lnTo>
                    <a:lnTo>
                      <a:pt x="153" y="14"/>
                    </a:lnTo>
                    <a:lnTo>
                      <a:pt x="159" y="7"/>
                    </a:lnTo>
                    <a:lnTo>
                      <a:pt x="163" y="0"/>
                    </a:lnTo>
                    <a:lnTo>
                      <a:pt x="163" y="0"/>
                    </a:lnTo>
                    <a:lnTo>
                      <a:pt x="168" y="7"/>
                    </a:lnTo>
                    <a:lnTo>
                      <a:pt x="170" y="17"/>
                    </a:lnTo>
                    <a:lnTo>
                      <a:pt x="171" y="26"/>
                    </a:lnTo>
                    <a:lnTo>
                      <a:pt x="170" y="30"/>
                    </a:lnTo>
                    <a:lnTo>
                      <a:pt x="168"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32">
                <a:extLst>
                  <a:ext uri="{FF2B5EF4-FFF2-40B4-BE49-F238E27FC236}">
                    <a16:creationId xmlns:a16="http://schemas.microsoft.com/office/drawing/2014/main" id="{93AD87B1-6A46-5E46-B36B-F1D7EBEE6C34}"/>
                  </a:ext>
                </a:extLst>
              </p:cNvPr>
              <p:cNvSpPr>
                <a:spLocks/>
              </p:cNvSpPr>
              <p:nvPr userDrawn="1"/>
            </p:nvSpPr>
            <p:spPr bwMode="auto">
              <a:xfrm>
                <a:off x="8247063" y="350838"/>
                <a:ext cx="176213" cy="220662"/>
              </a:xfrm>
              <a:custGeom>
                <a:avLst/>
                <a:gdLst>
                  <a:gd name="T0" fmla="*/ 163 w 222"/>
                  <a:gd name="T1" fmla="*/ 41 h 277"/>
                  <a:gd name="T2" fmla="*/ 119 w 222"/>
                  <a:gd name="T3" fmla="*/ 82 h 277"/>
                  <a:gd name="T4" fmla="*/ 47 w 222"/>
                  <a:gd name="T5" fmla="*/ 143 h 277"/>
                  <a:gd name="T6" fmla="*/ 40 w 222"/>
                  <a:gd name="T7" fmla="*/ 160 h 277"/>
                  <a:gd name="T8" fmla="*/ 40 w 222"/>
                  <a:gd name="T9" fmla="*/ 180 h 277"/>
                  <a:gd name="T10" fmla="*/ 41 w 222"/>
                  <a:gd name="T11" fmla="*/ 191 h 277"/>
                  <a:gd name="T12" fmla="*/ 34 w 222"/>
                  <a:gd name="T13" fmla="*/ 205 h 277"/>
                  <a:gd name="T14" fmla="*/ 35 w 222"/>
                  <a:gd name="T15" fmla="*/ 209 h 277"/>
                  <a:gd name="T16" fmla="*/ 41 w 222"/>
                  <a:gd name="T17" fmla="*/ 210 h 277"/>
                  <a:gd name="T18" fmla="*/ 46 w 222"/>
                  <a:gd name="T19" fmla="*/ 214 h 277"/>
                  <a:gd name="T20" fmla="*/ 49 w 222"/>
                  <a:gd name="T21" fmla="*/ 223 h 277"/>
                  <a:gd name="T22" fmla="*/ 51 w 222"/>
                  <a:gd name="T23" fmla="*/ 223 h 277"/>
                  <a:gd name="T24" fmla="*/ 54 w 222"/>
                  <a:gd name="T25" fmla="*/ 224 h 277"/>
                  <a:gd name="T26" fmla="*/ 51 w 222"/>
                  <a:gd name="T27" fmla="*/ 229 h 277"/>
                  <a:gd name="T28" fmla="*/ 59 w 222"/>
                  <a:gd name="T29" fmla="*/ 233 h 277"/>
                  <a:gd name="T30" fmla="*/ 62 w 222"/>
                  <a:gd name="T31" fmla="*/ 242 h 277"/>
                  <a:gd name="T32" fmla="*/ 67 w 222"/>
                  <a:gd name="T33" fmla="*/ 248 h 277"/>
                  <a:gd name="T34" fmla="*/ 85 w 222"/>
                  <a:gd name="T35" fmla="*/ 245 h 277"/>
                  <a:gd name="T36" fmla="*/ 114 w 222"/>
                  <a:gd name="T37" fmla="*/ 235 h 277"/>
                  <a:gd name="T38" fmla="*/ 133 w 222"/>
                  <a:gd name="T39" fmla="*/ 232 h 277"/>
                  <a:gd name="T40" fmla="*/ 169 w 222"/>
                  <a:gd name="T41" fmla="*/ 239 h 277"/>
                  <a:gd name="T42" fmla="*/ 195 w 222"/>
                  <a:gd name="T43" fmla="*/ 244 h 277"/>
                  <a:gd name="T44" fmla="*/ 222 w 222"/>
                  <a:gd name="T45" fmla="*/ 244 h 277"/>
                  <a:gd name="T46" fmla="*/ 204 w 222"/>
                  <a:gd name="T47" fmla="*/ 263 h 277"/>
                  <a:gd name="T48" fmla="*/ 181 w 222"/>
                  <a:gd name="T49" fmla="*/ 275 h 277"/>
                  <a:gd name="T50" fmla="*/ 164 w 222"/>
                  <a:gd name="T51" fmla="*/ 277 h 277"/>
                  <a:gd name="T52" fmla="*/ 129 w 222"/>
                  <a:gd name="T53" fmla="*/ 265 h 277"/>
                  <a:gd name="T54" fmla="*/ 103 w 222"/>
                  <a:gd name="T55" fmla="*/ 256 h 277"/>
                  <a:gd name="T56" fmla="*/ 78 w 222"/>
                  <a:gd name="T57" fmla="*/ 260 h 277"/>
                  <a:gd name="T58" fmla="*/ 49 w 222"/>
                  <a:gd name="T59" fmla="*/ 267 h 277"/>
                  <a:gd name="T60" fmla="*/ 34 w 222"/>
                  <a:gd name="T61" fmla="*/ 263 h 277"/>
                  <a:gd name="T62" fmla="*/ 28 w 222"/>
                  <a:gd name="T63" fmla="*/ 250 h 277"/>
                  <a:gd name="T64" fmla="*/ 28 w 222"/>
                  <a:gd name="T65" fmla="*/ 243 h 277"/>
                  <a:gd name="T66" fmla="*/ 22 w 222"/>
                  <a:gd name="T67" fmla="*/ 239 h 277"/>
                  <a:gd name="T68" fmla="*/ 24 w 222"/>
                  <a:gd name="T69" fmla="*/ 233 h 277"/>
                  <a:gd name="T70" fmla="*/ 18 w 222"/>
                  <a:gd name="T71" fmla="*/ 232 h 277"/>
                  <a:gd name="T72" fmla="*/ 16 w 222"/>
                  <a:gd name="T73" fmla="*/ 227 h 277"/>
                  <a:gd name="T74" fmla="*/ 16 w 222"/>
                  <a:gd name="T75" fmla="*/ 219 h 277"/>
                  <a:gd name="T76" fmla="*/ 8 w 222"/>
                  <a:gd name="T77" fmla="*/ 218 h 277"/>
                  <a:gd name="T78" fmla="*/ 2 w 222"/>
                  <a:gd name="T79" fmla="*/ 217 h 277"/>
                  <a:gd name="T80" fmla="*/ 2 w 222"/>
                  <a:gd name="T81" fmla="*/ 209 h 277"/>
                  <a:gd name="T82" fmla="*/ 8 w 222"/>
                  <a:gd name="T83" fmla="*/ 199 h 277"/>
                  <a:gd name="T84" fmla="*/ 11 w 222"/>
                  <a:gd name="T85" fmla="*/ 188 h 277"/>
                  <a:gd name="T86" fmla="*/ 7 w 222"/>
                  <a:gd name="T87" fmla="*/ 177 h 277"/>
                  <a:gd name="T88" fmla="*/ 9 w 222"/>
                  <a:gd name="T89" fmla="*/ 154 h 277"/>
                  <a:gd name="T90" fmla="*/ 18 w 222"/>
                  <a:gd name="T91" fmla="*/ 130 h 277"/>
                  <a:gd name="T92" fmla="*/ 111 w 222"/>
                  <a:gd name="T93" fmla="*/ 49 h 277"/>
                  <a:gd name="T94" fmla="*/ 140 w 222"/>
                  <a:gd name="T95" fmla="*/ 27 h 277"/>
                  <a:gd name="T96" fmla="*/ 159 w 222"/>
                  <a:gd name="T97" fmla="*/ 7 h 277"/>
                  <a:gd name="T98" fmla="*/ 168 w 222"/>
                  <a:gd name="T99" fmla="*/ 7 h 277"/>
                  <a:gd name="T100" fmla="*/ 170 w 222"/>
                  <a:gd name="T101" fmla="*/ 3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2" h="277">
                    <a:moveTo>
                      <a:pt x="168" y="35"/>
                    </a:moveTo>
                    <a:lnTo>
                      <a:pt x="168" y="35"/>
                    </a:lnTo>
                    <a:lnTo>
                      <a:pt x="163" y="41"/>
                    </a:lnTo>
                    <a:lnTo>
                      <a:pt x="158" y="47"/>
                    </a:lnTo>
                    <a:lnTo>
                      <a:pt x="146" y="60"/>
                    </a:lnTo>
                    <a:lnTo>
                      <a:pt x="119" y="82"/>
                    </a:lnTo>
                    <a:lnTo>
                      <a:pt x="51" y="139"/>
                    </a:lnTo>
                    <a:lnTo>
                      <a:pt x="51" y="139"/>
                    </a:lnTo>
                    <a:lnTo>
                      <a:pt x="47" y="143"/>
                    </a:lnTo>
                    <a:lnTo>
                      <a:pt x="43" y="149"/>
                    </a:lnTo>
                    <a:lnTo>
                      <a:pt x="41" y="155"/>
                    </a:lnTo>
                    <a:lnTo>
                      <a:pt x="40" y="160"/>
                    </a:lnTo>
                    <a:lnTo>
                      <a:pt x="39" y="167"/>
                    </a:lnTo>
                    <a:lnTo>
                      <a:pt x="39" y="173"/>
                    </a:lnTo>
                    <a:lnTo>
                      <a:pt x="40" y="180"/>
                    </a:lnTo>
                    <a:lnTo>
                      <a:pt x="41" y="185"/>
                    </a:lnTo>
                    <a:lnTo>
                      <a:pt x="41" y="185"/>
                    </a:lnTo>
                    <a:lnTo>
                      <a:pt x="41" y="191"/>
                    </a:lnTo>
                    <a:lnTo>
                      <a:pt x="39" y="195"/>
                    </a:lnTo>
                    <a:lnTo>
                      <a:pt x="37" y="200"/>
                    </a:lnTo>
                    <a:lnTo>
                      <a:pt x="34" y="205"/>
                    </a:lnTo>
                    <a:lnTo>
                      <a:pt x="34" y="205"/>
                    </a:lnTo>
                    <a:lnTo>
                      <a:pt x="34" y="208"/>
                    </a:lnTo>
                    <a:lnTo>
                      <a:pt x="35" y="209"/>
                    </a:lnTo>
                    <a:lnTo>
                      <a:pt x="37" y="210"/>
                    </a:lnTo>
                    <a:lnTo>
                      <a:pt x="37" y="210"/>
                    </a:lnTo>
                    <a:lnTo>
                      <a:pt x="41" y="210"/>
                    </a:lnTo>
                    <a:lnTo>
                      <a:pt x="43" y="211"/>
                    </a:lnTo>
                    <a:lnTo>
                      <a:pt x="46" y="214"/>
                    </a:lnTo>
                    <a:lnTo>
                      <a:pt x="46" y="214"/>
                    </a:lnTo>
                    <a:lnTo>
                      <a:pt x="46" y="219"/>
                    </a:lnTo>
                    <a:lnTo>
                      <a:pt x="47" y="222"/>
                    </a:lnTo>
                    <a:lnTo>
                      <a:pt x="49" y="223"/>
                    </a:lnTo>
                    <a:lnTo>
                      <a:pt x="49" y="223"/>
                    </a:lnTo>
                    <a:lnTo>
                      <a:pt x="50" y="223"/>
                    </a:lnTo>
                    <a:lnTo>
                      <a:pt x="51" y="223"/>
                    </a:lnTo>
                    <a:lnTo>
                      <a:pt x="52" y="223"/>
                    </a:lnTo>
                    <a:lnTo>
                      <a:pt x="54" y="224"/>
                    </a:lnTo>
                    <a:lnTo>
                      <a:pt x="54" y="224"/>
                    </a:lnTo>
                    <a:lnTo>
                      <a:pt x="51" y="227"/>
                    </a:lnTo>
                    <a:lnTo>
                      <a:pt x="51" y="229"/>
                    </a:lnTo>
                    <a:lnTo>
                      <a:pt x="51" y="229"/>
                    </a:lnTo>
                    <a:lnTo>
                      <a:pt x="54" y="232"/>
                    </a:lnTo>
                    <a:lnTo>
                      <a:pt x="56" y="233"/>
                    </a:lnTo>
                    <a:lnTo>
                      <a:pt x="59" y="233"/>
                    </a:lnTo>
                    <a:lnTo>
                      <a:pt x="60" y="235"/>
                    </a:lnTo>
                    <a:lnTo>
                      <a:pt x="60" y="235"/>
                    </a:lnTo>
                    <a:lnTo>
                      <a:pt x="62" y="242"/>
                    </a:lnTo>
                    <a:lnTo>
                      <a:pt x="64" y="245"/>
                    </a:lnTo>
                    <a:lnTo>
                      <a:pt x="67" y="248"/>
                    </a:lnTo>
                    <a:lnTo>
                      <a:pt x="67" y="248"/>
                    </a:lnTo>
                    <a:lnTo>
                      <a:pt x="73" y="248"/>
                    </a:lnTo>
                    <a:lnTo>
                      <a:pt x="80" y="248"/>
                    </a:lnTo>
                    <a:lnTo>
                      <a:pt x="85" y="245"/>
                    </a:lnTo>
                    <a:lnTo>
                      <a:pt x="91" y="243"/>
                    </a:lnTo>
                    <a:lnTo>
                      <a:pt x="102" y="239"/>
                    </a:lnTo>
                    <a:lnTo>
                      <a:pt x="114" y="235"/>
                    </a:lnTo>
                    <a:lnTo>
                      <a:pt x="114" y="235"/>
                    </a:lnTo>
                    <a:lnTo>
                      <a:pt x="123" y="233"/>
                    </a:lnTo>
                    <a:lnTo>
                      <a:pt x="133" y="232"/>
                    </a:lnTo>
                    <a:lnTo>
                      <a:pt x="142" y="233"/>
                    </a:lnTo>
                    <a:lnTo>
                      <a:pt x="151" y="234"/>
                    </a:lnTo>
                    <a:lnTo>
                      <a:pt x="169" y="239"/>
                    </a:lnTo>
                    <a:lnTo>
                      <a:pt x="186" y="244"/>
                    </a:lnTo>
                    <a:lnTo>
                      <a:pt x="186" y="244"/>
                    </a:lnTo>
                    <a:lnTo>
                      <a:pt x="195" y="244"/>
                    </a:lnTo>
                    <a:lnTo>
                      <a:pt x="203" y="245"/>
                    </a:lnTo>
                    <a:lnTo>
                      <a:pt x="221" y="244"/>
                    </a:lnTo>
                    <a:lnTo>
                      <a:pt x="222" y="244"/>
                    </a:lnTo>
                    <a:lnTo>
                      <a:pt x="222" y="244"/>
                    </a:lnTo>
                    <a:lnTo>
                      <a:pt x="210" y="257"/>
                    </a:lnTo>
                    <a:lnTo>
                      <a:pt x="204" y="263"/>
                    </a:lnTo>
                    <a:lnTo>
                      <a:pt x="197" y="268"/>
                    </a:lnTo>
                    <a:lnTo>
                      <a:pt x="189" y="273"/>
                    </a:lnTo>
                    <a:lnTo>
                      <a:pt x="181" y="275"/>
                    </a:lnTo>
                    <a:lnTo>
                      <a:pt x="174" y="277"/>
                    </a:lnTo>
                    <a:lnTo>
                      <a:pt x="164" y="277"/>
                    </a:lnTo>
                    <a:lnTo>
                      <a:pt x="164" y="277"/>
                    </a:lnTo>
                    <a:lnTo>
                      <a:pt x="155" y="276"/>
                    </a:lnTo>
                    <a:lnTo>
                      <a:pt x="146" y="273"/>
                    </a:lnTo>
                    <a:lnTo>
                      <a:pt x="129" y="265"/>
                    </a:lnTo>
                    <a:lnTo>
                      <a:pt x="121" y="261"/>
                    </a:lnTo>
                    <a:lnTo>
                      <a:pt x="112" y="258"/>
                    </a:lnTo>
                    <a:lnTo>
                      <a:pt x="103" y="256"/>
                    </a:lnTo>
                    <a:lnTo>
                      <a:pt x="93" y="257"/>
                    </a:lnTo>
                    <a:lnTo>
                      <a:pt x="93" y="257"/>
                    </a:lnTo>
                    <a:lnTo>
                      <a:pt x="78" y="260"/>
                    </a:lnTo>
                    <a:lnTo>
                      <a:pt x="64" y="265"/>
                    </a:lnTo>
                    <a:lnTo>
                      <a:pt x="57" y="266"/>
                    </a:lnTo>
                    <a:lnTo>
                      <a:pt x="49" y="267"/>
                    </a:lnTo>
                    <a:lnTo>
                      <a:pt x="42" y="266"/>
                    </a:lnTo>
                    <a:lnTo>
                      <a:pt x="34" y="263"/>
                    </a:lnTo>
                    <a:lnTo>
                      <a:pt x="34" y="263"/>
                    </a:lnTo>
                    <a:lnTo>
                      <a:pt x="31" y="260"/>
                    </a:lnTo>
                    <a:lnTo>
                      <a:pt x="29" y="256"/>
                    </a:lnTo>
                    <a:lnTo>
                      <a:pt x="28" y="250"/>
                    </a:lnTo>
                    <a:lnTo>
                      <a:pt x="29" y="244"/>
                    </a:lnTo>
                    <a:lnTo>
                      <a:pt x="29" y="244"/>
                    </a:lnTo>
                    <a:lnTo>
                      <a:pt x="28" y="243"/>
                    </a:lnTo>
                    <a:lnTo>
                      <a:pt x="26" y="242"/>
                    </a:lnTo>
                    <a:lnTo>
                      <a:pt x="23" y="240"/>
                    </a:lnTo>
                    <a:lnTo>
                      <a:pt x="22" y="239"/>
                    </a:lnTo>
                    <a:lnTo>
                      <a:pt x="22" y="236"/>
                    </a:lnTo>
                    <a:lnTo>
                      <a:pt x="22" y="235"/>
                    </a:lnTo>
                    <a:lnTo>
                      <a:pt x="24" y="233"/>
                    </a:lnTo>
                    <a:lnTo>
                      <a:pt x="24" y="233"/>
                    </a:lnTo>
                    <a:lnTo>
                      <a:pt x="20" y="232"/>
                    </a:lnTo>
                    <a:lnTo>
                      <a:pt x="18" y="232"/>
                    </a:lnTo>
                    <a:lnTo>
                      <a:pt x="17" y="229"/>
                    </a:lnTo>
                    <a:lnTo>
                      <a:pt x="17" y="229"/>
                    </a:lnTo>
                    <a:lnTo>
                      <a:pt x="16" y="227"/>
                    </a:lnTo>
                    <a:lnTo>
                      <a:pt x="17" y="224"/>
                    </a:lnTo>
                    <a:lnTo>
                      <a:pt x="17" y="220"/>
                    </a:lnTo>
                    <a:lnTo>
                      <a:pt x="16" y="219"/>
                    </a:lnTo>
                    <a:lnTo>
                      <a:pt x="15" y="218"/>
                    </a:lnTo>
                    <a:lnTo>
                      <a:pt x="15" y="218"/>
                    </a:lnTo>
                    <a:lnTo>
                      <a:pt x="8" y="218"/>
                    </a:lnTo>
                    <a:lnTo>
                      <a:pt x="5" y="218"/>
                    </a:lnTo>
                    <a:lnTo>
                      <a:pt x="2" y="217"/>
                    </a:lnTo>
                    <a:lnTo>
                      <a:pt x="2" y="217"/>
                    </a:lnTo>
                    <a:lnTo>
                      <a:pt x="2" y="215"/>
                    </a:lnTo>
                    <a:lnTo>
                      <a:pt x="0" y="212"/>
                    </a:lnTo>
                    <a:lnTo>
                      <a:pt x="2" y="209"/>
                    </a:lnTo>
                    <a:lnTo>
                      <a:pt x="2" y="209"/>
                    </a:lnTo>
                    <a:lnTo>
                      <a:pt x="4" y="203"/>
                    </a:lnTo>
                    <a:lnTo>
                      <a:pt x="8" y="199"/>
                    </a:lnTo>
                    <a:lnTo>
                      <a:pt x="11" y="193"/>
                    </a:lnTo>
                    <a:lnTo>
                      <a:pt x="11" y="190"/>
                    </a:lnTo>
                    <a:lnTo>
                      <a:pt x="11" y="188"/>
                    </a:lnTo>
                    <a:lnTo>
                      <a:pt x="11" y="188"/>
                    </a:lnTo>
                    <a:lnTo>
                      <a:pt x="8" y="183"/>
                    </a:lnTo>
                    <a:lnTo>
                      <a:pt x="7" y="177"/>
                    </a:lnTo>
                    <a:lnTo>
                      <a:pt x="7" y="166"/>
                    </a:lnTo>
                    <a:lnTo>
                      <a:pt x="7" y="166"/>
                    </a:lnTo>
                    <a:lnTo>
                      <a:pt x="9" y="154"/>
                    </a:lnTo>
                    <a:lnTo>
                      <a:pt x="13" y="141"/>
                    </a:lnTo>
                    <a:lnTo>
                      <a:pt x="15" y="135"/>
                    </a:lnTo>
                    <a:lnTo>
                      <a:pt x="18" y="130"/>
                    </a:lnTo>
                    <a:lnTo>
                      <a:pt x="23" y="125"/>
                    </a:lnTo>
                    <a:lnTo>
                      <a:pt x="28" y="121"/>
                    </a:lnTo>
                    <a:lnTo>
                      <a:pt x="111" y="49"/>
                    </a:lnTo>
                    <a:lnTo>
                      <a:pt x="111" y="49"/>
                    </a:lnTo>
                    <a:lnTo>
                      <a:pt x="125" y="38"/>
                    </a:lnTo>
                    <a:lnTo>
                      <a:pt x="140" y="27"/>
                    </a:lnTo>
                    <a:lnTo>
                      <a:pt x="146" y="21"/>
                    </a:lnTo>
                    <a:lnTo>
                      <a:pt x="153" y="14"/>
                    </a:lnTo>
                    <a:lnTo>
                      <a:pt x="159" y="7"/>
                    </a:lnTo>
                    <a:lnTo>
                      <a:pt x="163" y="0"/>
                    </a:lnTo>
                    <a:lnTo>
                      <a:pt x="163" y="0"/>
                    </a:lnTo>
                    <a:lnTo>
                      <a:pt x="168" y="7"/>
                    </a:lnTo>
                    <a:lnTo>
                      <a:pt x="170" y="17"/>
                    </a:lnTo>
                    <a:lnTo>
                      <a:pt x="171" y="26"/>
                    </a:lnTo>
                    <a:lnTo>
                      <a:pt x="170" y="30"/>
                    </a:lnTo>
                    <a:lnTo>
                      <a:pt x="168" y="3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33">
                <a:extLst>
                  <a:ext uri="{FF2B5EF4-FFF2-40B4-BE49-F238E27FC236}">
                    <a16:creationId xmlns:a16="http://schemas.microsoft.com/office/drawing/2014/main" id="{B74B611F-DB57-EB4C-82DB-07D0D1B85658}"/>
                  </a:ext>
                </a:extLst>
              </p:cNvPr>
              <p:cNvSpPr>
                <a:spLocks/>
              </p:cNvSpPr>
              <p:nvPr userDrawn="1"/>
            </p:nvSpPr>
            <p:spPr bwMode="auto">
              <a:xfrm>
                <a:off x="8027988" y="538162"/>
                <a:ext cx="212725" cy="174625"/>
              </a:xfrm>
              <a:custGeom>
                <a:avLst/>
                <a:gdLst>
                  <a:gd name="T0" fmla="*/ 188 w 270"/>
                  <a:gd name="T1" fmla="*/ 47 h 220"/>
                  <a:gd name="T2" fmla="*/ 241 w 270"/>
                  <a:gd name="T3" fmla="*/ 70 h 220"/>
                  <a:gd name="T4" fmla="*/ 258 w 270"/>
                  <a:gd name="T5" fmla="*/ 81 h 220"/>
                  <a:gd name="T6" fmla="*/ 265 w 270"/>
                  <a:gd name="T7" fmla="*/ 89 h 220"/>
                  <a:gd name="T8" fmla="*/ 267 w 270"/>
                  <a:gd name="T9" fmla="*/ 99 h 220"/>
                  <a:gd name="T10" fmla="*/ 265 w 270"/>
                  <a:gd name="T11" fmla="*/ 104 h 220"/>
                  <a:gd name="T12" fmla="*/ 256 w 270"/>
                  <a:gd name="T13" fmla="*/ 118 h 220"/>
                  <a:gd name="T14" fmla="*/ 240 w 270"/>
                  <a:gd name="T15" fmla="*/ 132 h 220"/>
                  <a:gd name="T16" fmla="*/ 227 w 270"/>
                  <a:gd name="T17" fmla="*/ 146 h 220"/>
                  <a:gd name="T18" fmla="*/ 223 w 270"/>
                  <a:gd name="T19" fmla="*/ 157 h 220"/>
                  <a:gd name="T20" fmla="*/ 224 w 270"/>
                  <a:gd name="T21" fmla="*/ 168 h 220"/>
                  <a:gd name="T22" fmla="*/ 227 w 270"/>
                  <a:gd name="T23" fmla="*/ 178 h 220"/>
                  <a:gd name="T24" fmla="*/ 235 w 270"/>
                  <a:gd name="T25" fmla="*/ 189 h 220"/>
                  <a:gd name="T26" fmla="*/ 242 w 270"/>
                  <a:gd name="T27" fmla="*/ 195 h 220"/>
                  <a:gd name="T28" fmla="*/ 247 w 270"/>
                  <a:gd name="T29" fmla="*/ 196 h 220"/>
                  <a:gd name="T30" fmla="*/ 257 w 270"/>
                  <a:gd name="T31" fmla="*/ 199 h 220"/>
                  <a:gd name="T32" fmla="*/ 267 w 270"/>
                  <a:gd name="T33" fmla="*/ 196 h 220"/>
                  <a:gd name="T34" fmla="*/ 270 w 270"/>
                  <a:gd name="T35" fmla="*/ 200 h 220"/>
                  <a:gd name="T36" fmla="*/ 267 w 270"/>
                  <a:gd name="T37" fmla="*/ 203 h 220"/>
                  <a:gd name="T38" fmla="*/ 254 w 270"/>
                  <a:gd name="T39" fmla="*/ 211 h 220"/>
                  <a:gd name="T40" fmla="*/ 239 w 270"/>
                  <a:gd name="T41" fmla="*/ 218 h 220"/>
                  <a:gd name="T42" fmla="*/ 223 w 270"/>
                  <a:gd name="T43" fmla="*/ 220 h 220"/>
                  <a:gd name="T44" fmla="*/ 207 w 270"/>
                  <a:gd name="T45" fmla="*/ 215 h 220"/>
                  <a:gd name="T46" fmla="*/ 201 w 270"/>
                  <a:gd name="T47" fmla="*/ 211 h 220"/>
                  <a:gd name="T48" fmla="*/ 190 w 270"/>
                  <a:gd name="T49" fmla="*/ 197 h 220"/>
                  <a:gd name="T50" fmla="*/ 188 w 270"/>
                  <a:gd name="T51" fmla="*/ 189 h 220"/>
                  <a:gd name="T52" fmla="*/ 188 w 270"/>
                  <a:gd name="T53" fmla="*/ 178 h 220"/>
                  <a:gd name="T54" fmla="*/ 190 w 270"/>
                  <a:gd name="T55" fmla="*/ 169 h 220"/>
                  <a:gd name="T56" fmla="*/ 202 w 270"/>
                  <a:gd name="T57" fmla="*/ 153 h 220"/>
                  <a:gd name="T58" fmla="*/ 223 w 270"/>
                  <a:gd name="T59" fmla="*/ 133 h 220"/>
                  <a:gd name="T60" fmla="*/ 229 w 270"/>
                  <a:gd name="T61" fmla="*/ 125 h 220"/>
                  <a:gd name="T62" fmla="*/ 232 w 270"/>
                  <a:gd name="T63" fmla="*/ 115 h 220"/>
                  <a:gd name="T64" fmla="*/ 231 w 270"/>
                  <a:gd name="T65" fmla="*/ 111 h 220"/>
                  <a:gd name="T66" fmla="*/ 225 w 270"/>
                  <a:gd name="T67" fmla="*/ 103 h 220"/>
                  <a:gd name="T68" fmla="*/ 219 w 270"/>
                  <a:gd name="T69" fmla="*/ 98 h 220"/>
                  <a:gd name="T70" fmla="*/ 176 w 270"/>
                  <a:gd name="T71" fmla="*/ 75 h 220"/>
                  <a:gd name="T72" fmla="*/ 130 w 270"/>
                  <a:gd name="T73" fmla="*/ 57 h 220"/>
                  <a:gd name="T74" fmla="*/ 84 w 270"/>
                  <a:gd name="T75" fmla="*/ 41 h 220"/>
                  <a:gd name="T76" fmla="*/ 38 w 270"/>
                  <a:gd name="T77" fmla="*/ 27 h 220"/>
                  <a:gd name="T78" fmla="*/ 19 w 270"/>
                  <a:gd name="T79" fmla="*/ 25 h 220"/>
                  <a:gd name="T80" fmla="*/ 10 w 270"/>
                  <a:gd name="T81" fmla="*/ 27 h 220"/>
                  <a:gd name="T82" fmla="*/ 4 w 270"/>
                  <a:gd name="T83" fmla="*/ 33 h 220"/>
                  <a:gd name="T84" fmla="*/ 4 w 270"/>
                  <a:gd name="T85" fmla="*/ 33 h 220"/>
                  <a:gd name="T86" fmla="*/ 1 w 270"/>
                  <a:gd name="T87" fmla="*/ 33 h 220"/>
                  <a:gd name="T88" fmla="*/ 0 w 270"/>
                  <a:gd name="T89" fmla="*/ 25 h 220"/>
                  <a:gd name="T90" fmla="*/ 3 w 270"/>
                  <a:gd name="T91" fmla="*/ 17 h 220"/>
                  <a:gd name="T92" fmla="*/ 12 w 270"/>
                  <a:gd name="T93" fmla="*/ 6 h 220"/>
                  <a:gd name="T94" fmla="*/ 17 w 270"/>
                  <a:gd name="T95" fmla="*/ 3 h 220"/>
                  <a:gd name="T96" fmla="*/ 30 w 270"/>
                  <a:gd name="T97" fmla="*/ 0 h 220"/>
                  <a:gd name="T98" fmla="*/ 67 w 270"/>
                  <a:gd name="T99" fmla="*/ 6 h 220"/>
                  <a:gd name="T100" fmla="*/ 98 w 270"/>
                  <a:gd name="T101" fmla="*/ 15 h 220"/>
                  <a:gd name="T102" fmla="*/ 159 w 270"/>
                  <a:gd name="T103" fmla="*/ 35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70" h="220">
                    <a:moveTo>
                      <a:pt x="188" y="47"/>
                    </a:moveTo>
                    <a:lnTo>
                      <a:pt x="188" y="47"/>
                    </a:lnTo>
                    <a:lnTo>
                      <a:pt x="224" y="63"/>
                    </a:lnTo>
                    <a:lnTo>
                      <a:pt x="241" y="70"/>
                    </a:lnTo>
                    <a:lnTo>
                      <a:pt x="258" y="81"/>
                    </a:lnTo>
                    <a:lnTo>
                      <a:pt x="258" y="81"/>
                    </a:lnTo>
                    <a:lnTo>
                      <a:pt x="262" y="84"/>
                    </a:lnTo>
                    <a:lnTo>
                      <a:pt x="265" y="89"/>
                    </a:lnTo>
                    <a:lnTo>
                      <a:pt x="266" y="94"/>
                    </a:lnTo>
                    <a:lnTo>
                      <a:pt x="267" y="99"/>
                    </a:lnTo>
                    <a:lnTo>
                      <a:pt x="267" y="99"/>
                    </a:lnTo>
                    <a:lnTo>
                      <a:pt x="265" y="104"/>
                    </a:lnTo>
                    <a:lnTo>
                      <a:pt x="263" y="109"/>
                    </a:lnTo>
                    <a:lnTo>
                      <a:pt x="256" y="118"/>
                    </a:lnTo>
                    <a:lnTo>
                      <a:pt x="248" y="125"/>
                    </a:lnTo>
                    <a:lnTo>
                      <a:pt x="240" y="132"/>
                    </a:lnTo>
                    <a:lnTo>
                      <a:pt x="233" y="138"/>
                    </a:lnTo>
                    <a:lnTo>
                      <a:pt x="227" y="146"/>
                    </a:lnTo>
                    <a:lnTo>
                      <a:pt x="225" y="151"/>
                    </a:lnTo>
                    <a:lnTo>
                      <a:pt x="223" y="157"/>
                    </a:lnTo>
                    <a:lnTo>
                      <a:pt x="223" y="162"/>
                    </a:lnTo>
                    <a:lnTo>
                      <a:pt x="224" y="168"/>
                    </a:lnTo>
                    <a:lnTo>
                      <a:pt x="224" y="168"/>
                    </a:lnTo>
                    <a:lnTo>
                      <a:pt x="227" y="178"/>
                    </a:lnTo>
                    <a:lnTo>
                      <a:pt x="231" y="186"/>
                    </a:lnTo>
                    <a:lnTo>
                      <a:pt x="235" y="189"/>
                    </a:lnTo>
                    <a:lnTo>
                      <a:pt x="239" y="193"/>
                    </a:lnTo>
                    <a:lnTo>
                      <a:pt x="242" y="195"/>
                    </a:lnTo>
                    <a:lnTo>
                      <a:pt x="247" y="196"/>
                    </a:lnTo>
                    <a:lnTo>
                      <a:pt x="247" y="196"/>
                    </a:lnTo>
                    <a:lnTo>
                      <a:pt x="253" y="197"/>
                    </a:lnTo>
                    <a:lnTo>
                      <a:pt x="257" y="199"/>
                    </a:lnTo>
                    <a:lnTo>
                      <a:pt x="262" y="197"/>
                    </a:lnTo>
                    <a:lnTo>
                      <a:pt x="267" y="196"/>
                    </a:lnTo>
                    <a:lnTo>
                      <a:pt x="267" y="196"/>
                    </a:lnTo>
                    <a:lnTo>
                      <a:pt x="270" y="200"/>
                    </a:lnTo>
                    <a:lnTo>
                      <a:pt x="270" y="202"/>
                    </a:lnTo>
                    <a:lnTo>
                      <a:pt x="267" y="203"/>
                    </a:lnTo>
                    <a:lnTo>
                      <a:pt x="267" y="203"/>
                    </a:lnTo>
                    <a:lnTo>
                      <a:pt x="254" y="211"/>
                    </a:lnTo>
                    <a:lnTo>
                      <a:pt x="246" y="214"/>
                    </a:lnTo>
                    <a:lnTo>
                      <a:pt x="239" y="218"/>
                    </a:lnTo>
                    <a:lnTo>
                      <a:pt x="231" y="219"/>
                    </a:lnTo>
                    <a:lnTo>
                      <a:pt x="223" y="220"/>
                    </a:lnTo>
                    <a:lnTo>
                      <a:pt x="215" y="219"/>
                    </a:lnTo>
                    <a:lnTo>
                      <a:pt x="207" y="215"/>
                    </a:lnTo>
                    <a:lnTo>
                      <a:pt x="207" y="215"/>
                    </a:lnTo>
                    <a:lnTo>
                      <a:pt x="201" y="211"/>
                    </a:lnTo>
                    <a:lnTo>
                      <a:pt x="195" y="204"/>
                    </a:lnTo>
                    <a:lnTo>
                      <a:pt x="190" y="197"/>
                    </a:lnTo>
                    <a:lnTo>
                      <a:pt x="188" y="189"/>
                    </a:lnTo>
                    <a:lnTo>
                      <a:pt x="188" y="189"/>
                    </a:lnTo>
                    <a:lnTo>
                      <a:pt x="188" y="184"/>
                    </a:lnTo>
                    <a:lnTo>
                      <a:pt x="188" y="178"/>
                    </a:lnTo>
                    <a:lnTo>
                      <a:pt x="189" y="174"/>
                    </a:lnTo>
                    <a:lnTo>
                      <a:pt x="190" y="169"/>
                    </a:lnTo>
                    <a:lnTo>
                      <a:pt x="195" y="160"/>
                    </a:lnTo>
                    <a:lnTo>
                      <a:pt x="202" y="153"/>
                    </a:lnTo>
                    <a:lnTo>
                      <a:pt x="215" y="140"/>
                    </a:lnTo>
                    <a:lnTo>
                      <a:pt x="223" y="133"/>
                    </a:lnTo>
                    <a:lnTo>
                      <a:pt x="229" y="125"/>
                    </a:lnTo>
                    <a:lnTo>
                      <a:pt x="229" y="125"/>
                    </a:lnTo>
                    <a:lnTo>
                      <a:pt x="231" y="118"/>
                    </a:lnTo>
                    <a:lnTo>
                      <a:pt x="232" y="115"/>
                    </a:lnTo>
                    <a:lnTo>
                      <a:pt x="231" y="111"/>
                    </a:lnTo>
                    <a:lnTo>
                      <a:pt x="231" y="111"/>
                    </a:lnTo>
                    <a:lnTo>
                      <a:pt x="229" y="107"/>
                    </a:lnTo>
                    <a:lnTo>
                      <a:pt x="225" y="103"/>
                    </a:lnTo>
                    <a:lnTo>
                      <a:pt x="219" y="98"/>
                    </a:lnTo>
                    <a:lnTo>
                      <a:pt x="219" y="98"/>
                    </a:lnTo>
                    <a:lnTo>
                      <a:pt x="197" y="86"/>
                    </a:lnTo>
                    <a:lnTo>
                      <a:pt x="176" y="75"/>
                    </a:lnTo>
                    <a:lnTo>
                      <a:pt x="153" y="66"/>
                    </a:lnTo>
                    <a:lnTo>
                      <a:pt x="130" y="57"/>
                    </a:lnTo>
                    <a:lnTo>
                      <a:pt x="108" y="49"/>
                    </a:lnTo>
                    <a:lnTo>
                      <a:pt x="84" y="41"/>
                    </a:lnTo>
                    <a:lnTo>
                      <a:pt x="38" y="27"/>
                    </a:lnTo>
                    <a:lnTo>
                      <a:pt x="38" y="27"/>
                    </a:lnTo>
                    <a:lnTo>
                      <a:pt x="29" y="26"/>
                    </a:lnTo>
                    <a:lnTo>
                      <a:pt x="19" y="25"/>
                    </a:lnTo>
                    <a:lnTo>
                      <a:pt x="15" y="26"/>
                    </a:lnTo>
                    <a:lnTo>
                      <a:pt x="10" y="27"/>
                    </a:lnTo>
                    <a:lnTo>
                      <a:pt x="7" y="30"/>
                    </a:lnTo>
                    <a:lnTo>
                      <a:pt x="4" y="33"/>
                    </a:lnTo>
                    <a:lnTo>
                      <a:pt x="4" y="33"/>
                    </a:lnTo>
                    <a:lnTo>
                      <a:pt x="4" y="33"/>
                    </a:lnTo>
                    <a:lnTo>
                      <a:pt x="3" y="34"/>
                    </a:lnTo>
                    <a:lnTo>
                      <a:pt x="1" y="33"/>
                    </a:lnTo>
                    <a:lnTo>
                      <a:pt x="0" y="31"/>
                    </a:lnTo>
                    <a:lnTo>
                      <a:pt x="0" y="25"/>
                    </a:lnTo>
                    <a:lnTo>
                      <a:pt x="0" y="25"/>
                    </a:lnTo>
                    <a:lnTo>
                      <a:pt x="3" y="17"/>
                    </a:lnTo>
                    <a:lnTo>
                      <a:pt x="6" y="12"/>
                    </a:lnTo>
                    <a:lnTo>
                      <a:pt x="12" y="6"/>
                    </a:lnTo>
                    <a:lnTo>
                      <a:pt x="17" y="3"/>
                    </a:lnTo>
                    <a:lnTo>
                      <a:pt x="17" y="3"/>
                    </a:lnTo>
                    <a:lnTo>
                      <a:pt x="24" y="1"/>
                    </a:lnTo>
                    <a:lnTo>
                      <a:pt x="30" y="0"/>
                    </a:lnTo>
                    <a:lnTo>
                      <a:pt x="43" y="1"/>
                    </a:lnTo>
                    <a:lnTo>
                      <a:pt x="67" y="6"/>
                    </a:lnTo>
                    <a:lnTo>
                      <a:pt x="67" y="6"/>
                    </a:lnTo>
                    <a:lnTo>
                      <a:pt x="98" y="15"/>
                    </a:lnTo>
                    <a:lnTo>
                      <a:pt x="128" y="24"/>
                    </a:lnTo>
                    <a:lnTo>
                      <a:pt x="159" y="35"/>
                    </a:lnTo>
                    <a:lnTo>
                      <a:pt x="188" y="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34">
                <a:extLst>
                  <a:ext uri="{FF2B5EF4-FFF2-40B4-BE49-F238E27FC236}">
                    <a16:creationId xmlns:a16="http://schemas.microsoft.com/office/drawing/2014/main" id="{55BD1FB8-620E-004A-8A6C-808DD039610E}"/>
                  </a:ext>
                </a:extLst>
              </p:cNvPr>
              <p:cNvSpPr>
                <a:spLocks/>
              </p:cNvSpPr>
              <p:nvPr userDrawn="1"/>
            </p:nvSpPr>
            <p:spPr bwMode="auto">
              <a:xfrm>
                <a:off x="8027988" y="538162"/>
                <a:ext cx="212725" cy="174625"/>
              </a:xfrm>
              <a:custGeom>
                <a:avLst/>
                <a:gdLst>
                  <a:gd name="T0" fmla="*/ 188 w 270"/>
                  <a:gd name="T1" fmla="*/ 47 h 220"/>
                  <a:gd name="T2" fmla="*/ 241 w 270"/>
                  <a:gd name="T3" fmla="*/ 70 h 220"/>
                  <a:gd name="T4" fmla="*/ 258 w 270"/>
                  <a:gd name="T5" fmla="*/ 81 h 220"/>
                  <a:gd name="T6" fmla="*/ 265 w 270"/>
                  <a:gd name="T7" fmla="*/ 89 h 220"/>
                  <a:gd name="T8" fmla="*/ 267 w 270"/>
                  <a:gd name="T9" fmla="*/ 99 h 220"/>
                  <a:gd name="T10" fmla="*/ 265 w 270"/>
                  <a:gd name="T11" fmla="*/ 104 h 220"/>
                  <a:gd name="T12" fmla="*/ 256 w 270"/>
                  <a:gd name="T13" fmla="*/ 118 h 220"/>
                  <a:gd name="T14" fmla="*/ 240 w 270"/>
                  <a:gd name="T15" fmla="*/ 132 h 220"/>
                  <a:gd name="T16" fmla="*/ 227 w 270"/>
                  <a:gd name="T17" fmla="*/ 146 h 220"/>
                  <a:gd name="T18" fmla="*/ 223 w 270"/>
                  <a:gd name="T19" fmla="*/ 157 h 220"/>
                  <a:gd name="T20" fmla="*/ 224 w 270"/>
                  <a:gd name="T21" fmla="*/ 168 h 220"/>
                  <a:gd name="T22" fmla="*/ 227 w 270"/>
                  <a:gd name="T23" fmla="*/ 178 h 220"/>
                  <a:gd name="T24" fmla="*/ 235 w 270"/>
                  <a:gd name="T25" fmla="*/ 189 h 220"/>
                  <a:gd name="T26" fmla="*/ 242 w 270"/>
                  <a:gd name="T27" fmla="*/ 195 h 220"/>
                  <a:gd name="T28" fmla="*/ 247 w 270"/>
                  <a:gd name="T29" fmla="*/ 196 h 220"/>
                  <a:gd name="T30" fmla="*/ 257 w 270"/>
                  <a:gd name="T31" fmla="*/ 199 h 220"/>
                  <a:gd name="T32" fmla="*/ 267 w 270"/>
                  <a:gd name="T33" fmla="*/ 196 h 220"/>
                  <a:gd name="T34" fmla="*/ 270 w 270"/>
                  <a:gd name="T35" fmla="*/ 200 h 220"/>
                  <a:gd name="T36" fmla="*/ 267 w 270"/>
                  <a:gd name="T37" fmla="*/ 203 h 220"/>
                  <a:gd name="T38" fmla="*/ 254 w 270"/>
                  <a:gd name="T39" fmla="*/ 211 h 220"/>
                  <a:gd name="T40" fmla="*/ 239 w 270"/>
                  <a:gd name="T41" fmla="*/ 218 h 220"/>
                  <a:gd name="T42" fmla="*/ 223 w 270"/>
                  <a:gd name="T43" fmla="*/ 220 h 220"/>
                  <a:gd name="T44" fmla="*/ 207 w 270"/>
                  <a:gd name="T45" fmla="*/ 215 h 220"/>
                  <a:gd name="T46" fmla="*/ 201 w 270"/>
                  <a:gd name="T47" fmla="*/ 211 h 220"/>
                  <a:gd name="T48" fmla="*/ 190 w 270"/>
                  <a:gd name="T49" fmla="*/ 197 h 220"/>
                  <a:gd name="T50" fmla="*/ 188 w 270"/>
                  <a:gd name="T51" fmla="*/ 189 h 220"/>
                  <a:gd name="T52" fmla="*/ 188 w 270"/>
                  <a:gd name="T53" fmla="*/ 178 h 220"/>
                  <a:gd name="T54" fmla="*/ 190 w 270"/>
                  <a:gd name="T55" fmla="*/ 169 h 220"/>
                  <a:gd name="T56" fmla="*/ 202 w 270"/>
                  <a:gd name="T57" fmla="*/ 153 h 220"/>
                  <a:gd name="T58" fmla="*/ 223 w 270"/>
                  <a:gd name="T59" fmla="*/ 133 h 220"/>
                  <a:gd name="T60" fmla="*/ 229 w 270"/>
                  <a:gd name="T61" fmla="*/ 125 h 220"/>
                  <a:gd name="T62" fmla="*/ 232 w 270"/>
                  <a:gd name="T63" fmla="*/ 115 h 220"/>
                  <a:gd name="T64" fmla="*/ 231 w 270"/>
                  <a:gd name="T65" fmla="*/ 111 h 220"/>
                  <a:gd name="T66" fmla="*/ 225 w 270"/>
                  <a:gd name="T67" fmla="*/ 103 h 220"/>
                  <a:gd name="T68" fmla="*/ 219 w 270"/>
                  <a:gd name="T69" fmla="*/ 98 h 220"/>
                  <a:gd name="T70" fmla="*/ 176 w 270"/>
                  <a:gd name="T71" fmla="*/ 75 h 220"/>
                  <a:gd name="T72" fmla="*/ 130 w 270"/>
                  <a:gd name="T73" fmla="*/ 57 h 220"/>
                  <a:gd name="T74" fmla="*/ 84 w 270"/>
                  <a:gd name="T75" fmla="*/ 41 h 220"/>
                  <a:gd name="T76" fmla="*/ 38 w 270"/>
                  <a:gd name="T77" fmla="*/ 27 h 220"/>
                  <a:gd name="T78" fmla="*/ 19 w 270"/>
                  <a:gd name="T79" fmla="*/ 25 h 220"/>
                  <a:gd name="T80" fmla="*/ 10 w 270"/>
                  <a:gd name="T81" fmla="*/ 27 h 220"/>
                  <a:gd name="T82" fmla="*/ 4 w 270"/>
                  <a:gd name="T83" fmla="*/ 33 h 220"/>
                  <a:gd name="T84" fmla="*/ 4 w 270"/>
                  <a:gd name="T85" fmla="*/ 33 h 220"/>
                  <a:gd name="T86" fmla="*/ 1 w 270"/>
                  <a:gd name="T87" fmla="*/ 33 h 220"/>
                  <a:gd name="T88" fmla="*/ 0 w 270"/>
                  <a:gd name="T89" fmla="*/ 25 h 220"/>
                  <a:gd name="T90" fmla="*/ 3 w 270"/>
                  <a:gd name="T91" fmla="*/ 17 h 220"/>
                  <a:gd name="T92" fmla="*/ 12 w 270"/>
                  <a:gd name="T93" fmla="*/ 6 h 220"/>
                  <a:gd name="T94" fmla="*/ 17 w 270"/>
                  <a:gd name="T95" fmla="*/ 3 h 220"/>
                  <a:gd name="T96" fmla="*/ 30 w 270"/>
                  <a:gd name="T97" fmla="*/ 0 h 220"/>
                  <a:gd name="T98" fmla="*/ 67 w 270"/>
                  <a:gd name="T99" fmla="*/ 6 h 220"/>
                  <a:gd name="T100" fmla="*/ 98 w 270"/>
                  <a:gd name="T101" fmla="*/ 15 h 220"/>
                  <a:gd name="T102" fmla="*/ 159 w 270"/>
                  <a:gd name="T103" fmla="*/ 35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70" h="220">
                    <a:moveTo>
                      <a:pt x="188" y="47"/>
                    </a:moveTo>
                    <a:lnTo>
                      <a:pt x="188" y="47"/>
                    </a:lnTo>
                    <a:lnTo>
                      <a:pt x="224" y="63"/>
                    </a:lnTo>
                    <a:lnTo>
                      <a:pt x="241" y="70"/>
                    </a:lnTo>
                    <a:lnTo>
                      <a:pt x="258" y="81"/>
                    </a:lnTo>
                    <a:lnTo>
                      <a:pt x="258" y="81"/>
                    </a:lnTo>
                    <a:lnTo>
                      <a:pt x="262" y="84"/>
                    </a:lnTo>
                    <a:lnTo>
                      <a:pt x="265" y="89"/>
                    </a:lnTo>
                    <a:lnTo>
                      <a:pt x="266" y="94"/>
                    </a:lnTo>
                    <a:lnTo>
                      <a:pt x="267" y="99"/>
                    </a:lnTo>
                    <a:lnTo>
                      <a:pt x="267" y="99"/>
                    </a:lnTo>
                    <a:lnTo>
                      <a:pt x="265" y="104"/>
                    </a:lnTo>
                    <a:lnTo>
                      <a:pt x="263" y="109"/>
                    </a:lnTo>
                    <a:lnTo>
                      <a:pt x="256" y="118"/>
                    </a:lnTo>
                    <a:lnTo>
                      <a:pt x="248" y="125"/>
                    </a:lnTo>
                    <a:lnTo>
                      <a:pt x="240" y="132"/>
                    </a:lnTo>
                    <a:lnTo>
                      <a:pt x="233" y="138"/>
                    </a:lnTo>
                    <a:lnTo>
                      <a:pt x="227" y="146"/>
                    </a:lnTo>
                    <a:lnTo>
                      <a:pt x="225" y="151"/>
                    </a:lnTo>
                    <a:lnTo>
                      <a:pt x="223" y="157"/>
                    </a:lnTo>
                    <a:lnTo>
                      <a:pt x="223" y="162"/>
                    </a:lnTo>
                    <a:lnTo>
                      <a:pt x="224" y="168"/>
                    </a:lnTo>
                    <a:lnTo>
                      <a:pt x="224" y="168"/>
                    </a:lnTo>
                    <a:lnTo>
                      <a:pt x="227" y="178"/>
                    </a:lnTo>
                    <a:lnTo>
                      <a:pt x="231" y="186"/>
                    </a:lnTo>
                    <a:lnTo>
                      <a:pt x="235" y="189"/>
                    </a:lnTo>
                    <a:lnTo>
                      <a:pt x="239" y="193"/>
                    </a:lnTo>
                    <a:lnTo>
                      <a:pt x="242" y="195"/>
                    </a:lnTo>
                    <a:lnTo>
                      <a:pt x="247" y="196"/>
                    </a:lnTo>
                    <a:lnTo>
                      <a:pt x="247" y="196"/>
                    </a:lnTo>
                    <a:lnTo>
                      <a:pt x="253" y="197"/>
                    </a:lnTo>
                    <a:lnTo>
                      <a:pt x="257" y="199"/>
                    </a:lnTo>
                    <a:lnTo>
                      <a:pt x="262" y="197"/>
                    </a:lnTo>
                    <a:lnTo>
                      <a:pt x="267" y="196"/>
                    </a:lnTo>
                    <a:lnTo>
                      <a:pt x="267" y="196"/>
                    </a:lnTo>
                    <a:lnTo>
                      <a:pt x="270" y="200"/>
                    </a:lnTo>
                    <a:lnTo>
                      <a:pt x="270" y="202"/>
                    </a:lnTo>
                    <a:lnTo>
                      <a:pt x="267" y="203"/>
                    </a:lnTo>
                    <a:lnTo>
                      <a:pt x="267" y="203"/>
                    </a:lnTo>
                    <a:lnTo>
                      <a:pt x="254" y="211"/>
                    </a:lnTo>
                    <a:lnTo>
                      <a:pt x="246" y="214"/>
                    </a:lnTo>
                    <a:lnTo>
                      <a:pt x="239" y="218"/>
                    </a:lnTo>
                    <a:lnTo>
                      <a:pt x="231" y="219"/>
                    </a:lnTo>
                    <a:lnTo>
                      <a:pt x="223" y="220"/>
                    </a:lnTo>
                    <a:lnTo>
                      <a:pt x="215" y="219"/>
                    </a:lnTo>
                    <a:lnTo>
                      <a:pt x="207" y="215"/>
                    </a:lnTo>
                    <a:lnTo>
                      <a:pt x="207" y="215"/>
                    </a:lnTo>
                    <a:lnTo>
                      <a:pt x="201" y="211"/>
                    </a:lnTo>
                    <a:lnTo>
                      <a:pt x="195" y="204"/>
                    </a:lnTo>
                    <a:lnTo>
                      <a:pt x="190" y="197"/>
                    </a:lnTo>
                    <a:lnTo>
                      <a:pt x="188" y="189"/>
                    </a:lnTo>
                    <a:lnTo>
                      <a:pt x="188" y="189"/>
                    </a:lnTo>
                    <a:lnTo>
                      <a:pt x="188" y="184"/>
                    </a:lnTo>
                    <a:lnTo>
                      <a:pt x="188" y="178"/>
                    </a:lnTo>
                    <a:lnTo>
                      <a:pt x="189" y="174"/>
                    </a:lnTo>
                    <a:lnTo>
                      <a:pt x="190" y="169"/>
                    </a:lnTo>
                    <a:lnTo>
                      <a:pt x="195" y="160"/>
                    </a:lnTo>
                    <a:lnTo>
                      <a:pt x="202" y="153"/>
                    </a:lnTo>
                    <a:lnTo>
                      <a:pt x="215" y="140"/>
                    </a:lnTo>
                    <a:lnTo>
                      <a:pt x="223" y="133"/>
                    </a:lnTo>
                    <a:lnTo>
                      <a:pt x="229" y="125"/>
                    </a:lnTo>
                    <a:lnTo>
                      <a:pt x="229" y="125"/>
                    </a:lnTo>
                    <a:lnTo>
                      <a:pt x="231" y="118"/>
                    </a:lnTo>
                    <a:lnTo>
                      <a:pt x="232" y="115"/>
                    </a:lnTo>
                    <a:lnTo>
                      <a:pt x="231" y="111"/>
                    </a:lnTo>
                    <a:lnTo>
                      <a:pt x="231" y="111"/>
                    </a:lnTo>
                    <a:lnTo>
                      <a:pt x="229" y="107"/>
                    </a:lnTo>
                    <a:lnTo>
                      <a:pt x="225" y="103"/>
                    </a:lnTo>
                    <a:lnTo>
                      <a:pt x="219" y="98"/>
                    </a:lnTo>
                    <a:lnTo>
                      <a:pt x="219" y="98"/>
                    </a:lnTo>
                    <a:lnTo>
                      <a:pt x="197" y="86"/>
                    </a:lnTo>
                    <a:lnTo>
                      <a:pt x="176" y="75"/>
                    </a:lnTo>
                    <a:lnTo>
                      <a:pt x="153" y="66"/>
                    </a:lnTo>
                    <a:lnTo>
                      <a:pt x="130" y="57"/>
                    </a:lnTo>
                    <a:lnTo>
                      <a:pt x="108" y="49"/>
                    </a:lnTo>
                    <a:lnTo>
                      <a:pt x="84" y="41"/>
                    </a:lnTo>
                    <a:lnTo>
                      <a:pt x="38" y="27"/>
                    </a:lnTo>
                    <a:lnTo>
                      <a:pt x="38" y="27"/>
                    </a:lnTo>
                    <a:lnTo>
                      <a:pt x="29" y="26"/>
                    </a:lnTo>
                    <a:lnTo>
                      <a:pt x="19" y="25"/>
                    </a:lnTo>
                    <a:lnTo>
                      <a:pt x="15" y="26"/>
                    </a:lnTo>
                    <a:lnTo>
                      <a:pt x="10" y="27"/>
                    </a:lnTo>
                    <a:lnTo>
                      <a:pt x="7" y="30"/>
                    </a:lnTo>
                    <a:lnTo>
                      <a:pt x="4" y="33"/>
                    </a:lnTo>
                    <a:lnTo>
                      <a:pt x="4" y="33"/>
                    </a:lnTo>
                    <a:lnTo>
                      <a:pt x="4" y="33"/>
                    </a:lnTo>
                    <a:lnTo>
                      <a:pt x="3" y="34"/>
                    </a:lnTo>
                    <a:lnTo>
                      <a:pt x="1" y="33"/>
                    </a:lnTo>
                    <a:lnTo>
                      <a:pt x="0" y="31"/>
                    </a:lnTo>
                    <a:lnTo>
                      <a:pt x="0" y="25"/>
                    </a:lnTo>
                    <a:lnTo>
                      <a:pt x="0" y="25"/>
                    </a:lnTo>
                    <a:lnTo>
                      <a:pt x="3" y="17"/>
                    </a:lnTo>
                    <a:lnTo>
                      <a:pt x="6" y="12"/>
                    </a:lnTo>
                    <a:lnTo>
                      <a:pt x="12" y="6"/>
                    </a:lnTo>
                    <a:lnTo>
                      <a:pt x="17" y="3"/>
                    </a:lnTo>
                    <a:lnTo>
                      <a:pt x="17" y="3"/>
                    </a:lnTo>
                    <a:lnTo>
                      <a:pt x="24" y="1"/>
                    </a:lnTo>
                    <a:lnTo>
                      <a:pt x="30" y="0"/>
                    </a:lnTo>
                    <a:lnTo>
                      <a:pt x="43" y="1"/>
                    </a:lnTo>
                    <a:lnTo>
                      <a:pt x="67" y="6"/>
                    </a:lnTo>
                    <a:lnTo>
                      <a:pt x="67" y="6"/>
                    </a:lnTo>
                    <a:lnTo>
                      <a:pt x="98" y="15"/>
                    </a:lnTo>
                    <a:lnTo>
                      <a:pt x="128" y="24"/>
                    </a:lnTo>
                    <a:lnTo>
                      <a:pt x="159" y="35"/>
                    </a:lnTo>
                    <a:lnTo>
                      <a:pt x="188" y="4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35">
                <a:extLst>
                  <a:ext uri="{FF2B5EF4-FFF2-40B4-BE49-F238E27FC236}">
                    <a16:creationId xmlns:a16="http://schemas.microsoft.com/office/drawing/2014/main" id="{5FBF6C9B-C87C-BC49-89BB-27FA4F41D630}"/>
                  </a:ext>
                </a:extLst>
              </p:cNvPr>
              <p:cNvSpPr>
                <a:spLocks noEditPoints="1"/>
              </p:cNvSpPr>
              <p:nvPr userDrawn="1"/>
            </p:nvSpPr>
            <p:spPr bwMode="auto">
              <a:xfrm>
                <a:off x="8139113" y="677862"/>
                <a:ext cx="26988" cy="26987"/>
              </a:xfrm>
              <a:custGeom>
                <a:avLst/>
                <a:gdLst>
                  <a:gd name="T0" fmla="*/ 21 w 33"/>
                  <a:gd name="T1" fmla="*/ 5 h 33"/>
                  <a:gd name="T2" fmla="*/ 21 w 33"/>
                  <a:gd name="T3" fmla="*/ 5 h 33"/>
                  <a:gd name="T4" fmla="*/ 21 w 33"/>
                  <a:gd name="T5" fmla="*/ 2 h 33"/>
                  <a:gd name="T6" fmla="*/ 18 w 33"/>
                  <a:gd name="T7" fmla="*/ 2 h 33"/>
                  <a:gd name="T8" fmla="*/ 18 w 33"/>
                  <a:gd name="T9" fmla="*/ 2 h 33"/>
                  <a:gd name="T10" fmla="*/ 12 w 33"/>
                  <a:gd name="T11" fmla="*/ 3 h 33"/>
                  <a:gd name="T12" fmla="*/ 9 w 33"/>
                  <a:gd name="T13" fmla="*/ 6 h 33"/>
                  <a:gd name="T14" fmla="*/ 7 w 33"/>
                  <a:gd name="T15" fmla="*/ 10 h 33"/>
                  <a:gd name="T16" fmla="*/ 5 w 33"/>
                  <a:gd name="T17" fmla="*/ 17 h 33"/>
                  <a:gd name="T18" fmla="*/ 5 w 33"/>
                  <a:gd name="T19" fmla="*/ 17 h 33"/>
                  <a:gd name="T20" fmla="*/ 7 w 33"/>
                  <a:gd name="T21" fmla="*/ 23 h 33"/>
                  <a:gd name="T22" fmla="*/ 9 w 33"/>
                  <a:gd name="T23" fmla="*/ 27 h 33"/>
                  <a:gd name="T24" fmla="*/ 12 w 33"/>
                  <a:gd name="T25" fmla="*/ 29 h 33"/>
                  <a:gd name="T26" fmla="*/ 19 w 33"/>
                  <a:gd name="T27" fmla="*/ 31 h 33"/>
                  <a:gd name="T28" fmla="*/ 19 w 33"/>
                  <a:gd name="T29" fmla="*/ 31 h 33"/>
                  <a:gd name="T30" fmla="*/ 21 w 33"/>
                  <a:gd name="T31" fmla="*/ 31 h 33"/>
                  <a:gd name="T32" fmla="*/ 22 w 33"/>
                  <a:gd name="T33" fmla="*/ 29 h 33"/>
                  <a:gd name="T34" fmla="*/ 21 w 33"/>
                  <a:gd name="T35" fmla="*/ 5 h 33"/>
                  <a:gd name="T36" fmla="*/ 33 w 33"/>
                  <a:gd name="T37" fmla="*/ 1 h 33"/>
                  <a:gd name="T38" fmla="*/ 33 w 33"/>
                  <a:gd name="T39" fmla="*/ 1 h 33"/>
                  <a:gd name="T40" fmla="*/ 28 w 33"/>
                  <a:gd name="T41" fmla="*/ 2 h 33"/>
                  <a:gd name="T42" fmla="*/ 27 w 33"/>
                  <a:gd name="T43" fmla="*/ 3 h 33"/>
                  <a:gd name="T44" fmla="*/ 27 w 33"/>
                  <a:gd name="T45" fmla="*/ 3 h 33"/>
                  <a:gd name="T46" fmla="*/ 27 w 33"/>
                  <a:gd name="T47" fmla="*/ 16 h 33"/>
                  <a:gd name="T48" fmla="*/ 27 w 33"/>
                  <a:gd name="T49" fmla="*/ 16 h 33"/>
                  <a:gd name="T50" fmla="*/ 27 w 33"/>
                  <a:gd name="T51" fmla="*/ 28 h 33"/>
                  <a:gd name="T52" fmla="*/ 27 w 33"/>
                  <a:gd name="T53" fmla="*/ 28 h 33"/>
                  <a:gd name="T54" fmla="*/ 28 w 33"/>
                  <a:gd name="T55" fmla="*/ 29 h 33"/>
                  <a:gd name="T56" fmla="*/ 33 w 33"/>
                  <a:gd name="T57" fmla="*/ 31 h 33"/>
                  <a:gd name="T58" fmla="*/ 33 w 33"/>
                  <a:gd name="T59" fmla="*/ 32 h 33"/>
                  <a:gd name="T60" fmla="*/ 17 w 33"/>
                  <a:gd name="T61" fmla="*/ 33 h 33"/>
                  <a:gd name="T62" fmla="*/ 17 w 33"/>
                  <a:gd name="T63" fmla="*/ 33 h 33"/>
                  <a:gd name="T64" fmla="*/ 12 w 33"/>
                  <a:gd name="T65" fmla="*/ 33 h 33"/>
                  <a:gd name="T66" fmla="*/ 9 w 33"/>
                  <a:gd name="T67" fmla="*/ 32 h 33"/>
                  <a:gd name="T68" fmla="*/ 7 w 33"/>
                  <a:gd name="T69" fmla="*/ 31 h 33"/>
                  <a:gd name="T70" fmla="*/ 4 w 33"/>
                  <a:gd name="T71" fmla="*/ 28 h 33"/>
                  <a:gd name="T72" fmla="*/ 4 w 33"/>
                  <a:gd name="T73" fmla="*/ 28 h 33"/>
                  <a:gd name="T74" fmla="*/ 1 w 33"/>
                  <a:gd name="T75" fmla="*/ 24 h 33"/>
                  <a:gd name="T76" fmla="*/ 0 w 33"/>
                  <a:gd name="T77" fmla="*/ 20 h 33"/>
                  <a:gd name="T78" fmla="*/ 0 w 33"/>
                  <a:gd name="T79" fmla="*/ 17 h 33"/>
                  <a:gd name="T80" fmla="*/ 0 w 33"/>
                  <a:gd name="T81" fmla="*/ 17 h 33"/>
                  <a:gd name="T82" fmla="*/ 1 w 33"/>
                  <a:gd name="T83" fmla="*/ 10 h 33"/>
                  <a:gd name="T84" fmla="*/ 3 w 33"/>
                  <a:gd name="T85" fmla="*/ 6 h 33"/>
                  <a:gd name="T86" fmla="*/ 5 w 33"/>
                  <a:gd name="T87" fmla="*/ 3 h 33"/>
                  <a:gd name="T88" fmla="*/ 9 w 33"/>
                  <a:gd name="T89" fmla="*/ 1 h 33"/>
                  <a:gd name="T90" fmla="*/ 12 w 33"/>
                  <a:gd name="T91" fmla="*/ 0 h 33"/>
                  <a:gd name="T92" fmla="*/ 17 w 33"/>
                  <a:gd name="T93" fmla="*/ 0 h 33"/>
                  <a:gd name="T94" fmla="*/ 33 w 33"/>
                  <a:gd name="T95" fmla="*/ 0 h 33"/>
                  <a:gd name="T96" fmla="*/ 33 w 33"/>
                  <a:gd name="T97"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3" h="33">
                    <a:moveTo>
                      <a:pt x="21" y="5"/>
                    </a:moveTo>
                    <a:lnTo>
                      <a:pt x="21" y="5"/>
                    </a:lnTo>
                    <a:lnTo>
                      <a:pt x="21" y="2"/>
                    </a:lnTo>
                    <a:lnTo>
                      <a:pt x="18" y="2"/>
                    </a:lnTo>
                    <a:lnTo>
                      <a:pt x="18" y="2"/>
                    </a:lnTo>
                    <a:lnTo>
                      <a:pt x="12" y="3"/>
                    </a:lnTo>
                    <a:lnTo>
                      <a:pt x="9" y="6"/>
                    </a:lnTo>
                    <a:lnTo>
                      <a:pt x="7" y="10"/>
                    </a:lnTo>
                    <a:lnTo>
                      <a:pt x="5" y="17"/>
                    </a:lnTo>
                    <a:lnTo>
                      <a:pt x="5" y="17"/>
                    </a:lnTo>
                    <a:lnTo>
                      <a:pt x="7" y="23"/>
                    </a:lnTo>
                    <a:lnTo>
                      <a:pt x="9" y="27"/>
                    </a:lnTo>
                    <a:lnTo>
                      <a:pt x="12" y="29"/>
                    </a:lnTo>
                    <a:lnTo>
                      <a:pt x="19" y="31"/>
                    </a:lnTo>
                    <a:lnTo>
                      <a:pt x="19" y="31"/>
                    </a:lnTo>
                    <a:lnTo>
                      <a:pt x="21" y="31"/>
                    </a:lnTo>
                    <a:lnTo>
                      <a:pt x="22" y="29"/>
                    </a:lnTo>
                    <a:lnTo>
                      <a:pt x="21" y="5"/>
                    </a:lnTo>
                    <a:close/>
                    <a:moveTo>
                      <a:pt x="33" y="1"/>
                    </a:moveTo>
                    <a:lnTo>
                      <a:pt x="33" y="1"/>
                    </a:lnTo>
                    <a:lnTo>
                      <a:pt x="28" y="2"/>
                    </a:lnTo>
                    <a:lnTo>
                      <a:pt x="27" y="3"/>
                    </a:lnTo>
                    <a:lnTo>
                      <a:pt x="27" y="3"/>
                    </a:lnTo>
                    <a:lnTo>
                      <a:pt x="27" y="16"/>
                    </a:lnTo>
                    <a:lnTo>
                      <a:pt x="27" y="16"/>
                    </a:lnTo>
                    <a:lnTo>
                      <a:pt x="27" y="28"/>
                    </a:lnTo>
                    <a:lnTo>
                      <a:pt x="27" y="28"/>
                    </a:lnTo>
                    <a:lnTo>
                      <a:pt x="28" y="29"/>
                    </a:lnTo>
                    <a:lnTo>
                      <a:pt x="33" y="31"/>
                    </a:lnTo>
                    <a:lnTo>
                      <a:pt x="33" y="32"/>
                    </a:lnTo>
                    <a:lnTo>
                      <a:pt x="17" y="33"/>
                    </a:lnTo>
                    <a:lnTo>
                      <a:pt x="17" y="33"/>
                    </a:lnTo>
                    <a:lnTo>
                      <a:pt x="12" y="33"/>
                    </a:lnTo>
                    <a:lnTo>
                      <a:pt x="9" y="32"/>
                    </a:lnTo>
                    <a:lnTo>
                      <a:pt x="7" y="31"/>
                    </a:lnTo>
                    <a:lnTo>
                      <a:pt x="4" y="28"/>
                    </a:lnTo>
                    <a:lnTo>
                      <a:pt x="4" y="28"/>
                    </a:lnTo>
                    <a:lnTo>
                      <a:pt x="1" y="24"/>
                    </a:lnTo>
                    <a:lnTo>
                      <a:pt x="0" y="20"/>
                    </a:lnTo>
                    <a:lnTo>
                      <a:pt x="0" y="17"/>
                    </a:lnTo>
                    <a:lnTo>
                      <a:pt x="0" y="17"/>
                    </a:lnTo>
                    <a:lnTo>
                      <a:pt x="1" y="10"/>
                    </a:lnTo>
                    <a:lnTo>
                      <a:pt x="3" y="6"/>
                    </a:lnTo>
                    <a:lnTo>
                      <a:pt x="5" y="3"/>
                    </a:lnTo>
                    <a:lnTo>
                      <a:pt x="9" y="1"/>
                    </a:lnTo>
                    <a:lnTo>
                      <a:pt x="12" y="0"/>
                    </a:lnTo>
                    <a:lnTo>
                      <a:pt x="17" y="0"/>
                    </a:lnTo>
                    <a:lnTo>
                      <a:pt x="33" y="0"/>
                    </a:lnTo>
                    <a:lnTo>
                      <a:pt x="33"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36">
                <a:extLst>
                  <a:ext uri="{FF2B5EF4-FFF2-40B4-BE49-F238E27FC236}">
                    <a16:creationId xmlns:a16="http://schemas.microsoft.com/office/drawing/2014/main" id="{362D130C-9208-604D-81E9-FEC48F8C0684}"/>
                  </a:ext>
                </a:extLst>
              </p:cNvPr>
              <p:cNvSpPr>
                <a:spLocks/>
              </p:cNvSpPr>
              <p:nvPr userDrawn="1"/>
            </p:nvSpPr>
            <p:spPr bwMode="auto">
              <a:xfrm>
                <a:off x="8115300" y="676275"/>
                <a:ext cx="22225" cy="28575"/>
              </a:xfrm>
              <a:custGeom>
                <a:avLst/>
                <a:gdLst>
                  <a:gd name="T0" fmla="*/ 28 w 28"/>
                  <a:gd name="T1" fmla="*/ 4 h 35"/>
                  <a:gd name="T2" fmla="*/ 28 w 28"/>
                  <a:gd name="T3" fmla="*/ 4 h 35"/>
                  <a:gd name="T4" fmla="*/ 25 w 28"/>
                  <a:gd name="T5" fmla="*/ 4 h 35"/>
                  <a:gd name="T6" fmla="*/ 24 w 28"/>
                  <a:gd name="T7" fmla="*/ 5 h 35"/>
                  <a:gd name="T8" fmla="*/ 24 w 28"/>
                  <a:gd name="T9" fmla="*/ 5 h 35"/>
                  <a:gd name="T10" fmla="*/ 23 w 28"/>
                  <a:gd name="T11" fmla="*/ 18 h 35"/>
                  <a:gd name="T12" fmla="*/ 23 w 28"/>
                  <a:gd name="T13" fmla="*/ 18 h 35"/>
                  <a:gd name="T14" fmla="*/ 22 w 28"/>
                  <a:gd name="T15" fmla="*/ 30 h 35"/>
                  <a:gd name="T16" fmla="*/ 22 w 28"/>
                  <a:gd name="T17" fmla="*/ 30 h 35"/>
                  <a:gd name="T18" fmla="*/ 23 w 28"/>
                  <a:gd name="T19" fmla="*/ 31 h 35"/>
                  <a:gd name="T20" fmla="*/ 26 w 28"/>
                  <a:gd name="T21" fmla="*/ 33 h 35"/>
                  <a:gd name="T22" fmla="*/ 26 w 28"/>
                  <a:gd name="T23" fmla="*/ 35 h 35"/>
                  <a:gd name="T24" fmla="*/ 8 w 28"/>
                  <a:gd name="T25" fmla="*/ 34 h 35"/>
                  <a:gd name="T26" fmla="*/ 8 w 28"/>
                  <a:gd name="T27" fmla="*/ 34 h 35"/>
                  <a:gd name="T28" fmla="*/ 1 w 28"/>
                  <a:gd name="T29" fmla="*/ 33 h 35"/>
                  <a:gd name="T30" fmla="*/ 1 w 28"/>
                  <a:gd name="T31" fmla="*/ 33 h 35"/>
                  <a:gd name="T32" fmla="*/ 1 w 28"/>
                  <a:gd name="T33" fmla="*/ 25 h 35"/>
                  <a:gd name="T34" fmla="*/ 3 w 28"/>
                  <a:gd name="T35" fmla="*/ 24 h 35"/>
                  <a:gd name="T36" fmla="*/ 3 w 28"/>
                  <a:gd name="T37" fmla="*/ 24 h 35"/>
                  <a:gd name="T38" fmla="*/ 3 w 28"/>
                  <a:gd name="T39" fmla="*/ 28 h 35"/>
                  <a:gd name="T40" fmla="*/ 5 w 28"/>
                  <a:gd name="T41" fmla="*/ 30 h 35"/>
                  <a:gd name="T42" fmla="*/ 7 w 28"/>
                  <a:gd name="T43" fmla="*/ 31 h 35"/>
                  <a:gd name="T44" fmla="*/ 11 w 28"/>
                  <a:gd name="T45" fmla="*/ 31 h 35"/>
                  <a:gd name="T46" fmla="*/ 16 w 28"/>
                  <a:gd name="T47" fmla="*/ 31 h 35"/>
                  <a:gd name="T48" fmla="*/ 16 w 28"/>
                  <a:gd name="T49" fmla="*/ 31 h 35"/>
                  <a:gd name="T50" fmla="*/ 16 w 28"/>
                  <a:gd name="T51" fmla="*/ 31 h 35"/>
                  <a:gd name="T52" fmla="*/ 17 w 28"/>
                  <a:gd name="T53" fmla="*/ 20 h 35"/>
                  <a:gd name="T54" fmla="*/ 17 w 28"/>
                  <a:gd name="T55" fmla="*/ 20 h 35"/>
                  <a:gd name="T56" fmla="*/ 17 w 28"/>
                  <a:gd name="T57" fmla="*/ 20 h 35"/>
                  <a:gd name="T58" fmla="*/ 16 w 28"/>
                  <a:gd name="T59" fmla="*/ 19 h 35"/>
                  <a:gd name="T60" fmla="*/ 15 w 28"/>
                  <a:gd name="T61" fmla="*/ 19 h 35"/>
                  <a:gd name="T62" fmla="*/ 15 w 28"/>
                  <a:gd name="T63" fmla="*/ 19 h 35"/>
                  <a:gd name="T64" fmla="*/ 11 w 28"/>
                  <a:gd name="T65" fmla="*/ 19 h 35"/>
                  <a:gd name="T66" fmla="*/ 10 w 28"/>
                  <a:gd name="T67" fmla="*/ 20 h 35"/>
                  <a:gd name="T68" fmla="*/ 9 w 28"/>
                  <a:gd name="T69" fmla="*/ 21 h 35"/>
                  <a:gd name="T70" fmla="*/ 8 w 28"/>
                  <a:gd name="T71" fmla="*/ 22 h 35"/>
                  <a:gd name="T72" fmla="*/ 7 w 28"/>
                  <a:gd name="T73" fmla="*/ 22 h 35"/>
                  <a:gd name="T74" fmla="*/ 7 w 28"/>
                  <a:gd name="T75" fmla="*/ 22 h 35"/>
                  <a:gd name="T76" fmla="*/ 7 w 28"/>
                  <a:gd name="T77" fmla="*/ 18 h 35"/>
                  <a:gd name="T78" fmla="*/ 7 w 28"/>
                  <a:gd name="T79" fmla="*/ 18 h 35"/>
                  <a:gd name="T80" fmla="*/ 7 w 28"/>
                  <a:gd name="T81" fmla="*/ 12 h 35"/>
                  <a:gd name="T82" fmla="*/ 9 w 28"/>
                  <a:gd name="T83" fmla="*/ 12 h 35"/>
                  <a:gd name="T84" fmla="*/ 9 w 28"/>
                  <a:gd name="T85" fmla="*/ 12 h 35"/>
                  <a:gd name="T86" fmla="*/ 10 w 28"/>
                  <a:gd name="T87" fmla="*/ 16 h 35"/>
                  <a:gd name="T88" fmla="*/ 11 w 28"/>
                  <a:gd name="T89" fmla="*/ 17 h 35"/>
                  <a:gd name="T90" fmla="*/ 14 w 28"/>
                  <a:gd name="T91" fmla="*/ 17 h 35"/>
                  <a:gd name="T92" fmla="*/ 17 w 28"/>
                  <a:gd name="T93" fmla="*/ 17 h 35"/>
                  <a:gd name="T94" fmla="*/ 17 w 28"/>
                  <a:gd name="T95" fmla="*/ 17 h 35"/>
                  <a:gd name="T96" fmla="*/ 18 w 28"/>
                  <a:gd name="T97" fmla="*/ 17 h 35"/>
                  <a:gd name="T98" fmla="*/ 18 w 28"/>
                  <a:gd name="T99" fmla="*/ 4 h 35"/>
                  <a:gd name="T100" fmla="*/ 18 w 28"/>
                  <a:gd name="T101" fmla="*/ 4 h 35"/>
                  <a:gd name="T102" fmla="*/ 18 w 28"/>
                  <a:gd name="T103" fmla="*/ 4 h 35"/>
                  <a:gd name="T104" fmla="*/ 18 w 28"/>
                  <a:gd name="T105" fmla="*/ 3 h 35"/>
                  <a:gd name="T106" fmla="*/ 10 w 28"/>
                  <a:gd name="T107" fmla="*/ 3 h 35"/>
                  <a:gd name="T108" fmla="*/ 10 w 28"/>
                  <a:gd name="T109" fmla="*/ 3 h 35"/>
                  <a:gd name="T110" fmla="*/ 6 w 28"/>
                  <a:gd name="T111" fmla="*/ 3 h 35"/>
                  <a:gd name="T112" fmla="*/ 3 w 28"/>
                  <a:gd name="T113" fmla="*/ 7 h 35"/>
                  <a:gd name="T114" fmla="*/ 2 w 28"/>
                  <a:gd name="T115" fmla="*/ 10 h 35"/>
                  <a:gd name="T116" fmla="*/ 0 w 28"/>
                  <a:gd name="T117" fmla="*/ 9 h 35"/>
                  <a:gd name="T118" fmla="*/ 0 w 28"/>
                  <a:gd name="T119" fmla="*/ 9 h 35"/>
                  <a:gd name="T120" fmla="*/ 2 w 28"/>
                  <a:gd name="T121" fmla="*/ 0 h 35"/>
                  <a:gd name="T122" fmla="*/ 28 w 28"/>
                  <a:gd name="T123" fmla="*/ 2 h 35"/>
                  <a:gd name="T124" fmla="*/ 28 w 28"/>
                  <a:gd name="T125" fmla="*/ 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 h="35">
                    <a:moveTo>
                      <a:pt x="28" y="4"/>
                    </a:moveTo>
                    <a:lnTo>
                      <a:pt x="28" y="4"/>
                    </a:lnTo>
                    <a:lnTo>
                      <a:pt x="25" y="4"/>
                    </a:lnTo>
                    <a:lnTo>
                      <a:pt x="24" y="5"/>
                    </a:lnTo>
                    <a:lnTo>
                      <a:pt x="24" y="5"/>
                    </a:lnTo>
                    <a:lnTo>
                      <a:pt x="23" y="18"/>
                    </a:lnTo>
                    <a:lnTo>
                      <a:pt x="23" y="18"/>
                    </a:lnTo>
                    <a:lnTo>
                      <a:pt x="22" y="30"/>
                    </a:lnTo>
                    <a:lnTo>
                      <a:pt x="22" y="30"/>
                    </a:lnTo>
                    <a:lnTo>
                      <a:pt x="23" y="31"/>
                    </a:lnTo>
                    <a:lnTo>
                      <a:pt x="26" y="33"/>
                    </a:lnTo>
                    <a:lnTo>
                      <a:pt x="26" y="35"/>
                    </a:lnTo>
                    <a:lnTo>
                      <a:pt x="8" y="34"/>
                    </a:lnTo>
                    <a:lnTo>
                      <a:pt x="8" y="34"/>
                    </a:lnTo>
                    <a:lnTo>
                      <a:pt x="1" y="33"/>
                    </a:lnTo>
                    <a:lnTo>
                      <a:pt x="1" y="33"/>
                    </a:lnTo>
                    <a:lnTo>
                      <a:pt x="1" y="25"/>
                    </a:lnTo>
                    <a:lnTo>
                      <a:pt x="3" y="24"/>
                    </a:lnTo>
                    <a:lnTo>
                      <a:pt x="3" y="24"/>
                    </a:lnTo>
                    <a:lnTo>
                      <a:pt x="3" y="28"/>
                    </a:lnTo>
                    <a:lnTo>
                      <a:pt x="5" y="30"/>
                    </a:lnTo>
                    <a:lnTo>
                      <a:pt x="7" y="31"/>
                    </a:lnTo>
                    <a:lnTo>
                      <a:pt x="11" y="31"/>
                    </a:lnTo>
                    <a:lnTo>
                      <a:pt x="16" y="31"/>
                    </a:lnTo>
                    <a:lnTo>
                      <a:pt x="16" y="31"/>
                    </a:lnTo>
                    <a:lnTo>
                      <a:pt x="16" y="31"/>
                    </a:lnTo>
                    <a:lnTo>
                      <a:pt x="17" y="20"/>
                    </a:lnTo>
                    <a:lnTo>
                      <a:pt x="17" y="20"/>
                    </a:lnTo>
                    <a:lnTo>
                      <a:pt x="17" y="20"/>
                    </a:lnTo>
                    <a:lnTo>
                      <a:pt x="16" y="19"/>
                    </a:lnTo>
                    <a:lnTo>
                      <a:pt x="15" y="19"/>
                    </a:lnTo>
                    <a:lnTo>
                      <a:pt x="15" y="19"/>
                    </a:lnTo>
                    <a:lnTo>
                      <a:pt x="11" y="19"/>
                    </a:lnTo>
                    <a:lnTo>
                      <a:pt x="10" y="20"/>
                    </a:lnTo>
                    <a:lnTo>
                      <a:pt x="9" y="21"/>
                    </a:lnTo>
                    <a:lnTo>
                      <a:pt x="8" y="22"/>
                    </a:lnTo>
                    <a:lnTo>
                      <a:pt x="7" y="22"/>
                    </a:lnTo>
                    <a:lnTo>
                      <a:pt x="7" y="22"/>
                    </a:lnTo>
                    <a:lnTo>
                      <a:pt x="7" y="18"/>
                    </a:lnTo>
                    <a:lnTo>
                      <a:pt x="7" y="18"/>
                    </a:lnTo>
                    <a:lnTo>
                      <a:pt x="7" y="12"/>
                    </a:lnTo>
                    <a:lnTo>
                      <a:pt x="9" y="12"/>
                    </a:lnTo>
                    <a:lnTo>
                      <a:pt x="9" y="12"/>
                    </a:lnTo>
                    <a:lnTo>
                      <a:pt x="10" y="16"/>
                    </a:lnTo>
                    <a:lnTo>
                      <a:pt x="11" y="17"/>
                    </a:lnTo>
                    <a:lnTo>
                      <a:pt x="14" y="17"/>
                    </a:lnTo>
                    <a:lnTo>
                      <a:pt x="17" y="17"/>
                    </a:lnTo>
                    <a:lnTo>
                      <a:pt x="17" y="17"/>
                    </a:lnTo>
                    <a:lnTo>
                      <a:pt x="18" y="17"/>
                    </a:lnTo>
                    <a:lnTo>
                      <a:pt x="18" y="4"/>
                    </a:lnTo>
                    <a:lnTo>
                      <a:pt x="18" y="4"/>
                    </a:lnTo>
                    <a:lnTo>
                      <a:pt x="18" y="4"/>
                    </a:lnTo>
                    <a:lnTo>
                      <a:pt x="18" y="3"/>
                    </a:lnTo>
                    <a:lnTo>
                      <a:pt x="10" y="3"/>
                    </a:lnTo>
                    <a:lnTo>
                      <a:pt x="10" y="3"/>
                    </a:lnTo>
                    <a:lnTo>
                      <a:pt x="6" y="3"/>
                    </a:lnTo>
                    <a:lnTo>
                      <a:pt x="3" y="7"/>
                    </a:lnTo>
                    <a:lnTo>
                      <a:pt x="2" y="10"/>
                    </a:lnTo>
                    <a:lnTo>
                      <a:pt x="0" y="9"/>
                    </a:lnTo>
                    <a:lnTo>
                      <a:pt x="0" y="9"/>
                    </a:lnTo>
                    <a:lnTo>
                      <a:pt x="2" y="0"/>
                    </a:lnTo>
                    <a:lnTo>
                      <a:pt x="28" y="2"/>
                    </a:lnTo>
                    <a:lnTo>
                      <a:pt x="28"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37">
                <a:extLst>
                  <a:ext uri="{FF2B5EF4-FFF2-40B4-BE49-F238E27FC236}">
                    <a16:creationId xmlns:a16="http://schemas.microsoft.com/office/drawing/2014/main" id="{B84AF066-8BC5-AE4E-9C7E-AE5FBAB7EC69}"/>
                  </a:ext>
                </a:extLst>
              </p:cNvPr>
              <p:cNvSpPr>
                <a:spLocks noEditPoints="1"/>
              </p:cNvSpPr>
              <p:nvPr userDrawn="1"/>
            </p:nvSpPr>
            <p:spPr bwMode="auto">
              <a:xfrm>
                <a:off x="8088313" y="674687"/>
                <a:ext cx="25400" cy="26987"/>
              </a:xfrm>
              <a:custGeom>
                <a:avLst/>
                <a:gdLst>
                  <a:gd name="T0" fmla="*/ 18 w 32"/>
                  <a:gd name="T1" fmla="*/ 18 h 35"/>
                  <a:gd name="T2" fmla="*/ 18 w 32"/>
                  <a:gd name="T3" fmla="*/ 18 h 35"/>
                  <a:gd name="T4" fmla="*/ 16 w 32"/>
                  <a:gd name="T5" fmla="*/ 18 h 35"/>
                  <a:gd name="T6" fmla="*/ 16 w 32"/>
                  <a:gd name="T7" fmla="*/ 18 h 35"/>
                  <a:gd name="T8" fmla="*/ 13 w 32"/>
                  <a:gd name="T9" fmla="*/ 17 h 35"/>
                  <a:gd name="T10" fmla="*/ 9 w 32"/>
                  <a:gd name="T11" fmla="*/ 18 h 35"/>
                  <a:gd name="T12" fmla="*/ 7 w 32"/>
                  <a:gd name="T13" fmla="*/ 20 h 35"/>
                  <a:gd name="T14" fmla="*/ 6 w 32"/>
                  <a:gd name="T15" fmla="*/ 23 h 35"/>
                  <a:gd name="T16" fmla="*/ 6 w 32"/>
                  <a:gd name="T17" fmla="*/ 23 h 35"/>
                  <a:gd name="T18" fmla="*/ 6 w 32"/>
                  <a:gd name="T19" fmla="*/ 26 h 35"/>
                  <a:gd name="T20" fmla="*/ 7 w 32"/>
                  <a:gd name="T21" fmla="*/ 30 h 35"/>
                  <a:gd name="T22" fmla="*/ 10 w 32"/>
                  <a:gd name="T23" fmla="*/ 31 h 35"/>
                  <a:gd name="T24" fmla="*/ 14 w 32"/>
                  <a:gd name="T25" fmla="*/ 32 h 35"/>
                  <a:gd name="T26" fmla="*/ 14 w 32"/>
                  <a:gd name="T27" fmla="*/ 32 h 35"/>
                  <a:gd name="T28" fmla="*/ 15 w 32"/>
                  <a:gd name="T29" fmla="*/ 32 h 35"/>
                  <a:gd name="T30" fmla="*/ 16 w 32"/>
                  <a:gd name="T31" fmla="*/ 31 h 35"/>
                  <a:gd name="T32" fmla="*/ 18 w 32"/>
                  <a:gd name="T33" fmla="*/ 18 h 35"/>
                  <a:gd name="T34" fmla="*/ 32 w 32"/>
                  <a:gd name="T35" fmla="*/ 6 h 35"/>
                  <a:gd name="T36" fmla="*/ 32 w 32"/>
                  <a:gd name="T37" fmla="*/ 6 h 35"/>
                  <a:gd name="T38" fmla="*/ 27 w 32"/>
                  <a:gd name="T39" fmla="*/ 5 h 35"/>
                  <a:gd name="T40" fmla="*/ 26 w 32"/>
                  <a:gd name="T41" fmla="*/ 6 h 35"/>
                  <a:gd name="T42" fmla="*/ 26 w 32"/>
                  <a:gd name="T43" fmla="*/ 6 h 35"/>
                  <a:gd name="T44" fmla="*/ 24 w 32"/>
                  <a:gd name="T45" fmla="*/ 18 h 35"/>
                  <a:gd name="T46" fmla="*/ 24 w 32"/>
                  <a:gd name="T47" fmla="*/ 18 h 35"/>
                  <a:gd name="T48" fmla="*/ 22 w 32"/>
                  <a:gd name="T49" fmla="*/ 31 h 35"/>
                  <a:gd name="T50" fmla="*/ 22 w 32"/>
                  <a:gd name="T51" fmla="*/ 31 h 35"/>
                  <a:gd name="T52" fmla="*/ 22 w 32"/>
                  <a:gd name="T53" fmla="*/ 32 h 35"/>
                  <a:gd name="T54" fmla="*/ 26 w 32"/>
                  <a:gd name="T55" fmla="*/ 33 h 35"/>
                  <a:gd name="T56" fmla="*/ 26 w 32"/>
                  <a:gd name="T57" fmla="*/ 35 h 35"/>
                  <a:gd name="T58" fmla="*/ 9 w 32"/>
                  <a:gd name="T59" fmla="*/ 32 h 35"/>
                  <a:gd name="T60" fmla="*/ 9 w 32"/>
                  <a:gd name="T61" fmla="*/ 32 h 35"/>
                  <a:gd name="T62" fmla="*/ 5 w 32"/>
                  <a:gd name="T63" fmla="*/ 31 h 35"/>
                  <a:gd name="T64" fmla="*/ 1 w 32"/>
                  <a:gd name="T65" fmla="*/ 29 h 35"/>
                  <a:gd name="T66" fmla="*/ 1 w 32"/>
                  <a:gd name="T67" fmla="*/ 29 h 35"/>
                  <a:gd name="T68" fmla="*/ 0 w 32"/>
                  <a:gd name="T69" fmla="*/ 25 h 35"/>
                  <a:gd name="T70" fmla="*/ 0 w 32"/>
                  <a:gd name="T71" fmla="*/ 22 h 35"/>
                  <a:gd name="T72" fmla="*/ 0 w 32"/>
                  <a:gd name="T73" fmla="*/ 22 h 35"/>
                  <a:gd name="T74" fmla="*/ 1 w 32"/>
                  <a:gd name="T75" fmla="*/ 18 h 35"/>
                  <a:gd name="T76" fmla="*/ 5 w 32"/>
                  <a:gd name="T77" fmla="*/ 16 h 35"/>
                  <a:gd name="T78" fmla="*/ 9 w 32"/>
                  <a:gd name="T79" fmla="*/ 15 h 35"/>
                  <a:gd name="T80" fmla="*/ 15 w 32"/>
                  <a:gd name="T81" fmla="*/ 15 h 35"/>
                  <a:gd name="T82" fmla="*/ 15 w 32"/>
                  <a:gd name="T83" fmla="*/ 15 h 35"/>
                  <a:gd name="T84" fmla="*/ 18 w 32"/>
                  <a:gd name="T85" fmla="*/ 16 h 35"/>
                  <a:gd name="T86" fmla="*/ 21 w 32"/>
                  <a:gd name="T87" fmla="*/ 5 h 35"/>
                  <a:gd name="T88" fmla="*/ 21 w 32"/>
                  <a:gd name="T89" fmla="*/ 5 h 35"/>
                  <a:gd name="T90" fmla="*/ 21 w 32"/>
                  <a:gd name="T91" fmla="*/ 5 h 35"/>
                  <a:gd name="T92" fmla="*/ 19 w 32"/>
                  <a:gd name="T93" fmla="*/ 4 h 35"/>
                  <a:gd name="T94" fmla="*/ 15 w 32"/>
                  <a:gd name="T95" fmla="*/ 3 h 35"/>
                  <a:gd name="T96" fmla="*/ 15 w 32"/>
                  <a:gd name="T97" fmla="*/ 0 h 35"/>
                  <a:gd name="T98" fmla="*/ 32 w 32"/>
                  <a:gd name="T99" fmla="*/ 4 h 35"/>
                  <a:gd name="T100" fmla="*/ 32 w 32"/>
                  <a:gd name="T101" fmla="*/ 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 h="35">
                    <a:moveTo>
                      <a:pt x="18" y="18"/>
                    </a:moveTo>
                    <a:lnTo>
                      <a:pt x="18" y="18"/>
                    </a:lnTo>
                    <a:lnTo>
                      <a:pt x="16" y="18"/>
                    </a:lnTo>
                    <a:lnTo>
                      <a:pt x="16" y="18"/>
                    </a:lnTo>
                    <a:lnTo>
                      <a:pt x="13" y="17"/>
                    </a:lnTo>
                    <a:lnTo>
                      <a:pt x="9" y="18"/>
                    </a:lnTo>
                    <a:lnTo>
                      <a:pt x="7" y="20"/>
                    </a:lnTo>
                    <a:lnTo>
                      <a:pt x="6" y="23"/>
                    </a:lnTo>
                    <a:lnTo>
                      <a:pt x="6" y="23"/>
                    </a:lnTo>
                    <a:lnTo>
                      <a:pt x="6" y="26"/>
                    </a:lnTo>
                    <a:lnTo>
                      <a:pt x="7" y="30"/>
                    </a:lnTo>
                    <a:lnTo>
                      <a:pt x="10" y="31"/>
                    </a:lnTo>
                    <a:lnTo>
                      <a:pt x="14" y="32"/>
                    </a:lnTo>
                    <a:lnTo>
                      <a:pt x="14" y="32"/>
                    </a:lnTo>
                    <a:lnTo>
                      <a:pt x="15" y="32"/>
                    </a:lnTo>
                    <a:lnTo>
                      <a:pt x="16" y="31"/>
                    </a:lnTo>
                    <a:lnTo>
                      <a:pt x="18" y="18"/>
                    </a:lnTo>
                    <a:close/>
                    <a:moveTo>
                      <a:pt x="32" y="6"/>
                    </a:moveTo>
                    <a:lnTo>
                      <a:pt x="32" y="6"/>
                    </a:lnTo>
                    <a:lnTo>
                      <a:pt x="27" y="5"/>
                    </a:lnTo>
                    <a:lnTo>
                      <a:pt x="26" y="6"/>
                    </a:lnTo>
                    <a:lnTo>
                      <a:pt x="26" y="6"/>
                    </a:lnTo>
                    <a:lnTo>
                      <a:pt x="24" y="18"/>
                    </a:lnTo>
                    <a:lnTo>
                      <a:pt x="24" y="18"/>
                    </a:lnTo>
                    <a:lnTo>
                      <a:pt x="22" y="31"/>
                    </a:lnTo>
                    <a:lnTo>
                      <a:pt x="22" y="31"/>
                    </a:lnTo>
                    <a:lnTo>
                      <a:pt x="22" y="32"/>
                    </a:lnTo>
                    <a:lnTo>
                      <a:pt x="26" y="33"/>
                    </a:lnTo>
                    <a:lnTo>
                      <a:pt x="26" y="35"/>
                    </a:lnTo>
                    <a:lnTo>
                      <a:pt x="9" y="32"/>
                    </a:lnTo>
                    <a:lnTo>
                      <a:pt x="9" y="32"/>
                    </a:lnTo>
                    <a:lnTo>
                      <a:pt x="5" y="31"/>
                    </a:lnTo>
                    <a:lnTo>
                      <a:pt x="1" y="29"/>
                    </a:lnTo>
                    <a:lnTo>
                      <a:pt x="1" y="29"/>
                    </a:lnTo>
                    <a:lnTo>
                      <a:pt x="0" y="25"/>
                    </a:lnTo>
                    <a:lnTo>
                      <a:pt x="0" y="22"/>
                    </a:lnTo>
                    <a:lnTo>
                      <a:pt x="0" y="22"/>
                    </a:lnTo>
                    <a:lnTo>
                      <a:pt x="1" y="18"/>
                    </a:lnTo>
                    <a:lnTo>
                      <a:pt x="5" y="16"/>
                    </a:lnTo>
                    <a:lnTo>
                      <a:pt x="9" y="15"/>
                    </a:lnTo>
                    <a:lnTo>
                      <a:pt x="15" y="15"/>
                    </a:lnTo>
                    <a:lnTo>
                      <a:pt x="15" y="15"/>
                    </a:lnTo>
                    <a:lnTo>
                      <a:pt x="18" y="16"/>
                    </a:lnTo>
                    <a:lnTo>
                      <a:pt x="21" y="5"/>
                    </a:lnTo>
                    <a:lnTo>
                      <a:pt x="21" y="5"/>
                    </a:lnTo>
                    <a:lnTo>
                      <a:pt x="21" y="5"/>
                    </a:lnTo>
                    <a:lnTo>
                      <a:pt x="19" y="4"/>
                    </a:lnTo>
                    <a:lnTo>
                      <a:pt x="15" y="3"/>
                    </a:lnTo>
                    <a:lnTo>
                      <a:pt x="15" y="0"/>
                    </a:lnTo>
                    <a:lnTo>
                      <a:pt x="32" y="4"/>
                    </a:lnTo>
                    <a:lnTo>
                      <a:pt x="32"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38">
                <a:extLst>
                  <a:ext uri="{FF2B5EF4-FFF2-40B4-BE49-F238E27FC236}">
                    <a16:creationId xmlns:a16="http://schemas.microsoft.com/office/drawing/2014/main" id="{F4DE0862-D294-434D-8192-52C8565DED3A}"/>
                  </a:ext>
                </a:extLst>
              </p:cNvPr>
              <p:cNvSpPr>
                <a:spLocks noEditPoints="1"/>
              </p:cNvSpPr>
              <p:nvPr userDrawn="1"/>
            </p:nvSpPr>
            <p:spPr bwMode="auto">
              <a:xfrm>
                <a:off x="8067675" y="666750"/>
                <a:ext cx="25400" cy="28575"/>
              </a:xfrm>
              <a:custGeom>
                <a:avLst/>
                <a:gdLst>
                  <a:gd name="T0" fmla="*/ 11 w 34"/>
                  <a:gd name="T1" fmla="*/ 17 h 38"/>
                  <a:gd name="T2" fmla="*/ 11 w 34"/>
                  <a:gd name="T3" fmla="*/ 17 h 38"/>
                  <a:gd name="T4" fmla="*/ 10 w 34"/>
                  <a:gd name="T5" fmla="*/ 17 h 38"/>
                  <a:gd name="T6" fmla="*/ 10 w 34"/>
                  <a:gd name="T7" fmla="*/ 17 h 38"/>
                  <a:gd name="T8" fmla="*/ 10 w 34"/>
                  <a:gd name="T9" fmla="*/ 18 h 38"/>
                  <a:gd name="T10" fmla="*/ 11 w 34"/>
                  <a:gd name="T11" fmla="*/ 31 h 38"/>
                  <a:gd name="T12" fmla="*/ 19 w 34"/>
                  <a:gd name="T13" fmla="*/ 21 h 38"/>
                  <a:gd name="T14" fmla="*/ 19 w 34"/>
                  <a:gd name="T15" fmla="*/ 21 h 38"/>
                  <a:gd name="T16" fmla="*/ 19 w 34"/>
                  <a:gd name="T17" fmla="*/ 19 h 38"/>
                  <a:gd name="T18" fmla="*/ 19 w 34"/>
                  <a:gd name="T19" fmla="*/ 19 h 38"/>
                  <a:gd name="T20" fmla="*/ 19 w 34"/>
                  <a:gd name="T21" fmla="*/ 19 h 38"/>
                  <a:gd name="T22" fmla="*/ 11 w 34"/>
                  <a:gd name="T23" fmla="*/ 17 h 38"/>
                  <a:gd name="T24" fmla="*/ 34 w 34"/>
                  <a:gd name="T25" fmla="*/ 11 h 38"/>
                  <a:gd name="T26" fmla="*/ 34 w 34"/>
                  <a:gd name="T27" fmla="*/ 11 h 38"/>
                  <a:gd name="T28" fmla="*/ 32 w 34"/>
                  <a:gd name="T29" fmla="*/ 11 h 38"/>
                  <a:gd name="T30" fmla="*/ 29 w 34"/>
                  <a:gd name="T31" fmla="*/ 11 h 38"/>
                  <a:gd name="T32" fmla="*/ 26 w 34"/>
                  <a:gd name="T33" fmla="*/ 15 h 38"/>
                  <a:gd name="T34" fmla="*/ 14 w 34"/>
                  <a:gd name="T35" fmla="*/ 32 h 38"/>
                  <a:gd name="T36" fmla="*/ 14 w 34"/>
                  <a:gd name="T37" fmla="*/ 32 h 38"/>
                  <a:gd name="T38" fmla="*/ 9 w 34"/>
                  <a:gd name="T39" fmla="*/ 38 h 38"/>
                  <a:gd name="T40" fmla="*/ 7 w 34"/>
                  <a:gd name="T41" fmla="*/ 36 h 38"/>
                  <a:gd name="T42" fmla="*/ 7 w 34"/>
                  <a:gd name="T43" fmla="*/ 36 h 38"/>
                  <a:gd name="T44" fmla="*/ 7 w 34"/>
                  <a:gd name="T45" fmla="*/ 31 h 38"/>
                  <a:gd name="T46" fmla="*/ 5 w 34"/>
                  <a:gd name="T47" fmla="*/ 7 h 38"/>
                  <a:gd name="T48" fmla="*/ 5 w 34"/>
                  <a:gd name="T49" fmla="*/ 7 h 38"/>
                  <a:gd name="T50" fmla="*/ 3 w 34"/>
                  <a:gd name="T51" fmla="*/ 4 h 38"/>
                  <a:gd name="T52" fmla="*/ 0 w 34"/>
                  <a:gd name="T53" fmla="*/ 1 h 38"/>
                  <a:gd name="T54" fmla="*/ 0 w 34"/>
                  <a:gd name="T55" fmla="*/ 0 h 38"/>
                  <a:gd name="T56" fmla="*/ 16 w 34"/>
                  <a:gd name="T57" fmla="*/ 5 h 38"/>
                  <a:gd name="T58" fmla="*/ 15 w 34"/>
                  <a:gd name="T59" fmla="*/ 6 h 38"/>
                  <a:gd name="T60" fmla="*/ 15 w 34"/>
                  <a:gd name="T61" fmla="*/ 6 h 38"/>
                  <a:gd name="T62" fmla="*/ 11 w 34"/>
                  <a:gd name="T63" fmla="*/ 6 h 38"/>
                  <a:gd name="T64" fmla="*/ 10 w 34"/>
                  <a:gd name="T65" fmla="*/ 7 h 38"/>
                  <a:gd name="T66" fmla="*/ 10 w 34"/>
                  <a:gd name="T67" fmla="*/ 7 h 38"/>
                  <a:gd name="T68" fmla="*/ 10 w 34"/>
                  <a:gd name="T69" fmla="*/ 14 h 38"/>
                  <a:gd name="T70" fmla="*/ 10 w 34"/>
                  <a:gd name="T71" fmla="*/ 14 h 38"/>
                  <a:gd name="T72" fmla="*/ 10 w 34"/>
                  <a:gd name="T73" fmla="*/ 14 h 38"/>
                  <a:gd name="T74" fmla="*/ 10 w 34"/>
                  <a:gd name="T75" fmla="*/ 14 h 38"/>
                  <a:gd name="T76" fmla="*/ 18 w 34"/>
                  <a:gd name="T77" fmla="*/ 16 h 38"/>
                  <a:gd name="T78" fmla="*/ 18 w 34"/>
                  <a:gd name="T79" fmla="*/ 16 h 38"/>
                  <a:gd name="T80" fmla="*/ 22 w 34"/>
                  <a:gd name="T81" fmla="*/ 17 h 38"/>
                  <a:gd name="T82" fmla="*/ 23 w 34"/>
                  <a:gd name="T83" fmla="*/ 16 h 38"/>
                  <a:gd name="T84" fmla="*/ 23 w 34"/>
                  <a:gd name="T85" fmla="*/ 16 h 38"/>
                  <a:gd name="T86" fmla="*/ 26 w 34"/>
                  <a:gd name="T87" fmla="*/ 11 h 38"/>
                  <a:gd name="T88" fmla="*/ 26 w 34"/>
                  <a:gd name="T89" fmla="*/ 11 h 38"/>
                  <a:gd name="T90" fmla="*/ 26 w 34"/>
                  <a:gd name="T91" fmla="*/ 10 h 38"/>
                  <a:gd name="T92" fmla="*/ 25 w 34"/>
                  <a:gd name="T93" fmla="*/ 9 h 38"/>
                  <a:gd name="T94" fmla="*/ 22 w 34"/>
                  <a:gd name="T95" fmla="*/ 8 h 38"/>
                  <a:gd name="T96" fmla="*/ 22 w 34"/>
                  <a:gd name="T97" fmla="*/ 6 h 38"/>
                  <a:gd name="T98" fmla="*/ 34 w 34"/>
                  <a:gd name="T99" fmla="*/ 9 h 38"/>
                  <a:gd name="T100" fmla="*/ 34 w 34"/>
                  <a:gd name="T101" fmla="*/ 1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4" h="38">
                    <a:moveTo>
                      <a:pt x="11" y="17"/>
                    </a:moveTo>
                    <a:lnTo>
                      <a:pt x="11" y="17"/>
                    </a:lnTo>
                    <a:lnTo>
                      <a:pt x="10" y="17"/>
                    </a:lnTo>
                    <a:lnTo>
                      <a:pt x="10" y="17"/>
                    </a:lnTo>
                    <a:lnTo>
                      <a:pt x="10" y="18"/>
                    </a:lnTo>
                    <a:lnTo>
                      <a:pt x="11" y="31"/>
                    </a:lnTo>
                    <a:lnTo>
                      <a:pt x="19" y="21"/>
                    </a:lnTo>
                    <a:lnTo>
                      <a:pt x="19" y="21"/>
                    </a:lnTo>
                    <a:lnTo>
                      <a:pt x="19" y="19"/>
                    </a:lnTo>
                    <a:lnTo>
                      <a:pt x="19" y="19"/>
                    </a:lnTo>
                    <a:lnTo>
                      <a:pt x="19" y="19"/>
                    </a:lnTo>
                    <a:lnTo>
                      <a:pt x="11" y="17"/>
                    </a:lnTo>
                    <a:close/>
                    <a:moveTo>
                      <a:pt x="34" y="11"/>
                    </a:moveTo>
                    <a:lnTo>
                      <a:pt x="34" y="11"/>
                    </a:lnTo>
                    <a:lnTo>
                      <a:pt x="32" y="11"/>
                    </a:lnTo>
                    <a:lnTo>
                      <a:pt x="29" y="11"/>
                    </a:lnTo>
                    <a:lnTo>
                      <a:pt x="26" y="15"/>
                    </a:lnTo>
                    <a:lnTo>
                      <a:pt x="14" y="32"/>
                    </a:lnTo>
                    <a:lnTo>
                      <a:pt x="14" y="32"/>
                    </a:lnTo>
                    <a:lnTo>
                      <a:pt x="9" y="38"/>
                    </a:lnTo>
                    <a:lnTo>
                      <a:pt x="7" y="36"/>
                    </a:lnTo>
                    <a:lnTo>
                      <a:pt x="7" y="36"/>
                    </a:lnTo>
                    <a:lnTo>
                      <a:pt x="7" y="31"/>
                    </a:lnTo>
                    <a:lnTo>
                      <a:pt x="5" y="7"/>
                    </a:lnTo>
                    <a:lnTo>
                      <a:pt x="5" y="7"/>
                    </a:lnTo>
                    <a:lnTo>
                      <a:pt x="3" y="4"/>
                    </a:lnTo>
                    <a:lnTo>
                      <a:pt x="0" y="1"/>
                    </a:lnTo>
                    <a:lnTo>
                      <a:pt x="0" y="0"/>
                    </a:lnTo>
                    <a:lnTo>
                      <a:pt x="16" y="5"/>
                    </a:lnTo>
                    <a:lnTo>
                      <a:pt x="15" y="6"/>
                    </a:lnTo>
                    <a:lnTo>
                      <a:pt x="15" y="6"/>
                    </a:lnTo>
                    <a:lnTo>
                      <a:pt x="11" y="6"/>
                    </a:lnTo>
                    <a:lnTo>
                      <a:pt x="10" y="7"/>
                    </a:lnTo>
                    <a:lnTo>
                      <a:pt x="10" y="7"/>
                    </a:lnTo>
                    <a:lnTo>
                      <a:pt x="10" y="14"/>
                    </a:lnTo>
                    <a:lnTo>
                      <a:pt x="10" y="14"/>
                    </a:lnTo>
                    <a:lnTo>
                      <a:pt x="10" y="14"/>
                    </a:lnTo>
                    <a:lnTo>
                      <a:pt x="10" y="14"/>
                    </a:lnTo>
                    <a:lnTo>
                      <a:pt x="18" y="16"/>
                    </a:lnTo>
                    <a:lnTo>
                      <a:pt x="18" y="16"/>
                    </a:lnTo>
                    <a:lnTo>
                      <a:pt x="22" y="17"/>
                    </a:lnTo>
                    <a:lnTo>
                      <a:pt x="23" y="16"/>
                    </a:lnTo>
                    <a:lnTo>
                      <a:pt x="23" y="16"/>
                    </a:lnTo>
                    <a:lnTo>
                      <a:pt x="26" y="11"/>
                    </a:lnTo>
                    <a:lnTo>
                      <a:pt x="26" y="11"/>
                    </a:lnTo>
                    <a:lnTo>
                      <a:pt x="26" y="10"/>
                    </a:lnTo>
                    <a:lnTo>
                      <a:pt x="25" y="9"/>
                    </a:lnTo>
                    <a:lnTo>
                      <a:pt x="22" y="8"/>
                    </a:lnTo>
                    <a:lnTo>
                      <a:pt x="22" y="6"/>
                    </a:lnTo>
                    <a:lnTo>
                      <a:pt x="34" y="9"/>
                    </a:lnTo>
                    <a:lnTo>
                      <a:pt x="34"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39">
                <a:extLst>
                  <a:ext uri="{FF2B5EF4-FFF2-40B4-BE49-F238E27FC236}">
                    <a16:creationId xmlns:a16="http://schemas.microsoft.com/office/drawing/2014/main" id="{4B0F3B22-3C9F-6A4B-A745-6FA04666F226}"/>
                  </a:ext>
                </a:extLst>
              </p:cNvPr>
              <p:cNvSpPr>
                <a:spLocks noEditPoints="1"/>
              </p:cNvSpPr>
              <p:nvPr userDrawn="1"/>
            </p:nvSpPr>
            <p:spPr bwMode="auto">
              <a:xfrm>
                <a:off x="8037513" y="655637"/>
                <a:ext cx="30163" cy="33337"/>
              </a:xfrm>
              <a:custGeom>
                <a:avLst/>
                <a:gdLst>
                  <a:gd name="T0" fmla="*/ 19 w 36"/>
                  <a:gd name="T1" fmla="*/ 26 h 43"/>
                  <a:gd name="T2" fmla="*/ 17 w 36"/>
                  <a:gd name="T3" fmla="*/ 23 h 43"/>
                  <a:gd name="T4" fmla="*/ 12 w 36"/>
                  <a:gd name="T5" fmla="*/ 22 h 43"/>
                  <a:gd name="T6" fmla="*/ 8 w 36"/>
                  <a:gd name="T7" fmla="*/ 24 h 43"/>
                  <a:gd name="T8" fmla="*/ 7 w 36"/>
                  <a:gd name="T9" fmla="*/ 27 h 43"/>
                  <a:gd name="T10" fmla="*/ 7 w 36"/>
                  <a:gd name="T11" fmla="*/ 31 h 43"/>
                  <a:gd name="T12" fmla="*/ 11 w 36"/>
                  <a:gd name="T13" fmla="*/ 36 h 43"/>
                  <a:gd name="T14" fmla="*/ 13 w 36"/>
                  <a:gd name="T15" fmla="*/ 37 h 43"/>
                  <a:gd name="T16" fmla="*/ 19 w 36"/>
                  <a:gd name="T17" fmla="*/ 26 h 43"/>
                  <a:gd name="T18" fmla="*/ 35 w 36"/>
                  <a:gd name="T19" fmla="*/ 14 h 43"/>
                  <a:gd name="T20" fmla="*/ 29 w 36"/>
                  <a:gd name="T21" fmla="*/ 14 h 43"/>
                  <a:gd name="T22" fmla="*/ 25 w 36"/>
                  <a:gd name="T23" fmla="*/ 26 h 43"/>
                  <a:gd name="T24" fmla="*/ 20 w 36"/>
                  <a:gd name="T25" fmla="*/ 37 h 43"/>
                  <a:gd name="T26" fmla="*/ 20 w 36"/>
                  <a:gd name="T27" fmla="*/ 39 h 43"/>
                  <a:gd name="T28" fmla="*/ 24 w 36"/>
                  <a:gd name="T29" fmla="*/ 43 h 43"/>
                  <a:gd name="T30" fmla="*/ 7 w 36"/>
                  <a:gd name="T31" fmla="*/ 36 h 43"/>
                  <a:gd name="T32" fmla="*/ 1 w 36"/>
                  <a:gd name="T33" fmla="*/ 31 h 43"/>
                  <a:gd name="T34" fmla="*/ 0 w 36"/>
                  <a:gd name="T35" fmla="*/ 29 h 43"/>
                  <a:gd name="T36" fmla="*/ 1 w 36"/>
                  <a:gd name="T37" fmla="*/ 24 h 43"/>
                  <a:gd name="T38" fmla="*/ 3 w 36"/>
                  <a:gd name="T39" fmla="*/ 21 h 43"/>
                  <a:gd name="T40" fmla="*/ 11 w 36"/>
                  <a:gd name="T41" fmla="*/ 20 h 43"/>
                  <a:gd name="T42" fmla="*/ 11 w 36"/>
                  <a:gd name="T43" fmla="*/ 19 h 43"/>
                  <a:gd name="T44" fmla="*/ 8 w 36"/>
                  <a:gd name="T45" fmla="*/ 6 h 43"/>
                  <a:gd name="T46" fmla="*/ 4 w 36"/>
                  <a:gd name="T47" fmla="*/ 2 h 43"/>
                  <a:gd name="T48" fmla="*/ 12 w 36"/>
                  <a:gd name="T49" fmla="*/ 3 h 43"/>
                  <a:gd name="T50" fmla="*/ 16 w 36"/>
                  <a:gd name="T51" fmla="*/ 20 h 43"/>
                  <a:gd name="T52" fmla="*/ 18 w 36"/>
                  <a:gd name="T53" fmla="*/ 22 h 43"/>
                  <a:gd name="T54" fmla="*/ 20 w 36"/>
                  <a:gd name="T55" fmla="*/ 22 h 43"/>
                  <a:gd name="T56" fmla="*/ 25 w 36"/>
                  <a:gd name="T57" fmla="*/ 12 h 43"/>
                  <a:gd name="T58" fmla="*/ 24 w 36"/>
                  <a:gd name="T59" fmla="*/ 11 h 43"/>
                  <a:gd name="T60" fmla="*/ 21 w 36"/>
                  <a:gd name="T61" fmla="*/ 6 h 43"/>
                  <a:gd name="T62" fmla="*/ 35 w 36"/>
                  <a:gd name="T63" fmla="*/ 1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 h="43">
                    <a:moveTo>
                      <a:pt x="19" y="26"/>
                    </a:moveTo>
                    <a:lnTo>
                      <a:pt x="19" y="26"/>
                    </a:lnTo>
                    <a:lnTo>
                      <a:pt x="19" y="24"/>
                    </a:lnTo>
                    <a:lnTo>
                      <a:pt x="17" y="23"/>
                    </a:lnTo>
                    <a:lnTo>
                      <a:pt x="17" y="23"/>
                    </a:lnTo>
                    <a:lnTo>
                      <a:pt x="12" y="22"/>
                    </a:lnTo>
                    <a:lnTo>
                      <a:pt x="9" y="23"/>
                    </a:lnTo>
                    <a:lnTo>
                      <a:pt x="8" y="24"/>
                    </a:lnTo>
                    <a:lnTo>
                      <a:pt x="7" y="27"/>
                    </a:lnTo>
                    <a:lnTo>
                      <a:pt x="7" y="27"/>
                    </a:lnTo>
                    <a:lnTo>
                      <a:pt x="5" y="29"/>
                    </a:lnTo>
                    <a:lnTo>
                      <a:pt x="7" y="31"/>
                    </a:lnTo>
                    <a:lnTo>
                      <a:pt x="8" y="34"/>
                    </a:lnTo>
                    <a:lnTo>
                      <a:pt x="11" y="36"/>
                    </a:lnTo>
                    <a:lnTo>
                      <a:pt x="11" y="36"/>
                    </a:lnTo>
                    <a:lnTo>
                      <a:pt x="13" y="37"/>
                    </a:lnTo>
                    <a:lnTo>
                      <a:pt x="15" y="36"/>
                    </a:lnTo>
                    <a:lnTo>
                      <a:pt x="19" y="26"/>
                    </a:lnTo>
                    <a:close/>
                    <a:moveTo>
                      <a:pt x="35" y="14"/>
                    </a:moveTo>
                    <a:lnTo>
                      <a:pt x="35" y="14"/>
                    </a:lnTo>
                    <a:lnTo>
                      <a:pt x="30" y="13"/>
                    </a:lnTo>
                    <a:lnTo>
                      <a:pt x="29" y="14"/>
                    </a:lnTo>
                    <a:lnTo>
                      <a:pt x="29" y="14"/>
                    </a:lnTo>
                    <a:lnTo>
                      <a:pt x="25" y="26"/>
                    </a:lnTo>
                    <a:lnTo>
                      <a:pt x="25" y="26"/>
                    </a:lnTo>
                    <a:lnTo>
                      <a:pt x="20" y="37"/>
                    </a:lnTo>
                    <a:lnTo>
                      <a:pt x="20" y="37"/>
                    </a:lnTo>
                    <a:lnTo>
                      <a:pt x="20" y="39"/>
                    </a:lnTo>
                    <a:lnTo>
                      <a:pt x="24" y="40"/>
                    </a:lnTo>
                    <a:lnTo>
                      <a:pt x="24" y="43"/>
                    </a:lnTo>
                    <a:lnTo>
                      <a:pt x="7" y="36"/>
                    </a:lnTo>
                    <a:lnTo>
                      <a:pt x="7" y="36"/>
                    </a:lnTo>
                    <a:lnTo>
                      <a:pt x="3" y="34"/>
                    </a:lnTo>
                    <a:lnTo>
                      <a:pt x="1" y="31"/>
                    </a:lnTo>
                    <a:lnTo>
                      <a:pt x="1" y="31"/>
                    </a:lnTo>
                    <a:lnTo>
                      <a:pt x="0" y="29"/>
                    </a:lnTo>
                    <a:lnTo>
                      <a:pt x="1" y="24"/>
                    </a:lnTo>
                    <a:lnTo>
                      <a:pt x="1" y="24"/>
                    </a:lnTo>
                    <a:lnTo>
                      <a:pt x="2" y="23"/>
                    </a:lnTo>
                    <a:lnTo>
                      <a:pt x="3" y="21"/>
                    </a:lnTo>
                    <a:lnTo>
                      <a:pt x="7" y="20"/>
                    </a:lnTo>
                    <a:lnTo>
                      <a:pt x="11" y="20"/>
                    </a:lnTo>
                    <a:lnTo>
                      <a:pt x="11" y="20"/>
                    </a:lnTo>
                    <a:lnTo>
                      <a:pt x="11" y="19"/>
                    </a:lnTo>
                    <a:lnTo>
                      <a:pt x="8" y="6"/>
                    </a:lnTo>
                    <a:lnTo>
                      <a:pt x="8" y="6"/>
                    </a:lnTo>
                    <a:lnTo>
                      <a:pt x="7" y="3"/>
                    </a:lnTo>
                    <a:lnTo>
                      <a:pt x="4" y="2"/>
                    </a:lnTo>
                    <a:lnTo>
                      <a:pt x="5" y="0"/>
                    </a:lnTo>
                    <a:lnTo>
                      <a:pt x="12" y="3"/>
                    </a:lnTo>
                    <a:lnTo>
                      <a:pt x="16" y="20"/>
                    </a:lnTo>
                    <a:lnTo>
                      <a:pt x="16" y="20"/>
                    </a:lnTo>
                    <a:lnTo>
                      <a:pt x="18" y="22"/>
                    </a:lnTo>
                    <a:lnTo>
                      <a:pt x="18" y="22"/>
                    </a:lnTo>
                    <a:lnTo>
                      <a:pt x="20" y="22"/>
                    </a:lnTo>
                    <a:lnTo>
                      <a:pt x="20" y="22"/>
                    </a:lnTo>
                    <a:lnTo>
                      <a:pt x="20" y="22"/>
                    </a:lnTo>
                    <a:lnTo>
                      <a:pt x="25" y="12"/>
                    </a:lnTo>
                    <a:lnTo>
                      <a:pt x="25" y="12"/>
                    </a:lnTo>
                    <a:lnTo>
                      <a:pt x="24" y="11"/>
                    </a:lnTo>
                    <a:lnTo>
                      <a:pt x="20" y="9"/>
                    </a:lnTo>
                    <a:lnTo>
                      <a:pt x="21" y="6"/>
                    </a:lnTo>
                    <a:lnTo>
                      <a:pt x="36" y="12"/>
                    </a:lnTo>
                    <a:lnTo>
                      <a:pt x="35"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40">
                <a:extLst>
                  <a:ext uri="{FF2B5EF4-FFF2-40B4-BE49-F238E27FC236}">
                    <a16:creationId xmlns:a16="http://schemas.microsoft.com/office/drawing/2014/main" id="{7217244B-46F9-F24C-A37C-1D94B1C71EFC}"/>
                  </a:ext>
                </a:extLst>
              </p:cNvPr>
              <p:cNvSpPr>
                <a:spLocks/>
              </p:cNvSpPr>
              <p:nvPr userDrawn="1"/>
            </p:nvSpPr>
            <p:spPr bwMode="auto">
              <a:xfrm>
                <a:off x="8013700" y="647700"/>
                <a:ext cx="26988" cy="31750"/>
              </a:xfrm>
              <a:custGeom>
                <a:avLst/>
                <a:gdLst>
                  <a:gd name="T0" fmla="*/ 34 w 35"/>
                  <a:gd name="T1" fmla="*/ 11 h 40"/>
                  <a:gd name="T2" fmla="*/ 34 w 35"/>
                  <a:gd name="T3" fmla="*/ 11 h 40"/>
                  <a:gd name="T4" fmla="*/ 30 w 35"/>
                  <a:gd name="T5" fmla="*/ 8 h 40"/>
                  <a:gd name="T6" fmla="*/ 28 w 35"/>
                  <a:gd name="T7" fmla="*/ 10 h 40"/>
                  <a:gd name="T8" fmla="*/ 28 w 35"/>
                  <a:gd name="T9" fmla="*/ 10 h 40"/>
                  <a:gd name="T10" fmla="*/ 25 w 35"/>
                  <a:gd name="T11" fmla="*/ 14 h 40"/>
                  <a:gd name="T12" fmla="*/ 16 w 35"/>
                  <a:gd name="T13" fmla="*/ 33 h 40"/>
                  <a:gd name="T14" fmla="*/ 21 w 35"/>
                  <a:gd name="T15" fmla="*/ 36 h 40"/>
                  <a:gd name="T16" fmla="*/ 21 w 35"/>
                  <a:gd name="T17" fmla="*/ 36 h 40"/>
                  <a:gd name="T18" fmla="*/ 22 w 35"/>
                  <a:gd name="T19" fmla="*/ 36 h 40"/>
                  <a:gd name="T20" fmla="*/ 23 w 35"/>
                  <a:gd name="T21" fmla="*/ 36 h 40"/>
                  <a:gd name="T22" fmla="*/ 27 w 35"/>
                  <a:gd name="T23" fmla="*/ 31 h 40"/>
                  <a:gd name="T24" fmla="*/ 28 w 35"/>
                  <a:gd name="T25" fmla="*/ 33 h 40"/>
                  <a:gd name="T26" fmla="*/ 28 w 35"/>
                  <a:gd name="T27" fmla="*/ 33 h 40"/>
                  <a:gd name="T28" fmla="*/ 24 w 35"/>
                  <a:gd name="T29" fmla="*/ 40 h 40"/>
                  <a:gd name="T30" fmla="*/ 24 w 35"/>
                  <a:gd name="T31" fmla="*/ 40 h 40"/>
                  <a:gd name="T32" fmla="*/ 22 w 35"/>
                  <a:gd name="T33" fmla="*/ 39 h 40"/>
                  <a:gd name="T34" fmla="*/ 22 w 35"/>
                  <a:gd name="T35" fmla="*/ 39 h 40"/>
                  <a:gd name="T36" fmla="*/ 19 w 35"/>
                  <a:gd name="T37" fmla="*/ 37 h 40"/>
                  <a:gd name="T38" fmla="*/ 5 w 35"/>
                  <a:gd name="T39" fmla="*/ 30 h 40"/>
                  <a:gd name="T40" fmla="*/ 5 w 35"/>
                  <a:gd name="T41" fmla="*/ 30 h 40"/>
                  <a:gd name="T42" fmla="*/ 0 w 35"/>
                  <a:gd name="T43" fmla="*/ 28 h 40"/>
                  <a:gd name="T44" fmla="*/ 0 w 35"/>
                  <a:gd name="T45" fmla="*/ 28 h 40"/>
                  <a:gd name="T46" fmla="*/ 4 w 35"/>
                  <a:gd name="T47" fmla="*/ 20 h 40"/>
                  <a:gd name="T48" fmla="*/ 6 w 35"/>
                  <a:gd name="T49" fmla="*/ 20 h 40"/>
                  <a:gd name="T50" fmla="*/ 6 w 35"/>
                  <a:gd name="T51" fmla="*/ 20 h 40"/>
                  <a:gd name="T52" fmla="*/ 5 w 35"/>
                  <a:gd name="T53" fmla="*/ 25 h 40"/>
                  <a:gd name="T54" fmla="*/ 5 w 35"/>
                  <a:gd name="T55" fmla="*/ 28 h 40"/>
                  <a:gd name="T56" fmla="*/ 6 w 35"/>
                  <a:gd name="T57" fmla="*/ 28 h 40"/>
                  <a:gd name="T58" fmla="*/ 10 w 35"/>
                  <a:gd name="T59" fmla="*/ 30 h 40"/>
                  <a:gd name="T60" fmla="*/ 21 w 35"/>
                  <a:gd name="T61" fmla="*/ 12 h 40"/>
                  <a:gd name="T62" fmla="*/ 21 w 35"/>
                  <a:gd name="T63" fmla="*/ 12 h 40"/>
                  <a:gd name="T64" fmla="*/ 23 w 35"/>
                  <a:gd name="T65" fmla="*/ 6 h 40"/>
                  <a:gd name="T66" fmla="*/ 23 w 35"/>
                  <a:gd name="T67" fmla="*/ 6 h 40"/>
                  <a:gd name="T68" fmla="*/ 23 w 35"/>
                  <a:gd name="T69" fmla="*/ 5 h 40"/>
                  <a:gd name="T70" fmla="*/ 19 w 35"/>
                  <a:gd name="T71" fmla="*/ 3 h 40"/>
                  <a:gd name="T72" fmla="*/ 19 w 35"/>
                  <a:gd name="T73" fmla="*/ 0 h 40"/>
                  <a:gd name="T74" fmla="*/ 35 w 35"/>
                  <a:gd name="T75" fmla="*/ 8 h 40"/>
                  <a:gd name="T76" fmla="*/ 34 w 35"/>
                  <a:gd name="T77" fmla="*/ 1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 h="40">
                    <a:moveTo>
                      <a:pt x="34" y="11"/>
                    </a:moveTo>
                    <a:lnTo>
                      <a:pt x="34" y="11"/>
                    </a:lnTo>
                    <a:lnTo>
                      <a:pt x="30" y="8"/>
                    </a:lnTo>
                    <a:lnTo>
                      <a:pt x="28" y="10"/>
                    </a:lnTo>
                    <a:lnTo>
                      <a:pt x="28" y="10"/>
                    </a:lnTo>
                    <a:lnTo>
                      <a:pt x="25" y="14"/>
                    </a:lnTo>
                    <a:lnTo>
                      <a:pt x="16" y="33"/>
                    </a:lnTo>
                    <a:lnTo>
                      <a:pt x="21" y="36"/>
                    </a:lnTo>
                    <a:lnTo>
                      <a:pt x="21" y="36"/>
                    </a:lnTo>
                    <a:lnTo>
                      <a:pt x="22" y="36"/>
                    </a:lnTo>
                    <a:lnTo>
                      <a:pt x="23" y="36"/>
                    </a:lnTo>
                    <a:lnTo>
                      <a:pt x="27" y="31"/>
                    </a:lnTo>
                    <a:lnTo>
                      <a:pt x="28" y="33"/>
                    </a:lnTo>
                    <a:lnTo>
                      <a:pt x="28" y="33"/>
                    </a:lnTo>
                    <a:lnTo>
                      <a:pt x="24" y="40"/>
                    </a:lnTo>
                    <a:lnTo>
                      <a:pt x="24" y="40"/>
                    </a:lnTo>
                    <a:lnTo>
                      <a:pt x="22" y="39"/>
                    </a:lnTo>
                    <a:lnTo>
                      <a:pt x="22" y="39"/>
                    </a:lnTo>
                    <a:lnTo>
                      <a:pt x="19" y="37"/>
                    </a:lnTo>
                    <a:lnTo>
                      <a:pt x="5" y="30"/>
                    </a:lnTo>
                    <a:lnTo>
                      <a:pt x="5" y="30"/>
                    </a:lnTo>
                    <a:lnTo>
                      <a:pt x="0" y="28"/>
                    </a:lnTo>
                    <a:lnTo>
                      <a:pt x="0" y="28"/>
                    </a:lnTo>
                    <a:lnTo>
                      <a:pt x="4" y="20"/>
                    </a:lnTo>
                    <a:lnTo>
                      <a:pt x="6" y="20"/>
                    </a:lnTo>
                    <a:lnTo>
                      <a:pt x="6" y="20"/>
                    </a:lnTo>
                    <a:lnTo>
                      <a:pt x="5" y="25"/>
                    </a:lnTo>
                    <a:lnTo>
                      <a:pt x="5" y="28"/>
                    </a:lnTo>
                    <a:lnTo>
                      <a:pt x="6" y="28"/>
                    </a:lnTo>
                    <a:lnTo>
                      <a:pt x="10" y="30"/>
                    </a:lnTo>
                    <a:lnTo>
                      <a:pt x="21" y="12"/>
                    </a:lnTo>
                    <a:lnTo>
                      <a:pt x="21" y="12"/>
                    </a:lnTo>
                    <a:lnTo>
                      <a:pt x="23" y="6"/>
                    </a:lnTo>
                    <a:lnTo>
                      <a:pt x="23" y="6"/>
                    </a:lnTo>
                    <a:lnTo>
                      <a:pt x="23" y="5"/>
                    </a:lnTo>
                    <a:lnTo>
                      <a:pt x="19" y="3"/>
                    </a:lnTo>
                    <a:lnTo>
                      <a:pt x="19" y="0"/>
                    </a:lnTo>
                    <a:lnTo>
                      <a:pt x="35" y="8"/>
                    </a:lnTo>
                    <a:lnTo>
                      <a:pt x="34"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41">
                <a:extLst>
                  <a:ext uri="{FF2B5EF4-FFF2-40B4-BE49-F238E27FC236}">
                    <a16:creationId xmlns:a16="http://schemas.microsoft.com/office/drawing/2014/main" id="{A8753C6E-A7EB-3F4E-B02A-E324218B5AA6}"/>
                  </a:ext>
                </a:extLst>
              </p:cNvPr>
              <p:cNvSpPr>
                <a:spLocks/>
              </p:cNvSpPr>
              <p:nvPr userDrawn="1"/>
            </p:nvSpPr>
            <p:spPr bwMode="auto">
              <a:xfrm>
                <a:off x="7980363" y="627062"/>
                <a:ext cx="42863" cy="39687"/>
              </a:xfrm>
              <a:custGeom>
                <a:avLst/>
                <a:gdLst>
                  <a:gd name="T0" fmla="*/ 54 w 55"/>
                  <a:gd name="T1" fmla="*/ 26 h 51"/>
                  <a:gd name="T2" fmla="*/ 54 w 55"/>
                  <a:gd name="T3" fmla="*/ 26 h 51"/>
                  <a:gd name="T4" fmla="*/ 49 w 55"/>
                  <a:gd name="T5" fmla="*/ 24 h 51"/>
                  <a:gd name="T6" fmla="*/ 48 w 55"/>
                  <a:gd name="T7" fmla="*/ 25 h 51"/>
                  <a:gd name="T8" fmla="*/ 48 w 55"/>
                  <a:gd name="T9" fmla="*/ 25 h 51"/>
                  <a:gd name="T10" fmla="*/ 41 w 55"/>
                  <a:gd name="T11" fmla="*/ 35 h 51"/>
                  <a:gd name="T12" fmla="*/ 41 w 55"/>
                  <a:gd name="T13" fmla="*/ 35 h 51"/>
                  <a:gd name="T14" fmla="*/ 33 w 55"/>
                  <a:gd name="T15" fmla="*/ 46 h 51"/>
                  <a:gd name="T16" fmla="*/ 33 w 55"/>
                  <a:gd name="T17" fmla="*/ 46 h 51"/>
                  <a:gd name="T18" fmla="*/ 34 w 55"/>
                  <a:gd name="T19" fmla="*/ 47 h 51"/>
                  <a:gd name="T20" fmla="*/ 38 w 55"/>
                  <a:gd name="T21" fmla="*/ 50 h 51"/>
                  <a:gd name="T22" fmla="*/ 37 w 55"/>
                  <a:gd name="T23" fmla="*/ 51 h 51"/>
                  <a:gd name="T24" fmla="*/ 25 w 55"/>
                  <a:gd name="T25" fmla="*/ 44 h 51"/>
                  <a:gd name="T26" fmla="*/ 25 w 55"/>
                  <a:gd name="T27" fmla="*/ 44 h 51"/>
                  <a:gd name="T28" fmla="*/ 26 w 55"/>
                  <a:gd name="T29" fmla="*/ 43 h 51"/>
                  <a:gd name="T30" fmla="*/ 33 w 55"/>
                  <a:gd name="T31" fmla="*/ 18 h 51"/>
                  <a:gd name="T32" fmla="*/ 33 w 55"/>
                  <a:gd name="T33" fmla="*/ 18 h 51"/>
                  <a:gd name="T34" fmla="*/ 11 w 55"/>
                  <a:gd name="T35" fmla="*/ 34 h 51"/>
                  <a:gd name="T36" fmla="*/ 0 w 55"/>
                  <a:gd name="T37" fmla="*/ 27 h 51"/>
                  <a:gd name="T38" fmla="*/ 2 w 55"/>
                  <a:gd name="T39" fmla="*/ 25 h 51"/>
                  <a:gd name="T40" fmla="*/ 2 w 55"/>
                  <a:gd name="T41" fmla="*/ 25 h 51"/>
                  <a:gd name="T42" fmla="*/ 6 w 55"/>
                  <a:gd name="T43" fmla="*/ 27 h 51"/>
                  <a:gd name="T44" fmla="*/ 7 w 55"/>
                  <a:gd name="T45" fmla="*/ 27 h 51"/>
                  <a:gd name="T46" fmla="*/ 7 w 55"/>
                  <a:gd name="T47" fmla="*/ 27 h 51"/>
                  <a:gd name="T48" fmla="*/ 14 w 55"/>
                  <a:gd name="T49" fmla="*/ 17 h 51"/>
                  <a:gd name="T50" fmla="*/ 14 w 55"/>
                  <a:gd name="T51" fmla="*/ 17 h 51"/>
                  <a:gd name="T52" fmla="*/ 22 w 55"/>
                  <a:gd name="T53" fmla="*/ 7 h 51"/>
                  <a:gd name="T54" fmla="*/ 22 w 55"/>
                  <a:gd name="T55" fmla="*/ 7 h 51"/>
                  <a:gd name="T56" fmla="*/ 22 w 55"/>
                  <a:gd name="T57" fmla="*/ 6 h 51"/>
                  <a:gd name="T58" fmla="*/ 22 w 55"/>
                  <a:gd name="T59" fmla="*/ 5 h 51"/>
                  <a:gd name="T60" fmla="*/ 17 w 55"/>
                  <a:gd name="T61" fmla="*/ 3 h 51"/>
                  <a:gd name="T62" fmla="*/ 19 w 55"/>
                  <a:gd name="T63" fmla="*/ 0 h 51"/>
                  <a:gd name="T64" fmla="*/ 32 w 55"/>
                  <a:gd name="T65" fmla="*/ 9 h 51"/>
                  <a:gd name="T66" fmla="*/ 31 w 55"/>
                  <a:gd name="T67" fmla="*/ 12 h 51"/>
                  <a:gd name="T68" fmla="*/ 31 w 55"/>
                  <a:gd name="T69" fmla="*/ 12 h 51"/>
                  <a:gd name="T70" fmla="*/ 28 w 55"/>
                  <a:gd name="T71" fmla="*/ 9 h 51"/>
                  <a:gd name="T72" fmla="*/ 26 w 55"/>
                  <a:gd name="T73" fmla="*/ 9 h 51"/>
                  <a:gd name="T74" fmla="*/ 12 w 55"/>
                  <a:gd name="T75" fmla="*/ 31 h 51"/>
                  <a:gd name="T76" fmla="*/ 12 w 55"/>
                  <a:gd name="T77" fmla="*/ 31 h 51"/>
                  <a:gd name="T78" fmla="*/ 34 w 55"/>
                  <a:gd name="T79" fmla="*/ 15 h 51"/>
                  <a:gd name="T80" fmla="*/ 34 w 55"/>
                  <a:gd name="T81" fmla="*/ 15 h 51"/>
                  <a:gd name="T82" fmla="*/ 37 w 55"/>
                  <a:gd name="T83" fmla="*/ 13 h 51"/>
                  <a:gd name="T84" fmla="*/ 39 w 55"/>
                  <a:gd name="T85" fmla="*/ 15 h 51"/>
                  <a:gd name="T86" fmla="*/ 39 w 55"/>
                  <a:gd name="T87" fmla="*/ 15 h 51"/>
                  <a:gd name="T88" fmla="*/ 39 w 55"/>
                  <a:gd name="T89" fmla="*/ 17 h 51"/>
                  <a:gd name="T90" fmla="*/ 31 w 55"/>
                  <a:gd name="T91" fmla="*/ 44 h 51"/>
                  <a:gd name="T92" fmla="*/ 31 w 55"/>
                  <a:gd name="T93" fmla="*/ 44 h 51"/>
                  <a:gd name="T94" fmla="*/ 43 w 55"/>
                  <a:gd name="T95" fmla="*/ 26 h 51"/>
                  <a:gd name="T96" fmla="*/ 43 w 55"/>
                  <a:gd name="T97" fmla="*/ 26 h 51"/>
                  <a:gd name="T98" fmla="*/ 46 w 55"/>
                  <a:gd name="T99" fmla="*/ 23 h 51"/>
                  <a:gd name="T100" fmla="*/ 46 w 55"/>
                  <a:gd name="T101" fmla="*/ 23 h 51"/>
                  <a:gd name="T102" fmla="*/ 46 w 55"/>
                  <a:gd name="T103" fmla="*/ 22 h 51"/>
                  <a:gd name="T104" fmla="*/ 42 w 55"/>
                  <a:gd name="T105" fmla="*/ 18 h 51"/>
                  <a:gd name="T106" fmla="*/ 43 w 55"/>
                  <a:gd name="T107" fmla="*/ 17 h 51"/>
                  <a:gd name="T108" fmla="*/ 55 w 55"/>
                  <a:gd name="T109" fmla="*/ 25 h 51"/>
                  <a:gd name="T110" fmla="*/ 54 w 55"/>
                  <a:gd name="T111" fmla="*/ 2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5" h="51">
                    <a:moveTo>
                      <a:pt x="54" y="26"/>
                    </a:moveTo>
                    <a:lnTo>
                      <a:pt x="54" y="26"/>
                    </a:lnTo>
                    <a:lnTo>
                      <a:pt x="49" y="24"/>
                    </a:lnTo>
                    <a:lnTo>
                      <a:pt x="48" y="25"/>
                    </a:lnTo>
                    <a:lnTo>
                      <a:pt x="48" y="25"/>
                    </a:lnTo>
                    <a:lnTo>
                      <a:pt x="41" y="35"/>
                    </a:lnTo>
                    <a:lnTo>
                      <a:pt x="41" y="35"/>
                    </a:lnTo>
                    <a:lnTo>
                      <a:pt x="33" y="46"/>
                    </a:lnTo>
                    <a:lnTo>
                      <a:pt x="33" y="46"/>
                    </a:lnTo>
                    <a:lnTo>
                      <a:pt x="34" y="47"/>
                    </a:lnTo>
                    <a:lnTo>
                      <a:pt x="38" y="50"/>
                    </a:lnTo>
                    <a:lnTo>
                      <a:pt x="37" y="51"/>
                    </a:lnTo>
                    <a:lnTo>
                      <a:pt x="25" y="44"/>
                    </a:lnTo>
                    <a:lnTo>
                      <a:pt x="25" y="44"/>
                    </a:lnTo>
                    <a:lnTo>
                      <a:pt x="26" y="43"/>
                    </a:lnTo>
                    <a:lnTo>
                      <a:pt x="33" y="18"/>
                    </a:lnTo>
                    <a:lnTo>
                      <a:pt x="33" y="18"/>
                    </a:lnTo>
                    <a:lnTo>
                      <a:pt x="11" y="34"/>
                    </a:lnTo>
                    <a:lnTo>
                      <a:pt x="0" y="27"/>
                    </a:lnTo>
                    <a:lnTo>
                      <a:pt x="2" y="25"/>
                    </a:lnTo>
                    <a:lnTo>
                      <a:pt x="2" y="25"/>
                    </a:lnTo>
                    <a:lnTo>
                      <a:pt x="6" y="27"/>
                    </a:lnTo>
                    <a:lnTo>
                      <a:pt x="7" y="27"/>
                    </a:lnTo>
                    <a:lnTo>
                      <a:pt x="7" y="27"/>
                    </a:lnTo>
                    <a:lnTo>
                      <a:pt x="14" y="17"/>
                    </a:lnTo>
                    <a:lnTo>
                      <a:pt x="14" y="17"/>
                    </a:lnTo>
                    <a:lnTo>
                      <a:pt x="22" y="7"/>
                    </a:lnTo>
                    <a:lnTo>
                      <a:pt x="22" y="7"/>
                    </a:lnTo>
                    <a:lnTo>
                      <a:pt x="22" y="6"/>
                    </a:lnTo>
                    <a:lnTo>
                      <a:pt x="22" y="5"/>
                    </a:lnTo>
                    <a:lnTo>
                      <a:pt x="17" y="3"/>
                    </a:lnTo>
                    <a:lnTo>
                      <a:pt x="19" y="0"/>
                    </a:lnTo>
                    <a:lnTo>
                      <a:pt x="32" y="9"/>
                    </a:lnTo>
                    <a:lnTo>
                      <a:pt x="31" y="12"/>
                    </a:lnTo>
                    <a:lnTo>
                      <a:pt x="31" y="12"/>
                    </a:lnTo>
                    <a:lnTo>
                      <a:pt x="28" y="9"/>
                    </a:lnTo>
                    <a:lnTo>
                      <a:pt x="26" y="9"/>
                    </a:lnTo>
                    <a:lnTo>
                      <a:pt x="12" y="31"/>
                    </a:lnTo>
                    <a:lnTo>
                      <a:pt x="12" y="31"/>
                    </a:lnTo>
                    <a:lnTo>
                      <a:pt x="34" y="15"/>
                    </a:lnTo>
                    <a:lnTo>
                      <a:pt x="34" y="15"/>
                    </a:lnTo>
                    <a:lnTo>
                      <a:pt x="37" y="13"/>
                    </a:lnTo>
                    <a:lnTo>
                      <a:pt x="39" y="15"/>
                    </a:lnTo>
                    <a:lnTo>
                      <a:pt x="39" y="15"/>
                    </a:lnTo>
                    <a:lnTo>
                      <a:pt x="39" y="17"/>
                    </a:lnTo>
                    <a:lnTo>
                      <a:pt x="31" y="44"/>
                    </a:lnTo>
                    <a:lnTo>
                      <a:pt x="31" y="44"/>
                    </a:lnTo>
                    <a:lnTo>
                      <a:pt x="43" y="26"/>
                    </a:lnTo>
                    <a:lnTo>
                      <a:pt x="43" y="26"/>
                    </a:lnTo>
                    <a:lnTo>
                      <a:pt x="46" y="23"/>
                    </a:lnTo>
                    <a:lnTo>
                      <a:pt x="46" y="23"/>
                    </a:lnTo>
                    <a:lnTo>
                      <a:pt x="46" y="22"/>
                    </a:lnTo>
                    <a:lnTo>
                      <a:pt x="42" y="18"/>
                    </a:lnTo>
                    <a:lnTo>
                      <a:pt x="43" y="17"/>
                    </a:lnTo>
                    <a:lnTo>
                      <a:pt x="55" y="25"/>
                    </a:lnTo>
                    <a:lnTo>
                      <a:pt x="54"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42">
                <a:extLst>
                  <a:ext uri="{FF2B5EF4-FFF2-40B4-BE49-F238E27FC236}">
                    <a16:creationId xmlns:a16="http://schemas.microsoft.com/office/drawing/2014/main" id="{6775146F-7FF5-F44C-A5A9-149EDF4A27BF}"/>
                  </a:ext>
                </a:extLst>
              </p:cNvPr>
              <p:cNvSpPr>
                <a:spLocks/>
              </p:cNvSpPr>
              <p:nvPr userDrawn="1"/>
            </p:nvSpPr>
            <p:spPr bwMode="auto">
              <a:xfrm>
                <a:off x="7962900" y="612775"/>
                <a:ext cx="31750" cy="33337"/>
              </a:xfrm>
              <a:custGeom>
                <a:avLst/>
                <a:gdLst>
                  <a:gd name="T0" fmla="*/ 39 w 41"/>
                  <a:gd name="T1" fmla="*/ 19 h 42"/>
                  <a:gd name="T2" fmla="*/ 35 w 41"/>
                  <a:gd name="T3" fmla="*/ 17 h 42"/>
                  <a:gd name="T4" fmla="*/ 26 w 41"/>
                  <a:gd name="T5" fmla="*/ 26 h 42"/>
                  <a:gd name="T6" fmla="*/ 18 w 41"/>
                  <a:gd name="T7" fmla="*/ 36 h 42"/>
                  <a:gd name="T8" fmla="*/ 18 w 41"/>
                  <a:gd name="T9" fmla="*/ 38 h 42"/>
                  <a:gd name="T10" fmla="*/ 19 w 41"/>
                  <a:gd name="T11" fmla="*/ 42 h 42"/>
                  <a:gd name="T12" fmla="*/ 7 w 41"/>
                  <a:gd name="T13" fmla="*/ 31 h 42"/>
                  <a:gd name="T14" fmla="*/ 0 w 41"/>
                  <a:gd name="T15" fmla="*/ 26 h 42"/>
                  <a:gd name="T16" fmla="*/ 7 w 41"/>
                  <a:gd name="T17" fmla="*/ 21 h 42"/>
                  <a:gd name="T18" fmla="*/ 5 w 41"/>
                  <a:gd name="T19" fmla="*/ 24 h 42"/>
                  <a:gd name="T20" fmla="*/ 7 w 41"/>
                  <a:gd name="T21" fmla="*/ 28 h 42"/>
                  <a:gd name="T22" fmla="*/ 12 w 41"/>
                  <a:gd name="T23" fmla="*/ 34 h 42"/>
                  <a:gd name="T24" fmla="*/ 13 w 41"/>
                  <a:gd name="T25" fmla="*/ 34 h 42"/>
                  <a:gd name="T26" fmla="*/ 21 w 41"/>
                  <a:gd name="T27" fmla="*/ 25 h 42"/>
                  <a:gd name="T28" fmla="*/ 20 w 41"/>
                  <a:gd name="T29" fmla="*/ 24 h 42"/>
                  <a:gd name="T30" fmla="*/ 19 w 41"/>
                  <a:gd name="T31" fmla="*/ 23 h 42"/>
                  <a:gd name="T32" fmla="*/ 16 w 41"/>
                  <a:gd name="T33" fmla="*/ 21 h 42"/>
                  <a:gd name="T34" fmla="*/ 12 w 41"/>
                  <a:gd name="T35" fmla="*/ 23 h 42"/>
                  <a:gd name="T36" fmla="*/ 11 w 41"/>
                  <a:gd name="T37" fmla="*/ 21 h 42"/>
                  <a:gd name="T38" fmla="*/ 14 w 41"/>
                  <a:gd name="T39" fmla="*/ 17 h 42"/>
                  <a:gd name="T40" fmla="*/ 19 w 41"/>
                  <a:gd name="T41" fmla="*/ 15 h 42"/>
                  <a:gd name="T42" fmla="*/ 18 w 41"/>
                  <a:gd name="T43" fmla="*/ 17 h 42"/>
                  <a:gd name="T44" fmla="*/ 20 w 41"/>
                  <a:gd name="T45" fmla="*/ 21 h 42"/>
                  <a:gd name="T46" fmla="*/ 22 w 41"/>
                  <a:gd name="T47" fmla="*/ 23 h 42"/>
                  <a:gd name="T48" fmla="*/ 24 w 41"/>
                  <a:gd name="T49" fmla="*/ 23 h 42"/>
                  <a:gd name="T50" fmla="*/ 31 w 41"/>
                  <a:gd name="T51" fmla="*/ 14 h 42"/>
                  <a:gd name="T52" fmla="*/ 31 w 41"/>
                  <a:gd name="T53" fmla="*/ 13 h 42"/>
                  <a:gd name="T54" fmla="*/ 25 w 41"/>
                  <a:gd name="T55" fmla="*/ 7 h 42"/>
                  <a:gd name="T56" fmla="*/ 18 w 41"/>
                  <a:gd name="T57" fmla="*/ 7 h 42"/>
                  <a:gd name="T58" fmla="*/ 14 w 41"/>
                  <a:gd name="T59" fmla="*/ 6 h 42"/>
                  <a:gd name="T60" fmla="*/ 21 w 41"/>
                  <a:gd name="T61" fmla="*/ 0 h 42"/>
                  <a:gd name="T62" fmla="*/ 39 w 41"/>
                  <a:gd name="T63" fmla="*/ 1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 h="42">
                    <a:moveTo>
                      <a:pt x="39" y="19"/>
                    </a:moveTo>
                    <a:lnTo>
                      <a:pt x="39" y="19"/>
                    </a:lnTo>
                    <a:lnTo>
                      <a:pt x="36" y="17"/>
                    </a:lnTo>
                    <a:lnTo>
                      <a:pt x="35" y="17"/>
                    </a:lnTo>
                    <a:lnTo>
                      <a:pt x="35" y="17"/>
                    </a:lnTo>
                    <a:lnTo>
                      <a:pt x="26" y="26"/>
                    </a:lnTo>
                    <a:lnTo>
                      <a:pt x="26" y="26"/>
                    </a:lnTo>
                    <a:lnTo>
                      <a:pt x="18" y="36"/>
                    </a:lnTo>
                    <a:lnTo>
                      <a:pt x="18" y="36"/>
                    </a:lnTo>
                    <a:lnTo>
                      <a:pt x="18" y="38"/>
                    </a:lnTo>
                    <a:lnTo>
                      <a:pt x="20" y="41"/>
                    </a:lnTo>
                    <a:lnTo>
                      <a:pt x="19" y="42"/>
                    </a:lnTo>
                    <a:lnTo>
                      <a:pt x="7" y="31"/>
                    </a:lnTo>
                    <a:lnTo>
                      <a:pt x="7" y="31"/>
                    </a:lnTo>
                    <a:lnTo>
                      <a:pt x="0" y="26"/>
                    </a:lnTo>
                    <a:lnTo>
                      <a:pt x="0" y="26"/>
                    </a:lnTo>
                    <a:lnTo>
                      <a:pt x="5" y="19"/>
                    </a:lnTo>
                    <a:lnTo>
                      <a:pt x="7" y="21"/>
                    </a:lnTo>
                    <a:lnTo>
                      <a:pt x="7" y="21"/>
                    </a:lnTo>
                    <a:lnTo>
                      <a:pt x="5" y="24"/>
                    </a:lnTo>
                    <a:lnTo>
                      <a:pt x="5" y="26"/>
                    </a:lnTo>
                    <a:lnTo>
                      <a:pt x="7" y="28"/>
                    </a:lnTo>
                    <a:lnTo>
                      <a:pt x="9" y="31"/>
                    </a:lnTo>
                    <a:lnTo>
                      <a:pt x="12" y="34"/>
                    </a:lnTo>
                    <a:lnTo>
                      <a:pt x="12" y="34"/>
                    </a:lnTo>
                    <a:lnTo>
                      <a:pt x="13" y="34"/>
                    </a:lnTo>
                    <a:lnTo>
                      <a:pt x="21" y="25"/>
                    </a:lnTo>
                    <a:lnTo>
                      <a:pt x="21" y="25"/>
                    </a:lnTo>
                    <a:lnTo>
                      <a:pt x="21" y="25"/>
                    </a:lnTo>
                    <a:lnTo>
                      <a:pt x="20" y="24"/>
                    </a:lnTo>
                    <a:lnTo>
                      <a:pt x="19" y="23"/>
                    </a:lnTo>
                    <a:lnTo>
                      <a:pt x="19" y="23"/>
                    </a:lnTo>
                    <a:lnTo>
                      <a:pt x="17" y="22"/>
                    </a:lnTo>
                    <a:lnTo>
                      <a:pt x="16" y="21"/>
                    </a:lnTo>
                    <a:lnTo>
                      <a:pt x="13" y="21"/>
                    </a:lnTo>
                    <a:lnTo>
                      <a:pt x="12" y="23"/>
                    </a:lnTo>
                    <a:lnTo>
                      <a:pt x="11" y="21"/>
                    </a:lnTo>
                    <a:lnTo>
                      <a:pt x="11" y="21"/>
                    </a:lnTo>
                    <a:lnTo>
                      <a:pt x="14" y="17"/>
                    </a:lnTo>
                    <a:lnTo>
                      <a:pt x="14" y="17"/>
                    </a:lnTo>
                    <a:lnTo>
                      <a:pt x="18" y="13"/>
                    </a:lnTo>
                    <a:lnTo>
                      <a:pt x="19" y="15"/>
                    </a:lnTo>
                    <a:lnTo>
                      <a:pt x="19" y="15"/>
                    </a:lnTo>
                    <a:lnTo>
                      <a:pt x="18" y="17"/>
                    </a:lnTo>
                    <a:lnTo>
                      <a:pt x="18" y="19"/>
                    </a:lnTo>
                    <a:lnTo>
                      <a:pt x="20" y="21"/>
                    </a:lnTo>
                    <a:lnTo>
                      <a:pt x="22" y="23"/>
                    </a:lnTo>
                    <a:lnTo>
                      <a:pt x="22" y="23"/>
                    </a:lnTo>
                    <a:lnTo>
                      <a:pt x="22" y="23"/>
                    </a:lnTo>
                    <a:lnTo>
                      <a:pt x="24" y="23"/>
                    </a:lnTo>
                    <a:lnTo>
                      <a:pt x="31" y="14"/>
                    </a:lnTo>
                    <a:lnTo>
                      <a:pt x="31" y="14"/>
                    </a:lnTo>
                    <a:lnTo>
                      <a:pt x="31" y="13"/>
                    </a:lnTo>
                    <a:lnTo>
                      <a:pt x="31" y="13"/>
                    </a:lnTo>
                    <a:lnTo>
                      <a:pt x="25" y="7"/>
                    </a:lnTo>
                    <a:lnTo>
                      <a:pt x="25" y="7"/>
                    </a:lnTo>
                    <a:lnTo>
                      <a:pt x="21" y="5"/>
                    </a:lnTo>
                    <a:lnTo>
                      <a:pt x="18" y="7"/>
                    </a:lnTo>
                    <a:lnTo>
                      <a:pt x="16" y="8"/>
                    </a:lnTo>
                    <a:lnTo>
                      <a:pt x="14" y="6"/>
                    </a:lnTo>
                    <a:lnTo>
                      <a:pt x="14" y="6"/>
                    </a:lnTo>
                    <a:lnTo>
                      <a:pt x="21" y="0"/>
                    </a:lnTo>
                    <a:lnTo>
                      <a:pt x="41" y="17"/>
                    </a:lnTo>
                    <a:lnTo>
                      <a:pt x="39"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43">
                <a:extLst>
                  <a:ext uri="{FF2B5EF4-FFF2-40B4-BE49-F238E27FC236}">
                    <a16:creationId xmlns:a16="http://schemas.microsoft.com/office/drawing/2014/main" id="{8754FE14-8503-3543-9B1D-0DB075249F1C}"/>
                  </a:ext>
                </a:extLst>
              </p:cNvPr>
              <p:cNvSpPr>
                <a:spLocks/>
              </p:cNvSpPr>
              <p:nvPr userDrawn="1"/>
            </p:nvSpPr>
            <p:spPr bwMode="auto">
              <a:xfrm>
                <a:off x="7940675" y="593725"/>
                <a:ext cx="36513" cy="34925"/>
              </a:xfrm>
              <a:custGeom>
                <a:avLst/>
                <a:gdLst>
                  <a:gd name="T0" fmla="*/ 46 w 48"/>
                  <a:gd name="T1" fmla="*/ 23 h 44"/>
                  <a:gd name="T2" fmla="*/ 46 w 48"/>
                  <a:gd name="T3" fmla="*/ 23 h 44"/>
                  <a:gd name="T4" fmla="*/ 42 w 48"/>
                  <a:gd name="T5" fmla="*/ 20 h 44"/>
                  <a:gd name="T6" fmla="*/ 41 w 48"/>
                  <a:gd name="T7" fmla="*/ 20 h 44"/>
                  <a:gd name="T8" fmla="*/ 41 w 48"/>
                  <a:gd name="T9" fmla="*/ 20 h 44"/>
                  <a:gd name="T10" fmla="*/ 32 w 48"/>
                  <a:gd name="T11" fmla="*/ 29 h 44"/>
                  <a:gd name="T12" fmla="*/ 32 w 48"/>
                  <a:gd name="T13" fmla="*/ 29 h 44"/>
                  <a:gd name="T14" fmla="*/ 23 w 48"/>
                  <a:gd name="T15" fmla="*/ 38 h 44"/>
                  <a:gd name="T16" fmla="*/ 23 w 48"/>
                  <a:gd name="T17" fmla="*/ 38 h 44"/>
                  <a:gd name="T18" fmla="*/ 23 w 48"/>
                  <a:gd name="T19" fmla="*/ 39 h 44"/>
                  <a:gd name="T20" fmla="*/ 25 w 48"/>
                  <a:gd name="T21" fmla="*/ 42 h 44"/>
                  <a:gd name="T22" fmla="*/ 23 w 48"/>
                  <a:gd name="T23" fmla="*/ 44 h 44"/>
                  <a:gd name="T24" fmla="*/ 17 w 48"/>
                  <a:gd name="T25" fmla="*/ 37 h 44"/>
                  <a:gd name="T26" fmla="*/ 17 w 48"/>
                  <a:gd name="T27" fmla="*/ 37 h 44"/>
                  <a:gd name="T28" fmla="*/ 17 w 48"/>
                  <a:gd name="T29" fmla="*/ 34 h 44"/>
                  <a:gd name="T30" fmla="*/ 23 w 48"/>
                  <a:gd name="T31" fmla="*/ 8 h 44"/>
                  <a:gd name="T32" fmla="*/ 23 w 48"/>
                  <a:gd name="T33" fmla="*/ 8 h 44"/>
                  <a:gd name="T34" fmla="*/ 17 w 48"/>
                  <a:gd name="T35" fmla="*/ 14 h 44"/>
                  <a:gd name="T36" fmla="*/ 17 w 48"/>
                  <a:gd name="T37" fmla="*/ 14 h 44"/>
                  <a:gd name="T38" fmla="*/ 8 w 48"/>
                  <a:gd name="T39" fmla="*/ 22 h 44"/>
                  <a:gd name="T40" fmla="*/ 8 w 48"/>
                  <a:gd name="T41" fmla="*/ 22 h 44"/>
                  <a:gd name="T42" fmla="*/ 8 w 48"/>
                  <a:gd name="T43" fmla="*/ 24 h 44"/>
                  <a:gd name="T44" fmla="*/ 12 w 48"/>
                  <a:gd name="T45" fmla="*/ 28 h 44"/>
                  <a:gd name="T46" fmla="*/ 10 w 48"/>
                  <a:gd name="T47" fmla="*/ 29 h 44"/>
                  <a:gd name="T48" fmla="*/ 0 w 48"/>
                  <a:gd name="T49" fmla="*/ 19 h 44"/>
                  <a:gd name="T50" fmla="*/ 3 w 48"/>
                  <a:gd name="T51" fmla="*/ 17 h 44"/>
                  <a:gd name="T52" fmla="*/ 3 w 48"/>
                  <a:gd name="T53" fmla="*/ 17 h 44"/>
                  <a:gd name="T54" fmla="*/ 5 w 48"/>
                  <a:gd name="T55" fmla="*/ 21 h 44"/>
                  <a:gd name="T56" fmla="*/ 6 w 48"/>
                  <a:gd name="T57" fmla="*/ 21 h 44"/>
                  <a:gd name="T58" fmla="*/ 7 w 48"/>
                  <a:gd name="T59" fmla="*/ 20 h 44"/>
                  <a:gd name="T60" fmla="*/ 7 w 48"/>
                  <a:gd name="T61" fmla="*/ 20 h 44"/>
                  <a:gd name="T62" fmla="*/ 14 w 48"/>
                  <a:gd name="T63" fmla="*/ 14 h 44"/>
                  <a:gd name="T64" fmla="*/ 14 w 48"/>
                  <a:gd name="T65" fmla="*/ 14 h 44"/>
                  <a:gd name="T66" fmla="*/ 29 w 48"/>
                  <a:gd name="T67" fmla="*/ 0 h 44"/>
                  <a:gd name="T68" fmla="*/ 31 w 48"/>
                  <a:gd name="T69" fmla="*/ 3 h 44"/>
                  <a:gd name="T70" fmla="*/ 31 w 48"/>
                  <a:gd name="T71" fmla="*/ 3 h 44"/>
                  <a:gd name="T72" fmla="*/ 28 w 48"/>
                  <a:gd name="T73" fmla="*/ 14 h 44"/>
                  <a:gd name="T74" fmla="*/ 23 w 48"/>
                  <a:gd name="T75" fmla="*/ 33 h 44"/>
                  <a:gd name="T76" fmla="*/ 23 w 48"/>
                  <a:gd name="T77" fmla="*/ 33 h 44"/>
                  <a:gd name="T78" fmla="*/ 30 w 48"/>
                  <a:gd name="T79" fmla="*/ 27 h 44"/>
                  <a:gd name="T80" fmla="*/ 30 w 48"/>
                  <a:gd name="T81" fmla="*/ 27 h 44"/>
                  <a:gd name="T82" fmla="*/ 39 w 48"/>
                  <a:gd name="T83" fmla="*/ 19 h 44"/>
                  <a:gd name="T84" fmla="*/ 39 w 48"/>
                  <a:gd name="T85" fmla="*/ 19 h 44"/>
                  <a:gd name="T86" fmla="*/ 40 w 48"/>
                  <a:gd name="T87" fmla="*/ 17 h 44"/>
                  <a:gd name="T88" fmla="*/ 40 w 48"/>
                  <a:gd name="T89" fmla="*/ 16 h 44"/>
                  <a:gd name="T90" fmla="*/ 37 w 48"/>
                  <a:gd name="T91" fmla="*/ 13 h 44"/>
                  <a:gd name="T92" fmla="*/ 38 w 48"/>
                  <a:gd name="T93" fmla="*/ 11 h 44"/>
                  <a:gd name="T94" fmla="*/ 48 w 48"/>
                  <a:gd name="T95" fmla="*/ 21 h 44"/>
                  <a:gd name="T96" fmla="*/ 46 w 48"/>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8" h="44">
                    <a:moveTo>
                      <a:pt x="46" y="23"/>
                    </a:moveTo>
                    <a:lnTo>
                      <a:pt x="46" y="23"/>
                    </a:lnTo>
                    <a:lnTo>
                      <a:pt x="42" y="20"/>
                    </a:lnTo>
                    <a:lnTo>
                      <a:pt x="41" y="20"/>
                    </a:lnTo>
                    <a:lnTo>
                      <a:pt x="41" y="20"/>
                    </a:lnTo>
                    <a:lnTo>
                      <a:pt x="32" y="29"/>
                    </a:lnTo>
                    <a:lnTo>
                      <a:pt x="32" y="29"/>
                    </a:lnTo>
                    <a:lnTo>
                      <a:pt x="23" y="38"/>
                    </a:lnTo>
                    <a:lnTo>
                      <a:pt x="23" y="38"/>
                    </a:lnTo>
                    <a:lnTo>
                      <a:pt x="23" y="39"/>
                    </a:lnTo>
                    <a:lnTo>
                      <a:pt x="25" y="42"/>
                    </a:lnTo>
                    <a:lnTo>
                      <a:pt x="23" y="44"/>
                    </a:lnTo>
                    <a:lnTo>
                      <a:pt x="17" y="37"/>
                    </a:lnTo>
                    <a:lnTo>
                      <a:pt x="17" y="37"/>
                    </a:lnTo>
                    <a:lnTo>
                      <a:pt x="17" y="34"/>
                    </a:lnTo>
                    <a:lnTo>
                      <a:pt x="23" y="8"/>
                    </a:lnTo>
                    <a:lnTo>
                      <a:pt x="23" y="8"/>
                    </a:lnTo>
                    <a:lnTo>
                      <a:pt x="17" y="14"/>
                    </a:lnTo>
                    <a:lnTo>
                      <a:pt x="17" y="14"/>
                    </a:lnTo>
                    <a:lnTo>
                      <a:pt x="8" y="22"/>
                    </a:lnTo>
                    <a:lnTo>
                      <a:pt x="8" y="22"/>
                    </a:lnTo>
                    <a:lnTo>
                      <a:pt x="8" y="24"/>
                    </a:lnTo>
                    <a:lnTo>
                      <a:pt x="12" y="28"/>
                    </a:lnTo>
                    <a:lnTo>
                      <a:pt x="10" y="29"/>
                    </a:lnTo>
                    <a:lnTo>
                      <a:pt x="0" y="19"/>
                    </a:lnTo>
                    <a:lnTo>
                      <a:pt x="3" y="17"/>
                    </a:lnTo>
                    <a:lnTo>
                      <a:pt x="3" y="17"/>
                    </a:lnTo>
                    <a:lnTo>
                      <a:pt x="5" y="21"/>
                    </a:lnTo>
                    <a:lnTo>
                      <a:pt x="6" y="21"/>
                    </a:lnTo>
                    <a:lnTo>
                      <a:pt x="7" y="20"/>
                    </a:lnTo>
                    <a:lnTo>
                      <a:pt x="7" y="20"/>
                    </a:lnTo>
                    <a:lnTo>
                      <a:pt x="14" y="14"/>
                    </a:lnTo>
                    <a:lnTo>
                      <a:pt x="14" y="14"/>
                    </a:lnTo>
                    <a:lnTo>
                      <a:pt x="29" y="0"/>
                    </a:lnTo>
                    <a:lnTo>
                      <a:pt x="31" y="3"/>
                    </a:lnTo>
                    <a:lnTo>
                      <a:pt x="31" y="3"/>
                    </a:lnTo>
                    <a:lnTo>
                      <a:pt x="28" y="14"/>
                    </a:lnTo>
                    <a:lnTo>
                      <a:pt x="23" y="33"/>
                    </a:lnTo>
                    <a:lnTo>
                      <a:pt x="23" y="33"/>
                    </a:lnTo>
                    <a:lnTo>
                      <a:pt x="30" y="27"/>
                    </a:lnTo>
                    <a:lnTo>
                      <a:pt x="30" y="27"/>
                    </a:lnTo>
                    <a:lnTo>
                      <a:pt x="39" y="19"/>
                    </a:lnTo>
                    <a:lnTo>
                      <a:pt x="39" y="19"/>
                    </a:lnTo>
                    <a:lnTo>
                      <a:pt x="40" y="17"/>
                    </a:lnTo>
                    <a:lnTo>
                      <a:pt x="40" y="16"/>
                    </a:lnTo>
                    <a:lnTo>
                      <a:pt x="37" y="13"/>
                    </a:lnTo>
                    <a:lnTo>
                      <a:pt x="38" y="11"/>
                    </a:lnTo>
                    <a:lnTo>
                      <a:pt x="48" y="21"/>
                    </a:lnTo>
                    <a:lnTo>
                      <a:pt x="46"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44">
                <a:extLst>
                  <a:ext uri="{FF2B5EF4-FFF2-40B4-BE49-F238E27FC236}">
                    <a16:creationId xmlns:a16="http://schemas.microsoft.com/office/drawing/2014/main" id="{E2EE4C53-A365-554B-9D9C-7C0EF8C4C43D}"/>
                  </a:ext>
                </a:extLst>
              </p:cNvPr>
              <p:cNvSpPr>
                <a:spLocks/>
              </p:cNvSpPr>
              <p:nvPr userDrawn="1"/>
            </p:nvSpPr>
            <p:spPr bwMode="auto">
              <a:xfrm>
                <a:off x="7924800" y="574675"/>
                <a:ext cx="30163" cy="30162"/>
              </a:xfrm>
              <a:custGeom>
                <a:avLst/>
                <a:gdLst>
                  <a:gd name="T0" fmla="*/ 39 w 40"/>
                  <a:gd name="T1" fmla="*/ 14 h 37"/>
                  <a:gd name="T2" fmla="*/ 39 w 40"/>
                  <a:gd name="T3" fmla="*/ 14 h 37"/>
                  <a:gd name="T4" fmla="*/ 35 w 40"/>
                  <a:gd name="T5" fmla="*/ 11 h 37"/>
                  <a:gd name="T6" fmla="*/ 34 w 40"/>
                  <a:gd name="T7" fmla="*/ 11 h 37"/>
                  <a:gd name="T8" fmla="*/ 34 w 40"/>
                  <a:gd name="T9" fmla="*/ 11 h 37"/>
                  <a:gd name="T10" fmla="*/ 30 w 40"/>
                  <a:gd name="T11" fmla="*/ 14 h 37"/>
                  <a:gd name="T12" fmla="*/ 13 w 40"/>
                  <a:gd name="T13" fmla="*/ 27 h 37"/>
                  <a:gd name="T14" fmla="*/ 16 w 40"/>
                  <a:gd name="T15" fmla="*/ 31 h 37"/>
                  <a:gd name="T16" fmla="*/ 16 w 40"/>
                  <a:gd name="T17" fmla="*/ 31 h 37"/>
                  <a:gd name="T18" fmla="*/ 16 w 40"/>
                  <a:gd name="T19" fmla="*/ 33 h 37"/>
                  <a:gd name="T20" fmla="*/ 17 w 40"/>
                  <a:gd name="T21" fmla="*/ 33 h 37"/>
                  <a:gd name="T22" fmla="*/ 24 w 40"/>
                  <a:gd name="T23" fmla="*/ 31 h 37"/>
                  <a:gd name="T24" fmla="*/ 24 w 40"/>
                  <a:gd name="T25" fmla="*/ 33 h 37"/>
                  <a:gd name="T26" fmla="*/ 24 w 40"/>
                  <a:gd name="T27" fmla="*/ 33 h 37"/>
                  <a:gd name="T28" fmla="*/ 17 w 40"/>
                  <a:gd name="T29" fmla="*/ 37 h 37"/>
                  <a:gd name="T30" fmla="*/ 17 w 40"/>
                  <a:gd name="T31" fmla="*/ 37 h 37"/>
                  <a:gd name="T32" fmla="*/ 15 w 40"/>
                  <a:gd name="T33" fmla="*/ 35 h 37"/>
                  <a:gd name="T34" fmla="*/ 15 w 40"/>
                  <a:gd name="T35" fmla="*/ 35 h 37"/>
                  <a:gd name="T36" fmla="*/ 14 w 40"/>
                  <a:gd name="T37" fmla="*/ 33 h 37"/>
                  <a:gd name="T38" fmla="*/ 5 w 40"/>
                  <a:gd name="T39" fmla="*/ 20 h 37"/>
                  <a:gd name="T40" fmla="*/ 5 w 40"/>
                  <a:gd name="T41" fmla="*/ 20 h 37"/>
                  <a:gd name="T42" fmla="*/ 0 w 40"/>
                  <a:gd name="T43" fmla="*/ 16 h 37"/>
                  <a:gd name="T44" fmla="*/ 0 w 40"/>
                  <a:gd name="T45" fmla="*/ 16 h 37"/>
                  <a:gd name="T46" fmla="*/ 7 w 40"/>
                  <a:gd name="T47" fmla="*/ 10 h 37"/>
                  <a:gd name="T48" fmla="*/ 9 w 40"/>
                  <a:gd name="T49" fmla="*/ 11 h 37"/>
                  <a:gd name="T50" fmla="*/ 9 w 40"/>
                  <a:gd name="T51" fmla="*/ 11 h 37"/>
                  <a:gd name="T52" fmla="*/ 6 w 40"/>
                  <a:gd name="T53" fmla="*/ 17 h 37"/>
                  <a:gd name="T54" fmla="*/ 6 w 40"/>
                  <a:gd name="T55" fmla="*/ 18 h 37"/>
                  <a:gd name="T56" fmla="*/ 6 w 40"/>
                  <a:gd name="T57" fmla="*/ 19 h 37"/>
                  <a:gd name="T58" fmla="*/ 9 w 40"/>
                  <a:gd name="T59" fmla="*/ 23 h 37"/>
                  <a:gd name="T60" fmla="*/ 26 w 40"/>
                  <a:gd name="T61" fmla="*/ 10 h 37"/>
                  <a:gd name="T62" fmla="*/ 26 w 40"/>
                  <a:gd name="T63" fmla="*/ 10 h 37"/>
                  <a:gd name="T64" fmla="*/ 31 w 40"/>
                  <a:gd name="T65" fmla="*/ 7 h 37"/>
                  <a:gd name="T66" fmla="*/ 31 w 40"/>
                  <a:gd name="T67" fmla="*/ 7 h 37"/>
                  <a:gd name="T68" fmla="*/ 31 w 40"/>
                  <a:gd name="T69" fmla="*/ 5 h 37"/>
                  <a:gd name="T70" fmla="*/ 28 w 40"/>
                  <a:gd name="T71" fmla="*/ 1 h 37"/>
                  <a:gd name="T72" fmla="*/ 30 w 40"/>
                  <a:gd name="T73" fmla="*/ 0 h 37"/>
                  <a:gd name="T74" fmla="*/ 40 w 40"/>
                  <a:gd name="T75" fmla="*/ 13 h 37"/>
                  <a:gd name="T76" fmla="*/ 39 w 40"/>
                  <a:gd name="T77" fmla="*/ 1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0" h="37">
                    <a:moveTo>
                      <a:pt x="39" y="14"/>
                    </a:moveTo>
                    <a:lnTo>
                      <a:pt x="39" y="14"/>
                    </a:lnTo>
                    <a:lnTo>
                      <a:pt x="35" y="11"/>
                    </a:lnTo>
                    <a:lnTo>
                      <a:pt x="34" y="11"/>
                    </a:lnTo>
                    <a:lnTo>
                      <a:pt x="34" y="11"/>
                    </a:lnTo>
                    <a:lnTo>
                      <a:pt x="30" y="14"/>
                    </a:lnTo>
                    <a:lnTo>
                      <a:pt x="13" y="27"/>
                    </a:lnTo>
                    <a:lnTo>
                      <a:pt x="16" y="31"/>
                    </a:lnTo>
                    <a:lnTo>
                      <a:pt x="16" y="31"/>
                    </a:lnTo>
                    <a:lnTo>
                      <a:pt x="16" y="33"/>
                    </a:lnTo>
                    <a:lnTo>
                      <a:pt x="17" y="33"/>
                    </a:lnTo>
                    <a:lnTo>
                      <a:pt x="24" y="31"/>
                    </a:lnTo>
                    <a:lnTo>
                      <a:pt x="24" y="33"/>
                    </a:lnTo>
                    <a:lnTo>
                      <a:pt x="24" y="33"/>
                    </a:lnTo>
                    <a:lnTo>
                      <a:pt x="17" y="37"/>
                    </a:lnTo>
                    <a:lnTo>
                      <a:pt x="17" y="37"/>
                    </a:lnTo>
                    <a:lnTo>
                      <a:pt x="15" y="35"/>
                    </a:lnTo>
                    <a:lnTo>
                      <a:pt x="15" y="35"/>
                    </a:lnTo>
                    <a:lnTo>
                      <a:pt x="14" y="33"/>
                    </a:lnTo>
                    <a:lnTo>
                      <a:pt x="5" y="20"/>
                    </a:lnTo>
                    <a:lnTo>
                      <a:pt x="5" y="20"/>
                    </a:lnTo>
                    <a:lnTo>
                      <a:pt x="0" y="16"/>
                    </a:lnTo>
                    <a:lnTo>
                      <a:pt x="0" y="16"/>
                    </a:lnTo>
                    <a:lnTo>
                      <a:pt x="7" y="10"/>
                    </a:lnTo>
                    <a:lnTo>
                      <a:pt x="9" y="11"/>
                    </a:lnTo>
                    <a:lnTo>
                      <a:pt x="9" y="11"/>
                    </a:lnTo>
                    <a:lnTo>
                      <a:pt x="6" y="17"/>
                    </a:lnTo>
                    <a:lnTo>
                      <a:pt x="6" y="18"/>
                    </a:lnTo>
                    <a:lnTo>
                      <a:pt x="6" y="19"/>
                    </a:lnTo>
                    <a:lnTo>
                      <a:pt x="9" y="23"/>
                    </a:lnTo>
                    <a:lnTo>
                      <a:pt x="26" y="10"/>
                    </a:lnTo>
                    <a:lnTo>
                      <a:pt x="26" y="10"/>
                    </a:lnTo>
                    <a:lnTo>
                      <a:pt x="31" y="7"/>
                    </a:lnTo>
                    <a:lnTo>
                      <a:pt x="31" y="7"/>
                    </a:lnTo>
                    <a:lnTo>
                      <a:pt x="31" y="5"/>
                    </a:lnTo>
                    <a:lnTo>
                      <a:pt x="28" y="1"/>
                    </a:lnTo>
                    <a:lnTo>
                      <a:pt x="30" y="0"/>
                    </a:lnTo>
                    <a:lnTo>
                      <a:pt x="40" y="13"/>
                    </a:lnTo>
                    <a:lnTo>
                      <a:pt x="39"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45">
                <a:extLst>
                  <a:ext uri="{FF2B5EF4-FFF2-40B4-BE49-F238E27FC236}">
                    <a16:creationId xmlns:a16="http://schemas.microsoft.com/office/drawing/2014/main" id="{D92DAC33-CBAC-A444-8812-1EB0ADDC6B32}"/>
                  </a:ext>
                </a:extLst>
              </p:cNvPr>
              <p:cNvSpPr>
                <a:spLocks noEditPoints="1"/>
              </p:cNvSpPr>
              <p:nvPr userDrawn="1"/>
            </p:nvSpPr>
            <p:spPr bwMode="auto">
              <a:xfrm>
                <a:off x="7907338" y="542925"/>
                <a:ext cx="25400" cy="23812"/>
              </a:xfrm>
              <a:custGeom>
                <a:avLst/>
                <a:gdLst>
                  <a:gd name="T0" fmla="*/ 29 w 32"/>
                  <a:gd name="T1" fmla="*/ 8 h 31"/>
                  <a:gd name="T2" fmla="*/ 29 w 32"/>
                  <a:gd name="T3" fmla="*/ 8 h 31"/>
                  <a:gd name="T4" fmla="*/ 27 w 32"/>
                  <a:gd name="T5" fmla="*/ 6 h 31"/>
                  <a:gd name="T6" fmla="*/ 23 w 32"/>
                  <a:gd name="T7" fmla="*/ 4 h 31"/>
                  <a:gd name="T8" fmla="*/ 18 w 32"/>
                  <a:gd name="T9" fmla="*/ 4 h 31"/>
                  <a:gd name="T10" fmla="*/ 12 w 32"/>
                  <a:gd name="T11" fmla="*/ 7 h 31"/>
                  <a:gd name="T12" fmla="*/ 12 w 32"/>
                  <a:gd name="T13" fmla="*/ 7 h 31"/>
                  <a:gd name="T14" fmla="*/ 6 w 32"/>
                  <a:gd name="T15" fmla="*/ 10 h 31"/>
                  <a:gd name="T16" fmla="*/ 3 w 32"/>
                  <a:gd name="T17" fmla="*/ 15 h 31"/>
                  <a:gd name="T18" fmla="*/ 2 w 32"/>
                  <a:gd name="T19" fmla="*/ 18 h 31"/>
                  <a:gd name="T20" fmla="*/ 3 w 32"/>
                  <a:gd name="T21" fmla="*/ 23 h 31"/>
                  <a:gd name="T22" fmla="*/ 3 w 32"/>
                  <a:gd name="T23" fmla="*/ 23 h 31"/>
                  <a:gd name="T24" fmla="*/ 5 w 32"/>
                  <a:gd name="T25" fmla="*/ 25 h 31"/>
                  <a:gd name="T26" fmla="*/ 10 w 32"/>
                  <a:gd name="T27" fmla="*/ 26 h 31"/>
                  <a:gd name="T28" fmla="*/ 14 w 32"/>
                  <a:gd name="T29" fmla="*/ 26 h 31"/>
                  <a:gd name="T30" fmla="*/ 20 w 32"/>
                  <a:gd name="T31" fmla="*/ 24 h 31"/>
                  <a:gd name="T32" fmla="*/ 20 w 32"/>
                  <a:gd name="T33" fmla="*/ 24 h 31"/>
                  <a:gd name="T34" fmla="*/ 26 w 32"/>
                  <a:gd name="T35" fmla="*/ 19 h 31"/>
                  <a:gd name="T36" fmla="*/ 29 w 32"/>
                  <a:gd name="T37" fmla="*/ 16 h 31"/>
                  <a:gd name="T38" fmla="*/ 30 w 32"/>
                  <a:gd name="T39" fmla="*/ 11 h 31"/>
                  <a:gd name="T40" fmla="*/ 29 w 32"/>
                  <a:gd name="T41" fmla="*/ 8 h 31"/>
                  <a:gd name="T42" fmla="*/ 1 w 32"/>
                  <a:gd name="T43" fmla="*/ 23 h 31"/>
                  <a:gd name="T44" fmla="*/ 1 w 32"/>
                  <a:gd name="T45" fmla="*/ 23 h 31"/>
                  <a:gd name="T46" fmla="*/ 0 w 32"/>
                  <a:gd name="T47" fmla="*/ 17 h 31"/>
                  <a:gd name="T48" fmla="*/ 0 w 32"/>
                  <a:gd name="T49" fmla="*/ 11 h 31"/>
                  <a:gd name="T50" fmla="*/ 3 w 32"/>
                  <a:gd name="T51" fmla="*/ 6 h 31"/>
                  <a:gd name="T52" fmla="*/ 9 w 32"/>
                  <a:gd name="T53" fmla="*/ 2 h 31"/>
                  <a:gd name="T54" fmla="*/ 9 w 32"/>
                  <a:gd name="T55" fmla="*/ 2 h 31"/>
                  <a:gd name="T56" fmla="*/ 15 w 32"/>
                  <a:gd name="T57" fmla="*/ 0 h 31"/>
                  <a:gd name="T58" fmla="*/ 22 w 32"/>
                  <a:gd name="T59" fmla="*/ 0 h 31"/>
                  <a:gd name="T60" fmla="*/ 27 w 32"/>
                  <a:gd name="T61" fmla="*/ 2 h 31"/>
                  <a:gd name="T62" fmla="*/ 31 w 32"/>
                  <a:gd name="T63" fmla="*/ 7 h 31"/>
                  <a:gd name="T64" fmla="*/ 31 w 32"/>
                  <a:gd name="T65" fmla="*/ 7 h 31"/>
                  <a:gd name="T66" fmla="*/ 32 w 32"/>
                  <a:gd name="T67" fmla="*/ 14 h 31"/>
                  <a:gd name="T68" fmla="*/ 32 w 32"/>
                  <a:gd name="T69" fmla="*/ 19 h 31"/>
                  <a:gd name="T70" fmla="*/ 29 w 32"/>
                  <a:gd name="T71" fmla="*/ 25 h 31"/>
                  <a:gd name="T72" fmla="*/ 23 w 32"/>
                  <a:gd name="T73" fmla="*/ 28 h 31"/>
                  <a:gd name="T74" fmla="*/ 23 w 32"/>
                  <a:gd name="T75" fmla="*/ 28 h 31"/>
                  <a:gd name="T76" fmla="*/ 17 w 32"/>
                  <a:gd name="T77" fmla="*/ 31 h 31"/>
                  <a:gd name="T78" fmla="*/ 10 w 32"/>
                  <a:gd name="T79" fmla="*/ 31 h 31"/>
                  <a:gd name="T80" fmla="*/ 5 w 32"/>
                  <a:gd name="T81" fmla="*/ 28 h 31"/>
                  <a:gd name="T82" fmla="*/ 1 w 32"/>
                  <a:gd name="T83" fmla="*/ 2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2" h="31">
                    <a:moveTo>
                      <a:pt x="29" y="8"/>
                    </a:moveTo>
                    <a:lnTo>
                      <a:pt x="29" y="8"/>
                    </a:lnTo>
                    <a:lnTo>
                      <a:pt x="27" y="6"/>
                    </a:lnTo>
                    <a:lnTo>
                      <a:pt x="23" y="4"/>
                    </a:lnTo>
                    <a:lnTo>
                      <a:pt x="18" y="4"/>
                    </a:lnTo>
                    <a:lnTo>
                      <a:pt x="12" y="7"/>
                    </a:lnTo>
                    <a:lnTo>
                      <a:pt x="12" y="7"/>
                    </a:lnTo>
                    <a:lnTo>
                      <a:pt x="6" y="10"/>
                    </a:lnTo>
                    <a:lnTo>
                      <a:pt x="3" y="15"/>
                    </a:lnTo>
                    <a:lnTo>
                      <a:pt x="2" y="18"/>
                    </a:lnTo>
                    <a:lnTo>
                      <a:pt x="3" y="23"/>
                    </a:lnTo>
                    <a:lnTo>
                      <a:pt x="3" y="23"/>
                    </a:lnTo>
                    <a:lnTo>
                      <a:pt x="5" y="25"/>
                    </a:lnTo>
                    <a:lnTo>
                      <a:pt x="10" y="26"/>
                    </a:lnTo>
                    <a:lnTo>
                      <a:pt x="14" y="26"/>
                    </a:lnTo>
                    <a:lnTo>
                      <a:pt x="20" y="24"/>
                    </a:lnTo>
                    <a:lnTo>
                      <a:pt x="20" y="24"/>
                    </a:lnTo>
                    <a:lnTo>
                      <a:pt x="26" y="19"/>
                    </a:lnTo>
                    <a:lnTo>
                      <a:pt x="29" y="16"/>
                    </a:lnTo>
                    <a:lnTo>
                      <a:pt x="30" y="11"/>
                    </a:lnTo>
                    <a:lnTo>
                      <a:pt x="29" y="8"/>
                    </a:lnTo>
                    <a:close/>
                    <a:moveTo>
                      <a:pt x="1" y="23"/>
                    </a:moveTo>
                    <a:lnTo>
                      <a:pt x="1" y="23"/>
                    </a:lnTo>
                    <a:lnTo>
                      <a:pt x="0" y="17"/>
                    </a:lnTo>
                    <a:lnTo>
                      <a:pt x="0" y="11"/>
                    </a:lnTo>
                    <a:lnTo>
                      <a:pt x="3" y="6"/>
                    </a:lnTo>
                    <a:lnTo>
                      <a:pt x="9" y="2"/>
                    </a:lnTo>
                    <a:lnTo>
                      <a:pt x="9" y="2"/>
                    </a:lnTo>
                    <a:lnTo>
                      <a:pt x="15" y="0"/>
                    </a:lnTo>
                    <a:lnTo>
                      <a:pt x="22" y="0"/>
                    </a:lnTo>
                    <a:lnTo>
                      <a:pt x="27" y="2"/>
                    </a:lnTo>
                    <a:lnTo>
                      <a:pt x="31" y="7"/>
                    </a:lnTo>
                    <a:lnTo>
                      <a:pt x="31" y="7"/>
                    </a:lnTo>
                    <a:lnTo>
                      <a:pt x="32" y="14"/>
                    </a:lnTo>
                    <a:lnTo>
                      <a:pt x="32" y="19"/>
                    </a:lnTo>
                    <a:lnTo>
                      <a:pt x="29" y="25"/>
                    </a:lnTo>
                    <a:lnTo>
                      <a:pt x="23" y="28"/>
                    </a:lnTo>
                    <a:lnTo>
                      <a:pt x="23" y="28"/>
                    </a:lnTo>
                    <a:lnTo>
                      <a:pt x="17" y="31"/>
                    </a:lnTo>
                    <a:lnTo>
                      <a:pt x="10" y="31"/>
                    </a:lnTo>
                    <a:lnTo>
                      <a:pt x="5" y="28"/>
                    </a:lnTo>
                    <a:lnTo>
                      <a:pt x="1"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46">
                <a:extLst>
                  <a:ext uri="{FF2B5EF4-FFF2-40B4-BE49-F238E27FC236}">
                    <a16:creationId xmlns:a16="http://schemas.microsoft.com/office/drawing/2014/main" id="{797700C5-566C-DC4A-9CA0-288386AEC281}"/>
                  </a:ext>
                </a:extLst>
              </p:cNvPr>
              <p:cNvSpPr>
                <a:spLocks/>
              </p:cNvSpPr>
              <p:nvPr userDrawn="1"/>
            </p:nvSpPr>
            <p:spPr bwMode="auto">
              <a:xfrm>
                <a:off x="7908925" y="546100"/>
                <a:ext cx="22225" cy="17462"/>
              </a:xfrm>
              <a:custGeom>
                <a:avLst/>
                <a:gdLst>
                  <a:gd name="T0" fmla="*/ 27 w 28"/>
                  <a:gd name="T1" fmla="*/ 4 h 22"/>
                  <a:gd name="T2" fmla="*/ 27 w 28"/>
                  <a:gd name="T3" fmla="*/ 4 h 22"/>
                  <a:gd name="T4" fmla="*/ 25 w 28"/>
                  <a:gd name="T5" fmla="*/ 2 h 22"/>
                  <a:gd name="T6" fmla="*/ 21 w 28"/>
                  <a:gd name="T7" fmla="*/ 0 h 22"/>
                  <a:gd name="T8" fmla="*/ 16 w 28"/>
                  <a:gd name="T9" fmla="*/ 0 h 22"/>
                  <a:gd name="T10" fmla="*/ 10 w 28"/>
                  <a:gd name="T11" fmla="*/ 3 h 22"/>
                  <a:gd name="T12" fmla="*/ 10 w 28"/>
                  <a:gd name="T13" fmla="*/ 3 h 22"/>
                  <a:gd name="T14" fmla="*/ 4 w 28"/>
                  <a:gd name="T15" fmla="*/ 6 h 22"/>
                  <a:gd name="T16" fmla="*/ 1 w 28"/>
                  <a:gd name="T17" fmla="*/ 11 h 22"/>
                  <a:gd name="T18" fmla="*/ 0 w 28"/>
                  <a:gd name="T19" fmla="*/ 14 h 22"/>
                  <a:gd name="T20" fmla="*/ 1 w 28"/>
                  <a:gd name="T21" fmla="*/ 19 h 22"/>
                  <a:gd name="T22" fmla="*/ 1 w 28"/>
                  <a:gd name="T23" fmla="*/ 19 h 22"/>
                  <a:gd name="T24" fmla="*/ 3 w 28"/>
                  <a:gd name="T25" fmla="*/ 21 h 22"/>
                  <a:gd name="T26" fmla="*/ 8 w 28"/>
                  <a:gd name="T27" fmla="*/ 22 h 22"/>
                  <a:gd name="T28" fmla="*/ 12 w 28"/>
                  <a:gd name="T29" fmla="*/ 22 h 22"/>
                  <a:gd name="T30" fmla="*/ 18 w 28"/>
                  <a:gd name="T31" fmla="*/ 20 h 22"/>
                  <a:gd name="T32" fmla="*/ 18 w 28"/>
                  <a:gd name="T33" fmla="*/ 20 h 22"/>
                  <a:gd name="T34" fmla="*/ 24 w 28"/>
                  <a:gd name="T35" fmla="*/ 15 h 22"/>
                  <a:gd name="T36" fmla="*/ 27 w 28"/>
                  <a:gd name="T37" fmla="*/ 12 h 22"/>
                  <a:gd name="T38" fmla="*/ 28 w 28"/>
                  <a:gd name="T39" fmla="*/ 7 h 22"/>
                  <a:gd name="T40" fmla="*/ 27 w 28"/>
                  <a:gd name="T41" fmla="*/ 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22">
                    <a:moveTo>
                      <a:pt x="27" y="4"/>
                    </a:moveTo>
                    <a:lnTo>
                      <a:pt x="27" y="4"/>
                    </a:lnTo>
                    <a:lnTo>
                      <a:pt x="25" y="2"/>
                    </a:lnTo>
                    <a:lnTo>
                      <a:pt x="21" y="0"/>
                    </a:lnTo>
                    <a:lnTo>
                      <a:pt x="16" y="0"/>
                    </a:lnTo>
                    <a:lnTo>
                      <a:pt x="10" y="3"/>
                    </a:lnTo>
                    <a:lnTo>
                      <a:pt x="10" y="3"/>
                    </a:lnTo>
                    <a:lnTo>
                      <a:pt x="4" y="6"/>
                    </a:lnTo>
                    <a:lnTo>
                      <a:pt x="1" y="11"/>
                    </a:lnTo>
                    <a:lnTo>
                      <a:pt x="0" y="14"/>
                    </a:lnTo>
                    <a:lnTo>
                      <a:pt x="1" y="19"/>
                    </a:lnTo>
                    <a:lnTo>
                      <a:pt x="1" y="19"/>
                    </a:lnTo>
                    <a:lnTo>
                      <a:pt x="3" y="21"/>
                    </a:lnTo>
                    <a:lnTo>
                      <a:pt x="8" y="22"/>
                    </a:lnTo>
                    <a:lnTo>
                      <a:pt x="12" y="22"/>
                    </a:lnTo>
                    <a:lnTo>
                      <a:pt x="18" y="20"/>
                    </a:lnTo>
                    <a:lnTo>
                      <a:pt x="18" y="20"/>
                    </a:lnTo>
                    <a:lnTo>
                      <a:pt x="24" y="15"/>
                    </a:lnTo>
                    <a:lnTo>
                      <a:pt x="27" y="12"/>
                    </a:lnTo>
                    <a:lnTo>
                      <a:pt x="28" y="7"/>
                    </a:lnTo>
                    <a:lnTo>
                      <a:pt x="27"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47">
                <a:extLst>
                  <a:ext uri="{FF2B5EF4-FFF2-40B4-BE49-F238E27FC236}">
                    <a16:creationId xmlns:a16="http://schemas.microsoft.com/office/drawing/2014/main" id="{455F850B-6050-5B43-9828-0CC9DF0C67B2}"/>
                  </a:ext>
                </a:extLst>
              </p:cNvPr>
              <p:cNvSpPr>
                <a:spLocks/>
              </p:cNvSpPr>
              <p:nvPr userDrawn="1"/>
            </p:nvSpPr>
            <p:spPr bwMode="auto">
              <a:xfrm>
                <a:off x="7907338" y="542925"/>
                <a:ext cx="25400" cy="23812"/>
              </a:xfrm>
              <a:custGeom>
                <a:avLst/>
                <a:gdLst>
                  <a:gd name="T0" fmla="*/ 1 w 32"/>
                  <a:gd name="T1" fmla="*/ 23 h 31"/>
                  <a:gd name="T2" fmla="*/ 1 w 32"/>
                  <a:gd name="T3" fmla="*/ 23 h 31"/>
                  <a:gd name="T4" fmla="*/ 0 w 32"/>
                  <a:gd name="T5" fmla="*/ 17 h 31"/>
                  <a:gd name="T6" fmla="*/ 0 w 32"/>
                  <a:gd name="T7" fmla="*/ 11 h 31"/>
                  <a:gd name="T8" fmla="*/ 3 w 32"/>
                  <a:gd name="T9" fmla="*/ 6 h 31"/>
                  <a:gd name="T10" fmla="*/ 9 w 32"/>
                  <a:gd name="T11" fmla="*/ 2 h 31"/>
                  <a:gd name="T12" fmla="*/ 9 w 32"/>
                  <a:gd name="T13" fmla="*/ 2 h 31"/>
                  <a:gd name="T14" fmla="*/ 15 w 32"/>
                  <a:gd name="T15" fmla="*/ 0 h 31"/>
                  <a:gd name="T16" fmla="*/ 22 w 32"/>
                  <a:gd name="T17" fmla="*/ 0 h 31"/>
                  <a:gd name="T18" fmla="*/ 27 w 32"/>
                  <a:gd name="T19" fmla="*/ 2 h 31"/>
                  <a:gd name="T20" fmla="*/ 31 w 32"/>
                  <a:gd name="T21" fmla="*/ 7 h 31"/>
                  <a:gd name="T22" fmla="*/ 31 w 32"/>
                  <a:gd name="T23" fmla="*/ 7 h 31"/>
                  <a:gd name="T24" fmla="*/ 32 w 32"/>
                  <a:gd name="T25" fmla="*/ 14 h 31"/>
                  <a:gd name="T26" fmla="*/ 32 w 32"/>
                  <a:gd name="T27" fmla="*/ 19 h 31"/>
                  <a:gd name="T28" fmla="*/ 29 w 32"/>
                  <a:gd name="T29" fmla="*/ 25 h 31"/>
                  <a:gd name="T30" fmla="*/ 23 w 32"/>
                  <a:gd name="T31" fmla="*/ 28 h 31"/>
                  <a:gd name="T32" fmla="*/ 23 w 32"/>
                  <a:gd name="T33" fmla="*/ 28 h 31"/>
                  <a:gd name="T34" fmla="*/ 17 w 32"/>
                  <a:gd name="T35" fmla="*/ 31 h 31"/>
                  <a:gd name="T36" fmla="*/ 10 w 32"/>
                  <a:gd name="T37" fmla="*/ 31 h 31"/>
                  <a:gd name="T38" fmla="*/ 5 w 32"/>
                  <a:gd name="T39" fmla="*/ 28 h 31"/>
                  <a:gd name="T40" fmla="*/ 1 w 32"/>
                  <a:gd name="T41" fmla="*/ 2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 h="31">
                    <a:moveTo>
                      <a:pt x="1" y="23"/>
                    </a:moveTo>
                    <a:lnTo>
                      <a:pt x="1" y="23"/>
                    </a:lnTo>
                    <a:lnTo>
                      <a:pt x="0" y="17"/>
                    </a:lnTo>
                    <a:lnTo>
                      <a:pt x="0" y="11"/>
                    </a:lnTo>
                    <a:lnTo>
                      <a:pt x="3" y="6"/>
                    </a:lnTo>
                    <a:lnTo>
                      <a:pt x="9" y="2"/>
                    </a:lnTo>
                    <a:lnTo>
                      <a:pt x="9" y="2"/>
                    </a:lnTo>
                    <a:lnTo>
                      <a:pt x="15" y="0"/>
                    </a:lnTo>
                    <a:lnTo>
                      <a:pt x="22" y="0"/>
                    </a:lnTo>
                    <a:lnTo>
                      <a:pt x="27" y="2"/>
                    </a:lnTo>
                    <a:lnTo>
                      <a:pt x="31" y="7"/>
                    </a:lnTo>
                    <a:lnTo>
                      <a:pt x="31" y="7"/>
                    </a:lnTo>
                    <a:lnTo>
                      <a:pt x="32" y="14"/>
                    </a:lnTo>
                    <a:lnTo>
                      <a:pt x="32" y="19"/>
                    </a:lnTo>
                    <a:lnTo>
                      <a:pt x="29" y="25"/>
                    </a:lnTo>
                    <a:lnTo>
                      <a:pt x="23" y="28"/>
                    </a:lnTo>
                    <a:lnTo>
                      <a:pt x="23" y="28"/>
                    </a:lnTo>
                    <a:lnTo>
                      <a:pt x="17" y="31"/>
                    </a:lnTo>
                    <a:lnTo>
                      <a:pt x="10" y="31"/>
                    </a:lnTo>
                    <a:lnTo>
                      <a:pt x="5" y="28"/>
                    </a:lnTo>
                    <a:lnTo>
                      <a:pt x="1" y="2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48">
                <a:extLst>
                  <a:ext uri="{FF2B5EF4-FFF2-40B4-BE49-F238E27FC236}">
                    <a16:creationId xmlns:a16="http://schemas.microsoft.com/office/drawing/2014/main" id="{F51A3813-FB0E-3C40-A8B3-17CBCA6406F7}"/>
                  </a:ext>
                </a:extLst>
              </p:cNvPr>
              <p:cNvSpPr>
                <a:spLocks/>
              </p:cNvSpPr>
              <p:nvPr userDrawn="1"/>
            </p:nvSpPr>
            <p:spPr bwMode="auto">
              <a:xfrm>
                <a:off x="7893050" y="523875"/>
                <a:ext cx="31750" cy="22225"/>
              </a:xfrm>
              <a:custGeom>
                <a:avLst/>
                <a:gdLst>
                  <a:gd name="T0" fmla="*/ 37 w 39"/>
                  <a:gd name="T1" fmla="*/ 16 h 27"/>
                  <a:gd name="T2" fmla="*/ 37 w 39"/>
                  <a:gd name="T3" fmla="*/ 16 h 27"/>
                  <a:gd name="T4" fmla="*/ 36 w 39"/>
                  <a:gd name="T5" fmla="*/ 13 h 27"/>
                  <a:gd name="T6" fmla="*/ 34 w 39"/>
                  <a:gd name="T7" fmla="*/ 13 h 27"/>
                  <a:gd name="T8" fmla="*/ 34 w 39"/>
                  <a:gd name="T9" fmla="*/ 13 h 27"/>
                  <a:gd name="T10" fmla="*/ 22 w 39"/>
                  <a:gd name="T11" fmla="*/ 17 h 27"/>
                  <a:gd name="T12" fmla="*/ 22 w 39"/>
                  <a:gd name="T13" fmla="*/ 17 h 27"/>
                  <a:gd name="T14" fmla="*/ 11 w 39"/>
                  <a:gd name="T15" fmla="*/ 22 h 27"/>
                  <a:gd name="T16" fmla="*/ 11 w 39"/>
                  <a:gd name="T17" fmla="*/ 22 h 27"/>
                  <a:gd name="T18" fmla="*/ 10 w 39"/>
                  <a:gd name="T19" fmla="*/ 23 h 27"/>
                  <a:gd name="T20" fmla="*/ 11 w 39"/>
                  <a:gd name="T21" fmla="*/ 26 h 27"/>
                  <a:gd name="T22" fmla="*/ 9 w 39"/>
                  <a:gd name="T23" fmla="*/ 27 h 27"/>
                  <a:gd name="T24" fmla="*/ 2 w 39"/>
                  <a:gd name="T25" fmla="*/ 11 h 27"/>
                  <a:gd name="T26" fmla="*/ 2 w 39"/>
                  <a:gd name="T27" fmla="*/ 11 h 27"/>
                  <a:gd name="T28" fmla="*/ 0 w 39"/>
                  <a:gd name="T29" fmla="*/ 5 h 27"/>
                  <a:gd name="T30" fmla="*/ 0 w 39"/>
                  <a:gd name="T31" fmla="*/ 5 h 27"/>
                  <a:gd name="T32" fmla="*/ 8 w 39"/>
                  <a:gd name="T33" fmla="*/ 0 h 27"/>
                  <a:gd name="T34" fmla="*/ 9 w 39"/>
                  <a:gd name="T35" fmla="*/ 2 h 27"/>
                  <a:gd name="T36" fmla="*/ 9 w 39"/>
                  <a:gd name="T37" fmla="*/ 2 h 27"/>
                  <a:gd name="T38" fmla="*/ 5 w 39"/>
                  <a:gd name="T39" fmla="*/ 5 h 27"/>
                  <a:gd name="T40" fmla="*/ 4 w 39"/>
                  <a:gd name="T41" fmla="*/ 7 h 27"/>
                  <a:gd name="T42" fmla="*/ 4 w 39"/>
                  <a:gd name="T43" fmla="*/ 9 h 27"/>
                  <a:gd name="T44" fmla="*/ 5 w 39"/>
                  <a:gd name="T45" fmla="*/ 13 h 27"/>
                  <a:gd name="T46" fmla="*/ 6 w 39"/>
                  <a:gd name="T47" fmla="*/ 17 h 27"/>
                  <a:gd name="T48" fmla="*/ 6 w 39"/>
                  <a:gd name="T49" fmla="*/ 17 h 27"/>
                  <a:gd name="T50" fmla="*/ 8 w 39"/>
                  <a:gd name="T51" fmla="*/ 17 h 27"/>
                  <a:gd name="T52" fmla="*/ 18 w 39"/>
                  <a:gd name="T53" fmla="*/ 14 h 27"/>
                  <a:gd name="T54" fmla="*/ 18 w 39"/>
                  <a:gd name="T55" fmla="*/ 14 h 27"/>
                  <a:gd name="T56" fmla="*/ 19 w 39"/>
                  <a:gd name="T57" fmla="*/ 13 h 27"/>
                  <a:gd name="T58" fmla="*/ 18 w 39"/>
                  <a:gd name="T59" fmla="*/ 11 h 27"/>
                  <a:gd name="T60" fmla="*/ 18 w 39"/>
                  <a:gd name="T61" fmla="*/ 10 h 27"/>
                  <a:gd name="T62" fmla="*/ 18 w 39"/>
                  <a:gd name="T63" fmla="*/ 10 h 27"/>
                  <a:gd name="T64" fmla="*/ 17 w 39"/>
                  <a:gd name="T65" fmla="*/ 8 h 27"/>
                  <a:gd name="T66" fmla="*/ 15 w 39"/>
                  <a:gd name="T67" fmla="*/ 6 h 27"/>
                  <a:gd name="T68" fmla="*/ 13 w 39"/>
                  <a:gd name="T69" fmla="*/ 6 h 27"/>
                  <a:gd name="T70" fmla="*/ 12 w 39"/>
                  <a:gd name="T71" fmla="*/ 6 h 27"/>
                  <a:gd name="T72" fmla="*/ 11 w 39"/>
                  <a:gd name="T73" fmla="*/ 5 h 27"/>
                  <a:gd name="T74" fmla="*/ 11 w 39"/>
                  <a:gd name="T75" fmla="*/ 5 h 27"/>
                  <a:gd name="T76" fmla="*/ 15 w 39"/>
                  <a:gd name="T77" fmla="*/ 2 h 27"/>
                  <a:gd name="T78" fmla="*/ 15 w 39"/>
                  <a:gd name="T79" fmla="*/ 2 h 27"/>
                  <a:gd name="T80" fmla="*/ 21 w 39"/>
                  <a:gd name="T81" fmla="*/ 0 h 27"/>
                  <a:gd name="T82" fmla="*/ 21 w 39"/>
                  <a:gd name="T83" fmla="*/ 2 h 27"/>
                  <a:gd name="T84" fmla="*/ 21 w 39"/>
                  <a:gd name="T85" fmla="*/ 2 h 27"/>
                  <a:gd name="T86" fmla="*/ 19 w 39"/>
                  <a:gd name="T87" fmla="*/ 5 h 27"/>
                  <a:gd name="T88" fmla="*/ 19 w 39"/>
                  <a:gd name="T89" fmla="*/ 8 h 27"/>
                  <a:gd name="T90" fmla="*/ 20 w 39"/>
                  <a:gd name="T91" fmla="*/ 11 h 27"/>
                  <a:gd name="T92" fmla="*/ 20 w 39"/>
                  <a:gd name="T93" fmla="*/ 11 h 27"/>
                  <a:gd name="T94" fmla="*/ 21 w 39"/>
                  <a:gd name="T95" fmla="*/ 11 h 27"/>
                  <a:gd name="T96" fmla="*/ 21 w 39"/>
                  <a:gd name="T97" fmla="*/ 11 h 27"/>
                  <a:gd name="T98" fmla="*/ 32 w 39"/>
                  <a:gd name="T99" fmla="*/ 7 h 27"/>
                  <a:gd name="T100" fmla="*/ 32 w 39"/>
                  <a:gd name="T101" fmla="*/ 7 h 27"/>
                  <a:gd name="T102" fmla="*/ 32 w 39"/>
                  <a:gd name="T103" fmla="*/ 7 h 27"/>
                  <a:gd name="T104" fmla="*/ 32 w 39"/>
                  <a:gd name="T105" fmla="*/ 6 h 27"/>
                  <a:gd name="T106" fmla="*/ 31 w 39"/>
                  <a:gd name="T107" fmla="*/ 1 h 27"/>
                  <a:gd name="T108" fmla="*/ 34 w 39"/>
                  <a:gd name="T109" fmla="*/ 1 h 27"/>
                  <a:gd name="T110" fmla="*/ 39 w 39"/>
                  <a:gd name="T111" fmla="*/ 15 h 27"/>
                  <a:gd name="T112" fmla="*/ 37 w 39"/>
                  <a:gd name="T113" fmla="*/ 1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9" h="27">
                    <a:moveTo>
                      <a:pt x="37" y="16"/>
                    </a:moveTo>
                    <a:lnTo>
                      <a:pt x="37" y="16"/>
                    </a:lnTo>
                    <a:lnTo>
                      <a:pt x="36" y="13"/>
                    </a:lnTo>
                    <a:lnTo>
                      <a:pt x="34" y="13"/>
                    </a:lnTo>
                    <a:lnTo>
                      <a:pt x="34" y="13"/>
                    </a:lnTo>
                    <a:lnTo>
                      <a:pt x="22" y="17"/>
                    </a:lnTo>
                    <a:lnTo>
                      <a:pt x="22" y="17"/>
                    </a:lnTo>
                    <a:lnTo>
                      <a:pt x="11" y="22"/>
                    </a:lnTo>
                    <a:lnTo>
                      <a:pt x="11" y="22"/>
                    </a:lnTo>
                    <a:lnTo>
                      <a:pt x="10" y="23"/>
                    </a:lnTo>
                    <a:lnTo>
                      <a:pt x="11" y="26"/>
                    </a:lnTo>
                    <a:lnTo>
                      <a:pt x="9" y="27"/>
                    </a:lnTo>
                    <a:lnTo>
                      <a:pt x="2" y="11"/>
                    </a:lnTo>
                    <a:lnTo>
                      <a:pt x="2" y="11"/>
                    </a:lnTo>
                    <a:lnTo>
                      <a:pt x="0" y="5"/>
                    </a:lnTo>
                    <a:lnTo>
                      <a:pt x="0" y="5"/>
                    </a:lnTo>
                    <a:lnTo>
                      <a:pt x="8" y="0"/>
                    </a:lnTo>
                    <a:lnTo>
                      <a:pt x="9" y="2"/>
                    </a:lnTo>
                    <a:lnTo>
                      <a:pt x="9" y="2"/>
                    </a:lnTo>
                    <a:lnTo>
                      <a:pt x="5" y="5"/>
                    </a:lnTo>
                    <a:lnTo>
                      <a:pt x="4" y="7"/>
                    </a:lnTo>
                    <a:lnTo>
                      <a:pt x="4" y="9"/>
                    </a:lnTo>
                    <a:lnTo>
                      <a:pt x="5" y="13"/>
                    </a:lnTo>
                    <a:lnTo>
                      <a:pt x="6" y="17"/>
                    </a:lnTo>
                    <a:lnTo>
                      <a:pt x="6" y="17"/>
                    </a:lnTo>
                    <a:lnTo>
                      <a:pt x="8" y="17"/>
                    </a:lnTo>
                    <a:lnTo>
                      <a:pt x="18" y="14"/>
                    </a:lnTo>
                    <a:lnTo>
                      <a:pt x="18" y="14"/>
                    </a:lnTo>
                    <a:lnTo>
                      <a:pt x="19" y="13"/>
                    </a:lnTo>
                    <a:lnTo>
                      <a:pt x="18" y="11"/>
                    </a:lnTo>
                    <a:lnTo>
                      <a:pt x="18" y="10"/>
                    </a:lnTo>
                    <a:lnTo>
                      <a:pt x="18" y="10"/>
                    </a:lnTo>
                    <a:lnTo>
                      <a:pt x="17" y="8"/>
                    </a:lnTo>
                    <a:lnTo>
                      <a:pt x="15" y="6"/>
                    </a:lnTo>
                    <a:lnTo>
                      <a:pt x="13" y="6"/>
                    </a:lnTo>
                    <a:lnTo>
                      <a:pt x="12" y="6"/>
                    </a:lnTo>
                    <a:lnTo>
                      <a:pt x="11" y="5"/>
                    </a:lnTo>
                    <a:lnTo>
                      <a:pt x="11" y="5"/>
                    </a:lnTo>
                    <a:lnTo>
                      <a:pt x="15" y="2"/>
                    </a:lnTo>
                    <a:lnTo>
                      <a:pt x="15" y="2"/>
                    </a:lnTo>
                    <a:lnTo>
                      <a:pt x="21" y="0"/>
                    </a:lnTo>
                    <a:lnTo>
                      <a:pt x="21" y="2"/>
                    </a:lnTo>
                    <a:lnTo>
                      <a:pt x="21" y="2"/>
                    </a:lnTo>
                    <a:lnTo>
                      <a:pt x="19" y="5"/>
                    </a:lnTo>
                    <a:lnTo>
                      <a:pt x="19" y="8"/>
                    </a:lnTo>
                    <a:lnTo>
                      <a:pt x="20" y="11"/>
                    </a:lnTo>
                    <a:lnTo>
                      <a:pt x="20" y="11"/>
                    </a:lnTo>
                    <a:lnTo>
                      <a:pt x="21" y="11"/>
                    </a:lnTo>
                    <a:lnTo>
                      <a:pt x="21" y="11"/>
                    </a:lnTo>
                    <a:lnTo>
                      <a:pt x="32" y="7"/>
                    </a:lnTo>
                    <a:lnTo>
                      <a:pt x="32" y="7"/>
                    </a:lnTo>
                    <a:lnTo>
                      <a:pt x="32" y="7"/>
                    </a:lnTo>
                    <a:lnTo>
                      <a:pt x="32" y="6"/>
                    </a:lnTo>
                    <a:lnTo>
                      <a:pt x="31" y="1"/>
                    </a:lnTo>
                    <a:lnTo>
                      <a:pt x="34" y="1"/>
                    </a:lnTo>
                    <a:lnTo>
                      <a:pt x="39" y="15"/>
                    </a:lnTo>
                    <a:lnTo>
                      <a:pt x="37"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49">
                <a:extLst>
                  <a:ext uri="{FF2B5EF4-FFF2-40B4-BE49-F238E27FC236}">
                    <a16:creationId xmlns:a16="http://schemas.microsoft.com/office/drawing/2014/main" id="{7F485D4B-2380-3747-91C9-D0D02DF0AEE3}"/>
                  </a:ext>
                </a:extLst>
              </p:cNvPr>
              <p:cNvSpPr>
                <a:spLocks/>
              </p:cNvSpPr>
              <p:nvPr userDrawn="1"/>
            </p:nvSpPr>
            <p:spPr bwMode="auto">
              <a:xfrm>
                <a:off x="7880350" y="476250"/>
                <a:ext cx="33338" cy="34925"/>
              </a:xfrm>
              <a:custGeom>
                <a:avLst/>
                <a:gdLst>
                  <a:gd name="T0" fmla="*/ 38 w 41"/>
                  <a:gd name="T1" fmla="*/ 36 h 43"/>
                  <a:gd name="T2" fmla="*/ 36 w 41"/>
                  <a:gd name="T3" fmla="*/ 32 h 43"/>
                  <a:gd name="T4" fmla="*/ 24 w 41"/>
                  <a:gd name="T5" fmla="*/ 35 h 43"/>
                  <a:gd name="T6" fmla="*/ 11 w 41"/>
                  <a:gd name="T7" fmla="*/ 37 h 43"/>
                  <a:gd name="T8" fmla="*/ 10 w 41"/>
                  <a:gd name="T9" fmla="*/ 39 h 43"/>
                  <a:gd name="T10" fmla="*/ 9 w 41"/>
                  <a:gd name="T11" fmla="*/ 43 h 43"/>
                  <a:gd name="T12" fmla="*/ 7 w 41"/>
                  <a:gd name="T13" fmla="*/ 27 h 43"/>
                  <a:gd name="T14" fmla="*/ 9 w 41"/>
                  <a:gd name="T15" fmla="*/ 32 h 43"/>
                  <a:gd name="T16" fmla="*/ 10 w 41"/>
                  <a:gd name="T17" fmla="*/ 32 h 43"/>
                  <a:gd name="T18" fmla="*/ 19 w 41"/>
                  <a:gd name="T19" fmla="*/ 31 h 43"/>
                  <a:gd name="T20" fmla="*/ 20 w 41"/>
                  <a:gd name="T21" fmla="*/ 30 h 43"/>
                  <a:gd name="T22" fmla="*/ 17 w 41"/>
                  <a:gd name="T23" fmla="*/ 17 h 43"/>
                  <a:gd name="T24" fmla="*/ 17 w 41"/>
                  <a:gd name="T25" fmla="*/ 16 h 43"/>
                  <a:gd name="T26" fmla="*/ 12 w 41"/>
                  <a:gd name="T27" fmla="*/ 16 h 43"/>
                  <a:gd name="T28" fmla="*/ 7 w 41"/>
                  <a:gd name="T29" fmla="*/ 18 h 43"/>
                  <a:gd name="T30" fmla="*/ 5 w 41"/>
                  <a:gd name="T31" fmla="*/ 19 h 43"/>
                  <a:gd name="T32" fmla="*/ 4 w 41"/>
                  <a:gd name="T33" fmla="*/ 24 h 43"/>
                  <a:gd name="T34" fmla="*/ 2 w 41"/>
                  <a:gd name="T35" fmla="*/ 8 h 43"/>
                  <a:gd name="T36" fmla="*/ 3 w 41"/>
                  <a:gd name="T37" fmla="*/ 11 h 43"/>
                  <a:gd name="T38" fmla="*/ 5 w 41"/>
                  <a:gd name="T39" fmla="*/ 13 h 43"/>
                  <a:gd name="T40" fmla="*/ 18 w 41"/>
                  <a:gd name="T41" fmla="*/ 9 h 43"/>
                  <a:gd name="T42" fmla="*/ 29 w 41"/>
                  <a:gd name="T43" fmla="*/ 7 h 43"/>
                  <a:gd name="T44" fmla="*/ 30 w 41"/>
                  <a:gd name="T45" fmla="*/ 1 h 43"/>
                  <a:gd name="T46" fmla="*/ 36 w 41"/>
                  <a:gd name="T47" fmla="*/ 16 h 43"/>
                  <a:gd name="T48" fmla="*/ 34 w 41"/>
                  <a:gd name="T49" fmla="*/ 17 h 43"/>
                  <a:gd name="T50" fmla="*/ 31 w 41"/>
                  <a:gd name="T51" fmla="*/ 13 h 43"/>
                  <a:gd name="T52" fmla="*/ 20 w 41"/>
                  <a:gd name="T53" fmla="*/ 15 h 43"/>
                  <a:gd name="T54" fmla="*/ 19 w 41"/>
                  <a:gd name="T55" fmla="*/ 15 h 43"/>
                  <a:gd name="T56" fmla="*/ 22 w 41"/>
                  <a:gd name="T57" fmla="*/ 28 h 43"/>
                  <a:gd name="T58" fmla="*/ 22 w 41"/>
                  <a:gd name="T59" fmla="*/ 30 h 43"/>
                  <a:gd name="T60" fmla="*/ 24 w 41"/>
                  <a:gd name="T61" fmla="*/ 30 h 43"/>
                  <a:gd name="T62" fmla="*/ 34 w 41"/>
                  <a:gd name="T63" fmla="*/ 26 h 43"/>
                  <a:gd name="T64" fmla="*/ 35 w 41"/>
                  <a:gd name="T65" fmla="*/ 20 h 43"/>
                  <a:gd name="T66" fmla="*/ 41 w 41"/>
                  <a:gd name="T67" fmla="*/ 3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 h="43">
                    <a:moveTo>
                      <a:pt x="38" y="36"/>
                    </a:moveTo>
                    <a:lnTo>
                      <a:pt x="38" y="36"/>
                    </a:lnTo>
                    <a:lnTo>
                      <a:pt x="37" y="33"/>
                    </a:lnTo>
                    <a:lnTo>
                      <a:pt x="36" y="32"/>
                    </a:lnTo>
                    <a:lnTo>
                      <a:pt x="36" y="32"/>
                    </a:lnTo>
                    <a:lnTo>
                      <a:pt x="24" y="35"/>
                    </a:lnTo>
                    <a:lnTo>
                      <a:pt x="24" y="35"/>
                    </a:lnTo>
                    <a:lnTo>
                      <a:pt x="11" y="37"/>
                    </a:lnTo>
                    <a:lnTo>
                      <a:pt x="11" y="37"/>
                    </a:lnTo>
                    <a:lnTo>
                      <a:pt x="10" y="39"/>
                    </a:lnTo>
                    <a:lnTo>
                      <a:pt x="11" y="43"/>
                    </a:lnTo>
                    <a:lnTo>
                      <a:pt x="9" y="43"/>
                    </a:lnTo>
                    <a:lnTo>
                      <a:pt x="5" y="28"/>
                    </a:lnTo>
                    <a:lnTo>
                      <a:pt x="7" y="27"/>
                    </a:lnTo>
                    <a:lnTo>
                      <a:pt x="7" y="27"/>
                    </a:lnTo>
                    <a:lnTo>
                      <a:pt x="9" y="32"/>
                    </a:lnTo>
                    <a:lnTo>
                      <a:pt x="10" y="32"/>
                    </a:lnTo>
                    <a:lnTo>
                      <a:pt x="10" y="32"/>
                    </a:lnTo>
                    <a:lnTo>
                      <a:pt x="16" y="31"/>
                    </a:lnTo>
                    <a:lnTo>
                      <a:pt x="19" y="31"/>
                    </a:lnTo>
                    <a:lnTo>
                      <a:pt x="19" y="31"/>
                    </a:lnTo>
                    <a:lnTo>
                      <a:pt x="20" y="30"/>
                    </a:lnTo>
                    <a:lnTo>
                      <a:pt x="20" y="28"/>
                    </a:lnTo>
                    <a:lnTo>
                      <a:pt x="17" y="17"/>
                    </a:lnTo>
                    <a:lnTo>
                      <a:pt x="17" y="17"/>
                    </a:lnTo>
                    <a:lnTo>
                      <a:pt x="17" y="16"/>
                    </a:lnTo>
                    <a:lnTo>
                      <a:pt x="16" y="16"/>
                    </a:lnTo>
                    <a:lnTo>
                      <a:pt x="12" y="16"/>
                    </a:lnTo>
                    <a:lnTo>
                      <a:pt x="12" y="16"/>
                    </a:lnTo>
                    <a:lnTo>
                      <a:pt x="7" y="18"/>
                    </a:lnTo>
                    <a:lnTo>
                      <a:pt x="7" y="18"/>
                    </a:lnTo>
                    <a:lnTo>
                      <a:pt x="5" y="19"/>
                    </a:lnTo>
                    <a:lnTo>
                      <a:pt x="5" y="24"/>
                    </a:lnTo>
                    <a:lnTo>
                      <a:pt x="4" y="24"/>
                    </a:lnTo>
                    <a:lnTo>
                      <a:pt x="0" y="8"/>
                    </a:lnTo>
                    <a:lnTo>
                      <a:pt x="2" y="8"/>
                    </a:lnTo>
                    <a:lnTo>
                      <a:pt x="2" y="8"/>
                    </a:lnTo>
                    <a:lnTo>
                      <a:pt x="3" y="11"/>
                    </a:lnTo>
                    <a:lnTo>
                      <a:pt x="5" y="13"/>
                    </a:lnTo>
                    <a:lnTo>
                      <a:pt x="5" y="13"/>
                    </a:lnTo>
                    <a:lnTo>
                      <a:pt x="18" y="9"/>
                    </a:lnTo>
                    <a:lnTo>
                      <a:pt x="18" y="9"/>
                    </a:lnTo>
                    <a:lnTo>
                      <a:pt x="29" y="7"/>
                    </a:lnTo>
                    <a:lnTo>
                      <a:pt x="29" y="7"/>
                    </a:lnTo>
                    <a:lnTo>
                      <a:pt x="30" y="6"/>
                    </a:lnTo>
                    <a:lnTo>
                      <a:pt x="30" y="1"/>
                    </a:lnTo>
                    <a:lnTo>
                      <a:pt x="31" y="0"/>
                    </a:lnTo>
                    <a:lnTo>
                      <a:pt x="36" y="16"/>
                    </a:lnTo>
                    <a:lnTo>
                      <a:pt x="34" y="17"/>
                    </a:lnTo>
                    <a:lnTo>
                      <a:pt x="34" y="17"/>
                    </a:lnTo>
                    <a:lnTo>
                      <a:pt x="33" y="13"/>
                    </a:lnTo>
                    <a:lnTo>
                      <a:pt x="31" y="13"/>
                    </a:lnTo>
                    <a:lnTo>
                      <a:pt x="31" y="13"/>
                    </a:lnTo>
                    <a:lnTo>
                      <a:pt x="20" y="15"/>
                    </a:lnTo>
                    <a:lnTo>
                      <a:pt x="20" y="15"/>
                    </a:lnTo>
                    <a:lnTo>
                      <a:pt x="19" y="15"/>
                    </a:lnTo>
                    <a:lnTo>
                      <a:pt x="19" y="16"/>
                    </a:lnTo>
                    <a:lnTo>
                      <a:pt x="22" y="28"/>
                    </a:lnTo>
                    <a:lnTo>
                      <a:pt x="22" y="28"/>
                    </a:lnTo>
                    <a:lnTo>
                      <a:pt x="22" y="30"/>
                    </a:lnTo>
                    <a:lnTo>
                      <a:pt x="24" y="30"/>
                    </a:lnTo>
                    <a:lnTo>
                      <a:pt x="24" y="30"/>
                    </a:lnTo>
                    <a:lnTo>
                      <a:pt x="34" y="26"/>
                    </a:lnTo>
                    <a:lnTo>
                      <a:pt x="34" y="26"/>
                    </a:lnTo>
                    <a:lnTo>
                      <a:pt x="35" y="25"/>
                    </a:lnTo>
                    <a:lnTo>
                      <a:pt x="35" y="20"/>
                    </a:lnTo>
                    <a:lnTo>
                      <a:pt x="37" y="20"/>
                    </a:lnTo>
                    <a:lnTo>
                      <a:pt x="41" y="36"/>
                    </a:lnTo>
                    <a:lnTo>
                      <a:pt x="38"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50">
                <a:extLst>
                  <a:ext uri="{FF2B5EF4-FFF2-40B4-BE49-F238E27FC236}">
                    <a16:creationId xmlns:a16="http://schemas.microsoft.com/office/drawing/2014/main" id="{16949DFA-D170-7E4F-9292-E452E1994DCE}"/>
                  </a:ext>
                </a:extLst>
              </p:cNvPr>
              <p:cNvSpPr>
                <a:spLocks/>
              </p:cNvSpPr>
              <p:nvPr userDrawn="1"/>
            </p:nvSpPr>
            <p:spPr bwMode="auto">
              <a:xfrm>
                <a:off x="7878763" y="454025"/>
                <a:ext cx="26988" cy="25400"/>
              </a:xfrm>
              <a:custGeom>
                <a:avLst/>
                <a:gdLst>
                  <a:gd name="T0" fmla="*/ 34 w 35"/>
                  <a:gd name="T1" fmla="*/ 26 h 31"/>
                  <a:gd name="T2" fmla="*/ 34 w 35"/>
                  <a:gd name="T3" fmla="*/ 26 h 31"/>
                  <a:gd name="T4" fmla="*/ 33 w 35"/>
                  <a:gd name="T5" fmla="*/ 23 h 31"/>
                  <a:gd name="T6" fmla="*/ 32 w 35"/>
                  <a:gd name="T7" fmla="*/ 23 h 31"/>
                  <a:gd name="T8" fmla="*/ 32 w 35"/>
                  <a:gd name="T9" fmla="*/ 23 h 31"/>
                  <a:gd name="T10" fmla="*/ 20 w 35"/>
                  <a:gd name="T11" fmla="*/ 24 h 31"/>
                  <a:gd name="T12" fmla="*/ 20 w 35"/>
                  <a:gd name="T13" fmla="*/ 24 h 31"/>
                  <a:gd name="T14" fmla="*/ 7 w 35"/>
                  <a:gd name="T15" fmla="*/ 25 h 31"/>
                  <a:gd name="T16" fmla="*/ 7 w 35"/>
                  <a:gd name="T17" fmla="*/ 25 h 31"/>
                  <a:gd name="T18" fmla="*/ 6 w 35"/>
                  <a:gd name="T19" fmla="*/ 26 h 31"/>
                  <a:gd name="T20" fmla="*/ 6 w 35"/>
                  <a:gd name="T21" fmla="*/ 29 h 31"/>
                  <a:gd name="T22" fmla="*/ 4 w 35"/>
                  <a:gd name="T23" fmla="*/ 31 h 31"/>
                  <a:gd name="T24" fmla="*/ 2 w 35"/>
                  <a:gd name="T25" fmla="*/ 12 h 31"/>
                  <a:gd name="T26" fmla="*/ 2 w 35"/>
                  <a:gd name="T27" fmla="*/ 12 h 31"/>
                  <a:gd name="T28" fmla="*/ 0 w 35"/>
                  <a:gd name="T29" fmla="*/ 6 h 31"/>
                  <a:gd name="T30" fmla="*/ 0 w 35"/>
                  <a:gd name="T31" fmla="*/ 6 h 31"/>
                  <a:gd name="T32" fmla="*/ 8 w 35"/>
                  <a:gd name="T33" fmla="*/ 3 h 31"/>
                  <a:gd name="T34" fmla="*/ 9 w 35"/>
                  <a:gd name="T35" fmla="*/ 6 h 31"/>
                  <a:gd name="T36" fmla="*/ 9 w 35"/>
                  <a:gd name="T37" fmla="*/ 6 h 31"/>
                  <a:gd name="T38" fmla="*/ 6 w 35"/>
                  <a:gd name="T39" fmla="*/ 7 h 31"/>
                  <a:gd name="T40" fmla="*/ 4 w 35"/>
                  <a:gd name="T41" fmla="*/ 9 h 31"/>
                  <a:gd name="T42" fmla="*/ 4 w 35"/>
                  <a:gd name="T43" fmla="*/ 11 h 31"/>
                  <a:gd name="T44" fmla="*/ 4 w 35"/>
                  <a:gd name="T45" fmla="*/ 15 h 31"/>
                  <a:gd name="T46" fmla="*/ 4 w 35"/>
                  <a:gd name="T47" fmla="*/ 19 h 31"/>
                  <a:gd name="T48" fmla="*/ 4 w 35"/>
                  <a:gd name="T49" fmla="*/ 19 h 31"/>
                  <a:gd name="T50" fmla="*/ 5 w 35"/>
                  <a:gd name="T51" fmla="*/ 20 h 31"/>
                  <a:gd name="T52" fmla="*/ 16 w 35"/>
                  <a:gd name="T53" fmla="*/ 19 h 31"/>
                  <a:gd name="T54" fmla="*/ 16 w 35"/>
                  <a:gd name="T55" fmla="*/ 19 h 31"/>
                  <a:gd name="T56" fmla="*/ 16 w 35"/>
                  <a:gd name="T57" fmla="*/ 18 h 31"/>
                  <a:gd name="T58" fmla="*/ 16 w 35"/>
                  <a:gd name="T59" fmla="*/ 17 h 31"/>
                  <a:gd name="T60" fmla="*/ 16 w 35"/>
                  <a:gd name="T61" fmla="*/ 16 h 31"/>
                  <a:gd name="T62" fmla="*/ 16 w 35"/>
                  <a:gd name="T63" fmla="*/ 16 h 31"/>
                  <a:gd name="T64" fmla="*/ 16 w 35"/>
                  <a:gd name="T65" fmla="*/ 14 h 31"/>
                  <a:gd name="T66" fmla="*/ 15 w 35"/>
                  <a:gd name="T67" fmla="*/ 11 h 31"/>
                  <a:gd name="T68" fmla="*/ 14 w 35"/>
                  <a:gd name="T69" fmla="*/ 11 h 31"/>
                  <a:gd name="T70" fmla="*/ 12 w 35"/>
                  <a:gd name="T71" fmla="*/ 10 h 31"/>
                  <a:gd name="T72" fmla="*/ 12 w 35"/>
                  <a:gd name="T73" fmla="*/ 9 h 31"/>
                  <a:gd name="T74" fmla="*/ 12 w 35"/>
                  <a:gd name="T75" fmla="*/ 9 h 31"/>
                  <a:gd name="T76" fmla="*/ 16 w 35"/>
                  <a:gd name="T77" fmla="*/ 8 h 31"/>
                  <a:gd name="T78" fmla="*/ 16 w 35"/>
                  <a:gd name="T79" fmla="*/ 8 h 31"/>
                  <a:gd name="T80" fmla="*/ 22 w 35"/>
                  <a:gd name="T81" fmla="*/ 7 h 31"/>
                  <a:gd name="T82" fmla="*/ 22 w 35"/>
                  <a:gd name="T83" fmla="*/ 9 h 31"/>
                  <a:gd name="T84" fmla="*/ 22 w 35"/>
                  <a:gd name="T85" fmla="*/ 9 h 31"/>
                  <a:gd name="T86" fmla="*/ 18 w 35"/>
                  <a:gd name="T87" fmla="*/ 11 h 31"/>
                  <a:gd name="T88" fmla="*/ 18 w 35"/>
                  <a:gd name="T89" fmla="*/ 12 h 31"/>
                  <a:gd name="T90" fmla="*/ 18 w 35"/>
                  <a:gd name="T91" fmla="*/ 15 h 31"/>
                  <a:gd name="T92" fmla="*/ 18 w 35"/>
                  <a:gd name="T93" fmla="*/ 18 h 31"/>
                  <a:gd name="T94" fmla="*/ 18 w 35"/>
                  <a:gd name="T95" fmla="*/ 18 h 31"/>
                  <a:gd name="T96" fmla="*/ 20 w 35"/>
                  <a:gd name="T97" fmla="*/ 18 h 31"/>
                  <a:gd name="T98" fmla="*/ 32 w 35"/>
                  <a:gd name="T99" fmla="*/ 17 h 31"/>
                  <a:gd name="T100" fmla="*/ 32 w 35"/>
                  <a:gd name="T101" fmla="*/ 17 h 31"/>
                  <a:gd name="T102" fmla="*/ 32 w 35"/>
                  <a:gd name="T103" fmla="*/ 16 h 31"/>
                  <a:gd name="T104" fmla="*/ 32 w 35"/>
                  <a:gd name="T105" fmla="*/ 8 h 31"/>
                  <a:gd name="T106" fmla="*/ 32 w 35"/>
                  <a:gd name="T107" fmla="*/ 8 h 31"/>
                  <a:gd name="T108" fmla="*/ 30 w 35"/>
                  <a:gd name="T109" fmla="*/ 4 h 31"/>
                  <a:gd name="T110" fmla="*/ 26 w 35"/>
                  <a:gd name="T111" fmla="*/ 3 h 31"/>
                  <a:gd name="T112" fmla="*/ 23 w 35"/>
                  <a:gd name="T113" fmla="*/ 2 h 31"/>
                  <a:gd name="T114" fmla="*/ 24 w 35"/>
                  <a:gd name="T115" fmla="*/ 0 h 31"/>
                  <a:gd name="T116" fmla="*/ 24 w 35"/>
                  <a:gd name="T117" fmla="*/ 0 h 31"/>
                  <a:gd name="T118" fmla="*/ 33 w 35"/>
                  <a:gd name="T119" fmla="*/ 0 h 31"/>
                  <a:gd name="T120" fmla="*/ 35 w 35"/>
                  <a:gd name="T121" fmla="*/ 26 h 31"/>
                  <a:gd name="T122" fmla="*/ 34 w 35"/>
                  <a:gd name="T123" fmla="*/ 2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 h="31">
                    <a:moveTo>
                      <a:pt x="34" y="26"/>
                    </a:moveTo>
                    <a:lnTo>
                      <a:pt x="34" y="26"/>
                    </a:lnTo>
                    <a:lnTo>
                      <a:pt x="33" y="23"/>
                    </a:lnTo>
                    <a:lnTo>
                      <a:pt x="32" y="23"/>
                    </a:lnTo>
                    <a:lnTo>
                      <a:pt x="32" y="23"/>
                    </a:lnTo>
                    <a:lnTo>
                      <a:pt x="20" y="24"/>
                    </a:lnTo>
                    <a:lnTo>
                      <a:pt x="20" y="24"/>
                    </a:lnTo>
                    <a:lnTo>
                      <a:pt x="7" y="25"/>
                    </a:lnTo>
                    <a:lnTo>
                      <a:pt x="7" y="25"/>
                    </a:lnTo>
                    <a:lnTo>
                      <a:pt x="6" y="26"/>
                    </a:lnTo>
                    <a:lnTo>
                      <a:pt x="6" y="29"/>
                    </a:lnTo>
                    <a:lnTo>
                      <a:pt x="4" y="31"/>
                    </a:lnTo>
                    <a:lnTo>
                      <a:pt x="2" y="12"/>
                    </a:lnTo>
                    <a:lnTo>
                      <a:pt x="2" y="12"/>
                    </a:lnTo>
                    <a:lnTo>
                      <a:pt x="0" y="6"/>
                    </a:lnTo>
                    <a:lnTo>
                      <a:pt x="0" y="6"/>
                    </a:lnTo>
                    <a:lnTo>
                      <a:pt x="8" y="3"/>
                    </a:lnTo>
                    <a:lnTo>
                      <a:pt x="9" y="6"/>
                    </a:lnTo>
                    <a:lnTo>
                      <a:pt x="9" y="6"/>
                    </a:lnTo>
                    <a:lnTo>
                      <a:pt x="6" y="7"/>
                    </a:lnTo>
                    <a:lnTo>
                      <a:pt x="4" y="9"/>
                    </a:lnTo>
                    <a:lnTo>
                      <a:pt x="4" y="11"/>
                    </a:lnTo>
                    <a:lnTo>
                      <a:pt x="4" y="15"/>
                    </a:lnTo>
                    <a:lnTo>
                      <a:pt x="4" y="19"/>
                    </a:lnTo>
                    <a:lnTo>
                      <a:pt x="4" y="19"/>
                    </a:lnTo>
                    <a:lnTo>
                      <a:pt x="5" y="20"/>
                    </a:lnTo>
                    <a:lnTo>
                      <a:pt x="16" y="19"/>
                    </a:lnTo>
                    <a:lnTo>
                      <a:pt x="16" y="19"/>
                    </a:lnTo>
                    <a:lnTo>
                      <a:pt x="16" y="18"/>
                    </a:lnTo>
                    <a:lnTo>
                      <a:pt x="16" y="17"/>
                    </a:lnTo>
                    <a:lnTo>
                      <a:pt x="16" y="16"/>
                    </a:lnTo>
                    <a:lnTo>
                      <a:pt x="16" y="16"/>
                    </a:lnTo>
                    <a:lnTo>
                      <a:pt x="16" y="14"/>
                    </a:lnTo>
                    <a:lnTo>
                      <a:pt x="15" y="11"/>
                    </a:lnTo>
                    <a:lnTo>
                      <a:pt x="14" y="11"/>
                    </a:lnTo>
                    <a:lnTo>
                      <a:pt x="12" y="10"/>
                    </a:lnTo>
                    <a:lnTo>
                      <a:pt x="12" y="9"/>
                    </a:lnTo>
                    <a:lnTo>
                      <a:pt x="12" y="9"/>
                    </a:lnTo>
                    <a:lnTo>
                      <a:pt x="16" y="8"/>
                    </a:lnTo>
                    <a:lnTo>
                      <a:pt x="16" y="8"/>
                    </a:lnTo>
                    <a:lnTo>
                      <a:pt x="22" y="7"/>
                    </a:lnTo>
                    <a:lnTo>
                      <a:pt x="22" y="9"/>
                    </a:lnTo>
                    <a:lnTo>
                      <a:pt x="22" y="9"/>
                    </a:lnTo>
                    <a:lnTo>
                      <a:pt x="18" y="11"/>
                    </a:lnTo>
                    <a:lnTo>
                      <a:pt x="18" y="12"/>
                    </a:lnTo>
                    <a:lnTo>
                      <a:pt x="18" y="15"/>
                    </a:lnTo>
                    <a:lnTo>
                      <a:pt x="18" y="18"/>
                    </a:lnTo>
                    <a:lnTo>
                      <a:pt x="18" y="18"/>
                    </a:lnTo>
                    <a:lnTo>
                      <a:pt x="20" y="18"/>
                    </a:lnTo>
                    <a:lnTo>
                      <a:pt x="32" y="17"/>
                    </a:lnTo>
                    <a:lnTo>
                      <a:pt x="32" y="17"/>
                    </a:lnTo>
                    <a:lnTo>
                      <a:pt x="32" y="16"/>
                    </a:lnTo>
                    <a:lnTo>
                      <a:pt x="32" y="8"/>
                    </a:lnTo>
                    <a:lnTo>
                      <a:pt x="32" y="8"/>
                    </a:lnTo>
                    <a:lnTo>
                      <a:pt x="30" y="4"/>
                    </a:lnTo>
                    <a:lnTo>
                      <a:pt x="26" y="3"/>
                    </a:lnTo>
                    <a:lnTo>
                      <a:pt x="23" y="2"/>
                    </a:lnTo>
                    <a:lnTo>
                      <a:pt x="24" y="0"/>
                    </a:lnTo>
                    <a:lnTo>
                      <a:pt x="24" y="0"/>
                    </a:lnTo>
                    <a:lnTo>
                      <a:pt x="33" y="0"/>
                    </a:lnTo>
                    <a:lnTo>
                      <a:pt x="35" y="26"/>
                    </a:lnTo>
                    <a:lnTo>
                      <a:pt x="34"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51">
                <a:extLst>
                  <a:ext uri="{FF2B5EF4-FFF2-40B4-BE49-F238E27FC236}">
                    <a16:creationId xmlns:a16="http://schemas.microsoft.com/office/drawing/2014/main" id="{6C4196C9-6F4F-7849-8A1F-B6A663126E4F}"/>
                  </a:ext>
                </a:extLst>
              </p:cNvPr>
              <p:cNvSpPr>
                <a:spLocks noEditPoints="1"/>
              </p:cNvSpPr>
              <p:nvPr userDrawn="1"/>
            </p:nvSpPr>
            <p:spPr bwMode="auto">
              <a:xfrm>
                <a:off x="7877175" y="425450"/>
                <a:ext cx="26988" cy="26987"/>
              </a:xfrm>
              <a:custGeom>
                <a:avLst/>
                <a:gdLst>
                  <a:gd name="T0" fmla="*/ 20 w 34"/>
                  <a:gd name="T1" fmla="*/ 15 h 35"/>
                  <a:gd name="T2" fmla="*/ 20 w 34"/>
                  <a:gd name="T3" fmla="*/ 15 h 35"/>
                  <a:gd name="T4" fmla="*/ 20 w 34"/>
                  <a:gd name="T5" fmla="*/ 14 h 35"/>
                  <a:gd name="T6" fmla="*/ 20 w 34"/>
                  <a:gd name="T7" fmla="*/ 14 h 35"/>
                  <a:gd name="T8" fmla="*/ 19 w 34"/>
                  <a:gd name="T9" fmla="*/ 14 h 35"/>
                  <a:gd name="T10" fmla="*/ 8 w 34"/>
                  <a:gd name="T11" fmla="*/ 20 h 35"/>
                  <a:gd name="T12" fmla="*/ 19 w 34"/>
                  <a:gd name="T13" fmla="*/ 23 h 35"/>
                  <a:gd name="T14" fmla="*/ 19 w 34"/>
                  <a:gd name="T15" fmla="*/ 23 h 35"/>
                  <a:gd name="T16" fmla="*/ 20 w 34"/>
                  <a:gd name="T17" fmla="*/ 24 h 35"/>
                  <a:gd name="T18" fmla="*/ 20 w 34"/>
                  <a:gd name="T19" fmla="*/ 24 h 35"/>
                  <a:gd name="T20" fmla="*/ 20 w 34"/>
                  <a:gd name="T21" fmla="*/ 23 h 35"/>
                  <a:gd name="T22" fmla="*/ 20 w 34"/>
                  <a:gd name="T23" fmla="*/ 15 h 35"/>
                  <a:gd name="T24" fmla="*/ 33 w 34"/>
                  <a:gd name="T25" fmla="*/ 35 h 35"/>
                  <a:gd name="T26" fmla="*/ 33 w 34"/>
                  <a:gd name="T27" fmla="*/ 35 h 35"/>
                  <a:gd name="T28" fmla="*/ 32 w 34"/>
                  <a:gd name="T29" fmla="*/ 32 h 35"/>
                  <a:gd name="T30" fmla="*/ 31 w 34"/>
                  <a:gd name="T31" fmla="*/ 31 h 35"/>
                  <a:gd name="T32" fmla="*/ 27 w 34"/>
                  <a:gd name="T33" fmla="*/ 29 h 35"/>
                  <a:gd name="T34" fmla="*/ 7 w 34"/>
                  <a:gd name="T35" fmla="*/ 21 h 35"/>
                  <a:gd name="T36" fmla="*/ 7 w 34"/>
                  <a:gd name="T37" fmla="*/ 21 h 35"/>
                  <a:gd name="T38" fmla="*/ 0 w 34"/>
                  <a:gd name="T39" fmla="*/ 19 h 35"/>
                  <a:gd name="T40" fmla="*/ 0 w 34"/>
                  <a:gd name="T41" fmla="*/ 17 h 35"/>
                  <a:gd name="T42" fmla="*/ 0 w 34"/>
                  <a:gd name="T43" fmla="*/ 17 h 35"/>
                  <a:gd name="T44" fmla="*/ 6 w 34"/>
                  <a:gd name="T45" fmla="*/ 15 h 35"/>
                  <a:gd name="T46" fmla="*/ 28 w 34"/>
                  <a:gd name="T47" fmla="*/ 5 h 35"/>
                  <a:gd name="T48" fmla="*/ 28 w 34"/>
                  <a:gd name="T49" fmla="*/ 5 h 35"/>
                  <a:gd name="T50" fmla="*/ 32 w 34"/>
                  <a:gd name="T51" fmla="*/ 4 h 35"/>
                  <a:gd name="T52" fmla="*/ 32 w 34"/>
                  <a:gd name="T53" fmla="*/ 0 h 35"/>
                  <a:gd name="T54" fmla="*/ 34 w 34"/>
                  <a:gd name="T55" fmla="*/ 0 h 35"/>
                  <a:gd name="T56" fmla="*/ 34 w 34"/>
                  <a:gd name="T57" fmla="*/ 15 h 35"/>
                  <a:gd name="T58" fmla="*/ 32 w 34"/>
                  <a:gd name="T59" fmla="*/ 15 h 35"/>
                  <a:gd name="T60" fmla="*/ 32 w 34"/>
                  <a:gd name="T61" fmla="*/ 15 h 35"/>
                  <a:gd name="T62" fmla="*/ 32 w 34"/>
                  <a:gd name="T63" fmla="*/ 12 h 35"/>
                  <a:gd name="T64" fmla="*/ 31 w 34"/>
                  <a:gd name="T65" fmla="*/ 11 h 35"/>
                  <a:gd name="T66" fmla="*/ 31 w 34"/>
                  <a:gd name="T67" fmla="*/ 11 h 35"/>
                  <a:gd name="T68" fmla="*/ 24 w 34"/>
                  <a:gd name="T69" fmla="*/ 13 h 35"/>
                  <a:gd name="T70" fmla="*/ 24 w 34"/>
                  <a:gd name="T71" fmla="*/ 13 h 35"/>
                  <a:gd name="T72" fmla="*/ 23 w 34"/>
                  <a:gd name="T73" fmla="*/ 14 h 35"/>
                  <a:gd name="T74" fmla="*/ 23 w 34"/>
                  <a:gd name="T75" fmla="*/ 14 h 35"/>
                  <a:gd name="T76" fmla="*/ 23 w 34"/>
                  <a:gd name="T77" fmla="*/ 22 h 35"/>
                  <a:gd name="T78" fmla="*/ 23 w 34"/>
                  <a:gd name="T79" fmla="*/ 22 h 35"/>
                  <a:gd name="T80" fmla="*/ 24 w 34"/>
                  <a:gd name="T81" fmla="*/ 24 h 35"/>
                  <a:gd name="T82" fmla="*/ 24 w 34"/>
                  <a:gd name="T83" fmla="*/ 26 h 35"/>
                  <a:gd name="T84" fmla="*/ 24 w 34"/>
                  <a:gd name="T85" fmla="*/ 26 h 35"/>
                  <a:gd name="T86" fmla="*/ 31 w 34"/>
                  <a:gd name="T87" fmla="*/ 28 h 35"/>
                  <a:gd name="T88" fmla="*/ 31 w 34"/>
                  <a:gd name="T89" fmla="*/ 28 h 35"/>
                  <a:gd name="T90" fmla="*/ 32 w 34"/>
                  <a:gd name="T91" fmla="*/ 27 h 35"/>
                  <a:gd name="T92" fmla="*/ 32 w 34"/>
                  <a:gd name="T93" fmla="*/ 22 h 35"/>
                  <a:gd name="T94" fmla="*/ 34 w 34"/>
                  <a:gd name="T95" fmla="*/ 22 h 35"/>
                  <a:gd name="T96" fmla="*/ 34 w 34"/>
                  <a:gd name="T97" fmla="*/ 35 h 35"/>
                  <a:gd name="T98" fmla="*/ 33 w 34"/>
                  <a:gd name="T99"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4" h="35">
                    <a:moveTo>
                      <a:pt x="20" y="15"/>
                    </a:moveTo>
                    <a:lnTo>
                      <a:pt x="20" y="15"/>
                    </a:lnTo>
                    <a:lnTo>
                      <a:pt x="20" y="14"/>
                    </a:lnTo>
                    <a:lnTo>
                      <a:pt x="20" y="14"/>
                    </a:lnTo>
                    <a:lnTo>
                      <a:pt x="19" y="14"/>
                    </a:lnTo>
                    <a:lnTo>
                      <a:pt x="8" y="20"/>
                    </a:lnTo>
                    <a:lnTo>
                      <a:pt x="19" y="23"/>
                    </a:lnTo>
                    <a:lnTo>
                      <a:pt x="19" y="23"/>
                    </a:lnTo>
                    <a:lnTo>
                      <a:pt x="20" y="24"/>
                    </a:lnTo>
                    <a:lnTo>
                      <a:pt x="20" y="24"/>
                    </a:lnTo>
                    <a:lnTo>
                      <a:pt x="20" y="23"/>
                    </a:lnTo>
                    <a:lnTo>
                      <a:pt x="20" y="15"/>
                    </a:lnTo>
                    <a:close/>
                    <a:moveTo>
                      <a:pt x="33" y="35"/>
                    </a:moveTo>
                    <a:lnTo>
                      <a:pt x="33" y="35"/>
                    </a:lnTo>
                    <a:lnTo>
                      <a:pt x="32" y="32"/>
                    </a:lnTo>
                    <a:lnTo>
                      <a:pt x="31" y="31"/>
                    </a:lnTo>
                    <a:lnTo>
                      <a:pt x="27" y="29"/>
                    </a:lnTo>
                    <a:lnTo>
                      <a:pt x="7" y="21"/>
                    </a:lnTo>
                    <a:lnTo>
                      <a:pt x="7" y="21"/>
                    </a:lnTo>
                    <a:lnTo>
                      <a:pt x="0" y="19"/>
                    </a:lnTo>
                    <a:lnTo>
                      <a:pt x="0" y="17"/>
                    </a:lnTo>
                    <a:lnTo>
                      <a:pt x="0" y="17"/>
                    </a:lnTo>
                    <a:lnTo>
                      <a:pt x="6" y="15"/>
                    </a:lnTo>
                    <a:lnTo>
                      <a:pt x="28" y="5"/>
                    </a:lnTo>
                    <a:lnTo>
                      <a:pt x="28" y="5"/>
                    </a:lnTo>
                    <a:lnTo>
                      <a:pt x="32" y="4"/>
                    </a:lnTo>
                    <a:lnTo>
                      <a:pt x="32" y="0"/>
                    </a:lnTo>
                    <a:lnTo>
                      <a:pt x="34" y="0"/>
                    </a:lnTo>
                    <a:lnTo>
                      <a:pt x="34" y="15"/>
                    </a:lnTo>
                    <a:lnTo>
                      <a:pt x="32" y="15"/>
                    </a:lnTo>
                    <a:lnTo>
                      <a:pt x="32" y="15"/>
                    </a:lnTo>
                    <a:lnTo>
                      <a:pt x="32" y="12"/>
                    </a:lnTo>
                    <a:lnTo>
                      <a:pt x="31" y="11"/>
                    </a:lnTo>
                    <a:lnTo>
                      <a:pt x="31" y="11"/>
                    </a:lnTo>
                    <a:lnTo>
                      <a:pt x="24" y="13"/>
                    </a:lnTo>
                    <a:lnTo>
                      <a:pt x="24" y="13"/>
                    </a:lnTo>
                    <a:lnTo>
                      <a:pt x="23" y="14"/>
                    </a:lnTo>
                    <a:lnTo>
                      <a:pt x="23" y="14"/>
                    </a:lnTo>
                    <a:lnTo>
                      <a:pt x="23" y="22"/>
                    </a:lnTo>
                    <a:lnTo>
                      <a:pt x="23" y="22"/>
                    </a:lnTo>
                    <a:lnTo>
                      <a:pt x="24" y="24"/>
                    </a:lnTo>
                    <a:lnTo>
                      <a:pt x="24" y="26"/>
                    </a:lnTo>
                    <a:lnTo>
                      <a:pt x="24" y="26"/>
                    </a:lnTo>
                    <a:lnTo>
                      <a:pt x="31" y="28"/>
                    </a:lnTo>
                    <a:lnTo>
                      <a:pt x="31" y="28"/>
                    </a:lnTo>
                    <a:lnTo>
                      <a:pt x="32" y="27"/>
                    </a:lnTo>
                    <a:lnTo>
                      <a:pt x="32" y="22"/>
                    </a:lnTo>
                    <a:lnTo>
                      <a:pt x="34" y="22"/>
                    </a:lnTo>
                    <a:lnTo>
                      <a:pt x="34" y="35"/>
                    </a:lnTo>
                    <a:lnTo>
                      <a:pt x="33"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52">
                <a:extLst>
                  <a:ext uri="{FF2B5EF4-FFF2-40B4-BE49-F238E27FC236}">
                    <a16:creationId xmlns:a16="http://schemas.microsoft.com/office/drawing/2014/main" id="{8DBA6724-6ED7-4840-9A87-FD9DD23091FC}"/>
                  </a:ext>
                </a:extLst>
              </p:cNvPr>
              <p:cNvSpPr>
                <a:spLocks/>
              </p:cNvSpPr>
              <p:nvPr userDrawn="1"/>
            </p:nvSpPr>
            <p:spPr bwMode="auto">
              <a:xfrm>
                <a:off x="7877175" y="403225"/>
                <a:ext cx="28575" cy="20637"/>
              </a:xfrm>
              <a:custGeom>
                <a:avLst/>
                <a:gdLst>
                  <a:gd name="T0" fmla="*/ 31 w 35"/>
                  <a:gd name="T1" fmla="*/ 27 h 27"/>
                  <a:gd name="T2" fmla="*/ 31 w 35"/>
                  <a:gd name="T3" fmla="*/ 27 h 27"/>
                  <a:gd name="T4" fmla="*/ 31 w 35"/>
                  <a:gd name="T5" fmla="*/ 24 h 27"/>
                  <a:gd name="T6" fmla="*/ 30 w 35"/>
                  <a:gd name="T7" fmla="*/ 23 h 27"/>
                  <a:gd name="T8" fmla="*/ 30 w 35"/>
                  <a:gd name="T9" fmla="*/ 23 h 27"/>
                  <a:gd name="T10" fmla="*/ 17 w 35"/>
                  <a:gd name="T11" fmla="*/ 22 h 27"/>
                  <a:gd name="T12" fmla="*/ 17 w 35"/>
                  <a:gd name="T13" fmla="*/ 22 h 27"/>
                  <a:gd name="T14" fmla="*/ 5 w 35"/>
                  <a:gd name="T15" fmla="*/ 21 h 27"/>
                  <a:gd name="T16" fmla="*/ 5 w 35"/>
                  <a:gd name="T17" fmla="*/ 21 h 27"/>
                  <a:gd name="T18" fmla="*/ 4 w 35"/>
                  <a:gd name="T19" fmla="*/ 22 h 27"/>
                  <a:gd name="T20" fmla="*/ 3 w 35"/>
                  <a:gd name="T21" fmla="*/ 25 h 27"/>
                  <a:gd name="T22" fmla="*/ 0 w 35"/>
                  <a:gd name="T23" fmla="*/ 25 h 27"/>
                  <a:gd name="T24" fmla="*/ 1 w 35"/>
                  <a:gd name="T25" fmla="*/ 10 h 27"/>
                  <a:gd name="T26" fmla="*/ 4 w 35"/>
                  <a:gd name="T27" fmla="*/ 10 h 27"/>
                  <a:gd name="T28" fmla="*/ 4 w 35"/>
                  <a:gd name="T29" fmla="*/ 10 h 27"/>
                  <a:gd name="T30" fmla="*/ 4 w 35"/>
                  <a:gd name="T31" fmla="*/ 14 h 27"/>
                  <a:gd name="T32" fmla="*/ 5 w 35"/>
                  <a:gd name="T33" fmla="*/ 15 h 27"/>
                  <a:gd name="T34" fmla="*/ 5 w 35"/>
                  <a:gd name="T35" fmla="*/ 15 h 27"/>
                  <a:gd name="T36" fmla="*/ 12 w 35"/>
                  <a:gd name="T37" fmla="*/ 16 h 27"/>
                  <a:gd name="T38" fmla="*/ 30 w 35"/>
                  <a:gd name="T39" fmla="*/ 17 h 27"/>
                  <a:gd name="T40" fmla="*/ 30 w 35"/>
                  <a:gd name="T41" fmla="*/ 17 h 27"/>
                  <a:gd name="T42" fmla="*/ 31 w 35"/>
                  <a:gd name="T43" fmla="*/ 17 h 27"/>
                  <a:gd name="T44" fmla="*/ 32 w 35"/>
                  <a:gd name="T45" fmla="*/ 16 h 27"/>
                  <a:gd name="T46" fmla="*/ 32 w 35"/>
                  <a:gd name="T47" fmla="*/ 10 h 27"/>
                  <a:gd name="T48" fmla="*/ 32 w 35"/>
                  <a:gd name="T49" fmla="*/ 10 h 27"/>
                  <a:gd name="T50" fmla="*/ 32 w 35"/>
                  <a:gd name="T51" fmla="*/ 8 h 27"/>
                  <a:gd name="T52" fmla="*/ 31 w 35"/>
                  <a:gd name="T53" fmla="*/ 6 h 27"/>
                  <a:gd name="T54" fmla="*/ 25 w 35"/>
                  <a:gd name="T55" fmla="*/ 2 h 27"/>
                  <a:gd name="T56" fmla="*/ 26 w 35"/>
                  <a:gd name="T57" fmla="*/ 0 h 27"/>
                  <a:gd name="T58" fmla="*/ 26 w 35"/>
                  <a:gd name="T59" fmla="*/ 0 h 27"/>
                  <a:gd name="T60" fmla="*/ 35 w 35"/>
                  <a:gd name="T61" fmla="*/ 2 h 27"/>
                  <a:gd name="T62" fmla="*/ 33 w 35"/>
                  <a:gd name="T63" fmla="*/ 27 h 27"/>
                  <a:gd name="T64" fmla="*/ 31 w 35"/>
                  <a:gd name="T65"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 h="27">
                    <a:moveTo>
                      <a:pt x="31" y="27"/>
                    </a:moveTo>
                    <a:lnTo>
                      <a:pt x="31" y="27"/>
                    </a:lnTo>
                    <a:lnTo>
                      <a:pt x="31" y="24"/>
                    </a:lnTo>
                    <a:lnTo>
                      <a:pt x="30" y="23"/>
                    </a:lnTo>
                    <a:lnTo>
                      <a:pt x="30" y="23"/>
                    </a:lnTo>
                    <a:lnTo>
                      <a:pt x="17" y="22"/>
                    </a:lnTo>
                    <a:lnTo>
                      <a:pt x="17" y="22"/>
                    </a:lnTo>
                    <a:lnTo>
                      <a:pt x="5" y="21"/>
                    </a:lnTo>
                    <a:lnTo>
                      <a:pt x="5" y="21"/>
                    </a:lnTo>
                    <a:lnTo>
                      <a:pt x="4" y="22"/>
                    </a:lnTo>
                    <a:lnTo>
                      <a:pt x="3" y="25"/>
                    </a:lnTo>
                    <a:lnTo>
                      <a:pt x="0" y="25"/>
                    </a:lnTo>
                    <a:lnTo>
                      <a:pt x="1" y="10"/>
                    </a:lnTo>
                    <a:lnTo>
                      <a:pt x="4" y="10"/>
                    </a:lnTo>
                    <a:lnTo>
                      <a:pt x="4" y="10"/>
                    </a:lnTo>
                    <a:lnTo>
                      <a:pt x="4" y="14"/>
                    </a:lnTo>
                    <a:lnTo>
                      <a:pt x="5" y="15"/>
                    </a:lnTo>
                    <a:lnTo>
                      <a:pt x="5" y="15"/>
                    </a:lnTo>
                    <a:lnTo>
                      <a:pt x="12" y="16"/>
                    </a:lnTo>
                    <a:lnTo>
                      <a:pt x="30" y="17"/>
                    </a:lnTo>
                    <a:lnTo>
                      <a:pt x="30" y="17"/>
                    </a:lnTo>
                    <a:lnTo>
                      <a:pt x="31" y="17"/>
                    </a:lnTo>
                    <a:lnTo>
                      <a:pt x="32" y="16"/>
                    </a:lnTo>
                    <a:lnTo>
                      <a:pt x="32" y="10"/>
                    </a:lnTo>
                    <a:lnTo>
                      <a:pt x="32" y="10"/>
                    </a:lnTo>
                    <a:lnTo>
                      <a:pt x="32" y="8"/>
                    </a:lnTo>
                    <a:lnTo>
                      <a:pt x="31" y="6"/>
                    </a:lnTo>
                    <a:lnTo>
                      <a:pt x="25" y="2"/>
                    </a:lnTo>
                    <a:lnTo>
                      <a:pt x="26" y="0"/>
                    </a:lnTo>
                    <a:lnTo>
                      <a:pt x="26" y="0"/>
                    </a:lnTo>
                    <a:lnTo>
                      <a:pt x="35" y="2"/>
                    </a:lnTo>
                    <a:lnTo>
                      <a:pt x="33" y="27"/>
                    </a:lnTo>
                    <a:lnTo>
                      <a:pt x="31"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53">
                <a:extLst>
                  <a:ext uri="{FF2B5EF4-FFF2-40B4-BE49-F238E27FC236}">
                    <a16:creationId xmlns:a16="http://schemas.microsoft.com/office/drawing/2014/main" id="{BC81CCC7-5B90-4B40-BB18-ED9F9FE51124}"/>
                  </a:ext>
                </a:extLst>
              </p:cNvPr>
              <p:cNvSpPr>
                <a:spLocks/>
              </p:cNvSpPr>
              <p:nvPr userDrawn="1"/>
            </p:nvSpPr>
            <p:spPr bwMode="auto">
              <a:xfrm>
                <a:off x="7878763" y="377825"/>
                <a:ext cx="28575" cy="23812"/>
              </a:xfrm>
              <a:custGeom>
                <a:avLst/>
                <a:gdLst>
                  <a:gd name="T0" fmla="*/ 31 w 36"/>
                  <a:gd name="T1" fmla="*/ 27 h 29"/>
                  <a:gd name="T2" fmla="*/ 31 w 36"/>
                  <a:gd name="T3" fmla="*/ 27 h 29"/>
                  <a:gd name="T4" fmla="*/ 31 w 36"/>
                  <a:gd name="T5" fmla="*/ 22 h 29"/>
                  <a:gd name="T6" fmla="*/ 30 w 36"/>
                  <a:gd name="T7" fmla="*/ 21 h 29"/>
                  <a:gd name="T8" fmla="*/ 30 w 36"/>
                  <a:gd name="T9" fmla="*/ 21 h 29"/>
                  <a:gd name="T10" fmla="*/ 26 w 36"/>
                  <a:gd name="T11" fmla="*/ 20 h 29"/>
                  <a:gd name="T12" fmla="*/ 4 w 36"/>
                  <a:gd name="T13" fmla="*/ 17 h 29"/>
                  <a:gd name="T14" fmla="*/ 3 w 36"/>
                  <a:gd name="T15" fmla="*/ 22 h 29"/>
                  <a:gd name="T16" fmla="*/ 3 w 36"/>
                  <a:gd name="T17" fmla="*/ 22 h 29"/>
                  <a:gd name="T18" fmla="*/ 3 w 36"/>
                  <a:gd name="T19" fmla="*/ 23 h 29"/>
                  <a:gd name="T20" fmla="*/ 4 w 36"/>
                  <a:gd name="T21" fmla="*/ 23 h 29"/>
                  <a:gd name="T22" fmla="*/ 9 w 36"/>
                  <a:gd name="T23" fmla="*/ 27 h 29"/>
                  <a:gd name="T24" fmla="*/ 9 w 36"/>
                  <a:gd name="T25" fmla="*/ 29 h 29"/>
                  <a:gd name="T26" fmla="*/ 9 w 36"/>
                  <a:gd name="T27" fmla="*/ 29 h 29"/>
                  <a:gd name="T28" fmla="*/ 0 w 36"/>
                  <a:gd name="T29" fmla="*/ 27 h 29"/>
                  <a:gd name="T30" fmla="*/ 0 w 36"/>
                  <a:gd name="T31" fmla="*/ 27 h 29"/>
                  <a:gd name="T32" fmla="*/ 1 w 36"/>
                  <a:gd name="T33" fmla="*/ 25 h 29"/>
                  <a:gd name="T34" fmla="*/ 1 w 36"/>
                  <a:gd name="T35" fmla="*/ 25 h 29"/>
                  <a:gd name="T36" fmla="*/ 1 w 36"/>
                  <a:gd name="T37" fmla="*/ 21 h 29"/>
                  <a:gd name="T38" fmla="*/ 4 w 36"/>
                  <a:gd name="T39" fmla="*/ 5 h 29"/>
                  <a:gd name="T40" fmla="*/ 4 w 36"/>
                  <a:gd name="T41" fmla="*/ 5 h 29"/>
                  <a:gd name="T42" fmla="*/ 4 w 36"/>
                  <a:gd name="T43" fmla="*/ 0 h 29"/>
                  <a:gd name="T44" fmla="*/ 4 w 36"/>
                  <a:gd name="T45" fmla="*/ 0 h 29"/>
                  <a:gd name="T46" fmla="*/ 13 w 36"/>
                  <a:gd name="T47" fmla="*/ 1 h 29"/>
                  <a:gd name="T48" fmla="*/ 13 w 36"/>
                  <a:gd name="T49" fmla="*/ 3 h 29"/>
                  <a:gd name="T50" fmla="*/ 13 w 36"/>
                  <a:gd name="T51" fmla="*/ 3 h 29"/>
                  <a:gd name="T52" fmla="*/ 7 w 36"/>
                  <a:gd name="T53" fmla="*/ 4 h 29"/>
                  <a:gd name="T54" fmla="*/ 6 w 36"/>
                  <a:gd name="T55" fmla="*/ 5 h 29"/>
                  <a:gd name="T56" fmla="*/ 5 w 36"/>
                  <a:gd name="T57" fmla="*/ 5 h 29"/>
                  <a:gd name="T58" fmla="*/ 5 w 36"/>
                  <a:gd name="T59" fmla="*/ 11 h 29"/>
                  <a:gd name="T60" fmla="*/ 26 w 36"/>
                  <a:gd name="T61" fmla="*/ 14 h 29"/>
                  <a:gd name="T62" fmla="*/ 26 w 36"/>
                  <a:gd name="T63" fmla="*/ 14 h 29"/>
                  <a:gd name="T64" fmla="*/ 31 w 36"/>
                  <a:gd name="T65" fmla="*/ 15 h 29"/>
                  <a:gd name="T66" fmla="*/ 31 w 36"/>
                  <a:gd name="T67" fmla="*/ 15 h 29"/>
                  <a:gd name="T68" fmla="*/ 32 w 36"/>
                  <a:gd name="T69" fmla="*/ 14 h 29"/>
                  <a:gd name="T70" fmla="*/ 33 w 36"/>
                  <a:gd name="T71" fmla="*/ 11 h 29"/>
                  <a:gd name="T72" fmla="*/ 36 w 36"/>
                  <a:gd name="T73" fmla="*/ 11 h 29"/>
                  <a:gd name="T74" fmla="*/ 33 w 36"/>
                  <a:gd name="T75" fmla="*/ 27 h 29"/>
                  <a:gd name="T76" fmla="*/ 31 w 36"/>
                  <a:gd name="T77" fmla="*/ 2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6" h="29">
                    <a:moveTo>
                      <a:pt x="31" y="27"/>
                    </a:moveTo>
                    <a:lnTo>
                      <a:pt x="31" y="27"/>
                    </a:lnTo>
                    <a:lnTo>
                      <a:pt x="31" y="22"/>
                    </a:lnTo>
                    <a:lnTo>
                      <a:pt x="30" y="21"/>
                    </a:lnTo>
                    <a:lnTo>
                      <a:pt x="30" y="21"/>
                    </a:lnTo>
                    <a:lnTo>
                      <a:pt x="26" y="20"/>
                    </a:lnTo>
                    <a:lnTo>
                      <a:pt x="4" y="17"/>
                    </a:lnTo>
                    <a:lnTo>
                      <a:pt x="3" y="22"/>
                    </a:lnTo>
                    <a:lnTo>
                      <a:pt x="3" y="22"/>
                    </a:lnTo>
                    <a:lnTo>
                      <a:pt x="3" y="23"/>
                    </a:lnTo>
                    <a:lnTo>
                      <a:pt x="4" y="23"/>
                    </a:lnTo>
                    <a:lnTo>
                      <a:pt x="9" y="27"/>
                    </a:lnTo>
                    <a:lnTo>
                      <a:pt x="9" y="29"/>
                    </a:lnTo>
                    <a:lnTo>
                      <a:pt x="9" y="29"/>
                    </a:lnTo>
                    <a:lnTo>
                      <a:pt x="0" y="27"/>
                    </a:lnTo>
                    <a:lnTo>
                      <a:pt x="0" y="27"/>
                    </a:lnTo>
                    <a:lnTo>
                      <a:pt x="1" y="25"/>
                    </a:lnTo>
                    <a:lnTo>
                      <a:pt x="1" y="25"/>
                    </a:lnTo>
                    <a:lnTo>
                      <a:pt x="1" y="21"/>
                    </a:lnTo>
                    <a:lnTo>
                      <a:pt x="4" y="5"/>
                    </a:lnTo>
                    <a:lnTo>
                      <a:pt x="4" y="5"/>
                    </a:lnTo>
                    <a:lnTo>
                      <a:pt x="4" y="0"/>
                    </a:lnTo>
                    <a:lnTo>
                      <a:pt x="4" y="0"/>
                    </a:lnTo>
                    <a:lnTo>
                      <a:pt x="13" y="1"/>
                    </a:lnTo>
                    <a:lnTo>
                      <a:pt x="13" y="3"/>
                    </a:lnTo>
                    <a:lnTo>
                      <a:pt x="13" y="3"/>
                    </a:lnTo>
                    <a:lnTo>
                      <a:pt x="7" y="4"/>
                    </a:lnTo>
                    <a:lnTo>
                      <a:pt x="6" y="5"/>
                    </a:lnTo>
                    <a:lnTo>
                      <a:pt x="5" y="5"/>
                    </a:lnTo>
                    <a:lnTo>
                      <a:pt x="5" y="11"/>
                    </a:lnTo>
                    <a:lnTo>
                      <a:pt x="26" y="14"/>
                    </a:lnTo>
                    <a:lnTo>
                      <a:pt x="26" y="14"/>
                    </a:lnTo>
                    <a:lnTo>
                      <a:pt x="31" y="15"/>
                    </a:lnTo>
                    <a:lnTo>
                      <a:pt x="31" y="15"/>
                    </a:lnTo>
                    <a:lnTo>
                      <a:pt x="32" y="14"/>
                    </a:lnTo>
                    <a:lnTo>
                      <a:pt x="33" y="11"/>
                    </a:lnTo>
                    <a:lnTo>
                      <a:pt x="36" y="11"/>
                    </a:lnTo>
                    <a:lnTo>
                      <a:pt x="33" y="27"/>
                    </a:lnTo>
                    <a:lnTo>
                      <a:pt x="31"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54">
                <a:extLst>
                  <a:ext uri="{FF2B5EF4-FFF2-40B4-BE49-F238E27FC236}">
                    <a16:creationId xmlns:a16="http://schemas.microsoft.com/office/drawing/2014/main" id="{DB04C158-E3EF-9848-A003-6823CBFFF16E}"/>
                  </a:ext>
                </a:extLst>
              </p:cNvPr>
              <p:cNvSpPr>
                <a:spLocks/>
              </p:cNvSpPr>
              <p:nvPr userDrawn="1"/>
            </p:nvSpPr>
            <p:spPr bwMode="auto">
              <a:xfrm>
                <a:off x="7883525" y="347663"/>
                <a:ext cx="33338" cy="34925"/>
              </a:xfrm>
              <a:custGeom>
                <a:avLst/>
                <a:gdLst>
                  <a:gd name="T0" fmla="*/ 30 w 42"/>
                  <a:gd name="T1" fmla="*/ 43 h 44"/>
                  <a:gd name="T2" fmla="*/ 30 w 42"/>
                  <a:gd name="T3" fmla="*/ 39 h 44"/>
                  <a:gd name="T4" fmla="*/ 17 w 42"/>
                  <a:gd name="T5" fmla="*/ 34 h 44"/>
                  <a:gd name="T6" fmla="*/ 6 w 42"/>
                  <a:gd name="T7" fmla="*/ 31 h 44"/>
                  <a:gd name="T8" fmla="*/ 4 w 42"/>
                  <a:gd name="T9" fmla="*/ 32 h 44"/>
                  <a:gd name="T10" fmla="*/ 0 w 42"/>
                  <a:gd name="T11" fmla="*/ 35 h 44"/>
                  <a:gd name="T12" fmla="*/ 7 w 42"/>
                  <a:gd name="T13" fmla="*/ 21 h 44"/>
                  <a:gd name="T14" fmla="*/ 6 w 42"/>
                  <a:gd name="T15" fmla="*/ 25 h 44"/>
                  <a:gd name="T16" fmla="*/ 7 w 42"/>
                  <a:gd name="T17" fmla="*/ 26 h 44"/>
                  <a:gd name="T18" fmla="*/ 16 w 42"/>
                  <a:gd name="T19" fmla="*/ 28 h 44"/>
                  <a:gd name="T20" fmla="*/ 17 w 42"/>
                  <a:gd name="T21" fmla="*/ 28 h 44"/>
                  <a:gd name="T22" fmla="*/ 21 w 42"/>
                  <a:gd name="T23" fmla="*/ 16 h 44"/>
                  <a:gd name="T24" fmla="*/ 21 w 42"/>
                  <a:gd name="T25" fmla="*/ 15 h 44"/>
                  <a:gd name="T26" fmla="*/ 17 w 42"/>
                  <a:gd name="T27" fmla="*/ 13 h 44"/>
                  <a:gd name="T28" fmla="*/ 10 w 42"/>
                  <a:gd name="T29" fmla="*/ 11 h 44"/>
                  <a:gd name="T30" fmla="*/ 9 w 42"/>
                  <a:gd name="T31" fmla="*/ 13 h 44"/>
                  <a:gd name="T32" fmla="*/ 6 w 42"/>
                  <a:gd name="T33" fmla="*/ 16 h 44"/>
                  <a:gd name="T34" fmla="*/ 13 w 42"/>
                  <a:gd name="T35" fmla="*/ 0 h 44"/>
                  <a:gd name="T36" fmla="*/ 11 w 42"/>
                  <a:gd name="T37" fmla="*/ 5 h 44"/>
                  <a:gd name="T38" fmla="*/ 13 w 42"/>
                  <a:gd name="T39" fmla="*/ 6 h 44"/>
                  <a:gd name="T40" fmla="*/ 25 w 42"/>
                  <a:gd name="T41" fmla="*/ 9 h 44"/>
                  <a:gd name="T42" fmla="*/ 36 w 42"/>
                  <a:gd name="T43" fmla="*/ 13 h 44"/>
                  <a:gd name="T44" fmla="*/ 40 w 42"/>
                  <a:gd name="T45" fmla="*/ 8 h 44"/>
                  <a:gd name="T46" fmla="*/ 38 w 42"/>
                  <a:gd name="T47" fmla="*/ 24 h 44"/>
                  <a:gd name="T48" fmla="*/ 35 w 42"/>
                  <a:gd name="T49" fmla="*/ 24 h 44"/>
                  <a:gd name="T50" fmla="*/ 35 w 42"/>
                  <a:gd name="T51" fmla="*/ 18 h 44"/>
                  <a:gd name="T52" fmla="*/ 25 w 42"/>
                  <a:gd name="T53" fmla="*/ 15 h 44"/>
                  <a:gd name="T54" fmla="*/ 24 w 42"/>
                  <a:gd name="T55" fmla="*/ 15 h 44"/>
                  <a:gd name="T56" fmla="*/ 19 w 42"/>
                  <a:gd name="T57" fmla="*/ 28 h 44"/>
                  <a:gd name="T58" fmla="*/ 19 w 42"/>
                  <a:gd name="T59" fmla="*/ 30 h 44"/>
                  <a:gd name="T60" fmla="*/ 21 w 42"/>
                  <a:gd name="T61" fmla="*/ 30 h 44"/>
                  <a:gd name="T62" fmla="*/ 31 w 42"/>
                  <a:gd name="T63" fmla="*/ 33 h 44"/>
                  <a:gd name="T64" fmla="*/ 34 w 42"/>
                  <a:gd name="T65" fmla="*/ 28 h 44"/>
                  <a:gd name="T66" fmla="*/ 32 w 42"/>
                  <a:gd name="T6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2" h="44">
                    <a:moveTo>
                      <a:pt x="30" y="43"/>
                    </a:moveTo>
                    <a:lnTo>
                      <a:pt x="30" y="43"/>
                    </a:lnTo>
                    <a:lnTo>
                      <a:pt x="31" y="40"/>
                    </a:lnTo>
                    <a:lnTo>
                      <a:pt x="30" y="39"/>
                    </a:lnTo>
                    <a:lnTo>
                      <a:pt x="30" y="39"/>
                    </a:lnTo>
                    <a:lnTo>
                      <a:pt x="17" y="34"/>
                    </a:lnTo>
                    <a:lnTo>
                      <a:pt x="17" y="34"/>
                    </a:lnTo>
                    <a:lnTo>
                      <a:pt x="6" y="31"/>
                    </a:lnTo>
                    <a:lnTo>
                      <a:pt x="6" y="31"/>
                    </a:lnTo>
                    <a:lnTo>
                      <a:pt x="4" y="32"/>
                    </a:lnTo>
                    <a:lnTo>
                      <a:pt x="2" y="35"/>
                    </a:lnTo>
                    <a:lnTo>
                      <a:pt x="0" y="35"/>
                    </a:lnTo>
                    <a:lnTo>
                      <a:pt x="5" y="19"/>
                    </a:lnTo>
                    <a:lnTo>
                      <a:pt x="7" y="21"/>
                    </a:lnTo>
                    <a:lnTo>
                      <a:pt x="7" y="21"/>
                    </a:lnTo>
                    <a:lnTo>
                      <a:pt x="6" y="25"/>
                    </a:lnTo>
                    <a:lnTo>
                      <a:pt x="7" y="26"/>
                    </a:lnTo>
                    <a:lnTo>
                      <a:pt x="7" y="26"/>
                    </a:lnTo>
                    <a:lnTo>
                      <a:pt x="13" y="27"/>
                    </a:lnTo>
                    <a:lnTo>
                      <a:pt x="16" y="28"/>
                    </a:lnTo>
                    <a:lnTo>
                      <a:pt x="16" y="28"/>
                    </a:lnTo>
                    <a:lnTo>
                      <a:pt x="17" y="28"/>
                    </a:lnTo>
                    <a:lnTo>
                      <a:pt x="17" y="27"/>
                    </a:lnTo>
                    <a:lnTo>
                      <a:pt x="21" y="16"/>
                    </a:lnTo>
                    <a:lnTo>
                      <a:pt x="21" y="16"/>
                    </a:lnTo>
                    <a:lnTo>
                      <a:pt x="21" y="15"/>
                    </a:lnTo>
                    <a:lnTo>
                      <a:pt x="19" y="14"/>
                    </a:lnTo>
                    <a:lnTo>
                      <a:pt x="17" y="13"/>
                    </a:lnTo>
                    <a:lnTo>
                      <a:pt x="17" y="13"/>
                    </a:lnTo>
                    <a:lnTo>
                      <a:pt x="10" y="11"/>
                    </a:lnTo>
                    <a:lnTo>
                      <a:pt x="10" y="11"/>
                    </a:lnTo>
                    <a:lnTo>
                      <a:pt x="9" y="13"/>
                    </a:lnTo>
                    <a:lnTo>
                      <a:pt x="8" y="16"/>
                    </a:lnTo>
                    <a:lnTo>
                      <a:pt x="6" y="16"/>
                    </a:lnTo>
                    <a:lnTo>
                      <a:pt x="10" y="0"/>
                    </a:lnTo>
                    <a:lnTo>
                      <a:pt x="13" y="0"/>
                    </a:lnTo>
                    <a:lnTo>
                      <a:pt x="13" y="0"/>
                    </a:lnTo>
                    <a:lnTo>
                      <a:pt x="11" y="5"/>
                    </a:lnTo>
                    <a:lnTo>
                      <a:pt x="13" y="6"/>
                    </a:lnTo>
                    <a:lnTo>
                      <a:pt x="13" y="6"/>
                    </a:lnTo>
                    <a:lnTo>
                      <a:pt x="25" y="9"/>
                    </a:lnTo>
                    <a:lnTo>
                      <a:pt x="25" y="9"/>
                    </a:lnTo>
                    <a:lnTo>
                      <a:pt x="36" y="13"/>
                    </a:lnTo>
                    <a:lnTo>
                      <a:pt x="36" y="13"/>
                    </a:lnTo>
                    <a:lnTo>
                      <a:pt x="38" y="13"/>
                    </a:lnTo>
                    <a:lnTo>
                      <a:pt x="40" y="8"/>
                    </a:lnTo>
                    <a:lnTo>
                      <a:pt x="42" y="9"/>
                    </a:lnTo>
                    <a:lnTo>
                      <a:pt x="38" y="24"/>
                    </a:lnTo>
                    <a:lnTo>
                      <a:pt x="35" y="24"/>
                    </a:lnTo>
                    <a:lnTo>
                      <a:pt x="35" y="24"/>
                    </a:lnTo>
                    <a:lnTo>
                      <a:pt x="36" y="19"/>
                    </a:lnTo>
                    <a:lnTo>
                      <a:pt x="35" y="18"/>
                    </a:lnTo>
                    <a:lnTo>
                      <a:pt x="35" y="18"/>
                    </a:lnTo>
                    <a:lnTo>
                      <a:pt x="25" y="15"/>
                    </a:lnTo>
                    <a:lnTo>
                      <a:pt x="25" y="15"/>
                    </a:lnTo>
                    <a:lnTo>
                      <a:pt x="24" y="15"/>
                    </a:lnTo>
                    <a:lnTo>
                      <a:pt x="23" y="16"/>
                    </a:lnTo>
                    <a:lnTo>
                      <a:pt x="19" y="28"/>
                    </a:lnTo>
                    <a:lnTo>
                      <a:pt x="19" y="28"/>
                    </a:lnTo>
                    <a:lnTo>
                      <a:pt x="19" y="30"/>
                    </a:lnTo>
                    <a:lnTo>
                      <a:pt x="21" y="30"/>
                    </a:lnTo>
                    <a:lnTo>
                      <a:pt x="21" y="30"/>
                    </a:lnTo>
                    <a:lnTo>
                      <a:pt x="31" y="33"/>
                    </a:lnTo>
                    <a:lnTo>
                      <a:pt x="31" y="33"/>
                    </a:lnTo>
                    <a:lnTo>
                      <a:pt x="33" y="32"/>
                    </a:lnTo>
                    <a:lnTo>
                      <a:pt x="34" y="28"/>
                    </a:lnTo>
                    <a:lnTo>
                      <a:pt x="36" y="28"/>
                    </a:lnTo>
                    <a:lnTo>
                      <a:pt x="32" y="44"/>
                    </a:lnTo>
                    <a:lnTo>
                      <a:pt x="30" y="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55">
                <a:extLst>
                  <a:ext uri="{FF2B5EF4-FFF2-40B4-BE49-F238E27FC236}">
                    <a16:creationId xmlns:a16="http://schemas.microsoft.com/office/drawing/2014/main" id="{91E2E89F-E7E8-074C-8AB6-61902E425735}"/>
                  </a:ext>
                </a:extLst>
              </p:cNvPr>
              <p:cNvSpPr>
                <a:spLocks noEditPoints="1"/>
              </p:cNvSpPr>
              <p:nvPr userDrawn="1"/>
            </p:nvSpPr>
            <p:spPr bwMode="auto">
              <a:xfrm>
                <a:off x="7900988" y="311150"/>
                <a:ext cx="30163" cy="28575"/>
              </a:xfrm>
              <a:custGeom>
                <a:avLst/>
                <a:gdLst>
                  <a:gd name="T0" fmla="*/ 29 w 38"/>
                  <a:gd name="T1" fmla="*/ 26 h 35"/>
                  <a:gd name="T2" fmla="*/ 29 w 38"/>
                  <a:gd name="T3" fmla="*/ 20 h 35"/>
                  <a:gd name="T4" fmla="*/ 21 w 38"/>
                  <a:gd name="T5" fmla="*/ 21 h 35"/>
                  <a:gd name="T6" fmla="*/ 13 w 38"/>
                  <a:gd name="T7" fmla="*/ 21 h 35"/>
                  <a:gd name="T8" fmla="*/ 16 w 38"/>
                  <a:gd name="T9" fmla="*/ 27 h 35"/>
                  <a:gd name="T10" fmla="*/ 18 w 38"/>
                  <a:gd name="T11" fmla="*/ 29 h 35"/>
                  <a:gd name="T12" fmla="*/ 23 w 38"/>
                  <a:gd name="T13" fmla="*/ 29 h 35"/>
                  <a:gd name="T14" fmla="*/ 29 w 38"/>
                  <a:gd name="T15" fmla="*/ 26 h 35"/>
                  <a:gd name="T16" fmla="*/ 12 w 38"/>
                  <a:gd name="T17" fmla="*/ 17 h 35"/>
                  <a:gd name="T18" fmla="*/ 11 w 38"/>
                  <a:gd name="T19" fmla="*/ 13 h 35"/>
                  <a:gd name="T20" fmla="*/ 9 w 38"/>
                  <a:gd name="T21" fmla="*/ 12 h 35"/>
                  <a:gd name="T22" fmla="*/ 4 w 38"/>
                  <a:gd name="T23" fmla="*/ 12 h 35"/>
                  <a:gd name="T24" fmla="*/ 3 w 38"/>
                  <a:gd name="T25" fmla="*/ 13 h 35"/>
                  <a:gd name="T26" fmla="*/ 5 w 38"/>
                  <a:gd name="T27" fmla="*/ 17 h 35"/>
                  <a:gd name="T28" fmla="*/ 8 w 38"/>
                  <a:gd name="T29" fmla="*/ 18 h 35"/>
                  <a:gd name="T30" fmla="*/ 38 w 38"/>
                  <a:gd name="T31" fmla="*/ 8 h 35"/>
                  <a:gd name="T32" fmla="*/ 38 w 38"/>
                  <a:gd name="T33" fmla="*/ 11 h 35"/>
                  <a:gd name="T34" fmla="*/ 38 w 38"/>
                  <a:gd name="T35" fmla="*/ 15 h 35"/>
                  <a:gd name="T36" fmla="*/ 31 w 38"/>
                  <a:gd name="T37" fmla="*/ 19 h 35"/>
                  <a:gd name="T38" fmla="*/ 32 w 38"/>
                  <a:gd name="T39" fmla="*/ 25 h 35"/>
                  <a:gd name="T40" fmla="*/ 30 w 38"/>
                  <a:gd name="T41" fmla="*/ 29 h 35"/>
                  <a:gd name="T42" fmla="*/ 25 w 38"/>
                  <a:gd name="T43" fmla="*/ 35 h 35"/>
                  <a:gd name="T44" fmla="*/ 18 w 38"/>
                  <a:gd name="T45" fmla="*/ 34 h 35"/>
                  <a:gd name="T46" fmla="*/ 16 w 38"/>
                  <a:gd name="T47" fmla="*/ 33 h 35"/>
                  <a:gd name="T48" fmla="*/ 12 w 38"/>
                  <a:gd name="T49" fmla="*/ 27 h 35"/>
                  <a:gd name="T50" fmla="*/ 12 w 38"/>
                  <a:gd name="T51" fmla="*/ 22 h 35"/>
                  <a:gd name="T52" fmla="*/ 3 w 38"/>
                  <a:gd name="T53" fmla="*/ 21 h 35"/>
                  <a:gd name="T54" fmla="*/ 2 w 38"/>
                  <a:gd name="T55" fmla="*/ 20 h 35"/>
                  <a:gd name="T56" fmla="*/ 0 w 38"/>
                  <a:gd name="T57" fmla="*/ 16 h 35"/>
                  <a:gd name="T58" fmla="*/ 1 w 38"/>
                  <a:gd name="T59" fmla="*/ 12 h 35"/>
                  <a:gd name="T60" fmla="*/ 4 w 38"/>
                  <a:gd name="T61" fmla="*/ 8 h 35"/>
                  <a:gd name="T62" fmla="*/ 10 w 38"/>
                  <a:gd name="T63" fmla="*/ 8 h 35"/>
                  <a:gd name="T64" fmla="*/ 12 w 38"/>
                  <a:gd name="T65" fmla="*/ 10 h 35"/>
                  <a:gd name="T66" fmla="*/ 13 w 38"/>
                  <a:gd name="T67" fmla="*/ 17 h 35"/>
                  <a:gd name="T68" fmla="*/ 28 w 38"/>
                  <a:gd name="T69" fmla="*/ 16 h 35"/>
                  <a:gd name="T70" fmla="*/ 26 w 38"/>
                  <a:gd name="T71" fmla="*/ 11 h 35"/>
                  <a:gd name="T72" fmla="*/ 23 w 38"/>
                  <a:gd name="T73" fmla="*/ 9 h 35"/>
                  <a:gd name="T74" fmla="*/ 20 w 38"/>
                  <a:gd name="T75" fmla="*/ 11 h 35"/>
                  <a:gd name="T76" fmla="*/ 23 w 38"/>
                  <a:gd name="T77" fmla="*/ 0 h 35"/>
                  <a:gd name="T78" fmla="*/ 25 w 38"/>
                  <a:gd name="T79" fmla="*/ 1 h 35"/>
                  <a:gd name="T80" fmla="*/ 26 w 38"/>
                  <a:gd name="T81" fmla="*/ 8 h 35"/>
                  <a:gd name="T82" fmla="*/ 30 w 38"/>
                  <a:gd name="T83" fmla="*/ 15 h 35"/>
                  <a:gd name="T84" fmla="*/ 34 w 38"/>
                  <a:gd name="T85" fmla="*/ 13 h 35"/>
                  <a:gd name="T86" fmla="*/ 36 w 38"/>
                  <a:gd name="T87" fmla="*/ 12 h 35"/>
                  <a:gd name="T88" fmla="*/ 36 w 38"/>
                  <a:gd name="T89" fmla="*/ 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8" h="35">
                    <a:moveTo>
                      <a:pt x="29" y="26"/>
                    </a:moveTo>
                    <a:lnTo>
                      <a:pt x="29" y="26"/>
                    </a:lnTo>
                    <a:lnTo>
                      <a:pt x="29" y="24"/>
                    </a:lnTo>
                    <a:lnTo>
                      <a:pt x="29" y="20"/>
                    </a:lnTo>
                    <a:lnTo>
                      <a:pt x="29" y="20"/>
                    </a:lnTo>
                    <a:lnTo>
                      <a:pt x="21" y="21"/>
                    </a:lnTo>
                    <a:lnTo>
                      <a:pt x="13" y="21"/>
                    </a:lnTo>
                    <a:lnTo>
                      <a:pt x="13" y="21"/>
                    </a:lnTo>
                    <a:lnTo>
                      <a:pt x="14" y="26"/>
                    </a:lnTo>
                    <a:lnTo>
                      <a:pt x="16" y="27"/>
                    </a:lnTo>
                    <a:lnTo>
                      <a:pt x="18" y="29"/>
                    </a:lnTo>
                    <a:lnTo>
                      <a:pt x="18" y="29"/>
                    </a:lnTo>
                    <a:lnTo>
                      <a:pt x="20" y="29"/>
                    </a:lnTo>
                    <a:lnTo>
                      <a:pt x="23" y="29"/>
                    </a:lnTo>
                    <a:lnTo>
                      <a:pt x="27" y="28"/>
                    </a:lnTo>
                    <a:lnTo>
                      <a:pt x="29" y="26"/>
                    </a:lnTo>
                    <a:close/>
                    <a:moveTo>
                      <a:pt x="12" y="17"/>
                    </a:moveTo>
                    <a:lnTo>
                      <a:pt x="12" y="17"/>
                    </a:lnTo>
                    <a:lnTo>
                      <a:pt x="11" y="16"/>
                    </a:lnTo>
                    <a:lnTo>
                      <a:pt x="11" y="13"/>
                    </a:lnTo>
                    <a:lnTo>
                      <a:pt x="9" y="12"/>
                    </a:lnTo>
                    <a:lnTo>
                      <a:pt x="9" y="12"/>
                    </a:lnTo>
                    <a:lnTo>
                      <a:pt x="5" y="11"/>
                    </a:lnTo>
                    <a:lnTo>
                      <a:pt x="4" y="12"/>
                    </a:lnTo>
                    <a:lnTo>
                      <a:pt x="3" y="13"/>
                    </a:lnTo>
                    <a:lnTo>
                      <a:pt x="3" y="13"/>
                    </a:lnTo>
                    <a:lnTo>
                      <a:pt x="3" y="16"/>
                    </a:lnTo>
                    <a:lnTo>
                      <a:pt x="5" y="17"/>
                    </a:lnTo>
                    <a:lnTo>
                      <a:pt x="5" y="17"/>
                    </a:lnTo>
                    <a:lnTo>
                      <a:pt x="8" y="18"/>
                    </a:lnTo>
                    <a:lnTo>
                      <a:pt x="12" y="17"/>
                    </a:lnTo>
                    <a:close/>
                    <a:moveTo>
                      <a:pt x="38" y="8"/>
                    </a:moveTo>
                    <a:lnTo>
                      <a:pt x="38" y="8"/>
                    </a:lnTo>
                    <a:lnTo>
                      <a:pt x="38" y="11"/>
                    </a:lnTo>
                    <a:lnTo>
                      <a:pt x="38" y="15"/>
                    </a:lnTo>
                    <a:lnTo>
                      <a:pt x="38" y="15"/>
                    </a:lnTo>
                    <a:lnTo>
                      <a:pt x="36" y="18"/>
                    </a:lnTo>
                    <a:lnTo>
                      <a:pt x="31" y="19"/>
                    </a:lnTo>
                    <a:lnTo>
                      <a:pt x="31" y="19"/>
                    </a:lnTo>
                    <a:lnTo>
                      <a:pt x="32" y="25"/>
                    </a:lnTo>
                    <a:lnTo>
                      <a:pt x="30" y="29"/>
                    </a:lnTo>
                    <a:lnTo>
                      <a:pt x="30" y="29"/>
                    </a:lnTo>
                    <a:lnTo>
                      <a:pt x="28" y="33"/>
                    </a:lnTo>
                    <a:lnTo>
                      <a:pt x="25" y="35"/>
                    </a:lnTo>
                    <a:lnTo>
                      <a:pt x="21" y="35"/>
                    </a:lnTo>
                    <a:lnTo>
                      <a:pt x="18" y="34"/>
                    </a:lnTo>
                    <a:lnTo>
                      <a:pt x="18" y="34"/>
                    </a:lnTo>
                    <a:lnTo>
                      <a:pt x="16" y="33"/>
                    </a:lnTo>
                    <a:lnTo>
                      <a:pt x="13" y="30"/>
                    </a:lnTo>
                    <a:lnTo>
                      <a:pt x="12" y="27"/>
                    </a:lnTo>
                    <a:lnTo>
                      <a:pt x="12" y="22"/>
                    </a:lnTo>
                    <a:lnTo>
                      <a:pt x="12" y="22"/>
                    </a:lnTo>
                    <a:lnTo>
                      <a:pt x="6" y="22"/>
                    </a:lnTo>
                    <a:lnTo>
                      <a:pt x="3" y="21"/>
                    </a:lnTo>
                    <a:lnTo>
                      <a:pt x="3" y="21"/>
                    </a:lnTo>
                    <a:lnTo>
                      <a:pt x="2" y="20"/>
                    </a:lnTo>
                    <a:lnTo>
                      <a:pt x="1" y="18"/>
                    </a:lnTo>
                    <a:lnTo>
                      <a:pt x="0" y="16"/>
                    </a:lnTo>
                    <a:lnTo>
                      <a:pt x="1" y="12"/>
                    </a:lnTo>
                    <a:lnTo>
                      <a:pt x="1" y="12"/>
                    </a:lnTo>
                    <a:lnTo>
                      <a:pt x="3" y="10"/>
                    </a:lnTo>
                    <a:lnTo>
                      <a:pt x="4" y="8"/>
                    </a:lnTo>
                    <a:lnTo>
                      <a:pt x="6" y="8"/>
                    </a:lnTo>
                    <a:lnTo>
                      <a:pt x="10" y="8"/>
                    </a:lnTo>
                    <a:lnTo>
                      <a:pt x="10" y="8"/>
                    </a:lnTo>
                    <a:lnTo>
                      <a:pt x="12" y="10"/>
                    </a:lnTo>
                    <a:lnTo>
                      <a:pt x="13" y="12"/>
                    </a:lnTo>
                    <a:lnTo>
                      <a:pt x="13" y="17"/>
                    </a:lnTo>
                    <a:lnTo>
                      <a:pt x="13" y="17"/>
                    </a:lnTo>
                    <a:lnTo>
                      <a:pt x="28" y="16"/>
                    </a:lnTo>
                    <a:lnTo>
                      <a:pt x="28" y="16"/>
                    </a:lnTo>
                    <a:lnTo>
                      <a:pt x="26" y="11"/>
                    </a:lnTo>
                    <a:lnTo>
                      <a:pt x="23" y="9"/>
                    </a:lnTo>
                    <a:lnTo>
                      <a:pt x="23" y="9"/>
                    </a:lnTo>
                    <a:lnTo>
                      <a:pt x="22" y="9"/>
                    </a:lnTo>
                    <a:lnTo>
                      <a:pt x="20" y="11"/>
                    </a:lnTo>
                    <a:lnTo>
                      <a:pt x="19" y="10"/>
                    </a:lnTo>
                    <a:lnTo>
                      <a:pt x="23" y="0"/>
                    </a:lnTo>
                    <a:lnTo>
                      <a:pt x="25" y="1"/>
                    </a:lnTo>
                    <a:lnTo>
                      <a:pt x="25" y="1"/>
                    </a:lnTo>
                    <a:lnTo>
                      <a:pt x="25" y="4"/>
                    </a:lnTo>
                    <a:lnTo>
                      <a:pt x="26" y="8"/>
                    </a:lnTo>
                    <a:lnTo>
                      <a:pt x="26" y="8"/>
                    </a:lnTo>
                    <a:lnTo>
                      <a:pt x="30" y="15"/>
                    </a:lnTo>
                    <a:lnTo>
                      <a:pt x="30" y="15"/>
                    </a:lnTo>
                    <a:lnTo>
                      <a:pt x="34" y="13"/>
                    </a:lnTo>
                    <a:lnTo>
                      <a:pt x="36" y="12"/>
                    </a:lnTo>
                    <a:lnTo>
                      <a:pt x="36" y="12"/>
                    </a:lnTo>
                    <a:lnTo>
                      <a:pt x="37" y="9"/>
                    </a:lnTo>
                    <a:lnTo>
                      <a:pt x="36" y="7"/>
                    </a:lnTo>
                    <a:lnTo>
                      <a:pt x="38"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56">
                <a:extLst>
                  <a:ext uri="{FF2B5EF4-FFF2-40B4-BE49-F238E27FC236}">
                    <a16:creationId xmlns:a16="http://schemas.microsoft.com/office/drawing/2014/main" id="{EE15235B-1456-2748-B5AA-C5368A30E589}"/>
                  </a:ext>
                </a:extLst>
              </p:cNvPr>
              <p:cNvSpPr>
                <a:spLocks/>
              </p:cNvSpPr>
              <p:nvPr userDrawn="1"/>
            </p:nvSpPr>
            <p:spPr bwMode="auto">
              <a:xfrm>
                <a:off x="7912100" y="328613"/>
                <a:ext cx="12700" cy="6350"/>
              </a:xfrm>
              <a:custGeom>
                <a:avLst/>
                <a:gdLst>
                  <a:gd name="T0" fmla="*/ 16 w 16"/>
                  <a:gd name="T1" fmla="*/ 6 h 9"/>
                  <a:gd name="T2" fmla="*/ 16 w 16"/>
                  <a:gd name="T3" fmla="*/ 6 h 9"/>
                  <a:gd name="T4" fmla="*/ 16 w 16"/>
                  <a:gd name="T5" fmla="*/ 4 h 9"/>
                  <a:gd name="T6" fmla="*/ 16 w 16"/>
                  <a:gd name="T7" fmla="*/ 0 h 9"/>
                  <a:gd name="T8" fmla="*/ 16 w 16"/>
                  <a:gd name="T9" fmla="*/ 0 h 9"/>
                  <a:gd name="T10" fmla="*/ 8 w 16"/>
                  <a:gd name="T11" fmla="*/ 1 h 9"/>
                  <a:gd name="T12" fmla="*/ 0 w 16"/>
                  <a:gd name="T13" fmla="*/ 1 h 9"/>
                  <a:gd name="T14" fmla="*/ 0 w 16"/>
                  <a:gd name="T15" fmla="*/ 1 h 9"/>
                  <a:gd name="T16" fmla="*/ 1 w 16"/>
                  <a:gd name="T17" fmla="*/ 6 h 9"/>
                  <a:gd name="T18" fmla="*/ 3 w 16"/>
                  <a:gd name="T19" fmla="*/ 7 h 9"/>
                  <a:gd name="T20" fmla="*/ 5 w 16"/>
                  <a:gd name="T21" fmla="*/ 9 h 9"/>
                  <a:gd name="T22" fmla="*/ 5 w 16"/>
                  <a:gd name="T23" fmla="*/ 9 h 9"/>
                  <a:gd name="T24" fmla="*/ 7 w 16"/>
                  <a:gd name="T25" fmla="*/ 9 h 9"/>
                  <a:gd name="T26" fmla="*/ 10 w 16"/>
                  <a:gd name="T27" fmla="*/ 9 h 9"/>
                  <a:gd name="T28" fmla="*/ 14 w 16"/>
                  <a:gd name="T29" fmla="*/ 8 h 9"/>
                  <a:gd name="T30" fmla="*/ 16 w 16"/>
                  <a:gd name="T31" fmla="*/ 6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 h="9">
                    <a:moveTo>
                      <a:pt x="16" y="6"/>
                    </a:moveTo>
                    <a:lnTo>
                      <a:pt x="16" y="6"/>
                    </a:lnTo>
                    <a:lnTo>
                      <a:pt x="16" y="4"/>
                    </a:lnTo>
                    <a:lnTo>
                      <a:pt x="16" y="0"/>
                    </a:lnTo>
                    <a:lnTo>
                      <a:pt x="16" y="0"/>
                    </a:lnTo>
                    <a:lnTo>
                      <a:pt x="8" y="1"/>
                    </a:lnTo>
                    <a:lnTo>
                      <a:pt x="0" y="1"/>
                    </a:lnTo>
                    <a:lnTo>
                      <a:pt x="0" y="1"/>
                    </a:lnTo>
                    <a:lnTo>
                      <a:pt x="1" y="6"/>
                    </a:lnTo>
                    <a:lnTo>
                      <a:pt x="3" y="7"/>
                    </a:lnTo>
                    <a:lnTo>
                      <a:pt x="5" y="9"/>
                    </a:lnTo>
                    <a:lnTo>
                      <a:pt x="5" y="9"/>
                    </a:lnTo>
                    <a:lnTo>
                      <a:pt x="7" y="9"/>
                    </a:lnTo>
                    <a:lnTo>
                      <a:pt x="10" y="9"/>
                    </a:lnTo>
                    <a:lnTo>
                      <a:pt x="14" y="8"/>
                    </a:lnTo>
                    <a:lnTo>
                      <a:pt x="16" y="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57">
                <a:extLst>
                  <a:ext uri="{FF2B5EF4-FFF2-40B4-BE49-F238E27FC236}">
                    <a16:creationId xmlns:a16="http://schemas.microsoft.com/office/drawing/2014/main" id="{E9CB0BF6-A18B-DE49-A30B-A7EB5878410D}"/>
                  </a:ext>
                </a:extLst>
              </p:cNvPr>
              <p:cNvSpPr>
                <a:spLocks/>
              </p:cNvSpPr>
              <p:nvPr userDrawn="1"/>
            </p:nvSpPr>
            <p:spPr bwMode="auto">
              <a:xfrm>
                <a:off x="7904163" y="320675"/>
                <a:ext cx="6350" cy="4762"/>
              </a:xfrm>
              <a:custGeom>
                <a:avLst/>
                <a:gdLst>
                  <a:gd name="T0" fmla="*/ 9 w 9"/>
                  <a:gd name="T1" fmla="*/ 6 h 7"/>
                  <a:gd name="T2" fmla="*/ 9 w 9"/>
                  <a:gd name="T3" fmla="*/ 6 h 7"/>
                  <a:gd name="T4" fmla="*/ 8 w 9"/>
                  <a:gd name="T5" fmla="*/ 5 h 7"/>
                  <a:gd name="T6" fmla="*/ 8 w 9"/>
                  <a:gd name="T7" fmla="*/ 2 h 7"/>
                  <a:gd name="T8" fmla="*/ 6 w 9"/>
                  <a:gd name="T9" fmla="*/ 1 h 7"/>
                  <a:gd name="T10" fmla="*/ 6 w 9"/>
                  <a:gd name="T11" fmla="*/ 1 h 7"/>
                  <a:gd name="T12" fmla="*/ 2 w 9"/>
                  <a:gd name="T13" fmla="*/ 0 h 7"/>
                  <a:gd name="T14" fmla="*/ 1 w 9"/>
                  <a:gd name="T15" fmla="*/ 1 h 7"/>
                  <a:gd name="T16" fmla="*/ 0 w 9"/>
                  <a:gd name="T17" fmla="*/ 2 h 7"/>
                  <a:gd name="T18" fmla="*/ 0 w 9"/>
                  <a:gd name="T19" fmla="*/ 2 h 7"/>
                  <a:gd name="T20" fmla="*/ 0 w 9"/>
                  <a:gd name="T21" fmla="*/ 5 h 7"/>
                  <a:gd name="T22" fmla="*/ 2 w 9"/>
                  <a:gd name="T23" fmla="*/ 6 h 7"/>
                  <a:gd name="T24" fmla="*/ 2 w 9"/>
                  <a:gd name="T25" fmla="*/ 6 h 7"/>
                  <a:gd name="T26" fmla="*/ 5 w 9"/>
                  <a:gd name="T27" fmla="*/ 7 h 7"/>
                  <a:gd name="T28" fmla="*/ 9 w 9"/>
                  <a:gd name="T29"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 h="7">
                    <a:moveTo>
                      <a:pt x="9" y="6"/>
                    </a:moveTo>
                    <a:lnTo>
                      <a:pt x="9" y="6"/>
                    </a:lnTo>
                    <a:lnTo>
                      <a:pt x="8" y="5"/>
                    </a:lnTo>
                    <a:lnTo>
                      <a:pt x="8" y="2"/>
                    </a:lnTo>
                    <a:lnTo>
                      <a:pt x="6" y="1"/>
                    </a:lnTo>
                    <a:lnTo>
                      <a:pt x="6" y="1"/>
                    </a:lnTo>
                    <a:lnTo>
                      <a:pt x="2" y="0"/>
                    </a:lnTo>
                    <a:lnTo>
                      <a:pt x="1" y="1"/>
                    </a:lnTo>
                    <a:lnTo>
                      <a:pt x="0" y="2"/>
                    </a:lnTo>
                    <a:lnTo>
                      <a:pt x="0" y="2"/>
                    </a:lnTo>
                    <a:lnTo>
                      <a:pt x="0" y="5"/>
                    </a:lnTo>
                    <a:lnTo>
                      <a:pt x="2" y="6"/>
                    </a:lnTo>
                    <a:lnTo>
                      <a:pt x="2" y="6"/>
                    </a:lnTo>
                    <a:lnTo>
                      <a:pt x="5" y="7"/>
                    </a:lnTo>
                    <a:lnTo>
                      <a:pt x="9" y="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58">
                <a:extLst>
                  <a:ext uri="{FF2B5EF4-FFF2-40B4-BE49-F238E27FC236}">
                    <a16:creationId xmlns:a16="http://schemas.microsoft.com/office/drawing/2014/main" id="{9925F229-0FF0-E94C-BF05-4B943C194A10}"/>
                  </a:ext>
                </a:extLst>
              </p:cNvPr>
              <p:cNvSpPr>
                <a:spLocks/>
              </p:cNvSpPr>
              <p:nvPr userDrawn="1"/>
            </p:nvSpPr>
            <p:spPr bwMode="auto">
              <a:xfrm>
                <a:off x="7900988" y="311150"/>
                <a:ext cx="30163" cy="28575"/>
              </a:xfrm>
              <a:custGeom>
                <a:avLst/>
                <a:gdLst>
                  <a:gd name="T0" fmla="*/ 38 w 38"/>
                  <a:gd name="T1" fmla="*/ 8 h 35"/>
                  <a:gd name="T2" fmla="*/ 38 w 38"/>
                  <a:gd name="T3" fmla="*/ 8 h 35"/>
                  <a:gd name="T4" fmla="*/ 38 w 38"/>
                  <a:gd name="T5" fmla="*/ 11 h 35"/>
                  <a:gd name="T6" fmla="*/ 38 w 38"/>
                  <a:gd name="T7" fmla="*/ 15 h 35"/>
                  <a:gd name="T8" fmla="*/ 38 w 38"/>
                  <a:gd name="T9" fmla="*/ 15 h 35"/>
                  <a:gd name="T10" fmla="*/ 36 w 38"/>
                  <a:gd name="T11" fmla="*/ 18 h 35"/>
                  <a:gd name="T12" fmla="*/ 31 w 38"/>
                  <a:gd name="T13" fmla="*/ 19 h 35"/>
                  <a:gd name="T14" fmla="*/ 31 w 38"/>
                  <a:gd name="T15" fmla="*/ 19 h 35"/>
                  <a:gd name="T16" fmla="*/ 32 w 38"/>
                  <a:gd name="T17" fmla="*/ 25 h 35"/>
                  <a:gd name="T18" fmla="*/ 30 w 38"/>
                  <a:gd name="T19" fmla="*/ 29 h 35"/>
                  <a:gd name="T20" fmla="*/ 30 w 38"/>
                  <a:gd name="T21" fmla="*/ 29 h 35"/>
                  <a:gd name="T22" fmla="*/ 28 w 38"/>
                  <a:gd name="T23" fmla="*/ 33 h 35"/>
                  <a:gd name="T24" fmla="*/ 25 w 38"/>
                  <a:gd name="T25" fmla="*/ 35 h 35"/>
                  <a:gd name="T26" fmla="*/ 21 w 38"/>
                  <a:gd name="T27" fmla="*/ 35 h 35"/>
                  <a:gd name="T28" fmla="*/ 18 w 38"/>
                  <a:gd name="T29" fmla="*/ 34 h 35"/>
                  <a:gd name="T30" fmla="*/ 18 w 38"/>
                  <a:gd name="T31" fmla="*/ 34 h 35"/>
                  <a:gd name="T32" fmla="*/ 16 w 38"/>
                  <a:gd name="T33" fmla="*/ 33 h 35"/>
                  <a:gd name="T34" fmla="*/ 13 w 38"/>
                  <a:gd name="T35" fmla="*/ 30 h 35"/>
                  <a:gd name="T36" fmla="*/ 12 w 38"/>
                  <a:gd name="T37" fmla="*/ 27 h 35"/>
                  <a:gd name="T38" fmla="*/ 12 w 38"/>
                  <a:gd name="T39" fmla="*/ 22 h 35"/>
                  <a:gd name="T40" fmla="*/ 12 w 38"/>
                  <a:gd name="T41" fmla="*/ 22 h 35"/>
                  <a:gd name="T42" fmla="*/ 6 w 38"/>
                  <a:gd name="T43" fmla="*/ 22 h 35"/>
                  <a:gd name="T44" fmla="*/ 3 w 38"/>
                  <a:gd name="T45" fmla="*/ 21 h 35"/>
                  <a:gd name="T46" fmla="*/ 3 w 38"/>
                  <a:gd name="T47" fmla="*/ 21 h 35"/>
                  <a:gd name="T48" fmla="*/ 2 w 38"/>
                  <a:gd name="T49" fmla="*/ 20 h 35"/>
                  <a:gd name="T50" fmla="*/ 1 w 38"/>
                  <a:gd name="T51" fmla="*/ 18 h 35"/>
                  <a:gd name="T52" fmla="*/ 0 w 38"/>
                  <a:gd name="T53" fmla="*/ 16 h 35"/>
                  <a:gd name="T54" fmla="*/ 1 w 38"/>
                  <a:gd name="T55" fmla="*/ 12 h 35"/>
                  <a:gd name="T56" fmla="*/ 1 w 38"/>
                  <a:gd name="T57" fmla="*/ 12 h 35"/>
                  <a:gd name="T58" fmla="*/ 3 w 38"/>
                  <a:gd name="T59" fmla="*/ 10 h 35"/>
                  <a:gd name="T60" fmla="*/ 4 w 38"/>
                  <a:gd name="T61" fmla="*/ 8 h 35"/>
                  <a:gd name="T62" fmla="*/ 6 w 38"/>
                  <a:gd name="T63" fmla="*/ 8 h 35"/>
                  <a:gd name="T64" fmla="*/ 10 w 38"/>
                  <a:gd name="T65" fmla="*/ 8 h 35"/>
                  <a:gd name="T66" fmla="*/ 10 w 38"/>
                  <a:gd name="T67" fmla="*/ 8 h 35"/>
                  <a:gd name="T68" fmla="*/ 12 w 38"/>
                  <a:gd name="T69" fmla="*/ 10 h 35"/>
                  <a:gd name="T70" fmla="*/ 13 w 38"/>
                  <a:gd name="T71" fmla="*/ 12 h 35"/>
                  <a:gd name="T72" fmla="*/ 13 w 38"/>
                  <a:gd name="T73" fmla="*/ 17 h 35"/>
                  <a:gd name="T74" fmla="*/ 13 w 38"/>
                  <a:gd name="T75" fmla="*/ 17 h 35"/>
                  <a:gd name="T76" fmla="*/ 28 w 38"/>
                  <a:gd name="T77" fmla="*/ 16 h 35"/>
                  <a:gd name="T78" fmla="*/ 28 w 38"/>
                  <a:gd name="T79" fmla="*/ 16 h 35"/>
                  <a:gd name="T80" fmla="*/ 26 w 38"/>
                  <a:gd name="T81" fmla="*/ 11 h 35"/>
                  <a:gd name="T82" fmla="*/ 23 w 38"/>
                  <a:gd name="T83" fmla="*/ 9 h 35"/>
                  <a:gd name="T84" fmla="*/ 23 w 38"/>
                  <a:gd name="T85" fmla="*/ 9 h 35"/>
                  <a:gd name="T86" fmla="*/ 22 w 38"/>
                  <a:gd name="T87" fmla="*/ 9 h 35"/>
                  <a:gd name="T88" fmla="*/ 20 w 38"/>
                  <a:gd name="T89" fmla="*/ 11 h 35"/>
                  <a:gd name="T90" fmla="*/ 19 w 38"/>
                  <a:gd name="T91" fmla="*/ 10 h 35"/>
                  <a:gd name="T92" fmla="*/ 23 w 38"/>
                  <a:gd name="T93" fmla="*/ 0 h 35"/>
                  <a:gd name="T94" fmla="*/ 25 w 38"/>
                  <a:gd name="T95" fmla="*/ 1 h 35"/>
                  <a:gd name="T96" fmla="*/ 25 w 38"/>
                  <a:gd name="T97" fmla="*/ 1 h 35"/>
                  <a:gd name="T98" fmla="*/ 25 w 38"/>
                  <a:gd name="T99" fmla="*/ 4 h 35"/>
                  <a:gd name="T100" fmla="*/ 26 w 38"/>
                  <a:gd name="T101" fmla="*/ 8 h 35"/>
                  <a:gd name="T102" fmla="*/ 26 w 38"/>
                  <a:gd name="T103" fmla="*/ 8 h 35"/>
                  <a:gd name="T104" fmla="*/ 30 w 38"/>
                  <a:gd name="T105" fmla="*/ 15 h 35"/>
                  <a:gd name="T106" fmla="*/ 30 w 38"/>
                  <a:gd name="T107" fmla="*/ 15 h 35"/>
                  <a:gd name="T108" fmla="*/ 34 w 38"/>
                  <a:gd name="T109" fmla="*/ 13 h 35"/>
                  <a:gd name="T110" fmla="*/ 36 w 38"/>
                  <a:gd name="T111" fmla="*/ 12 h 35"/>
                  <a:gd name="T112" fmla="*/ 36 w 38"/>
                  <a:gd name="T113" fmla="*/ 12 h 35"/>
                  <a:gd name="T114" fmla="*/ 37 w 38"/>
                  <a:gd name="T115" fmla="*/ 9 h 35"/>
                  <a:gd name="T116" fmla="*/ 36 w 38"/>
                  <a:gd name="T117" fmla="*/ 7 h 35"/>
                  <a:gd name="T118" fmla="*/ 38 w 38"/>
                  <a:gd name="T119" fmla="*/ 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 h="35">
                    <a:moveTo>
                      <a:pt x="38" y="8"/>
                    </a:moveTo>
                    <a:lnTo>
                      <a:pt x="38" y="8"/>
                    </a:lnTo>
                    <a:lnTo>
                      <a:pt x="38" y="11"/>
                    </a:lnTo>
                    <a:lnTo>
                      <a:pt x="38" y="15"/>
                    </a:lnTo>
                    <a:lnTo>
                      <a:pt x="38" y="15"/>
                    </a:lnTo>
                    <a:lnTo>
                      <a:pt x="36" y="18"/>
                    </a:lnTo>
                    <a:lnTo>
                      <a:pt x="31" y="19"/>
                    </a:lnTo>
                    <a:lnTo>
                      <a:pt x="31" y="19"/>
                    </a:lnTo>
                    <a:lnTo>
                      <a:pt x="32" y="25"/>
                    </a:lnTo>
                    <a:lnTo>
                      <a:pt x="30" y="29"/>
                    </a:lnTo>
                    <a:lnTo>
                      <a:pt x="30" y="29"/>
                    </a:lnTo>
                    <a:lnTo>
                      <a:pt x="28" y="33"/>
                    </a:lnTo>
                    <a:lnTo>
                      <a:pt x="25" y="35"/>
                    </a:lnTo>
                    <a:lnTo>
                      <a:pt x="21" y="35"/>
                    </a:lnTo>
                    <a:lnTo>
                      <a:pt x="18" y="34"/>
                    </a:lnTo>
                    <a:lnTo>
                      <a:pt x="18" y="34"/>
                    </a:lnTo>
                    <a:lnTo>
                      <a:pt x="16" y="33"/>
                    </a:lnTo>
                    <a:lnTo>
                      <a:pt x="13" y="30"/>
                    </a:lnTo>
                    <a:lnTo>
                      <a:pt x="12" y="27"/>
                    </a:lnTo>
                    <a:lnTo>
                      <a:pt x="12" y="22"/>
                    </a:lnTo>
                    <a:lnTo>
                      <a:pt x="12" y="22"/>
                    </a:lnTo>
                    <a:lnTo>
                      <a:pt x="6" y="22"/>
                    </a:lnTo>
                    <a:lnTo>
                      <a:pt x="3" y="21"/>
                    </a:lnTo>
                    <a:lnTo>
                      <a:pt x="3" y="21"/>
                    </a:lnTo>
                    <a:lnTo>
                      <a:pt x="2" y="20"/>
                    </a:lnTo>
                    <a:lnTo>
                      <a:pt x="1" y="18"/>
                    </a:lnTo>
                    <a:lnTo>
                      <a:pt x="0" y="16"/>
                    </a:lnTo>
                    <a:lnTo>
                      <a:pt x="1" y="12"/>
                    </a:lnTo>
                    <a:lnTo>
                      <a:pt x="1" y="12"/>
                    </a:lnTo>
                    <a:lnTo>
                      <a:pt x="3" y="10"/>
                    </a:lnTo>
                    <a:lnTo>
                      <a:pt x="4" y="8"/>
                    </a:lnTo>
                    <a:lnTo>
                      <a:pt x="6" y="8"/>
                    </a:lnTo>
                    <a:lnTo>
                      <a:pt x="10" y="8"/>
                    </a:lnTo>
                    <a:lnTo>
                      <a:pt x="10" y="8"/>
                    </a:lnTo>
                    <a:lnTo>
                      <a:pt x="12" y="10"/>
                    </a:lnTo>
                    <a:lnTo>
                      <a:pt x="13" y="12"/>
                    </a:lnTo>
                    <a:lnTo>
                      <a:pt x="13" y="17"/>
                    </a:lnTo>
                    <a:lnTo>
                      <a:pt x="13" y="17"/>
                    </a:lnTo>
                    <a:lnTo>
                      <a:pt x="28" y="16"/>
                    </a:lnTo>
                    <a:lnTo>
                      <a:pt x="28" y="16"/>
                    </a:lnTo>
                    <a:lnTo>
                      <a:pt x="26" y="11"/>
                    </a:lnTo>
                    <a:lnTo>
                      <a:pt x="23" y="9"/>
                    </a:lnTo>
                    <a:lnTo>
                      <a:pt x="23" y="9"/>
                    </a:lnTo>
                    <a:lnTo>
                      <a:pt x="22" y="9"/>
                    </a:lnTo>
                    <a:lnTo>
                      <a:pt x="20" y="11"/>
                    </a:lnTo>
                    <a:lnTo>
                      <a:pt x="19" y="10"/>
                    </a:lnTo>
                    <a:lnTo>
                      <a:pt x="23" y="0"/>
                    </a:lnTo>
                    <a:lnTo>
                      <a:pt x="25" y="1"/>
                    </a:lnTo>
                    <a:lnTo>
                      <a:pt x="25" y="1"/>
                    </a:lnTo>
                    <a:lnTo>
                      <a:pt x="25" y="4"/>
                    </a:lnTo>
                    <a:lnTo>
                      <a:pt x="26" y="8"/>
                    </a:lnTo>
                    <a:lnTo>
                      <a:pt x="26" y="8"/>
                    </a:lnTo>
                    <a:lnTo>
                      <a:pt x="30" y="15"/>
                    </a:lnTo>
                    <a:lnTo>
                      <a:pt x="30" y="15"/>
                    </a:lnTo>
                    <a:lnTo>
                      <a:pt x="34" y="13"/>
                    </a:lnTo>
                    <a:lnTo>
                      <a:pt x="36" y="12"/>
                    </a:lnTo>
                    <a:lnTo>
                      <a:pt x="36" y="12"/>
                    </a:lnTo>
                    <a:lnTo>
                      <a:pt x="37" y="9"/>
                    </a:lnTo>
                    <a:lnTo>
                      <a:pt x="36" y="7"/>
                    </a:lnTo>
                    <a:lnTo>
                      <a:pt x="38" y="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59">
                <a:extLst>
                  <a:ext uri="{FF2B5EF4-FFF2-40B4-BE49-F238E27FC236}">
                    <a16:creationId xmlns:a16="http://schemas.microsoft.com/office/drawing/2014/main" id="{203CE36A-2215-9D48-934A-5D8559437D54}"/>
                  </a:ext>
                </a:extLst>
              </p:cNvPr>
              <p:cNvSpPr>
                <a:spLocks/>
              </p:cNvSpPr>
              <p:nvPr userDrawn="1"/>
            </p:nvSpPr>
            <p:spPr bwMode="auto">
              <a:xfrm>
                <a:off x="7918450" y="268288"/>
                <a:ext cx="36513" cy="39687"/>
              </a:xfrm>
              <a:custGeom>
                <a:avLst/>
                <a:gdLst>
                  <a:gd name="T0" fmla="*/ 25 w 48"/>
                  <a:gd name="T1" fmla="*/ 48 h 49"/>
                  <a:gd name="T2" fmla="*/ 27 w 48"/>
                  <a:gd name="T3" fmla="*/ 43 h 49"/>
                  <a:gd name="T4" fmla="*/ 17 w 48"/>
                  <a:gd name="T5" fmla="*/ 36 h 49"/>
                  <a:gd name="T6" fmla="*/ 6 w 48"/>
                  <a:gd name="T7" fmla="*/ 29 h 49"/>
                  <a:gd name="T8" fmla="*/ 5 w 48"/>
                  <a:gd name="T9" fmla="*/ 29 h 49"/>
                  <a:gd name="T10" fmla="*/ 0 w 48"/>
                  <a:gd name="T11" fmla="*/ 31 h 49"/>
                  <a:gd name="T12" fmla="*/ 11 w 48"/>
                  <a:gd name="T13" fmla="*/ 19 h 49"/>
                  <a:gd name="T14" fmla="*/ 9 w 48"/>
                  <a:gd name="T15" fmla="*/ 22 h 49"/>
                  <a:gd name="T16" fmla="*/ 9 w 48"/>
                  <a:gd name="T17" fmla="*/ 24 h 49"/>
                  <a:gd name="T18" fmla="*/ 17 w 48"/>
                  <a:gd name="T19" fmla="*/ 29 h 49"/>
                  <a:gd name="T20" fmla="*/ 18 w 48"/>
                  <a:gd name="T21" fmla="*/ 30 h 49"/>
                  <a:gd name="T22" fmla="*/ 26 w 48"/>
                  <a:gd name="T23" fmla="*/ 19 h 49"/>
                  <a:gd name="T24" fmla="*/ 26 w 48"/>
                  <a:gd name="T25" fmla="*/ 17 h 49"/>
                  <a:gd name="T26" fmla="*/ 23 w 48"/>
                  <a:gd name="T27" fmla="*/ 15 h 49"/>
                  <a:gd name="T28" fmla="*/ 18 w 48"/>
                  <a:gd name="T29" fmla="*/ 12 h 49"/>
                  <a:gd name="T30" fmla="*/ 16 w 48"/>
                  <a:gd name="T31" fmla="*/ 12 h 49"/>
                  <a:gd name="T32" fmla="*/ 11 w 48"/>
                  <a:gd name="T33" fmla="*/ 14 h 49"/>
                  <a:gd name="T34" fmla="*/ 23 w 48"/>
                  <a:gd name="T35" fmla="*/ 2 h 49"/>
                  <a:gd name="T36" fmla="*/ 21 w 48"/>
                  <a:gd name="T37" fmla="*/ 6 h 49"/>
                  <a:gd name="T38" fmla="*/ 22 w 48"/>
                  <a:gd name="T39" fmla="*/ 7 h 49"/>
                  <a:gd name="T40" fmla="*/ 32 w 48"/>
                  <a:gd name="T41" fmla="*/ 14 h 49"/>
                  <a:gd name="T42" fmla="*/ 42 w 48"/>
                  <a:gd name="T43" fmla="*/ 22 h 49"/>
                  <a:gd name="T44" fmla="*/ 47 w 48"/>
                  <a:gd name="T45" fmla="*/ 19 h 49"/>
                  <a:gd name="T46" fmla="*/ 39 w 48"/>
                  <a:gd name="T47" fmla="*/ 32 h 49"/>
                  <a:gd name="T48" fmla="*/ 36 w 48"/>
                  <a:gd name="T49" fmla="*/ 31 h 49"/>
                  <a:gd name="T50" fmla="*/ 39 w 48"/>
                  <a:gd name="T51" fmla="*/ 26 h 49"/>
                  <a:gd name="T52" fmla="*/ 30 w 48"/>
                  <a:gd name="T53" fmla="*/ 20 h 49"/>
                  <a:gd name="T54" fmla="*/ 28 w 48"/>
                  <a:gd name="T55" fmla="*/ 20 h 49"/>
                  <a:gd name="T56" fmla="*/ 21 w 48"/>
                  <a:gd name="T57" fmla="*/ 30 h 49"/>
                  <a:gd name="T58" fmla="*/ 21 w 48"/>
                  <a:gd name="T59" fmla="*/ 31 h 49"/>
                  <a:gd name="T60" fmla="*/ 22 w 48"/>
                  <a:gd name="T61" fmla="*/ 32 h 49"/>
                  <a:gd name="T62" fmla="*/ 30 w 48"/>
                  <a:gd name="T63" fmla="*/ 38 h 49"/>
                  <a:gd name="T64" fmla="*/ 34 w 48"/>
                  <a:gd name="T65" fmla="*/ 36 h 49"/>
                  <a:gd name="T66" fmla="*/ 27 w 48"/>
                  <a:gd name="T67"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8" h="49">
                    <a:moveTo>
                      <a:pt x="25" y="48"/>
                    </a:moveTo>
                    <a:lnTo>
                      <a:pt x="25" y="48"/>
                    </a:lnTo>
                    <a:lnTo>
                      <a:pt x="27" y="45"/>
                    </a:lnTo>
                    <a:lnTo>
                      <a:pt x="27" y="43"/>
                    </a:lnTo>
                    <a:lnTo>
                      <a:pt x="27" y="43"/>
                    </a:lnTo>
                    <a:lnTo>
                      <a:pt x="17" y="36"/>
                    </a:lnTo>
                    <a:lnTo>
                      <a:pt x="17" y="36"/>
                    </a:lnTo>
                    <a:lnTo>
                      <a:pt x="6" y="29"/>
                    </a:lnTo>
                    <a:lnTo>
                      <a:pt x="6" y="29"/>
                    </a:lnTo>
                    <a:lnTo>
                      <a:pt x="5" y="29"/>
                    </a:lnTo>
                    <a:lnTo>
                      <a:pt x="1" y="32"/>
                    </a:lnTo>
                    <a:lnTo>
                      <a:pt x="0" y="31"/>
                    </a:lnTo>
                    <a:lnTo>
                      <a:pt x="9" y="17"/>
                    </a:lnTo>
                    <a:lnTo>
                      <a:pt x="11" y="19"/>
                    </a:lnTo>
                    <a:lnTo>
                      <a:pt x="11" y="19"/>
                    </a:lnTo>
                    <a:lnTo>
                      <a:pt x="9" y="22"/>
                    </a:lnTo>
                    <a:lnTo>
                      <a:pt x="9" y="24"/>
                    </a:lnTo>
                    <a:lnTo>
                      <a:pt x="9" y="24"/>
                    </a:lnTo>
                    <a:lnTo>
                      <a:pt x="15" y="28"/>
                    </a:lnTo>
                    <a:lnTo>
                      <a:pt x="17" y="29"/>
                    </a:lnTo>
                    <a:lnTo>
                      <a:pt x="17" y="29"/>
                    </a:lnTo>
                    <a:lnTo>
                      <a:pt x="18" y="30"/>
                    </a:lnTo>
                    <a:lnTo>
                      <a:pt x="19" y="29"/>
                    </a:lnTo>
                    <a:lnTo>
                      <a:pt x="26" y="19"/>
                    </a:lnTo>
                    <a:lnTo>
                      <a:pt x="26" y="19"/>
                    </a:lnTo>
                    <a:lnTo>
                      <a:pt x="26" y="17"/>
                    </a:lnTo>
                    <a:lnTo>
                      <a:pt x="25" y="17"/>
                    </a:lnTo>
                    <a:lnTo>
                      <a:pt x="23" y="15"/>
                    </a:lnTo>
                    <a:lnTo>
                      <a:pt x="23" y="15"/>
                    </a:lnTo>
                    <a:lnTo>
                      <a:pt x="18" y="12"/>
                    </a:lnTo>
                    <a:lnTo>
                      <a:pt x="18" y="12"/>
                    </a:lnTo>
                    <a:lnTo>
                      <a:pt x="16" y="12"/>
                    </a:lnTo>
                    <a:lnTo>
                      <a:pt x="14" y="15"/>
                    </a:lnTo>
                    <a:lnTo>
                      <a:pt x="11" y="14"/>
                    </a:lnTo>
                    <a:lnTo>
                      <a:pt x="22" y="0"/>
                    </a:lnTo>
                    <a:lnTo>
                      <a:pt x="23" y="2"/>
                    </a:lnTo>
                    <a:lnTo>
                      <a:pt x="23" y="2"/>
                    </a:lnTo>
                    <a:lnTo>
                      <a:pt x="21" y="6"/>
                    </a:lnTo>
                    <a:lnTo>
                      <a:pt x="22" y="7"/>
                    </a:lnTo>
                    <a:lnTo>
                      <a:pt x="22" y="7"/>
                    </a:lnTo>
                    <a:lnTo>
                      <a:pt x="32" y="14"/>
                    </a:lnTo>
                    <a:lnTo>
                      <a:pt x="32" y="14"/>
                    </a:lnTo>
                    <a:lnTo>
                      <a:pt x="42" y="22"/>
                    </a:lnTo>
                    <a:lnTo>
                      <a:pt x="42" y="22"/>
                    </a:lnTo>
                    <a:lnTo>
                      <a:pt x="43" y="22"/>
                    </a:lnTo>
                    <a:lnTo>
                      <a:pt x="47" y="19"/>
                    </a:lnTo>
                    <a:lnTo>
                      <a:pt x="48" y="20"/>
                    </a:lnTo>
                    <a:lnTo>
                      <a:pt x="39" y="32"/>
                    </a:lnTo>
                    <a:lnTo>
                      <a:pt x="36" y="31"/>
                    </a:lnTo>
                    <a:lnTo>
                      <a:pt x="36" y="31"/>
                    </a:lnTo>
                    <a:lnTo>
                      <a:pt x="39" y="28"/>
                    </a:lnTo>
                    <a:lnTo>
                      <a:pt x="39" y="26"/>
                    </a:lnTo>
                    <a:lnTo>
                      <a:pt x="39" y="26"/>
                    </a:lnTo>
                    <a:lnTo>
                      <a:pt x="30" y="20"/>
                    </a:lnTo>
                    <a:lnTo>
                      <a:pt x="30" y="20"/>
                    </a:lnTo>
                    <a:lnTo>
                      <a:pt x="28" y="20"/>
                    </a:lnTo>
                    <a:lnTo>
                      <a:pt x="27" y="20"/>
                    </a:lnTo>
                    <a:lnTo>
                      <a:pt x="21" y="30"/>
                    </a:lnTo>
                    <a:lnTo>
                      <a:pt x="21" y="30"/>
                    </a:lnTo>
                    <a:lnTo>
                      <a:pt x="21" y="31"/>
                    </a:lnTo>
                    <a:lnTo>
                      <a:pt x="22" y="32"/>
                    </a:lnTo>
                    <a:lnTo>
                      <a:pt x="22" y="32"/>
                    </a:lnTo>
                    <a:lnTo>
                      <a:pt x="30" y="38"/>
                    </a:lnTo>
                    <a:lnTo>
                      <a:pt x="30" y="38"/>
                    </a:lnTo>
                    <a:lnTo>
                      <a:pt x="32" y="38"/>
                    </a:lnTo>
                    <a:lnTo>
                      <a:pt x="34" y="36"/>
                    </a:lnTo>
                    <a:lnTo>
                      <a:pt x="36" y="37"/>
                    </a:lnTo>
                    <a:lnTo>
                      <a:pt x="27" y="49"/>
                    </a:lnTo>
                    <a:lnTo>
                      <a:pt x="25"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60">
                <a:extLst>
                  <a:ext uri="{FF2B5EF4-FFF2-40B4-BE49-F238E27FC236}">
                    <a16:creationId xmlns:a16="http://schemas.microsoft.com/office/drawing/2014/main" id="{9E7259DF-4707-BC4A-8CBD-F5075AB5910C}"/>
                  </a:ext>
                </a:extLst>
              </p:cNvPr>
              <p:cNvSpPr>
                <a:spLocks/>
              </p:cNvSpPr>
              <p:nvPr userDrawn="1"/>
            </p:nvSpPr>
            <p:spPr bwMode="auto">
              <a:xfrm>
                <a:off x="7937500" y="244475"/>
                <a:ext cx="31750" cy="31750"/>
              </a:xfrm>
              <a:custGeom>
                <a:avLst/>
                <a:gdLst>
                  <a:gd name="T0" fmla="*/ 0 w 41"/>
                  <a:gd name="T1" fmla="*/ 26 h 39"/>
                  <a:gd name="T2" fmla="*/ 10 w 41"/>
                  <a:gd name="T3" fmla="*/ 15 h 39"/>
                  <a:gd name="T4" fmla="*/ 13 w 41"/>
                  <a:gd name="T5" fmla="*/ 16 h 39"/>
                  <a:gd name="T6" fmla="*/ 13 w 41"/>
                  <a:gd name="T7" fmla="*/ 16 h 39"/>
                  <a:gd name="T8" fmla="*/ 9 w 41"/>
                  <a:gd name="T9" fmla="*/ 19 h 39"/>
                  <a:gd name="T10" fmla="*/ 10 w 41"/>
                  <a:gd name="T11" fmla="*/ 20 h 39"/>
                  <a:gd name="T12" fmla="*/ 10 w 41"/>
                  <a:gd name="T13" fmla="*/ 20 h 39"/>
                  <a:gd name="T14" fmla="*/ 23 w 41"/>
                  <a:gd name="T15" fmla="*/ 33 h 39"/>
                  <a:gd name="T16" fmla="*/ 23 w 41"/>
                  <a:gd name="T17" fmla="*/ 33 h 39"/>
                  <a:gd name="T18" fmla="*/ 25 w 41"/>
                  <a:gd name="T19" fmla="*/ 34 h 39"/>
                  <a:gd name="T20" fmla="*/ 28 w 41"/>
                  <a:gd name="T21" fmla="*/ 35 h 39"/>
                  <a:gd name="T22" fmla="*/ 32 w 41"/>
                  <a:gd name="T23" fmla="*/ 35 h 39"/>
                  <a:gd name="T24" fmla="*/ 35 w 41"/>
                  <a:gd name="T25" fmla="*/ 33 h 39"/>
                  <a:gd name="T26" fmla="*/ 35 w 41"/>
                  <a:gd name="T27" fmla="*/ 33 h 39"/>
                  <a:gd name="T28" fmla="*/ 37 w 41"/>
                  <a:gd name="T29" fmla="*/ 28 h 39"/>
                  <a:gd name="T30" fmla="*/ 37 w 41"/>
                  <a:gd name="T31" fmla="*/ 25 h 39"/>
                  <a:gd name="T32" fmla="*/ 35 w 41"/>
                  <a:gd name="T33" fmla="*/ 21 h 39"/>
                  <a:gd name="T34" fmla="*/ 31 w 41"/>
                  <a:gd name="T35" fmla="*/ 17 h 39"/>
                  <a:gd name="T36" fmla="*/ 31 w 41"/>
                  <a:gd name="T37" fmla="*/ 17 h 39"/>
                  <a:gd name="T38" fmla="*/ 22 w 41"/>
                  <a:gd name="T39" fmla="*/ 8 h 39"/>
                  <a:gd name="T40" fmla="*/ 22 w 41"/>
                  <a:gd name="T41" fmla="*/ 8 h 39"/>
                  <a:gd name="T42" fmla="*/ 20 w 41"/>
                  <a:gd name="T43" fmla="*/ 8 h 39"/>
                  <a:gd name="T44" fmla="*/ 16 w 41"/>
                  <a:gd name="T45" fmla="*/ 11 h 39"/>
                  <a:gd name="T46" fmla="*/ 15 w 41"/>
                  <a:gd name="T47" fmla="*/ 9 h 39"/>
                  <a:gd name="T48" fmla="*/ 24 w 41"/>
                  <a:gd name="T49" fmla="*/ 0 h 39"/>
                  <a:gd name="T50" fmla="*/ 25 w 41"/>
                  <a:gd name="T51" fmla="*/ 1 h 39"/>
                  <a:gd name="T52" fmla="*/ 25 w 41"/>
                  <a:gd name="T53" fmla="*/ 1 h 39"/>
                  <a:gd name="T54" fmla="*/ 23 w 41"/>
                  <a:gd name="T55" fmla="*/ 4 h 39"/>
                  <a:gd name="T56" fmla="*/ 23 w 41"/>
                  <a:gd name="T57" fmla="*/ 6 h 39"/>
                  <a:gd name="T58" fmla="*/ 23 w 41"/>
                  <a:gd name="T59" fmla="*/ 6 h 39"/>
                  <a:gd name="T60" fmla="*/ 35 w 41"/>
                  <a:gd name="T61" fmla="*/ 17 h 39"/>
                  <a:gd name="T62" fmla="*/ 35 w 41"/>
                  <a:gd name="T63" fmla="*/ 17 h 39"/>
                  <a:gd name="T64" fmla="*/ 39 w 41"/>
                  <a:gd name="T65" fmla="*/ 20 h 39"/>
                  <a:gd name="T66" fmla="*/ 41 w 41"/>
                  <a:gd name="T67" fmla="*/ 25 h 39"/>
                  <a:gd name="T68" fmla="*/ 41 w 41"/>
                  <a:gd name="T69" fmla="*/ 27 h 39"/>
                  <a:gd name="T70" fmla="*/ 41 w 41"/>
                  <a:gd name="T71" fmla="*/ 29 h 39"/>
                  <a:gd name="T72" fmla="*/ 39 w 41"/>
                  <a:gd name="T73" fmla="*/ 33 h 39"/>
                  <a:gd name="T74" fmla="*/ 36 w 41"/>
                  <a:gd name="T75" fmla="*/ 35 h 39"/>
                  <a:gd name="T76" fmla="*/ 36 w 41"/>
                  <a:gd name="T77" fmla="*/ 35 h 39"/>
                  <a:gd name="T78" fmla="*/ 33 w 41"/>
                  <a:gd name="T79" fmla="*/ 38 h 39"/>
                  <a:gd name="T80" fmla="*/ 28 w 41"/>
                  <a:gd name="T81" fmla="*/ 39 h 39"/>
                  <a:gd name="T82" fmla="*/ 24 w 41"/>
                  <a:gd name="T83" fmla="*/ 39 h 39"/>
                  <a:gd name="T84" fmla="*/ 18 w 41"/>
                  <a:gd name="T85" fmla="*/ 36 h 39"/>
                  <a:gd name="T86" fmla="*/ 18 w 41"/>
                  <a:gd name="T87" fmla="*/ 36 h 39"/>
                  <a:gd name="T88" fmla="*/ 6 w 41"/>
                  <a:gd name="T89" fmla="*/ 25 h 39"/>
                  <a:gd name="T90" fmla="*/ 6 w 41"/>
                  <a:gd name="T91" fmla="*/ 25 h 39"/>
                  <a:gd name="T92" fmla="*/ 5 w 41"/>
                  <a:gd name="T93" fmla="*/ 25 h 39"/>
                  <a:gd name="T94" fmla="*/ 1 w 41"/>
                  <a:gd name="T95" fmla="*/ 28 h 39"/>
                  <a:gd name="T96" fmla="*/ 0 w 41"/>
                  <a:gd name="T97" fmla="*/ 2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1" h="39">
                    <a:moveTo>
                      <a:pt x="0" y="26"/>
                    </a:moveTo>
                    <a:lnTo>
                      <a:pt x="10" y="15"/>
                    </a:lnTo>
                    <a:lnTo>
                      <a:pt x="13" y="16"/>
                    </a:lnTo>
                    <a:lnTo>
                      <a:pt x="13" y="16"/>
                    </a:lnTo>
                    <a:lnTo>
                      <a:pt x="9" y="19"/>
                    </a:lnTo>
                    <a:lnTo>
                      <a:pt x="10" y="20"/>
                    </a:lnTo>
                    <a:lnTo>
                      <a:pt x="10" y="20"/>
                    </a:lnTo>
                    <a:lnTo>
                      <a:pt x="23" y="33"/>
                    </a:lnTo>
                    <a:lnTo>
                      <a:pt x="23" y="33"/>
                    </a:lnTo>
                    <a:lnTo>
                      <a:pt x="25" y="34"/>
                    </a:lnTo>
                    <a:lnTo>
                      <a:pt x="28" y="35"/>
                    </a:lnTo>
                    <a:lnTo>
                      <a:pt x="32" y="35"/>
                    </a:lnTo>
                    <a:lnTo>
                      <a:pt x="35" y="33"/>
                    </a:lnTo>
                    <a:lnTo>
                      <a:pt x="35" y="33"/>
                    </a:lnTo>
                    <a:lnTo>
                      <a:pt x="37" y="28"/>
                    </a:lnTo>
                    <a:lnTo>
                      <a:pt x="37" y="25"/>
                    </a:lnTo>
                    <a:lnTo>
                      <a:pt x="35" y="21"/>
                    </a:lnTo>
                    <a:lnTo>
                      <a:pt x="31" y="17"/>
                    </a:lnTo>
                    <a:lnTo>
                      <a:pt x="31" y="17"/>
                    </a:lnTo>
                    <a:lnTo>
                      <a:pt x="22" y="8"/>
                    </a:lnTo>
                    <a:lnTo>
                      <a:pt x="22" y="8"/>
                    </a:lnTo>
                    <a:lnTo>
                      <a:pt x="20" y="8"/>
                    </a:lnTo>
                    <a:lnTo>
                      <a:pt x="16" y="11"/>
                    </a:lnTo>
                    <a:lnTo>
                      <a:pt x="15" y="9"/>
                    </a:lnTo>
                    <a:lnTo>
                      <a:pt x="24" y="0"/>
                    </a:lnTo>
                    <a:lnTo>
                      <a:pt x="25" y="1"/>
                    </a:lnTo>
                    <a:lnTo>
                      <a:pt x="25" y="1"/>
                    </a:lnTo>
                    <a:lnTo>
                      <a:pt x="23" y="4"/>
                    </a:lnTo>
                    <a:lnTo>
                      <a:pt x="23" y="6"/>
                    </a:lnTo>
                    <a:lnTo>
                      <a:pt x="23" y="6"/>
                    </a:lnTo>
                    <a:lnTo>
                      <a:pt x="35" y="17"/>
                    </a:lnTo>
                    <a:lnTo>
                      <a:pt x="35" y="17"/>
                    </a:lnTo>
                    <a:lnTo>
                      <a:pt x="39" y="20"/>
                    </a:lnTo>
                    <a:lnTo>
                      <a:pt x="41" y="25"/>
                    </a:lnTo>
                    <a:lnTo>
                      <a:pt x="41" y="27"/>
                    </a:lnTo>
                    <a:lnTo>
                      <a:pt x="41" y="29"/>
                    </a:lnTo>
                    <a:lnTo>
                      <a:pt x="39" y="33"/>
                    </a:lnTo>
                    <a:lnTo>
                      <a:pt x="36" y="35"/>
                    </a:lnTo>
                    <a:lnTo>
                      <a:pt x="36" y="35"/>
                    </a:lnTo>
                    <a:lnTo>
                      <a:pt x="33" y="38"/>
                    </a:lnTo>
                    <a:lnTo>
                      <a:pt x="28" y="39"/>
                    </a:lnTo>
                    <a:lnTo>
                      <a:pt x="24" y="39"/>
                    </a:lnTo>
                    <a:lnTo>
                      <a:pt x="18" y="36"/>
                    </a:lnTo>
                    <a:lnTo>
                      <a:pt x="18" y="36"/>
                    </a:lnTo>
                    <a:lnTo>
                      <a:pt x="6" y="25"/>
                    </a:lnTo>
                    <a:lnTo>
                      <a:pt x="6" y="25"/>
                    </a:lnTo>
                    <a:lnTo>
                      <a:pt x="5" y="25"/>
                    </a:lnTo>
                    <a:lnTo>
                      <a:pt x="1" y="28"/>
                    </a:lnTo>
                    <a:lnTo>
                      <a:pt x="0"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61">
                <a:extLst>
                  <a:ext uri="{FF2B5EF4-FFF2-40B4-BE49-F238E27FC236}">
                    <a16:creationId xmlns:a16="http://schemas.microsoft.com/office/drawing/2014/main" id="{9979D890-E5CA-3343-81D6-ECCC5D7EDA24}"/>
                  </a:ext>
                </a:extLst>
              </p:cNvPr>
              <p:cNvSpPr>
                <a:spLocks/>
              </p:cNvSpPr>
              <p:nvPr userDrawn="1"/>
            </p:nvSpPr>
            <p:spPr bwMode="auto">
              <a:xfrm>
                <a:off x="7958138" y="220663"/>
                <a:ext cx="42863" cy="41275"/>
              </a:xfrm>
              <a:custGeom>
                <a:avLst/>
                <a:gdLst>
                  <a:gd name="T0" fmla="*/ 20 w 54"/>
                  <a:gd name="T1" fmla="*/ 51 h 52"/>
                  <a:gd name="T2" fmla="*/ 20 w 54"/>
                  <a:gd name="T3" fmla="*/ 51 h 52"/>
                  <a:gd name="T4" fmla="*/ 23 w 54"/>
                  <a:gd name="T5" fmla="*/ 48 h 52"/>
                  <a:gd name="T6" fmla="*/ 23 w 54"/>
                  <a:gd name="T7" fmla="*/ 47 h 52"/>
                  <a:gd name="T8" fmla="*/ 23 w 54"/>
                  <a:gd name="T9" fmla="*/ 47 h 52"/>
                  <a:gd name="T10" fmla="*/ 15 w 54"/>
                  <a:gd name="T11" fmla="*/ 37 h 52"/>
                  <a:gd name="T12" fmla="*/ 15 w 54"/>
                  <a:gd name="T13" fmla="*/ 37 h 52"/>
                  <a:gd name="T14" fmla="*/ 7 w 54"/>
                  <a:gd name="T15" fmla="*/ 27 h 52"/>
                  <a:gd name="T16" fmla="*/ 7 w 54"/>
                  <a:gd name="T17" fmla="*/ 27 h 52"/>
                  <a:gd name="T18" fmla="*/ 6 w 54"/>
                  <a:gd name="T19" fmla="*/ 26 h 52"/>
                  <a:gd name="T20" fmla="*/ 1 w 54"/>
                  <a:gd name="T21" fmla="*/ 30 h 52"/>
                  <a:gd name="T22" fmla="*/ 0 w 54"/>
                  <a:gd name="T23" fmla="*/ 27 h 52"/>
                  <a:gd name="T24" fmla="*/ 9 w 54"/>
                  <a:gd name="T25" fmla="*/ 20 h 52"/>
                  <a:gd name="T26" fmla="*/ 9 w 54"/>
                  <a:gd name="T27" fmla="*/ 20 h 52"/>
                  <a:gd name="T28" fmla="*/ 10 w 54"/>
                  <a:gd name="T29" fmla="*/ 21 h 52"/>
                  <a:gd name="T30" fmla="*/ 33 w 54"/>
                  <a:gd name="T31" fmla="*/ 33 h 52"/>
                  <a:gd name="T32" fmla="*/ 33 w 54"/>
                  <a:gd name="T33" fmla="*/ 33 h 52"/>
                  <a:gd name="T34" fmla="*/ 24 w 54"/>
                  <a:gd name="T35" fmla="*/ 8 h 52"/>
                  <a:gd name="T36" fmla="*/ 33 w 54"/>
                  <a:gd name="T37" fmla="*/ 0 h 52"/>
                  <a:gd name="T38" fmla="*/ 34 w 54"/>
                  <a:gd name="T39" fmla="*/ 1 h 52"/>
                  <a:gd name="T40" fmla="*/ 34 w 54"/>
                  <a:gd name="T41" fmla="*/ 1 h 52"/>
                  <a:gd name="T42" fmla="*/ 31 w 54"/>
                  <a:gd name="T43" fmla="*/ 5 h 52"/>
                  <a:gd name="T44" fmla="*/ 31 w 54"/>
                  <a:gd name="T45" fmla="*/ 6 h 52"/>
                  <a:gd name="T46" fmla="*/ 31 w 54"/>
                  <a:gd name="T47" fmla="*/ 6 h 52"/>
                  <a:gd name="T48" fmla="*/ 31 w 54"/>
                  <a:gd name="T49" fmla="*/ 6 h 52"/>
                  <a:gd name="T50" fmla="*/ 40 w 54"/>
                  <a:gd name="T51" fmla="*/ 16 h 52"/>
                  <a:gd name="T52" fmla="*/ 40 w 54"/>
                  <a:gd name="T53" fmla="*/ 16 h 52"/>
                  <a:gd name="T54" fmla="*/ 48 w 54"/>
                  <a:gd name="T55" fmla="*/ 25 h 52"/>
                  <a:gd name="T56" fmla="*/ 48 w 54"/>
                  <a:gd name="T57" fmla="*/ 25 h 52"/>
                  <a:gd name="T58" fmla="*/ 49 w 54"/>
                  <a:gd name="T59" fmla="*/ 25 h 52"/>
                  <a:gd name="T60" fmla="*/ 53 w 54"/>
                  <a:gd name="T61" fmla="*/ 23 h 52"/>
                  <a:gd name="T62" fmla="*/ 54 w 54"/>
                  <a:gd name="T63" fmla="*/ 24 h 52"/>
                  <a:gd name="T64" fmla="*/ 42 w 54"/>
                  <a:gd name="T65" fmla="*/ 35 h 52"/>
                  <a:gd name="T66" fmla="*/ 41 w 54"/>
                  <a:gd name="T67" fmla="*/ 33 h 52"/>
                  <a:gd name="T68" fmla="*/ 41 w 54"/>
                  <a:gd name="T69" fmla="*/ 33 h 52"/>
                  <a:gd name="T70" fmla="*/ 43 w 54"/>
                  <a:gd name="T71" fmla="*/ 31 h 52"/>
                  <a:gd name="T72" fmla="*/ 43 w 54"/>
                  <a:gd name="T73" fmla="*/ 29 h 52"/>
                  <a:gd name="T74" fmla="*/ 26 w 54"/>
                  <a:gd name="T75" fmla="*/ 9 h 52"/>
                  <a:gd name="T76" fmla="*/ 26 w 54"/>
                  <a:gd name="T77" fmla="*/ 9 h 52"/>
                  <a:gd name="T78" fmla="*/ 36 w 54"/>
                  <a:gd name="T79" fmla="*/ 35 h 52"/>
                  <a:gd name="T80" fmla="*/ 36 w 54"/>
                  <a:gd name="T81" fmla="*/ 35 h 52"/>
                  <a:gd name="T82" fmla="*/ 37 w 54"/>
                  <a:gd name="T83" fmla="*/ 38 h 52"/>
                  <a:gd name="T84" fmla="*/ 35 w 54"/>
                  <a:gd name="T85" fmla="*/ 40 h 52"/>
                  <a:gd name="T86" fmla="*/ 35 w 54"/>
                  <a:gd name="T87" fmla="*/ 40 h 52"/>
                  <a:gd name="T88" fmla="*/ 33 w 54"/>
                  <a:gd name="T89" fmla="*/ 39 h 52"/>
                  <a:gd name="T90" fmla="*/ 8 w 54"/>
                  <a:gd name="T91" fmla="*/ 25 h 52"/>
                  <a:gd name="T92" fmla="*/ 8 w 54"/>
                  <a:gd name="T93" fmla="*/ 25 h 52"/>
                  <a:gd name="T94" fmla="*/ 23 w 54"/>
                  <a:gd name="T95" fmla="*/ 41 h 52"/>
                  <a:gd name="T96" fmla="*/ 23 w 54"/>
                  <a:gd name="T97" fmla="*/ 41 h 52"/>
                  <a:gd name="T98" fmla="*/ 25 w 54"/>
                  <a:gd name="T99" fmla="*/ 44 h 52"/>
                  <a:gd name="T100" fmla="*/ 25 w 54"/>
                  <a:gd name="T101" fmla="*/ 44 h 52"/>
                  <a:gd name="T102" fmla="*/ 27 w 54"/>
                  <a:gd name="T103" fmla="*/ 44 h 52"/>
                  <a:gd name="T104" fmla="*/ 31 w 54"/>
                  <a:gd name="T105" fmla="*/ 42 h 52"/>
                  <a:gd name="T106" fmla="*/ 32 w 54"/>
                  <a:gd name="T107" fmla="*/ 44 h 52"/>
                  <a:gd name="T108" fmla="*/ 22 w 54"/>
                  <a:gd name="T109" fmla="*/ 52 h 52"/>
                  <a:gd name="T110" fmla="*/ 20 w 54"/>
                  <a:gd name="T111" fmla="*/ 5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 h="52">
                    <a:moveTo>
                      <a:pt x="20" y="51"/>
                    </a:moveTo>
                    <a:lnTo>
                      <a:pt x="20" y="51"/>
                    </a:lnTo>
                    <a:lnTo>
                      <a:pt x="23" y="48"/>
                    </a:lnTo>
                    <a:lnTo>
                      <a:pt x="23" y="47"/>
                    </a:lnTo>
                    <a:lnTo>
                      <a:pt x="23" y="47"/>
                    </a:lnTo>
                    <a:lnTo>
                      <a:pt x="15" y="37"/>
                    </a:lnTo>
                    <a:lnTo>
                      <a:pt x="15" y="37"/>
                    </a:lnTo>
                    <a:lnTo>
                      <a:pt x="7" y="27"/>
                    </a:lnTo>
                    <a:lnTo>
                      <a:pt x="7" y="27"/>
                    </a:lnTo>
                    <a:lnTo>
                      <a:pt x="6" y="26"/>
                    </a:lnTo>
                    <a:lnTo>
                      <a:pt x="1" y="30"/>
                    </a:lnTo>
                    <a:lnTo>
                      <a:pt x="0" y="27"/>
                    </a:lnTo>
                    <a:lnTo>
                      <a:pt x="9" y="20"/>
                    </a:lnTo>
                    <a:lnTo>
                      <a:pt x="9" y="20"/>
                    </a:lnTo>
                    <a:lnTo>
                      <a:pt x="10" y="21"/>
                    </a:lnTo>
                    <a:lnTo>
                      <a:pt x="33" y="33"/>
                    </a:lnTo>
                    <a:lnTo>
                      <a:pt x="33" y="33"/>
                    </a:lnTo>
                    <a:lnTo>
                      <a:pt x="24" y="8"/>
                    </a:lnTo>
                    <a:lnTo>
                      <a:pt x="33" y="0"/>
                    </a:lnTo>
                    <a:lnTo>
                      <a:pt x="34" y="1"/>
                    </a:lnTo>
                    <a:lnTo>
                      <a:pt x="34" y="1"/>
                    </a:lnTo>
                    <a:lnTo>
                      <a:pt x="31" y="5"/>
                    </a:lnTo>
                    <a:lnTo>
                      <a:pt x="31" y="6"/>
                    </a:lnTo>
                    <a:lnTo>
                      <a:pt x="31" y="6"/>
                    </a:lnTo>
                    <a:lnTo>
                      <a:pt x="31" y="6"/>
                    </a:lnTo>
                    <a:lnTo>
                      <a:pt x="40" y="16"/>
                    </a:lnTo>
                    <a:lnTo>
                      <a:pt x="40" y="16"/>
                    </a:lnTo>
                    <a:lnTo>
                      <a:pt x="48" y="25"/>
                    </a:lnTo>
                    <a:lnTo>
                      <a:pt x="48" y="25"/>
                    </a:lnTo>
                    <a:lnTo>
                      <a:pt x="49" y="25"/>
                    </a:lnTo>
                    <a:lnTo>
                      <a:pt x="53" y="23"/>
                    </a:lnTo>
                    <a:lnTo>
                      <a:pt x="54" y="24"/>
                    </a:lnTo>
                    <a:lnTo>
                      <a:pt x="42" y="35"/>
                    </a:lnTo>
                    <a:lnTo>
                      <a:pt x="41" y="33"/>
                    </a:lnTo>
                    <a:lnTo>
                      <a:pt x="41" y="33"/>
                    </a:lnTo>
                    <a:lnTo>
                      <a:pt x="43" y="31"/>
                    </a:lnTo>
                    <a:lnTo>
                      <a:pt x="43" y="29"/>
                    </a:lnTo>
                    <a:lnTo>
                      <a:pt x="26" y="9"/>
                    </a:lnTo>
                    <a:lnTo>
                      <a:pt x="26" y="9"/>
                    </a:lnTo>
                    <a:lnTo>
                      <a:pt x="36" y="35"/>
                    </a:lnTo>
                    <a:lnTo>
                      <a:pt x="36" y="35"/>
                    </a:lnTo>
                    <a:lnTo>
                      <a:pt x="37" y="38"/>
                    </a:lnTo>
                    <a:lnTo>
                      <a:pt x="35" y="40"/>
                    </a:lnTo>
                    <a:lnTo>
                      <a:pt x="35" y="40"/>
                    </a:lnTo>
                    <a:lnTo>
                      <a:pt x="33" y="39"/>
                    </a:lnTo>
                    <a:lnTo>
                      <a:pt x="8" y="25"/>
                    </a:lnTo>
                    <a:lnTo>
                      <a:pt x="8" y="25"/>
                    </a:lnTo>
                    <a:lnTo>
                      <a:pt x="23" y="41"/>
                    </a:lnTo>
                    <a:lnTo>
                      <a:pt x="23" y="41"/>
                    </a:lnTo>
                    <a:lnTo>
                      <a:pt x="25" y="44"/>
                    </a:lnTo>
                    <a:lnTo>
                      <a:pt x="25" y="44"/>
                    </a:lnTo>
                    <a:lnTo>
                      <a:pt x="27" y="44"/>
                    </a:lnTo>
                    <a:lnTo>
                      <a:pt x="31" y="42"/>
                    </a:lnTo>
                    <a:lnTo>
                      <a:pt x="32" y="44"/>
                    </a:lnTo>
                    <a:lnTo>
                      <a:pt x="22" y="52"/>
                    </a:lnTo>
                    <a:lnTo>
                      <a:pt x="20" y="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62">
                <a:extLst>
                  <a:ext uri="{FF2B5EF4-FFF2-40B4-BE49-F238E27FC236}">
                    <a16:creationId xmlns:a16="http://schemas.microsoft.com/office/drawing/2014/main" id="{1337016F-5A55-D74D-96D8-992511F256F0}"/>
                  </a:ext>
                </a:extLst>
              </p:cNvPr>
              <p:cNvSpPr>
                <a:spLocks noEditPoints="1"/>
              </p:cNvSpPr>
              <p:nvPr userDrawn="1"/>
            </p:nvSpPr>
            <p:spPr bwMode="auto">
              <a:xfrm>
                <a:off x="7999413" y="207963"/>
                <a:ext cx="25400" cy="30162"/>
              </a:xfrm>
              <a:custGeom>
                <a:avLst/>
                <a:gdLst>
                  <a:gd name="T0" fmla="*/ 15 w 34"/>
                  <a:gd name="T1" fmla="*/ 15 h 37"/>
                  <a:gd name="T2" fmla="*/ 15 w 34"/>
                  <a:gd name="T3" fmla="*/ 15 h 37"/>
                  <a:gd name="T4" fmla="*/ 15 w 34"/>
                  <a:gd name="T5" fmla="*/ 14 h 37"/>
                  <a:gd name="T6" fmla="*/ 15 w 34"/>
                  <a:gd name="T7" fmla="*/ 14 h 37"/>
                  <a:gd name="T8" fmla="*/ 14 w 34"/>
                  <a:gd name="T9" fmla="*/ 14 h 37"/>
                  <a:gd name="T10" fmla="*/ 3 w 34"/>
                  <a:gd name="T11" fmla="*/ 6 h 37"/>
                  <a:gd name="T12" fmla="*/ 7 w 34"/>
                  <a:gd name="T13" fmla="*/ 19 h 37"/>
                  <a:gd name="T14" fmla="*/ 7 w 34"/>
                  <a:gd name="T15" fmla="*/ 19 h 37"/>
                  <a:gd name="T16" fmla="*/ 7 w 34"/>
                  <a:gd name="T17" fmla="*/ 20 h 37"/>
                  <a:gd name="T18" fmla="*/ 7 w 34"/>
                  <a:gd name="T19" fmla="*/ 20 h 37"/>
                  <a:gd name="T20" fmla="*/ 7 w 34"/>
                  <a:gd name="T21" fmla="*/ 20 h 37"/>
                  <a:gd name="T22" fmla="*/ 15 w 34"/>
                  <a:gd name="T23" fmla="*/ 15 h 37"/>
                  <a:gd name="T24" fmla="*/ 3 w 34"/>
                  <a:gd name="T25" fmla="*/ 36 h 37"/>
                  <a:gd name="T26" fmla="*/ 3 w 34"/>
                  <a:gd name="T27" fmla="*/ 36 h 37"/>
                  <a:gd name="T28" fmla="*/ 6 w 34"/>
                  <a:gd name="T29" fmla="*/ 35 h 37"/>
                  <a:gd name="T30" fmla="*/ 7 w 34"/>
                  <a:gd name="T31" fmla="*/ 32 h 37"/>
                  <a:gd name="T32" fmla="*/ 6 w 34"/>
                  <a:gd name="T33" fmla="*/ 28 h 37"/>
                  <a:gd name="T34" fmla="*/ 1 w 34"/>
                  <a:gd name="T35" fmla="*/ 6 h 37"/>
                  <a:gd name="T36" fmla="*/ 1 w 34"/>
                  <a:gd name="T37" fmla="*/ 6 h 37"/>
                  <a:gd name="T38" fmla="*/ 0 w 34"/>
                  <a:gd name="T39" fmla="*/ 1 h 37"/>
                  <a:gd name="T40" fmla="*/ 2 w 34"/>
                  <a:gd name="T41" fmla="*/ 0 h 37"/>
                  <a:gd name="T42" fmla="*/ 2 w 34"/>
                  <a:gd name="T43" fmla="*/ 0 h 37"/>
                  <a:gd name="T44" fmla="*/ 7 w 34"/>
                  <a:gd name="T45" fmla="*/ 3 h 37"/>
                  <a:gd name="T46" fmla="*/ 27 w 34"/>
                  <a:gd name="T47" fmla="*/ 17 h 37"/>
                  <a:gd name="T48" fmla="*/ 27 w 34"/>
                  <a:gd name="T49" fmla="*/ 17 h 37"/>
                  <a:gd name="T50" fmla="*/ 29 w 34"/>
                  <a:gd name="T51" fmla="*/ 18 h 37"/>
                  <a:gd name="T52" fmla="*/ 33 w 34"/>
                  <a:gd name="T53" fmla="*/ 17 h 37"/>
                  <a:gd name="T54" fmla="*/ 34 w 34"/>
                  <a:gd name="T55" fmla="*/ 19 h 37"/>
                  <a:gd name="T56" fmla="*/ 20 w 34"/>
                  <a:gd name="T57" fmla="*/ 27 h 37"/>
                  <a:gd name="T58" fmla="*/ 20 w 34"/>
                  <a:gd name="T59" fmla="*/ 26 h 37"/>
                  <a:gd name="T60" fmla="*/ 20 w 34"/>
                  <a:gd name="T61" fmla="*/ 26 h 37"/>
                  <a:gd name="T62" fmla="*/ 23 w 34"/>
                  <a:gd name="T63" fmla="*/ 22 h 37"/>
                  <a:gd name="T64" fmla="*/ 24 w 34"/>
                  <a:gd name="T65" fmla="*/ 22 h 37"/>
                  <a:gd name="T66" fmla="*/ 23 w 34"/>
                  <a:gd name="T67" fmla="*/ 21 h 37"/>
                  <a:gd name="T68" fmla="*/ 23 w 34"/>
                  <a:gd name="T69" fmla="*/ 21 h 37"/>
                  <a:gd name="T70" fmla="*/ 17 w 34"/>
                  <a:gd name="T71" fmla="*/ 17 h 37"/>
                  <a:gd name="T72" fmla="*/ 17 w 34"/>
                  <a:gd name="T73" fmla="*/ 17 h 37"/>
                  <a:gd name="T74" fmla="*/ 17 w 34"/>
                  <a:gd name="T75" fmla="*/ 17 h 37"/>
                  <a:gd name="T76" fmla="*/ 17 w 34"/>
                  <a:gd name="T77" fmla="*/ 17 h 37"/>
                  <a:gd name="T78" fmla="*/ 10 w 34"/>
                  <a:gd name="T79" fmla="*/ 21 h 37"/>
                  <a:gd name="T80" fmla="*/ 10 w 34"/>
                  <a:gd name="T81" fmla="*/ 21 h 37"/>
                  <a:gd name="T82" fmla="*/ 8 w 34"/>
                  <a:gd name="T83" fmla="*/ 22 h 37"/>
                  <a:gd name="T84" fmla="*/ 8 w 34"/>
                  <a:gd name="T85" fmla="*/ 24 h 37"/>
                  <a:gd name="T86" fmla="*/ 8 w 34"/>
                  <a:gd name="T87" fmla="*/ 24 h 37"/>
                  <a:gd name="T88" fmla="*/ 9 w 34"/>
                  <a:gd name="T89" fmla="*/ 30 h 37"/>
                  <a:gd name="T90" fmla="*/ 9 w 34"/>
                  <a:gd name="T91" fmla="*/ 30 h 37"/>
                  <a:gd name="T92" fmla="*/ 10 w 34"/>
                  <a:gd name="T93" fmla="*/ 30 h 37"/>
                  <a:gd name="T94" fmla="*/ 15 w 34"/>
                  <a:gd name="T95" fmla="*/ 29 h 37"/>
                  <a:gd name="T96" fmla="*/ 16 w 34"/>
                  <a:gd name="T97" fmla="*/ 30 h 37"/>
                  <a:gd name="T98" fmla="*/ 5 w 34"/>
                  <a:gd name="T99" fmla="*/ 37 h 37"/>
                  <a:gd name="T100" fmla="*/ 3 w 34"/>
                  <a:gd name="T101" fmla="*/ 3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4" h="37">
                    <a:moveTo>
                      <a:pt x="15" y="15"/>
                    </a:moveTo>
                    <a:lnTo>
                      <a:pt x="15" y="15"/>
                    </a:lnTo>
                    <a:lnTo>
                      <a:pt x="15" y="14"/>
                    </a:lnTo>
                    <a:lnTo>
                      <a:pt x="15" y="14"/>
                    </a:lnTo>
                    <a:lnTo>
                      <a:pt x="14" y="14"/>
                    </a:lnTo>
                    <a:lnTo>
                      <a:pt x="3" y="6"/>
                    </a:lnTo>
                    <a:lnTo>
                      <a:pt x="7" y="19"/>
                    </a:lnTo>
                    <a:lnTo>
                      <a:pt x="7" y="19"/>
                    </a:lnTo>
                    <a:lnTo>
                      <a:pt x="7" y="20"/>
                    </a:lnTo>
                    <a:lnTo>
                      <a:pt x="7" y="20"/>
                    </a:lnTo>
                    <a:lnTo>
                      <a:pt x="7" y="20"/>
                    </a:lnTo>
                    <a:lnTo>
                      <a:pt x="15" y="15"/>
                    </a:lnTo>
                    <a:close/>
                    <a:moveTo>
                      <a:pt x="3" y="36"/>
                    </a:moveTo>
                    <a:lnTo>
                      <a:pt x="3" y="36"/>
                    </a:lnTo>
                    <a:lnTo>
                      <a:pt x="6" y="35"/>
                    </a:lnTo>
                    <a:lnTo>
                      <a:pt x="7" y="32"/>
                    </a:lnTo>
                    <a:lnTo>
                      <a:pt x="6" y="28"/>
                    </a:lnTo>
                    <a:lnTo>
                      <a:pt x="1" y="6"/>
                    </a:lnTo>
                    <a:lnTo>
                      <a:pt x="1" y="6"/>
                    </a:lnTo>
                    <a:lnTo>
                      <a:pt x="0" y="1"/>
                    </a:lnTo>
                    <a:lnTo>
                      <a:pt x="2" y="0"/>
                    </a:lnTo>
                    <a:lnTo>
                      <a:pt x="2" y="0"/>
                    </a:lnTo>
                    <a:lnTo>
                      <a:pt x="7" y="3"/>
                    </a:lnTo>
                    <a:lnTo>
                      <a:pt x="27" y="17"/>
                    </a:lnTo>
                    <a:lnTo>
                      <a:pt x="27" y="17"/>
                    </a:lnTo>
                    <a:lnTo>
                      <a:pt x="29" y="18"/>
                    </a:lnTo>
                    <a:lnTo>
                      <a:pt x="33" y="17"/>
                    </a:lnTo>
                    <a:lnTo>
                      <a:pt x="34" y="19"/>
                    </a:lnTo>
                    <a:lnTo>
                      <a:pt x="20" y="27"/>
                    </a:lnTo>
                    <a:lnTo>
                      <a:pt x="20" y="26"/>
                    </a:lnTo>
                    <a:lnTo>
                      <a:pt x="20" y="26"/>
                    </a:lnTo>
                    <a:lnTo>
                      <a:pt x="23" y="22"/>
                    </a:lnTo>
                    <a:lnTo>
                      <a:pt x="24" y="22"/>
                    </a:lnTo>
                    <a:lnTo>
                      <a:pt x="23" y="21"/>
                    </a:lnTo>
                    <a:lnTo>
                      <a:pt x="23" y="21"/>
                    </a:lnTo>
                    <a:lnTo>
                      <a:pt x="17" y="17"/>
                    </a:lnTo>
                    <a:lnTo>
                      <a:pt x="17" y="17"/>
                    </a:lnTo>
                    <a:lnTo>
                      <a:pt x="17" y="17"/>
                    </a:lnTo>
                    <a:lnTo>
                      <a:pt x="17" y="17"/>
                    </a:lnTo>
                    <a:lnTo>
                      <a:pt x="10" y="21"/>
                    </a:lnTo>
                    <a:lnTo>
                      <a:pt x="10" y="21"/>
                    </a:lnTo>
                    <a:lnTo>
                      <a:pt x="8" y="22"/>
                    </a:lnTo>
                    <a:lnTo>
                      <a:pt x="8" y="24"/>
                    </a:lnTo>
                    <a:lnTo>
                      <a:pt x="8" y="24"/>
                    </a:lnTo>
                    <a:lnTo>
                      <a:pt x="9" y="30"/>
                    </a:lnTo>
                    <a:lnTo>
                      <a:pt x="9" y="30"/>
                    </a:lnTo>
                    <a:lnTo>
                      <a:pt x="10" y="30"/>
                    </a:lnTo>
                    <a:lnTo>
                      <a:pt x="15" y="29"/>
                    </a:lnTo>
                    <a:lnTo>
                      <a:pt x="16" y="30"/>
                    </a:lnTo>
                    <a:lnTo>
                      <a:pt x="5" y="37"/>
                    </a:lnTo>
                    <a:lnTo>
                      <a:pt x="3"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63">
                <a:extLst>
                  <a:ext uri="{FF2B5EF4-FFF2-40B4-BE49-F238E27FC236}">
                    <a16:creationId xmlns:a16="http://schemas.microsoft.com/office/drawing/2014/main" id="{A7182B47-329A-DD40-BD9B-477F37005207}"/>
                  </a:ext>
                </a:extLst>
              </p:cNvPr>
              <p:cNvSpPr>
                <a:spLocks/>
              </p:cNvSpPr>
              <p:nvPr userDrawn="1"/>
            </p:nvSpPr>
            <p:spPr bwMode="auto">
              <a:xfrm>
                <a:off x="8015288" y="187325"/>
                <a:ext cx="31750" cy="34925"/>
              </a:xfrm>
              <a:custGeom>
                <a:avLst/>
                <a:gdLst>
                  <a:gd name="T0" fmla="*/ 13 w 39"/>
                  <a:gd name="T1" fmla="*/ 42 h 45"/>
                  <a:gd name="T2" fmla="*/ 13 w 39"/>
                  <a:gd name="T3" fmla="*/ 42 h 45"/>
                  <a:gd name="T4" fmla="*/ 17 w 39"/>
                  <a:gd name="T5" fmla="*/ 40 h 45"/>
                  <a:gd name="T6" fmla="*/ 17 w 39"/>
                  <a:gd name="T7" fmla="*/ 39 h 45"/>
                  <a:gd name="T8" fmla="*/ 17 w 39"/>
                  <a:gd name="T9" fmla="*/ 39 h 45"/>
                  <a:gd name="T10" fmla="*/ 11 w 39"/>
                  <a:gd name="T11" fmla="*/ 28 h 45"/>
                  <a:gd name="T12" fmla="*/ 11 w 39"/>
                  <a:gd name="T13" fmla="*/ 28 h 45"/>
                  <a:gd name="T14" fmla="*/ 5 w 39"/>
                  <a:gd name="T15" fmla="*/ 16 h 45"/>
                  <a:gd name="T16" fmla="*/ 5 w 39"/>
                  <a:gd name="T17" fmla="*/ 16 h 45"/>
                  <a:gd name="T18" fmla="*/ 4 w 39"/>
                  <a:gd name="T19" fmla="*/ 16 h 45"/>
                  <a:gd name="T20" fmla="*/ 0 w 39"/>
                  <a:gd name="T21" fmla="*/ 17 h 45"/>
                  <a:gd name="T22" fmla="*/ 0 w 39"/>
                  <a:gd name="T23" fmla="*/ 15 h 45"/>
                  <a:gd name="T24" fmla="*/ 7 w 39"/>
                  <a:gd name="T25" fmla="*/ 11 h 45"/>
                  <a:gd name="T26" fmla="*/ 7 w 39"/>
                  <a:gd name="T27" fmla="*/ 11 h 45"/>
                  <a:gd name="T28" fmla="*/ 10 w 39"/>
                  <a:gd name="T29" fmla="*/ 13 h 45"/>
                  <a:gd name="T30" fmla="*/ 32 w 39"/>
                  <a:gd name="T31" fmla="*/ 25 h 45"/>
                  <a:gd name="T32" fmla="*/ 32 w 39"/>
                  <a:gd name="T33" fmla="*/ 25 h 45"/>
                  <a:gd name="T34" fmla="*/ 29 w 39"/>
                  <a:gd name="T35" fmla="*/ 19 h 45"/>
                  <a:gd name="T36" fmla="*/ 29 w 39"/>
                  <a:gd name="T37" fmla="*/ 19 h 45"/>
                  <a:gd name="T38" fmla="*/ 23 w 39"/>
                  <a:gd name="T39" fmla="*/ 7 h 45"/>
                  <a:gd name="T40" fmla="*/ 23 w 39"/>
                  <a:gd name="T41" fmla="*/ 7 h 45"/>
                  <a:gd name="T42" fmla="*/ 23 w 39"/>
                  <a:gd name="T43" fmla="*/ 7 h 45"/>
                  <a:gd name="T44" fmla="*/ 22 w 39"/>
                  <a:gd name="T45" fmla="*/ 7 h 45"/>
                  <a:gd name="T46" fmla="*/ 18 w 39"/>
                  <a:gd name="T47" fmla="*/ 8 h 45"/>
                  <a:gd name="T48" fmla="*/ 17 w 39"/>
                  <a:gd name="T49" fmla="*/ 6 h 45"/>
                  <a:gd name="T50" fmla="*/ 29 w 39"/>
                  <a:gd name="T51" fmla="*/ 0 h 45"/>
                  <a:gd name="T52" fmla="*/ 30 w 39"/>
                  <a:gd name="T53" fmla="*/ 3 h 45"/>
                  <a:gd name="T54" fmla="*/ 30 w 39"/>
                  <a:gd name="T55" fmla="*/ 3 h 45"/>
                  <a:gd name="T56" fmla="*/ 27 w 39"/>
                  <a:gd name="T57" fmla="*/ 5 h 45"/>
                  <a:gd name="T58" fmla="*/ 26 w 39"/>
                  <a:gd name="T59" fmla="*/ 6 h 45"/>
                  <a:gd name="T60" fmla="*/ 27 w 39"/>
                  <a:gd name="T61" fmla="*/ 7 h 45"/>
                  <a:gd name="T62" fmla="*/ 27 w 39"/>
                  <a:gd name="T63" fmla="*/ 7 h 45"/>
                  <a:gd name="T64" fmla="*/ 30 w 39"/>
                  <a:gd name="T65" fmla="*/ 14 h 45"/>
                  <a:gd name="T66" fmla="*/ 30 w 39"/>
                  <a:gd name="T67" fmla="*/ 14 h 45"/>
                  <a:gd name="T68" fmla="*/ 39 w 39"/>
                  <a:gd name="T69" fmla="*/ 32 h 45"/>
                  <a:gd name="T70" fmla="*/ 36 w 39"/>
                  <a:gd name="T71" fmla="*/ 34 h 45"/>
                  <a:gd name="T72" fmla="*/ 36 w 39"/>
                  <a:gd name="T73" fmla="*/ 34 h 45"/>
                  <a:gd name="T74" fmla="*/ 27 w 39"/>
                  <a:gd name="T75" fmla="*/ 28 h 45"/>
                  <a:gd name="T76" fmla="*/ 9 w 39"/>
                  <a:gd name="T77" fmla="*/ 19 h 45"/>
                  <a:gd name="T78" fmla="*/ 9 w 39"/>
                  <a:gd name="T79" fmla="*/ 19 h 45"/>
                  <a:gd name="T80" fmla="*/ 13 w 39"/>
                  <a:gd name="T81" fmla="*/ 27 h 45"/>
                  <a:gd name="T82" fmla="*/ 13 w 39"/>
                  <a:gd name="T83" fmla="*/ 27 h 45"/>
                  <a:gd name="T84" fmla="*/ 19 w 39"/>
                  <a:gd name="T85" fmla="*/ 38 h 45"/>
                  <a:gd name="T86" fmla="*/ 19 w 39"/>
                  <a:gd name="T87" fmla="*/ 38 h 45"/>
                  <a:gd name="T88" fmla="*/ 19 w 39"/>
                  <a:gd name="T89" fmla="*/ 39 h 45"/>
                  <a:gd name="T90" fmla="*/ 20 w 39"/>
                  <a:gd name="T91" fmla="*/ 39 h 45"/>
                  <a:gd name="T92" fmla="*/ 26 w 39"/>
                  <a:gd name="T93" fmla="*/ 37 h 45"/>
                  <a:gd name="T94" fmla="*/ 26 w 39"/>
                  <a:gd name="T95" fmla="*/ 39 h 45"/>
                  <a:gd name="T96" fmla="*/ 13 w 39"/>
                  <a:gd name="T97" fmla="*/ 45 h 45"/>
                  <a:gd name="T98" fmla="*/ 13 w 39"/>
                  <a:gd name="T99" fmla="*/ 4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9" h="45">
                    <a:moveTo>
                      <a:pt x="13" y="42"/>
                    </a:moveTo>
                    <a:lnTo>
                      <a:pt x="13" y="42"/>
                    </a:lnTo>
                    <a:lnTo>
                      <a:pt x="17" y="40"/>
                    </a:lnTo>
                    <a:lnTo>
                      <a:pt x="17" y="39"/>
                    </a:lnTo>
                    <a:lnTo>
                      <a:pt x="17" y="39"/>
                    </a:lnTo>
                    <a:lnTo>
                      <a:pt x="11" y="28"/>
                    </a:lnTo>
                    <a:lnTo>
                      <a:pt x="11" y="28"/>
                    </a:lnTo>
                    <a:lnTo>
                      <a:pt x="5" y="16"/>
                    </a:lnTo>
                    <a:lnTo>
                      <a:pt x="5" y="16"/>
                    </a:lnTo>
                    <a:lnTo>
                      <a:pt x="4" y="16"/>
                    </a:lnTo>
                    <a:lnTo>
                      <a:pt x="0" y="17"/>
                    </a:lnTo>
                    <a:lnTo>
                      <a:pt x="0" y="15"/>
                    </a:lnTo>
                    <a:lnTo>
                      <a:pt x="7" y="11"/>
                    </a:lnTo>
                    <a:lnTo>
                      <a:pt x="7" y="11"/>
                    </a:lnTo>
                    <a:lnTo>
                      <a:pt x="10" y="13"/>
                    </a:lnTo>
                    <a:lnTo>
                      <a:pt x="32" y="25"/>
                    </a:lnTo>
                    <a:lnTo>
                      <a:pt x="32" y="25"/>
                    </a:lnTo>
                    <a:lnTo>
                      <a:pt x="29" y="19"/>
                    </a:lnTo>
                    <a:lnTo>
                      <a:pt x="29" y="19"/>
                    </a:lnTo>
                    <a:lnTo>
                      <a:pt x="23" y="7"/>
                    </a:lnTo>
                    <a:lnTo>
                      <a:pt x="23" y="7"/>
                    </a:lnTo>
                    <a:lnTo>
                      <a:pt x="23" y="7"/>
                    </a:lnTo>
                    <a:lnTo>
                      <a:pt x="22" y="7"/>
                    </a:lnTo>
                    <a:lnTo>
                      <a:pt x="18" y="8"/>
                    </a:lnTo>
                    <a:lnTo>
                      <a:pt x="17" y="6"/>
                    </a:lnTo>
                    <a:lnTo>
                      <a:pt x="29" y="0"/>
                    </a:lnTo>
                    <a:lnTo>
                      <a:pt x="30" y="3"/>
                    </a:lnTo>
                    <a:lnTo>
                      <a:pt x="30" y="3"/>
                    </a:lnTo>
                    <a:lnTo>
                      <a:pt x="27" y="5"/>
                    </a:lnTo>
                    <a:lnTo>
                      <a:pt x="26" y="6"/>
                    </a:lnTo>
                    <a:lnTo>
                      <a:pt x="27" y="7"/>
                    </a:lnTo>
                    <a:lnTo>
                      <a:pt x="27" y="7"/>
                    </a:lnTo>
                    <a:lnTo>
                      <a:pt x="30" y="14"/>
                    </a:lnTo>
                    <a:lnTo>
                      <a:pt x="30" y="14"/>
                    </a:lnTo>
                    <a:lnTo>
                      <a:pt x="39" y="32"/>
                    </a:lnTo>
                    <a:lnTo>
                      <a:pt x="36" y="34"/>
                    </a:lnTo>
                    <a:lnTo>
                      <a:pt x="36" y="34"/>
                    </a:lnTo>
                    <a:lnTo>
                      <a:pt x="27" y="28"/>
                    </a:lnTo>
                    <a:lnTo>
                      <a:pt x="9" y="19"/>
                    </a:lnTo>
                    <a:lnTo>
                      <a:pt x="9" y="19"/>
                    </a:lnTo>
                    <a:lnTo>
                      <a:pt x="13" y="27"/>
                    </a:lnTo>
                    <a:lnTo>
                      <a:pt x="13" y="27"/>
                    </a:lnTo>
                    <a:lnTo>
                      <a:pt x="19" y="38"/>
                    </a:lnTo>
                    <a:lnTo>
                      <a:pt x="19" y="38"/>
                    </a:lnTo>
                    <a:lnTo>
                      <a:pt x="19" y="39"/>
                    </a:lnTo>
                    <a:lnTo>
                      <a:pt x="20" y="39"/>
                    </a:lnTo>
                    <a:lnTo>
                      <a:pt x="26" y="37"/>
                    </a:lnTo>
                    <a:lnTo>
                      <a:pt x="26" y="39"/>
                    </a:lnTo>
                    <a:lnTo>
                      <a:pt x="13" y="45"/>
                    </a:lnTo>
                    <a:lnTo>
                      <a:pt x="13"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64">
                <a:extLst>
                  <a:ext uri="{FF2B5EF4-FFF2-40B4-BE49-F238E27FC236}">
                    <a16:creationId xmlns:a16="http://schemas.microsoft.com/office/drawing/2014/main" id="{B19BAEE5-118D-CE44-B1C1-D722E4F96872}"/>
                  </a:ext>
                </a:extLst>
              </p:cNvPr>
              <p:cNvSpPr>
                <a:spLocks/>
              </p:cNvSpPr>
              <p:nvPr userDrawn="1"/>
            </p:nvSpPr>
            <p:spPr bwMode="auto">
              <a:xfrm>
                <a:off x="8061325" y="176213"/>
                <a:ext cx="20638" cy="28575"/>
              </a:xfrm>
              <a:custGeom>
                <a:avLst/>
                <a:gdLst>
                  <a:gd name="T0" fmla="*/ 6 w 27"/>
                  <a:gd name="T1" fmla="*/ 26 h 36"/>
                  <a:gd name="T2" fmla="*/ 10 w 27"/>
                  <a:gd name="T3" fmla="*/ 31 h 36"/>
                  <a:gd name="T4" fmla="*/ 17 w 27"/>
                  <a:gd name="T5" fmla="*/ 31 h 36"/>
                  <a:gd name="T6" fmla="*/ 20 w 27"/>
                  <a:gd name="T7" fmla="*/ 30 h 36"/>
                  <a:gd name="T8" fmla="*/ 23 w 27"/>
                  <a:gd name="T9" fmla="*/ 26 h 36"/>
                  <a:gd name="T10" fmla="*/ 23 w 27"/>
                  <a:gd name="T11" fmla="*/ 24 h 36"/>
                  <a:gd name="T12" fmla="*/ 20 w 27"/>
                  <a:gd name="T13" fmla="*/ 21 h 36"/>
                  <a:gd name="T14" fmla="*/ 11 w 27"/>
                  <a:gd name="T15" fmla="*/ 20 h 36"/>
                  <a:gd name="T16" fmla="*/ 7 w 27"/>
                  <a:gd name="T17" fmla="*/ 20 h 36"/>
                  <a:gd name="T18" fmla="*/ 1 w 27"/>
                  <a:gd name="T19" fmla="*/ 17 h 36"/>
                  <a:gd name="T20" fmla="*/ 0 w 27"/>
                  <a:gd name="T21" fmla="*/ 14 h 36"/>
                  <a:gd name="T22" fmla="*/ 1 w 27"/>
                  <a:gd name="T23" fmla="*/ 7 h 36"/>
                  <a:gd name="T24" fmla="*/ 9 w 27"/>
                  <a:gd name="T25" fmla="*/ 1 h 36"/>
                  <a:gd name="T26" fmla="*/ 14 w 27"/>
                  <a:gd name="T27" fmla="*/ 0 h 36"/>
                  <a:gd name="T28" fmla="*/ 18 w 27"/>
                  <a:gd name="T29" fmla="*/ 0 h 36"/>
                  <a:gd name="T30" fmla="*/ 18 w 27"/>
                  <a:gd name="T31" fmla="*/ 1 h 36"/>
                  <a:gd name="T32" fmla="*/ 18 w 27"/>
                  <a:gd name="T33" fmla="*/ 9 h 36"/>
                  <a:gd name="T34" fmla="*/ 17 w 27"/>
                  <a:gd name="T35" fmla="*/ 5 h 36"/>
                  <a:gd name="T36" fmla="*/ 11 w 27"/>
                  <a:gd name="T37" fmla="*/ 3 h 36"/>
                  <a:gd name="T38" fmla="*/ 9 w 27"/>
                  <a:gd name="T39" fmla="*/ 3 h 36"/>
                  <a:gd name="T40" fmla="*/ 5 w 27"/>
                  <a:gd name="T41" fmla="*/ 7 h 36"/>
                  <a:gd name="T42" fmla="*/ 4 w 27"/>
                  <a:gd name="T43" fmla="*/ 11 h 36"/>
                  <a:gd name="T44" fmla="*/ 6 w 27"/>
                  <a:gd name="T45" fmla="*/ 13 h 36"/>
                  <a:gd name="T46" fmla="*/ 17 w 27"/>
                  <a:gd name="T47" fmla="*/ 14 h 36"/>
                  <a:gd name="T48" fmla="*/ 20 w 27"/>
                  <a:gd name="T49" fmla="*/ 14 h 36"/>
                  <a:gd name="T50" fmla="*/ 25 w 27"/>
                  <a:gd name="T51" fmla="*/ 18 h 36"/>
                  <a:gd name="T52" fmla="*/ 26 w 27"/>
                  <a:gd name="T53" fmla="*/ 20 h 36"/>
                  <a:gd name="T54" fmla="*/ 25 w 27"/>
                  <a:gd name="T55" fmla="*/ 29 h 36"/>
                  <a:gd name="T56" fmla="*/ 17 w 27"/>
                  <a:gd name="T57" fmla="*/ 34 h 36"/>
                  <a:gd name="T58" fmla="*/ 13 w 27"/>
                  <a:gd name="T59" fmla="*/ 35 h 36"/>
                  <a:gd name="T60" fmla="*/ 7 w 27"/>
                  <a:gd name="T61" fmla="*/ 36 h 36"/>
                  <a:gd name="T62" fmla="*/ 6 w 27"/>
                  <a:gd name="T63" fmla="*/ 2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 h="36">
                    <a:moveTo>
                      <a:pt x="6" y="26"/>
                    </a:moveTo>
                    <a:lnTo>
                      <a:pt x="6" y="26"/>
                    </a:lnTo>
                    <a:lnTo>
                      <a:pt x="8" y="29"/>
                    </a:lnTo>
                    <a:lnTo>
                      <a:pt x="10" y="31"/>
                    </a:lnTo>
                    <a:lnTo>
                      <a:pt x="14" y="33"/>
                    </a:lnTo>
                    <a:lnTo>
                      <a:pt x="17" y="31"/>
                    </a:lnTo>
                    <a:lnTo>
                      <a:pt x="17" y="31"/>
                    </a:lnTo>
                    <a:lnTo>
                      <a:pt x="20" y="30"/>
                    </a:lnTo>
                    <a:lnTo>
                      <a:pt x="22" y="28"/>
                    </a:lnTo>
                    <a:lnTo>
                      <a:pt x="23" y="26"/>
                    </a:lnTo>
                    <a:lnTo>
                      <a:pt x="23" y="24"/>
                    </a:lnTo>
                    <a:lnTo>
                      <a:pt x="23" y="24"/>
                    </a:lnTo>
                    <a:lnTo>
                      <a:pt x="22" y="22"/>
                    </a:lnTo>
                    <a:lnTo>
                      <a:pt x="20" y="21"/>
                    </a:lnTo>
                    <a:lnTo>
                      <a:pt x="16" y="20"/>
                    </a:lnTo>
                    <a:lnTo>
                      <a:pt x="11" y="20"/>
                    </a:lnTo>
                    <a:lnTo>
                      <a:pt x="11" y="20"/>
                    </a:lnTo>
                    <a:lnTo>
                      <a:pt x="7" y="20"/>
                    </a:lnTo>
                    <a:lnTo>
                      <a:pt x="4" y="19"/>
                    </a:lnTo>
                    <a:lnTo>
                      <a:pt x="1" y="17"/>
                    </a:lnTo>
                    <a:lnTo>
                      <a:pt x="0" y="14"/>
                    </a:lnTo>
                    <a:lnTo>
                      <a:pt x="0" y="14"/>
                    </a:lnTo>
                    <a:lnTo>
                      <a:pt x="0" y="10"/>
                    </a:lnTo>
                    <a:lnTo>
                      <a:pt x="1" y="7"/>
                    </a:lnTo>
                    <a:lnTo>
                      <a:pt x="5" y="3"/>
                    </a:lnTo>
                    <a:lnTo>
                      <a:pt x="9" y="1"/>
                    </a:lnTo>
                    <a:lnTo>
                      <a:pt x="9" y="1"/>
                    </a:lnTo>
                    <a:lnTo>
                      <a:pt x="14" y="0"/>
                    </a:lnTo>
                    <a:lnTo>
                      <a:pt x="18" y="0"/>
                    </a:lnTo>
                    <a:lnTo>
                      <a:pt x="18" y="0"/>
                    </a:lnTo>
                    <a:lnTo>
                      <a:pt x="18" y="1"/>
                    </a:lnTo>
                    <a:lnTo>
                      <a:pt x="18" y="1"/>
                    </a:lnTo>
                    <a:lnTo>
                      <a:pt x="20" y="8"/>
                    </a:lnTo>
                    <a:lnTo>
                      <a:pt x="18" y="9"/>
                    </a:lnTo>
                    <a:lnTo>
                      <a:pt x="18" y="9"/>
                    </a:lnTo>
                    <a:lnTo>
                      <a:pt x="17" y="5"/>
                    </a:lnTo>
                    <a:lnTo>
                      <a:pt x="15" y="3"/>
                    </a:lnTo>
                    <a:lnTo>
                      <a:pt x="11" y="3"/>
                    </a:lnTo>
                    <a:lnTo>
                      <a:pt x="9" y="3"/>
                    </a:lnTo>
                    <a:lnTo>
                      <a:pt x="9" y="3"/>
                    </a:lnTo>
                    <a:lnTo>
                      <a:pt x="6" y="4"/>
                    </a:lnTo>
                    <a:lnTo>
                      <a:pt x="5" y="7"/>
                    </a:lnTo>
                    <a:lnTo>
                      <a:pt x="4" y="9"/>
                    </a:lnTo>
                    <a:lnTo>
                      <a:pt x="4" y="11"/>
                    </a:lnTo>
                    <a:lnTo>
                      <a:pt x="4" y="11"/>
                    </a:lnTo>
                    <a:lnTo>
                      <a:pt x="6" y="13"/>
                    </a:lnTo>
                    <a:lnTo>
                      <a:pt x="9" y="14"/>
                    </a:lnTo>
                    <a:lnTo>
                      <a:pt x="17" y="14"/>
                    </a:lnTo>
                    <a:lnTo>
                      <a:pt x="17" y="14"/>
                    </a:lnTo>
                    <a:lnTo>
                      <a:pt x="20" y="14"/>
                    </a:lnTo>
                    <a:lnTo>
                      <a:pt x="24" y="16"/>
                    </a:lnTo>
                    <a:lnTo>
                      <a:pt x="25" y="18"/>
                    </a:lnTo>
                    <a:lnTo>
                      <a:pt x="26" y="20"/>
                    </a:lnTo>
                    <a:lnTo>
                      <a:pt x="26" y="20"/>
                    </a:lnTo>
                    <a:lnTo>
                      <a:pt x="27" y="25"/>
                    </a:lnTo>
                    <a:lnTo>
                      <a:pt x="25" y="29"/>
                    </a:lnTo>
                    <a:lnTo>
                      <a:pt x="23" y="31"/>
                    </a:lnTo>
                    <a:lnTo>
                      <a:pt x="17" y="34"/>
                    </a:lnTo>
                    <a:lnTo>
                      <a:pt x="17" y="34"/>
                    </a:lnTo>
                    <a:lnTo>
                      <a:pt x="13" y="35"/>
                    </a:lnTo>
                    <a:lnTo>
                      <a:pt x="7" y="36"/>
                    </a:lnTo>
                    <a:lnTo>
                      <a:pt x="7" y="36"/>
                    </a:lnTo>
                    <a:lnTo>
                      <a:pt x="4" y="27"/>
                    </a:lnTo>
                    <a:lnTo>
                      <a:pt x="6"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65">
                <a:extLst>
                  <a:ext uri="{FF2B5EF4-FFF2-40B4-BE49-F238E27FC236}">
                    <a16:creationId xmlns:a16="http://schemas.microsoft.com/office/drawing/2014/main" id="{25FBCC4C-F776-6E48-BCB8-37F5A28B6808}"/>
                  </a:ext>
                </a:extLst>
              </p:cNvPr>
              <p:cNvSpPr>
                <a:spLocks/>
              </p:cNvSpPr>
              <p:nvPr userDrawn="1"/>
            </p:nvSpPr>
            <p:spPr bwMode="auto">
              <a:xfrm>
                <a:off x="8080375" y="168275"/>
                <a:ext cx="25400" cy="31750"/>
              </a:xfrm>
              <a:custGeom>
                <a:avLst/>
                <a:gdLst>
                  <a:gd name="T0" fmla="*/ 7 w 33"/>
                  <a:gd name="T1" fmla="*/ 36 h 38"/>
                  <a:gd name="T2" fmla="*/ 7 w 33"/>
                  <a:gd name="T3" fmla="*/ 36 h 38"/>
                  <a:gd name="T4" fmla="*/ 10 w 33"/>
                  <a:gd name="T5" fmla="*/ 35 h 38"/>
                  <a:gd name="T6" fmla="*/ 10 w 33"/>
                  <a:gd name="T7" fmla="*/ 34 h 38"/>
                  <a:gd name="T8" fmla="*/ 10 w 33"/>
                  <a:gd name="T9" fmla="*/ 34 h 38"/>
                  <a:gd name="T10" fmla="*/ 8 w 33"/>
                  <a:gd name="T11" fmla="*/ 21 h 38"/>
                  <a:gd name="T12" fmla="*/ 8 w 33"/>
                  <a:gd name="T13" fmla="*/ 21 h 38"/>
                  <a:gd name="T14" fmla="*/ 6 w 33"/>
                  <a:gd name="T15" fmla="*/ 9 h 38"/>
                  <a:gd name="T16" fmla="*/ 6 w 33"/>
                  <a:gd name="T17" fmla="*/ 9 h 38"/>
                  <a:gd name="T18" fmla="*/ 5 w 33"/>
                  <a:gd name="T19" fmla="*/ 8 h 38"/>
                  <a:gd name="T20" fmla="*/ 1 w 33"/>
                  <a:gd name="T21" fmla="*/ 8 h 38"/>
                  <a:gd name="T22" fmla="*/ 0 w 33"/>
                  <a:gd name="T23" fmla="*/ 5 h 38"/>
                  <a:gd name="T24" fmla="*/ 17 w 33"/>
                  <a:gd name="T25" fmla="*/ 2 h 38"/>
                  <a:gd name="T26" fmla="*/ 17 w 33"/>
                  <a:gd name="T27" fmla="*/ 2 h 38"/>
                  <a:gd name="T28" fmla="*/ 25 w 33"/>
                  <a:gd name="T29" fmla="*/ 0 h 38"/>
                  <a:gd name="T30" fmla="*/ 25 w 33"/>
                  <a:gd name="T31" fmla="*/ 0 h 38"/>
                  <a:gd name="T32" fmla="*/ 27 w 33"/>
                  <a:gd name="T33" fmla="*/ 9 h 38"/>
                  <a:gd name="T34" fmla="*/ 25 w 33"/>
                  <a:gd name="T35" fmla="*/ 10 h 38"/>
                  <a:gd name="T36" fmla="*/ 25 w 33"/>
                  <a:gd name="T37" fmla="*/ 10 h 38"/>
                  <a:gd name="T38" fmla="*/ 24 w 33"/>
                  <a:gd name="T39" fmla="*/ 6 h 38"/>
                  <a:gd name="T40" fmla="*/ 22 w 33"/>
                  <a:gd name="T41" fmla="*/ 4 h 38"/>
                  <a:gd name="T42" fmla="*/ 19 w 33"/>
                  <a:gd name="T43" fmla="*/ 4 h 38"/>
                  <a:gd name="T44" fmla="*/ 15 w 33"/>
                  <a:gd name="T45" fmla="*/ 4 h 38"/>
                  <a:gd name="T46" fmla="*/ 11 w 33"/>
                  <a:gd name="T47" fmla="*/ 5 h 38"/>
                  <a:gd name="T48" fmla="*/ 11 w 33"/>
                  <a:gd name="T49" fmla="*/ 5 h 38"/>
                  <a:gd name="T50" fmla="*/ 10 w 33"/>
                  <a:gd name="T51" fmla="*/ 6 h 38"/>
                  <a:gd name="T52" fmla="*/ 10 w 33"/>
                  <a:gd name="T53" fmla="*/ 6 h 38"/>
                  <a:gd name="T54" fmla="*/ 12 w 33"/>
                  <a:gd name="T55" fmla="*/ 17 h 38"/>
                  <a:gd name="T56" fmla="*/ 12 w 33"/>
                  <a:gd name="T57" fmla="*/ 17 h 38"/>
                  <a:gd name="T58" fmla="*/ 12 w 33"/>
                  <a:gd name="T59" fmla="*/ 18 h 38"/>
                  <a:gd name="T60" fmla="*/ 15 w 33"/>
                  <a:gd name="T61" fmla="*/ 18 h 38"/>
                  <a:gd name="T62" fmla="*/ 16 w 33"/>
                  <a:gd name="T63" fmla="*/ 18 h 38"/>
                  <a:gd name="T64" fmla="*/ 16 w 33"/>
                  <a:gd name="T65" fmla="*/ 18 h 38"/>
                  <a:gd name="T66" fmla="*/ 18 w 33"/>
                  <a:gd name="T67" fmla="*/ 17 h 38"/>
                  <a:gd name="T68" fmla="*/ 20 w 33"/>
                  <a:gd name="T69" fmla="*/ 16 h 38"/>
                  <a:gd name="T70" fmla="*/ 20 w 33"/>
                  <a:gd name="T71" fmla="*/ 14 h 38"/>
                  <a:gd name="T72" fmla="*/ 20 w 33"/>
                  <a:gd name="T73" fmla="*/ 12 h 38"/>
                  <a:gd name="T74" fmla="*/ 23 w 33"/>
                  <a:gd name="T75" fmla="*/ 12 h 38"/>
                  <a:gd name="T76" fmla="*/ 23 w 33"/>
                  <a:gd name="T77" fmla="*/ 12 h 38"/>
                  <a:gd name="T78" fmla="*/ 24 w 33"/>
                  <a:gd name="T79" fmla="*/ 17 h 38"/>
                  <a:gd name="T80" fmla="*/ 24 w 33"/>
                  <a:gd name="T81" fmla="*/ 17 h 38"/>
                  <a:gd name="T82" fmla="*/ 25 w 33"/>
                  <a:gd name="T83" fmla="*/ 22 h 38"/>
                  <a:gd name="T84" fmla="*/ 23 w 33"/>
                  <a:gd name="T85" fmla="*/ 22 h 38"/>
                  <a:gd name="T86" fmla="*/ 23 w 33"/>
                  <a:gd name="T87" fmla="*/ 22 h 38"/>
                  <a:gd name="T88" fmla="*/ 20 w 33"/>
                  <a:gd name="T89" fmla="*/ 19 h 38"/>
                  <a:gd name="T90" fmla="*/ 19 w 33"/>
                  <a:gd name="T91" fmla="*/ 19 h 38"/>
                  <a:gd name="T92" fmla="*/ 17 w 33"/>
                  <a:gd name="T93" fmla="*/ 19 h 38"/>
                  <a:gd name="T94" fmla="*/ 14 w 33"/>
                  <a:gd name="T95" fmla="*/ 20 h 38"/>
                  <a:gd name="T96" fmla="*/ 14 w 33"/>
                  <a:gd name="T97" fmla="*/ 20 h 38"/>
                  <a:gd name="T98" fmla="*/ 14 w 33"/>
                  <a:gd name="T99" fmla="*/ 21 h 38"/>
                  <a:gd name="T100" fmla="*/ 16 w 33"/>
                  <a:gd name="T101" fmla="*/ 33 h 38"/>
                  <a:gd name="T102" fmla="*/ 16 w 33"/>
                  <a:gd name="T103" fmla="*/ 33 h 38"/>
                  <a:gd name="T104" fmla="*/ 17 w 33"/>
                  <a:gd name="T105" fmla="*/ 34 h 38"/>
                  <a:gd name="T106" fmla="*/ 25 w 33"/>
                  <a:gd name="T107" fmla="*/ 31 h 38"/>
                  <a:gd name="T108" fmla="*/ 25 w 33"/>
                  <a:gd name="T109" fmla="*/ 31 h 38"/>
                  <a:gd name="T110" fmla="*/ 28 w 33"/>
                  <a:gd name="T111" fmla="*/ 30 h 38"/>
                  <a:gd name="T112" fmla="*/ 29 w 33"/>
                  <a:gd name="T113" fmla="*/ 27 h 38"/>
                  <a:gd name="T114" fmla="*/ 29 w 33"/>
                  <a:gd name="T115" fmla="*/ 23 h 38"/>
                  <a:gd name="T116" fmla="*/ 32 w 33"/>
                  <a:gd name="T117" fmla="*/ 23 h 38"/>
                  <a:gd name="T118" fmla="*/ 32 w 33"/>
                  <a:gd name="T119" fmla="*/ 23 h 38"/>
                  <a:gd name="T120" fmla="*/ 33 w 33"/>
                  <a:gd name="T121" fmla="*/ 33 h 38"/>
                  <a:gd name="T122" fmla="*/ 7 w 33"/>
                  <a:gd name="T123" fmla="*/ 38 h 38"/>
                  <a:gd name="T124" fmla="*/ 7 w 33"/>
                  <a:gd name="T125" fmla="*/ 3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 h="38">
                    <a:moveTo>
                      <a:pt x="7" y="36"/>
                    </a:moveTo>
                    <a:lnTo>
                      <a:pt x="7" y="36"/>
                    </a:lnTo>
                    <a:lnTo>
                      <a:pt x="10" y="35"/>
                    </a:lnTo>
                    <a:lnTo>
                      <a:pt x="10" y="34"/>
                    </a:lnTo>
                    <a:lnTo>
                      <a:pt x="10" y="34"/>
                    </a:lnTo>
                    <a:lnTo>
                      <a:pt x="8" y="21"/>
                    </a:lnTo>
                    <a:lnTo>
                      <a:pt x="8" y="21"/>
                    </a:lnTo>
                    <a:lnTo>
                      <a:pt x="6" y="9"/>
                    </a:lnTo>
                    <a:lnTo>
                      <a:pt x="6" y="9"/>
                    </a:lnTo>
                    <a:lnTo>
                      <a:pt x="5" y="8"/>
                    </a:lnTo>
                    <a:lnTo>
                      <a:pt x="1" y="8"/>
                    </a:lnTo>
                    <a:lnTo>
                      <a:pt x="0" y="5"/>
                    </a:lnTo>
                    <a:lnTo>
                      <a:pt x="17" y="2"/>
                    </a:lnTo>
                    <a:lnTo>
                      <a:pt x="17" y="2"/>
                    </a:lnTo>
                    <a:lnTo>
                      <a:pt x="25" y="0"/>
                    </a:lnTo>
                    <a:lnTo>
                      <a:pt x="25" y="0"/>
                    </a:lnTo>
                    <a:lnTo>
                      <a:pt x="27" y="9"/>
                    </a:lnTo>
                    <a:lnTo>
                      <a:pt x="25" y="10"/>
                    </a:lnTo>
                    <a:lnTo>
                      <a:pt x="25" y="10"/>
                    </a:lnTo>
                    <a:lnTo>
                      <a:pt x="24" y="6"/>
                    </a:lnTo>
                    <a:lnTo>
                      <a:pt x="22" y="4"/>
                    </a:lnTo>
                    <a:lnTo>
                      <a:pt x="19" y="4"/>
                    </a:lnTo>
                    <a:lnTo>
                      <a:pt x="15" y="4"/>
                    </a:lnTo>
                    <a:lnTo>
                      <a:pt x="11" y="5"/>
                    </a:lnTo>
                    <a:lnTo>
                      <a:pt x="11" y="5"/>
                    </a:lnTo>
                    <a:lnTo>
                      <a:pt x="10" y="6"/>
                    </a:lnTo>
                    <a:lnTo>
                      <a:pt x="10" y="6"/>
                    </a:lnTo>
                    <a:lnTo>
                      <a:pt x="12" y="17"/>
                    </a:lnTo>
                    <a:lnTo>
                      <a:pt x="12" y="17"/>
                    </a:lnTo>
                    <a:lnTo>
                      <a:pt x="12" y="18"/>
                    </a:lnTo>
                    <a:lnTo>
                      <a:pt x="15" y="18"/>
                    </a:lnTo>
                    <a:lnTo>
                      <a:pt x="16" y="18"/>
                    </a:lnTo>
                    <a:lnTo>
                      <a:pt x="16" y="18"/>
                    </a:lnTo>
                    <a:lnTo>
                      <a:pt x="18" y="17"/>
                    </a:lnTo>
                    <a:lnTo>
                      <a:pt x="20" y="16"/>
                    </a:lnTo>
                    <a:lnTo>
                      <a:pt x="20" y="14"/>
                    </a:lnTo>
                    <a:lnTo>
                      <a:pt x="20" y="12"/>
                    </a:lnTo>
                    <a:lnTo>
                      <a:pt x="23" y="12"/>
                    </a:lnTo>
                    <a:lnTo>
                      <a:pt x="23" y="12"/>
                    </a:lnTo>
                    <a:lnTo>
                      <a:pt x="24" y="17"/>
                    </a:lnTo>
                    <a:lnTo>
                      <a:pt x="24" y="17"/>
                    </a:lnTo>
                    <a:lnTo>
                      <a:pt x="25" y="22"/>
                    </a:lnTo>
                    <a:lnTo>
                      <a:pt x="23" y="22"/>
                    </a:lnTo>
                    <a:lnTo>
                      <a:pt x="23" y="22"/>
                    </a:lnTo>
                    <a:lnTo>
                      <a:pt x="20" y="19"/>
                    </a:lnTo>
                    <a:lnTo>
                      <a:pt x="19" y="19"/>
                    </a:lnTo>
                    <a:lnTo>
                      <a:pt x="17" y="19"/>
                    </a:lnTo>
                    <a:lnTo>
                      <a:pt x="14" y="20"/>
                    </a:lnTo>
                    <a:lnTo>
                      <a:pt x="14" y="20"/>
                    </a:lnTo>
                    <a:lnTo>
                      <a:pt x="14" y="21"/>
                    </a:lnTo>
                    <a:lnTo>
                      <a:pt x="16" y="33"/>
                    </a:lnTo>
                    <a:lnTo>
                      <a:pt x="16" y="33"/>
                    </a:lnTo>
                    <a:lnTo>
                      <a:pt x="17" y="34"/>
                    </a:lnTo>
                    <a:lnTo>
                      <a:pt x="25" y="31"/>
                    </a:lnTo>
                    <a:lnTo>
                      <a:pt x="25" y="31"/>
                    </a:lnTo>
                    <a:lnTo>
                      <a:pt x="28" y="30"/>
                    </a:lnTo>
                    <a:lnTo>
                      <a:pt x="29" y="27"/>
                    </a:lnTo>
                    <a:lnTo>
                      <a:pt x="29" y="23"/>
                    </a:lnTo>
                    <a:lnTo>
                      <a:pt x="32" y="23"/>
                    </a:lnTo>
                    <a:lnTo>
                      <a:pt x="32" y="23"/>
                    </a:lnTo>
                    <a:lnTo>
                      <a:pt x="33" y="33"/>
                    </a:lnTo>
                    <a:lnTo>
                      <a:pt x="7" y="38"/>
                    </a:lnTo>
                    <a:lnTo>
                      <a:pt x="7"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66">
                <a:extLst>
                  <a:ext uri="{FF2B5EF4-FFF2-40B4-BE49-F238E27FC236}">
                    <a16:creationId xmlns:a16="http://schemas.microsoft.com/office/drawing/2014/main" id="{80E158AC-2184-0A4A-94B8-910163B63F82}"/>
                  </a:ext>
                </a:extLst>
              </p:cNvPr>
              <p:cNvSpPr>
                <a:spLocks noEditPoints="1"/>
              </p:cNvSpPr>
              <p:nvPr userDrawn="1"/>
            </p:nvSpPr>
            <p:spPr bwMode="auto">
              <a:xfrm>
                <a:off x="8105775" y="166688"/>
                <a:ext cx="30163" cy="26987"/>
              </a:xfrm>
              <a:custGeom>
                <a:avLst/>
                <a:gdLst>
                  <a:gd name="T0" fmla="*/ 12 w 37"/>
                  <a:gd name="T1" fmla="*/ 15 h 34"/>
                  <a:gd name="T2" fmla="*/ 16 w 37"/>
                  <a:gd name="T3" fmla="*/ 16 h 34"/>
                  <a:gd name="T4" fmla="*/ 20 w 37"/>
                  <a:gd name="T5" fmla="*/ 15 h 34"/>
                  <a:gd name="T6" fmla="*/ 24 w 37"/>
                  <a:gd name="T7" fmla="*/ 11 h 34"/>
                  <a:gd name="T8" fmla="*/ 24 w 37"/>
                  <a:gd name="T9" fmla="*/ 8 h 34"/>
                  <a:gd name="T10" fmla="*/ 20 w 37"/>
                  <a:gd name="T11" fmla="*/ 4 h 34"/>
                  <a:gd name="T12" fmla="*/ 15 w 37"/>
                  <a:gd name="T13" fmla="*/ 3 h 34"/>
                  <a:gd name="T14" fmla="*/ 11 w 37"/>
                  <a:gd name="T15" fmla="*/ 3 h 34"/>
                  <a:gd name="T16" fmla="*/ 12 w 37"/>
                  <a:gd name="T17" fmla="*/ 15 h 34"/>
                  <a:gd name="T18" fmla="*/ 3 w 37"/>
                  <a:gd name="T19" fmla="*/ 32 h 34"/>
                  <a:gd name="T20" fmla="*/ 8 w 37"/>
                  <a:gd name="T21" fmla="*/ 30 h 34"/>
                  <a:gd name="T22" fmla="*/ 7 w 37"/>
                  <a:gd name="T23" fmla="*/ 17 h 34"/>
                  <a:gd name="T24" fmla="*/ 5 w 37"/>
                  <a:gd name="T25" fmla="*/ 5 h 34"/>
                  <a:gd name="T26" fmla="*/ 4 w 37"/>
                  <a:gd name="T27" fmla="*/ 4 h 34"/>
                  <a:gd name="T28" fmla="*/ 0 w 37"/>
                  <a:gd name="T29" fmla="*/ 3 h 34"/>
                  <a:gd name="T30" fmla="*/ 18 w 37"/>
                  <a:gd name="T31" fmla="*/ 0 h 34"/>
                  <a:gd name="T32" fmla="*/ 26 w 37"/>
                  <a:gd name="T33" fmla="*/ 2 h 34"/>
                  <a:gd name="T34" fmla="*/ 28 w 37"/>
                  <a:gd name="T35" fmla="*/ 4 h 34"/>
                  <a:gd name="T36" fmla="*/ 29 w 37"/>
                  <a:gd name="T37" fmla="*/ 7 h 34"/>
                  <a:gd name="T38" fmla="*/ 28 w 37"/>
                  <a:gd name="T39" fmla="*/ 12 h 34"/>
                  <a:gd name="T40" fmla="*/ 22 w 37"/>
                  <a:gd name="T41" fmla="*/ 16 h 34"/>
                  <a:gd name="T42" fmla="*/ 24 w 37"/>
                  <a:gd name="T43" fmla="*/ 17 h 34"/>
                  <a:gd name="T44" fmla="*/ 32 w 37"/>
                  <a:gd name="T45" fmla="*/ 26 h 34"/>
                  <a:gd name="T46" fmla="*/ 37 w 37"/>
                  <a:gd name="T47" fmla="*/ 29 h 34"/>
                  <a:gd name="T48" fmla="*/ 29 w 37"/>
                  <a:gd name="T49" fmla="*/ 32 h 34"/>
                  <a:gd name="T50" fmla="*/ 17 w 37"/>
                  <a:gd name="T51" fmla="*/ 19 h 34"/>
                  <a:gd name="T52" fmla="*/ 15 w 37"/>
                  <a:gd name="T53" fmla="*/ 19 h 34"/>
                  <a:gd name="T54" fmla="*/ 12 w 37"/>
                  <a:gd name="T55" fmla="*/ 19 h 34"/>
                  <a:gd name="T56" fmla="*/ 13 w 37"/>
                  <a:gd name="T57" fmla="*/ 30 h 34"/>
                  <a:gd name="T58" fmla="*/ 15 w 37"/>
                  <a:gd name="T59" fmla="*/ 31 h 34"/>
                  <a:gd name="T60" fmla="*/ 19 w 37"/>
                  <a:gd name="T61" fmla="*/ 33 h 34"/>
                  <a:gd name="T62" fmla="*/ 3 w 37"/>
                  <a:gd name="T63" fmla="*/ 3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 h="34">
                    <a:moveTo>
                      <a:pt x="12" y="15"/>
                    </a:moveTo>
                    <a:lnTo>
                      <a:pt x="12" y="15"/>
                    </a:lnTo>
                    <a:lnTo>
                      <a:pt x="12" y="16"/>
                    </a:lnTo>
                    <a:lnTo>
                      <a:pt x="16" y="16"/>
                    </a:lnTo>
                    <a:lnTo>
                      <a:pt x="16" y="16"/>
                    </a:lnTo>
                    <a:lnTo>
                      <a:pt x="20" y="15"/>
                    </a:lnTo>
                    <a:lnTo>
                      <a:pt x="22" y="13"/>
                    </a:lnTo>
                    <a:lnTo>
                      <a:pt x="24" y="11"/>
                    </a:lnTo>
                    <a:lnTo>
                      <a:pt x="24" y="8"/>
                    </a:lnTo>
                    <a:lnTo>
                      <a:pt x="24" y="8"/>
                    </a:lnTo>
                    <a:lnTo>
                      <a:pt x="22" y="6"/>
                    </a:lnTo>
                    <a:lnTo>
                      <a:pt x="20" y="4"/>
                    </a:lnTo>
                    <a:lnTo>
                      <a:pt x="18" y="3"/>
                    </a:lnTo>
                    <a:lnTo>
                      <a:pt x="15" y="3"/>
                    </a:lnTo>
                    <a:lnTo>
                      <a:pt x="15" y="3"/>
                    </a:lnTo>
                    <a:lnTo>
                      <a:pt x="11" y="3"/>
                    </a:lnTo>
                    <a:lnTo>
                      <a:pt x="11" y="4"/>
                    </a:lnTo>
                    <a:lnTo>
                      <a:pt x="12" y="15"/>
                    </a:lnTo>
                    <a:close/>
                    <a:moveTo>
                      <a:pt x="3" y="32"/>
                    </a:moveTo>
                    <a:lnTo>
                      <a:pt x="3" y="32"/>
                    </a:lnTo>
                    <a:lnTo>
                      <a:pt x="8" y="32"/>
                    </a:lnTo>
                    <a:lnTo>
                      <a:pt x="8" y="30"/>
                    </a:lnTo>
                    <a:lnTo>
                      <a:pt x="8" y="30"/>
                    </a:lnTo>
                    <a:lnTo>
                      <a:pt x="7" y="17"/>
                    </a:lnTo>
                    <a:lnTo>
                      <a:pt x="7" y="17"/>
                    </a:lnTo>
                    <a:lnTo>
                      <a:pt x="5" y="5"/>
                    </a:lnTo>
                    <a:lnTo>
                      <a:pt x="5" y="5"/>
                    </a:lnTo>
                    <a:lnTo>
                      <a:pt x="4" y="4"/>
                    </a:lnTo>
                    <a:lnTo>
                      <a:pt x="0" y="4"/>
                    </a:lnTo>
                    <a:lnTo>
                      <a:pt x="0" y="3"/>
                    </a:lnTo>
                    <a:lnTo>
                      <a:pt x="18" y="0"/>
                    </a:lnTo>
                    <a:lnTo>
                      <a:pt x="18" y="0"/>
                    </a:lnTo>
                    <a:lnTo>
                      <a:pt x="22" y="0"/>
                    </a:lnTo>
                    <a:lnTo>
                      <a:pt x="26" y="2"/>
                    </a:lnTo>
                    <a:lnTo>
                      <a:pt x="26" y="2"/>
                    </a:lnTo>
                    <a:lnTo>
                      <a:pt x="28" y="4"/>
                    </a:lnTo>
                    <a:lnTo>
                      <a:pt x="29" y="7"/>
                    </a:lnTo>
                    <a:lnTo>
                      <a:pt x="29" y="7"/>
                    </a:lnTo>
                    <a:lnTo>
                      <a:pt x="29" y="9"/>
                    </a:lnTo>
                    <a:lnTo>
                      <a:pt x="28" y="12"/>
                    </a:lnTo>
                    <a:lnTo>
                      <a:pt x="26" y="14"/>
                    </a:lnTo>
                    <a:lnTo>
                      <a:pt x="22" y="16"/>
                    </a:lnTo>
                    <a:lnTo>
                      <a:pt x="22" y="16"/>
                    </a:lnTo>
                    <a:lnTo>
                      <a:pt x="24" y="17"/>
                    </a:lnTo>
                    <a:lnTo>
                      <a:pt x="32" y="26"/>
                    </a:lnTo>
                    <a:lnTo>
                      <a:pt x="32" y="26"/>
                    </a:lnTo>
                    <a:lnTo>
                      <a:pt x="34" y="29"/>
                    </a:lnTo>
                    <a:lnTo>
                      <a:pt x="37" y="29"/>
                    </a:lnTo>
                    <a:lnTo>
                      <a:pt x="37" y="31"/>
                    </a:lnTo>
                    <a:lnTo>
                      <a:pt x="29" y="32"/>
                    </a:lnTo>
                    <a:lnTo>
                      <a:pt x="17" y="19"/>
                    </a:lnTo>
                    <a:lnTo>
                      <a:pt x="17" y="19"/>
                    </a:lnTo>
                    <a:lnTo>
                      <a:pt x="15" y="19"/>
                    </a:lnTo>
                    <a:lnTo>
                      <a:pt x="15" y="19"/>
                    </a:lnTo>
                    <a:lnTo>
                      <a:pt x="12" y="19"/>
                    </a:lnTo>
                    <a:lnTo>
                      <a:pt x="12" y="19"/>
                    </a:lnTo>
                    <a:lnTo>
                      <a:pt x="12" y="19"/>
                    </a:lnTo>
                    <a:lnTo>
                      <a:pt x="13" y="30"/>
                    </a:lnTo>
                    <a:lnTo>
                      <a:pt x="13" y="30"/>
                    </a:lnTo>
                    <a:lnTo>
                      <a:pt x="15" y="31"/>
                    </a:lnTo>
                    <a:lnTo>
                      <a:pt x="19" y="31"/>
                    </a:lnTo>
                    <a:lnTo>
                      <a:pt x="19" y="33"/>
                    </a:lnTo>
                    <a:lnTo>
                      <a:pt x="3" y="34"/>
                    </a:lnTo>
                    <a:lnTo>
                      <a:pt x="3"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67">
                <a:extLst>
                  <a:ext uri="{FF2B5EF4-FFF2-40B4-BE49-F238E27FC236}">
                    <a16:creationId xmlns:a16="http://schemas.microsoft.com/office/drawing/2014/main" id="{54A19964-C70C-E447-97CF-E29AF5DE2EA0}"/>
                  </a:ext>
                </a:extLst>
              </p:cNvPr>
              <p:cNvSpPr>
                <a:spLocks/>
              </p:cNvSpPr>
              <p:nvPr userDrawn="1"/>
            </p:nvSpPr>
            <p:spPr bwMode="auto">
              <a:xfrm>
                <a:off x="8131175" y="165100"/>
                <a:ext cx="28575" cy="26987"/>
              </a:xfrm>
              <a:custGeom>
                <a:avLst/>
                <a:gdLst>
                  <a:gd name="T0" fmla="*/ 0 w 37"/>
                  <a:gd name="T1" fmla="*/ 1 h 34"/>
                  <a:gd name="T2" fmla="*/ 17 w 37"/>
                  <a:gd name="T3" fmla="*/ 1 h 34"/>
                  <a:gd name="T4" fmla="*/ 17 w 37"/>
                  <a:gd name="T5" fmla="*/ 2 h 34"/>
                  <a:gd name="T6" fmla="*/ 15 w 37"/>
                  <a:gd name="T7" fmla="*/ 2 h 34"/>
                  <a:gd name="T8" fmla="*/ 15 w 37"/>
                  <a:gd name="T9" fmla="*/ 2 h 34"/>
                  <a:gd name="T10" fmla="*/ 13 w 37"/>
                  <a:gd name="T11" fmla="*/ 4 h 34"/>
                  <a:gd name="T12" fmla="*/ 12 w 37"/>
                  <a:gd name="T13" fmla="*/ 5 h 34"/>
                  <a:gd name="T14" fmla="*/ 12 w 37"/>
                  <a:gd name="T15" fmla="*/ 5 h 34"/>
                  <a:gd name="T16" fmla="*/ 17 w 37"/>
                  <a:gd name="T17" fmla="*/ 17 h 34"/>
                  <a:gd name="T18" fmla="*/ 21 w 37"/>
                  <a:gd name="T19" fmla="*/ 26 h 34"/>
                  <a:gd name="T20" fmla="*/ 24 w 37"/>
                  <a:gd name="T21" fmla="*/ 17 h 34"/>
                  <a:gd name="T22" fmla="*/ 24 w 37"/>
                  <a:gd name="T23" fmla="*/ 17 h 34"/>
                  <a:gd name="T24" fmla="*/ 29 w 37"/>
                  <a:gd name="T25" fmla="*/ 4 h 34"/>
                  <a:gd name="T26" fmla="*/ 29 w 37"/>
                  <a:gd name="T27" fmla="*/ 4 h 34"/>
                  <a:gd name="T28" fmla="*/ 28 w 37"/>
                  <a:gd name="T29" fmla="*/ 2 h 34"/>
                  <a:gd name="T30" fmla="*/ 23 w 37"/>
                  <a:gd name="T31" fmla="*/ 2 h 34"/>
                  <a:gd name="T32" fmla="*/ 23 w 37"/>
                  <a:gd name="T33" fmla="*/ 0 h 34"/>
                  <a:gd name="T34" fmla="*/ 37 w 37"/>
                  <a:gd name="T35" fmla="*/ 0 h 34"/>
                  <a:gd name="T36" fmla="*/ 37 w 37"/>
                  <a:gd name="T37" fmla="*/ 2 h 34"/>
                  <a:gd name="T38" fmla="*/ 34 w 37"/>
                  <a:gd name="T39" fmla="*/ 2 h 34"/>
                  <a:gd name="T40" fmla="*/ 34 w 37"/>
                  <a:gd name="T41" fmla="*/ 2 h 34"/>
                  <a:gd name="T42" fmla="*/ 33 w 37"/>
                  <a:gd name="T43" fmla="*/ 2 h 34"/>
                  <a:gd name="T44" fmla="*/ 32 w 37"/>
                  <a:gd name="T45" fmla="*/ 4 h 34"/>
                  <a:gd name="T46" fmla="*/ 30 w 37"/>
                  <a:gd name="T47" fmla="*/ 9 h 34"/>
                  <a:gd name="T48" fmla="*/ 30 w 37"/>
                  <a:gd name="T49" fmla="*/ 9 h 34"/>
                  <a:gd name="T50" fmla="*/ 23 w 37"/>
                  <a:gd name="T51" fmla="*/ 27 h 34"/>
                  <a:gd name="T52" fmla="*/ 21 w 37"/>
                  <a:gd name="T53" fmla="*/ 34 h 34"/>
                  <a:gd name="T54" fmla="*/ 17 w 37"/>
                  <a:gd name="T55" fmla="*/ 34 h 34"/>
                  <a:gd name="T56" fmla="*/ 17 w 37"/>
                  <a:gd name="T57" fmla="*/ 34 h 34"/>
                  <a:gd name="T58" fmla="*/ 13 w 37"/>
                  <a:gd name="T59" fmla="*/ 22 h 34"/>
                  <a:gd name="T60" fmla="*/ 7 w 37"/>
                  <a:gd name="T61" fmla="*/ 7 h 34"/>
                  <a:gd name="T62" fmla="*/ 7 w 37"/>
                  <a:gd name="T63" fmla="*/ 7 h 34"/>
                  <a:gd name="T64" fmla="*/ 5 w 37"/>
                  <a:gd name="T65" fmla="*/ 4 h 34"/>
                  <a:gd name="T66" fmla="*/ 0 w 37"/>
                  <a:gd name="T67" fmla="*/ 4 h 34"/>
                  <a:gd name="T68" fmla="*/ 0 w 37"/>
                  <a:gd name="T69" fmla="*/ 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7" h="34">
                    <a:moveTo>
                      <a:pt x="0" y="1"/>
                    </a:moveTo>
                    <a:lnTo>
                      <a:pt x="17" y="1"/>
                    </a:lnTo>
                    <a:lnTo>
                      <a:pt x="17" y="2"/>
                    </a:lnTo>
                    <a:lnTo>
                      <a:pt x="15" y="2"/>
                    </a:lnTo>
                    <a:lnTo>
                      <a:pt x="15" y="2"/>
                    </a:lnTo>
                    <a:lnTo>
                      <a:pt x="13" y="4"/>
                    </a:lnTo>
                    <a:lnTo>
                      <a:pt x="12" y="5"/>
                    </a:lnTo>
                    <a:lnTo>
                      <a:pt x="12" y="5"/>
                    </a:lnTo>
                    <a:lnTo>
                      <a:pt x="17" y="17"/>
                    </a:lnTo>
                    <a:lnTo>
                      <a:pt x="21" y="26"/>
                    </a:lnTo>
                    <a:lnTo>
                      <a:pt x="24" y="17"/>
                    </a:lnTo>
                    <a:lnTo>
                      <a:pt x="24" y="17"/>
                    </a:lnTo>
                    <a:lnTo>
                      <a:pt x="29" y="4"/>
                    </a:lnTo>
                    <a:lnTo>
                      <a:pt x="29" y="4"/>
                    </a:lnTo>
                    <a:lnTo>
                      <a:pt x="28" y="2"/>
                    </a:lnTo>
                    <a:lnTo>
                      <a:pt x="23" y="2"/>
                    </a:lnTo>
                    <a:lnTo>
                      <a:pt x="23" y="0"/>
                    </a:lnTo>
                    <a:lnTo>
                      <a:pt x="37" y="0"/>
                    </a:lnTo>
                    <a:lnTo>
                      <a:pt x="37" y="2"/>
                    </a:lnTo>
                    <a:lnTo>
                      <a:pt x="34" y="2"/>
                    </a:lnTo>
                    <a:lnTo>
                      <a:pt x="34" y="2"/>
                    </a:lnTo>
                    <a:lnTo>
                      <a:pt x="33" y="2"/>
                    </a:lnTo>
                    <a:lnTo>
                      <a:pt x="32" y="4"/>
                    </a:lnTo>
                    <a:lnTo>
                      <a:pt x="30" y="9"/>
                    </a:lnTo>
                    <a:lnTo>
                      <a:pt x="30" y="9"/>
                    </a:lnTo>
                    <a:lnTo>
                      <a:pt x="23" y="27"/>
                    </a:lnTo>
                    <a:lnTo>
                      <a:pt x="21" y="34"/>
                    </a:lnTo>
                    <a:lnTo>
                      <a:pt x="17" y="34"/>
                    </a:lnTo>
                    <a:lnTo>
                      <a:pt x="17" y="34"/>
                    </a:lnTo>
                    <a:lnTo>
                      <a:pt x="13" y="22"/>
                    </a:lnTo>
                    <a:lnTo>
                      <a:pt x="7" y="7"/>
                    </a:lnTo>
                    <a:lnTo>
                      <a:pt x="7" y="7"/>
                    </a:lnTo>
                    <a:lnTo>
                      <a:pt x="5" y="4"/>
                    </a:lnTo>
                    <a:lnTo>
                      <a:pt x="0" y="4"/>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68">
                <a:extLst>
                  <a:ext uri="{FF2B5EF4-FFF2-40B4-BE49-F238E27FC236}">
                    <a16:creationId xmlns:a16="http://schemas.microsoft.com/office/drawing/2014/main" id="{A835B7D0-F790-0941-B159-09DB1DD4E155}"/>
                  </a:ext>
                </a:extLst>
              </p:cNvPr>
              <p:cNvSpPr>
                <a:spLocks/>
              </p:cNvSpPr>
              <p:nvPr userDrawn="1"/>
            </p:nvSpPr>
            <p:spPr bwMode="auto">
              <a:xfrm>
                <a:off x="8159750" y="166688"/>
                <a:ext cx="14288" cy="26987"/>
              </a:xfrm>
              <a:custGeom>
                <a:avLst/>
                <a:gdLst>
                  <a:gd name="T0" fmla="*/ 0 w 19"/>
                  <a:gd name="T1" fmla="*/ 31 h 34"/>
                  <a:gd name="T2" fmla="*/ 0 w 19"/>
                  <a:gd name="T3" fmla="*/ 31 h 34"/>
                  <a:gd name="T4" fmla="*/ 5 w 19"/>
                  <a:gd name="T5" fmla="*/ 31 h 34"/>
                  <a:gd name="T6" fmla="*/ 5 w 19"/>
                  <a:gd name="T7" fmla="*/ 30 h 34"/>
                  <a:gd name="T8" fmla="*/ 5 w 19"/>
                  <a:gd name="T9" fmla="*/ 30 h 34"/>
                  <a:gd name="T10" fmla="*/ 6 w 19"/>
                  <a:gd name="T11" fmla="*/ 17 h 34"/>
                  <a:gd name="T12" fmla="*/ 6 w 19"/>
                  <a:gd name="T13" fmla="*/ 17 h 34"/>
                  <a:gd name="T14" fmla="*/ 8 w 19"/>
                  <a:gd name="T15" fmla="*/ 5 h 34"/>
                  <a:gd name="T16" fmla="*/ 8 w 19"/>
                  <a:gd name="T17" fmla="*/ 5 h 34"/>
                  <a:gd name="T18" fmla="*/ 6 w 19"/>
                  <a:gd name="T19" fmla="*/ 3 h 34"/>
                  <a:gd name="T20" fmla="*/ 2 w 19"/>
                  <a:gd name="T21" fmla="*/ 3 h 34"/>
                  <a:gd name="T22" fmla="*/ 3 w 19"/>
                  <a:gd name="T23" fmla="*/ 0 h 34"/>
                  <a:gd name="T24" fmla="*/ 19 w 19"/>
                  <a:gd name="T25" fmla="*/ 1 h 34"/>
                  <a:gd name="T26" fmla="*/ 19 w 19"/>
                  <a:gd name="T27" fmla="*/ 4 h 34"/>
                  <a:gd name="T28" fmla="*/ 19 w 19"/>
                  <a:gd name="T29" fmla="*/ 4 h 34"/>
                  <a:gd name="T30" fmla="*/ 14 w 19"/>
                  <a:gd name="T31" fmla="*/ 4 h 34"/>
                  <a:gd name="T32" fmla="*/ 13 w 19"/>
                  <a:gd name="T33" fmla="*/ 5 h 34"/>
                  <a:gd name="T34" fmla="*/ 13 w 19"/>
                  <a:gd name="T35" fmla="*/ 5 h 34"/>
                  <a:gd name="T36" fmla="*/ 12 w 19"/>
                  <a:gd name="T37" fmla="*/ 17 h 34"/>
                  <a:gd name="T38" fmla="*/ 12 w 19"/>
                  <a:gd name="T39" fmla="*/ 17 h 34"/>
                  <a:gd name="T40" fmla="*/ 12 w 19"/>
                  <a:gd name="T41" fmla="*/ 30 h 34"/>
                  <a:gd name="T42" fmla="*/ 12 w 19"/>
                  <a:gd name="T43" fmla="*/ 30 h 34"/>
                  <a:gd name="T44" fmla="*/ 12 w 19"/>
                  <a:gd name="T45" fmla="*/ 31 h 34"/>
                  <a:gd name="T46" fmla="*/ 12 w 19"/>
                  <a:gd name="T47" fmla="*/ 31 h 34"/>
                  <a:gd name="T48" fmla="*/ 17 w 19"/>
                  <a:gd name="T49" fmla="*/ 32 h 34"/>
                  <a:gd name="T50" fmla="*/ 17 w 19"/>
                  <a:gd name="T51" fmla="*/ 34 h 34"/>
                  <a:gd name="T52" fmla="*/ 0 w 19"/>
                  <a:gd name="T53" fmla="*/ 33 h 34"/>
                  <a:gd name="T54" fmla="*/ 0 w 19"/>
                  <a:gd name="T55" fmla="*/ 3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 h="34">
                    <a:moveTo>
                      <a:pt x="0" y="31"/>
                    </a:moveTo>
                    <a:lnTo>
                      <a:pt x="0" y="31"/>
                    </a:lnTo>
                    <a:lnTo>
                      <a:pt x="5" y="31"/>
                    </a:lnTo>
                    <a:lnTo>
                      <a:pt x="5" y="30"/>
                    </a:lnTo>
                    <a:lnTo>
                      <a:pt x="5" y="30"/>
                    </a:lnTo>
                    <a:lnTo>
                      <a:pt x="6" y="17"/>
                    </a:lnTo>
                    <a:lnTo>
                      <a:pt x="6" y="17"/>
                    </a:lnTo>
                    <a:lnTo>
                      <a:pt x="8" y="5"/>
                    </a:lnTo>
                    <a:lnTo>
                      <a:pt x="8" y="5"/>
                    </a:lnTo>
                    <a:lnTo>
                      <a:pt x="6" y="3"/>
                    </a:lnTo>
                    <a:lnTo>
                      <a:pt x="2" y="3"/>
                    </a:lnTo>
                    <a:lnTo>
                      <a:pt x="3" y="0"/>
                    </a:lnTo>
                    <a:lnTo>
                      <a:pt x="19" y="1"/>
                    </a:lnTo>
                    <a:lnTo>
                      <a:pt x="19" y="4"/>
                    </a:lnTo>
                    <a:lnTo>
                      <a:pt x="19" y="4"/>
                    </a:lnTo>
                    <a:lnTo>
                      <a:pt x="14" y="4"/>
                    </a:lnTo>
                    <a:lnTo>
                      <a:pt x="13" y="5"/>
                    </a:lnTo>
                    <a:lnTo>
                      <a:pt x="13" y="5"/>
                    </a:lnTo>
                    <a:lnTo>
                      <a:pt x="12" y="17"/>
                    </a:lnTo>
                    <a:lnTo>
                      <a:pt x="12" y="17"/>
                    </a:lnTo>
                    <a:lnTo>
                      <a:pt x="12" y="30"/>
                    </a:lnTo>
                    <a:lnTo>
                      <a:pt x="12" y="30"/>
                    </a:lnTo>
                    <a:lnTo>
                      <a:pt x="12" y="31"/>
                    </a:lnTo>
                    <a:lnTo>
                      <a:pt x="12" y="31"/>
                    </a:lnTo>
                    <a:lnTo>
                      <a:pt x="17" y="32"/>
                    </a:lnTo>
                    <a:lnTo>
                      <a:pt x="17" y="34"/>
                    </a:lnTo>
                    <a:lnTo>
                      <a:pt x="0" y="33"/>
                    </a:lnTo>
                    <a:lnTo>
                      <a:pt x="0" y="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69">
                <a:extLst>
                  <a:ext uri="{FF2B5EF4-FFF2-40B4-BE49-F238E27FC236}">
                    <a16:creationId xmlns:a16="http://schemas.microsoft.com/office/drawing/2014/main" id="{A9A55F55-C0A1-FB49-B624-58E6B7E65F3A}"/>
                  </a:ext>
                </a:extLst>
              </p:cNvPr>
              <p:cNvSpPr>
                <a:spLocks/>
              </p:cNvSpPr>
              <p:nvPr userDrawn="1"/>
            </p:nvSpPr>
            <p:spPr bwMode="auto">
              <a:xfrm>
                <a:off x="8177213" y="168275"/>
                <a:ext cx="22225" cy="26987"/>
              </a:xfrm>
              <a:custGeom>
                <a:avLst/>
                <a:gdLst>
                  <a:gd name="T0" fmla="*/ 30 w 30"/>
                  <a:gd name="T1" fmla="*/ 28 h 34"/>
                  <a:gd name="T2" fmla="*/ 30 w 30"/>
                  <a:gd name="T3" fmla="*/ 28 h 34"/>
                  <a:gd name="T4" fmla="*/ 25 w 30"/>
                  <a:gd name="T5" fmla="*/ 30 h 34"/>
                  <a:gd name="T6" fmla="*/ 22 w 30"/>
                  <a:gd name="T7" fmla="*/ 33 h 34"/>
                  <a:gd name="T8" fmla="*/ 18 w 30"/>
                  <a:gd name="T9" fmla="*/ 34 h 34"/>
                  <a:gd name="T10" fmla="*/ 14 w 30"/>
                  <a:gd name="T11" fmla="*/ 34 h 34"/>
                  <a:gd name="T12" fmla="*/ 14 w 30"/>
                  <a:gd name="T13" fmla="*/ 34 h 34"/>
                  <a:gd name="T14" fmla="*/ 8 w 30"/>
                  <a:gd name="T15" fmla="*/ 31 h 34"/>
                  <a:gd name="T16" fmla="*/ 4 w 30"/>
                  <a:gd name="T17" fmla="*/ 28 h 34"/>
                  <a:gd name="T18" fmla="*/ 2 w 30"/>
                  <a:gd name="T19" fmla="*/ 25 h 34"/>
                  <a:gd name="T20" fmla="*/ 1 w 30"/>
                  <a:gd name="T21" fmla="*/ 22 h 34"/>
                  <a:gd name="T22" fmla="*/ 0 w 30"/>
                  <a:gd name="T23" fmla="*/ 18 h 34"/>
                  <a:gd name="T24" fmla="*/ 1 w 30"/>
                  <a:gd name="T25" fmla="*/ 14 h 34"/>
                  <a:gd name="T26" fmla="*/ 1 w 30"/>
                  <a:gd name="T27" fmla="*/ 14 h 34"/>
                  <a:gd name="T28" fmla="*/ 2 w 30"/>
                  <a:gd name="T29" fmla="*/ 8 h 34"/>
                  <a:gd name="T30" fmla="*/ 7 w 30"/>
                  <a:gd name="T31" fmla="*/ 3 h 34"/>
                  <a:gd name="T32" fmla="*/ 9 w 30"/>
                  <a:gd name="T33" fmla="*/ 1 h 34"/>
                  <a:gd name="T34" fmla="*/ 13 w 30"/>
                  <a:gd name="T35" fmla="*/ 0 h 34"/>
                  <a:gd name="T36" fmla="*/ 16 w 30"/>
                  <a:gd name="T37" fmla="*/ 0 h 34"/>
                  <a:gd name="T38" fmla="*/ 20 w 30"/>
                  <a:gd name="T39" fmla="*/ 0 h 34"/>
                  <a:gd name="T40" fmla="*/ 20 w 30"/>
                  <a:gd name="T41" fmla="*/ 0 h 34"/>
                  <a:gd name="T42" fmla="*/ 30 w 30"/>
                  <a:gd name="T43" fmla="*/ 3 h 34"/>
                  <a:gd name="T44" fmla="*/ 30 w 30"/>
                  <a:gd name="T45" fmla="*/ 3 h 34"/>
                  <a:gd name="T46" fmla="*/ 30 w 30"/>
                  <a:gd name="T47" fmla="*/ 12 h 34"/>
                  <a:gd name="T48" fmla="*/ 27 w 30"/>
                  <a:gd name="T49" fmla="*/ 12 h 34"/>
                  <a:gd name="T50" fmla="*/ 27 w 30"/>
                  <a:gd name="T51" fmla="*/ 12 h 34"/>
                  <a:gd name="T52" fmla="*/ 26 w 30"/>
                  <a:gd name="T53" fmla="*/ 9 h 34"/>
                  <a:gd name="T54" fmla="*/ 25 w 30"/>
                  <a:gd name="T55" fmla="*/ 5 h 34"/>
                  <a:gd name="T56" fmla="*/ 23 w 30"/>
                  <a:gd name="T57" fmla="*/ 3 h 34"/>
                  <a:gd name="T58" fmla="*/ 19 w 30"/>
                  <a:gd name="T59" fmla="*/ 2 h 34"/>
                  <a:gd name="T60" fmla="*/ 19 w 30"/>
                  <a:gd name="T61" fmla="*/ 2 h 34"/>
                  <a:gd name="T62" fmla="*/ 15 w 30"/>
                  <a:gd name="T63" fmla="*/ 2 h 34"/>
                  <a:gd name="T64" fmla="*/ 11 w 30"/>
                  <a:gd name="T65" fmla="*/ 4 h 34"/>
                  <a:gd name="T66" fmla="*/ 9 w 30"/>
                  <a:gd name="T67" fmla="*/ 9 h 34"/>
                  <a:gd name="T68" fmla="*/ 7 w 30"/>
                  <a:gd name="T69" fmla="*/ 14 h 34"/>
                  <a:gd name="T70" fmla="*/ 7 w 30"/>
                  <a:gd name="T71" fmla="*/ 14 h 34"/>
                  <a:gd name="T72" fmla="*/ 7 w 30"/>
                  <a:gd name="T73" fmla="*/ 21 h 34"/>
                  <a:gd name="T74" fmla="*/ 8 w 30"/>
                  <a:gd name="T75" fmla="*/ 26 h 34"/>
                  <a:gd name="T76" fmla="*/ 11 w 30"/>
                  <a:gd name="T77" fmla="*/ 29 h 34"/>
                  <a:gd name="T78" fmla="*/ 15 w 30"/>
                  <a:gd name="T79" fmla="*/ 30 h 34"/>
                  <a:gd name="T80" fmla="*/ 15 w 30"/>
                  <a:gd name="T81" fmla="*/ 30 h 34"/>
                  <a:gd name="T82" fmla="*/ 18 w 30"/>
                  <a:gd name="T83" fmla="*/ 30 h 34"/>
                  <a:gd name="T84" fmla="*/ 22 w 30"/>
                  <a:gd name="T85" fmla="*/ 30 h 34"/>
                  <a:gd name="T86" fmla="*/ 25 w 30"/>
                  <a:gd name="T87" fmla="*/ 28 h 34"/>
                  <a:gd name="T88" fmla="*/ 27 w 30"/>
                  <a:gd name="T89" fmla="*/ 26 h 34"/>
                  <a:gd name="T90" fmla="*/ 30 w 30"/>
                  <a:gd name="T91" fmla="*/ 2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 h="34">
                    <a:moveTo>
                      <a:pt x="30" y="28"/>
                    </a:moveTo>
                    <a:lnTo>
                      <a:pt x="30" y="28"/>
                    </a:lnTo>
                    <a:lnTo>
                      <a:pt x="25" y="30"/>
                    </a:lnTo>
                    <a:lnTo>
                      <a:pt x="22" y="33"/>
                    </a:lnTo>
                    <a:lnTo>
                      <a:pt x="18" y="34"/>
                    </a:lnTo>
                    <a:lnTo>
                      <a:pt x="14" y="34"/>
                    </a:lnTo>
                    <a:lnTo>
                      <a:pt x="14" y="34"/>
                    </a:lnTo>
                    <a:lnTo>
                      <a:pt x="8" y="31"/>
                    </a:lnTo>
                    <a:lnTo>
                      <a:pt x="4" y="28"/>
                    </a:lnTo>
                    <a:lnTo>
                      <a:pt x="2" y="25"/>
                    </a:lnTo>
                    <a:lnTo>
                      <a:pt x="1" y="22"/>
                    </a:lnTo>
                    <a:lnTo>
                      <a:pt x="0" y="18"/>
                    </a:lnTo>
                    <a:lnTo>
                      <a:pt x="1" y="14"/>
                    </a:lnTo>
                    <a:lnTo>
                      <a:pt x="1" y="14"/>
                    </a:lnTo>
                    <a:lnTo>
                      <a:pt x="2" y="8"/>
                    </a:lnTo>
                    <a:lnTo>
                      <a:pt x="7" y="3"/>
                    </a:lnTo>
                    <a:lnTo>
                      <a:pt x="9" y="1"/>
                    </a:lnTo>
                    <a:lnTo>
                      <a:pt x="13" y="0"/>
                    </a:lnTo>
                    <a:lnTo>
                      <a:pt x="16" y="0"/>
                    </a:lnTo>
                    <a:lnTo>
                      <a:pt x="20" y="0"/>
                    </a:lnTo>
                    <a:lnTo>
                      <a:pt x="20" y="0"/>
                    </a:lnTo>
                    <a:lnTo>
                      <a:pt x="30" y="3"/>
                    </a:lnTo>
                    <a:lnTo>
                      <a:pt x="30" y="3"/>
                    </a:lnTo>
                    <a:lnTo>
                      <a:pt x="30" y="12"/>
                    </a:lnTo>
                    <a:lnTo>
                      <a:pt x="27" y="12"/>
                    </a:lnTo>
                    <a:lnTo>
                      <a:pt x="27" y="12"/>
                    </a:lnTo>
                    <a:lnTo>
                      <a:pt x="26" y="9"/>
                    </a:lnTo>
                    <a:lnTo>
                      <a:pt x="25" y="5"/>
                    </a:lnTo>
                    <a:lnTo>
                      <a:pt x="23" y="3"/>
                    </a:lnTo>
                    <a:lnTo>
                      <a:pt x="19" y="2"/>
                    </a:lnTo>
                    <a:lnTo>
                      <a:pt x="19" y="2"/>
                    </a:lnTo>
                    <a:lnTo>
                      <a:pt x="15" y="2"/>
                    </a:lnTo>
                    <a:lnTo>
                      <a:pt x="11" y="4"/>
                    </a:lnTo>
                    <a:lnTo>
                      <a:pt x="9" y="9"/>
                    </a:lnTo>
                    <a:lnTo>
                      <a:pt x="7" y="14"/>
                    </a:lnTo>
                    <a:lnTo>
                      <a:pt x="7" y="14"/>
                    </a:lnTo>
                    <a:lnTo>
                      <a:pt x="7" y="21"/>
                    </a:lnTo>
                    <a:lnTo>
                      <a:pt x="8" y="26"/>
                    </a:lnTo>
                    <a:lnTo>
                      <a:pt x="11" y="29"/>
                    </a:lnTo>
                    <a:lnTo>
                      <a:pt x="15" y="30"/>
                    </a:lnTo>
                    <a:lnTo>
                      <a:pt x="15" y="30"/>
                    </a:lnTo>
                    <a:lnTo>
                      <a:pt x="18" y="30"/>
                    </a:lnTo>
                    <a:lnTo>
                      <a:pt x="22" y="30"/>
                    </a:lnTo>
                    <a:lnTo>
                      <a:pt x="25" y="28"/>
                    </a:lnTo>
                    <a:lnTo>
                      <a:pt x="27" y="26"/>
                    </a:lnTo>
                    <a:lnTo>
                      <a:pt x="3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70">
                <a:extLst>
                  <a:ext uri="{FF2B5EF4-FFF2-40B4-BE49-F238E27FC236}">
                    <a16:creationId xmlns:a16="http://schemas.microsoft.com/office/drawing/2014/main" id="{67B03A05-6CAF-FB49-803C-D6DDC5F45F59}"/>
                  </a:ext>
                </a:extLst>
              </p:cNvPr>
              <p:cNvSpPr>
                <a:spLocks/>
              </p:cNvSpPr>
              <p:nvPr userDrawn="1"/>
            </p:nvSpPr>
            <p:spPr bwMode="auto">
              <a:xfrm>
                <a:off x="8199438" y="173038"/>
                <a:ext cx="25400" cy="28575"/>
              </a:xfrm>
              <a:custGeom>
                <a:avLst/>
                <a:gdLst>
                  <a:gd name="T0" fmla="*/ 2 w 33"/>
                  <a:gd name="T1" fmla="*/ 30 h 38"/>
                  <a:gd name="T2" fmla="*/ 2 w 33"/>
                  <a:gd name="T3" fmla="*/ 30 h 38"/>
                  <a:gd name="T4" fmla="*/ 5 w 33"/>
                  <a:gd name="T5" fmla="*/ 30 h 38"/>
                  <a:gd name="T6" fmla="*/ 6 w 33"/>
                  <a:gd name="T7" fmla="*/ 29 h 38"/>
                  <a:gd name="T8" fmla="*/ 6 w 33"/>
                  <a:gd name="T9" fmla="*/ 29 h 38"/>
                  <a:gd name="T10" fmla="*/ 9 w 33"/>
                  <a:gd name="T11" fmla="*/ 17 h 38"/>
                  <a:gd name="T12" fmla="*/ 9 w 33"/>
                  <a:gd name="T13" fmla="*/ 17 h 38"/>
                  <a:gd name="T14" fmla="*/ 13 w 33"/>
                  <a:gd name="T15" fmla="*/ 5 h 38"/>
                  <a:gd name="T16" fmla="*/ 13 w 33"/>
                  <a:gd name="T17" fmla="*/ 5 h 38"/>
                  <a:gd name="T18" fmla="*/ 13 w 33"/>
                  <a:gd name="T19" fmla="*/ 4 h 38"/>
                  <a:gd name="T20" fmla="*/ 8 w 33"/>
                  <a:gd name="T21" fmla="*/ 1 h 38"/>
                  <a:gd name="T22" fmla="*/ 9 w 33"/>
                  <a:gd name="T23" fmla="*/ 0 h 38"/>
                  <a:gd name="T24" fmla="*/ 26 w 33"/>
                  <a:gd name="T25" fmla="*/ 5 h 38"/>
                  <a:gd name="T26" fmla="*/ 26 w 33"/>
                  <a:gd name="T27" fmla="*/ 5 h 38"/>
                  <a:gd name="T28" fmla="*/ 33 w 33"/>
                  <a:gd name="T29" fmla="*/ 6 h 38"/>
                  <a:gd name="T30" fmla="*/ 33 w 33"/>
                  <a:gd name="T31" fmla="*/ 6 h 38"/>
                  <a:gd name="T32" fmla="*/ 32 w 33"/>
                  <a:gd name="T33" fmla="*/ 15 h 38"/>
                  <a:gd name="T34" fmla="*/ 30 w 33"/>
                  <a:gd name="T35" fmla="*/ 14 h 38"/>
                  <a:gd name="T36" fmla="*/ 30 w 33"/>
                  <a:gd name="T37" fmla="*/ 14 h 38"/>
                  <a:gd name="T38" fmla="*/ 30 w 33"/>
                  <a:gd name="T39" fmla="*/ 10 h 38"/>
                  <a:gd name="T40" fmla="*/ 29 w 33"/>
                  <a:gd name="T41" fmla="*/ 8 h 38"/>
                  <a:gd name="T42" fmla="*/ 28 w 33"/>
                  <a:gd name="T43" fmla="*/ 7 h 38"/>
                  <a:gd name="T44" fmla="*/ 23 w 33"/>
                  <a:gd name="T45" fmla="*/ 6 h 38"/>
                  <a:gd name="T46" fmla="*/ 20 w 33"/>
                  <a:gd name="T47" fmla="*/ 5 h 38"/>
                  <a:gd name="T48" fmla="*/ 20 w 33"/>
                  <a:gd name="T49" fmla="*/ 5 h 38"/>
                  <a:gd name="T50" fmla="*/ 19 w 33"/>
                  <a:gd name="T51" fmla="*/ 5 h 38"/>
                  <a:gd name="T52" fmla="*/ 15 w 33"/>
                  <a:gd name="T53" fmla="*/ 15 h 38"/>
                  <a:gd name="T54" fmla="*/ 15 w 33"/>
                  <a:gd name="T55" fmla="*/ 15 h 38"/>
                  <a:gd name="T56" fmla="*/ 15 w 33"/>
                  <a:gd name="T57" fmla="*/ 16 h 38"/>
                  <a:gd name="T58" fmla="*/ 16 w 33"/>
                  <a:gd name="T59" fmla="*/ 17 h 38"/>
                  <a:gd name="T60" fmla="*/ 17 w 33"/>
                  <a:gd name="T61" fmla="*/ 17 h 38"/>
                  <a:gd name="T62" fmla="*/ 17 w 33"/>
                  <a:gd name="T63" fmla="*/ 17 h 38"/>
                  <a:gd name="T64" fmla="*/ 21 w 33"/>
                  <a:gd name="T65" fmla="*/ 17 h 38"/>
                  <a:gd name="T66" fmla="*/ 23 w 33"/>
                  <a:gd name="T67" fmla="*/ 17 h 38"/>
                  <a:gd name="T68" fmla="*/ 24 w 33"/>
                  <a:gd name="T69" fmla="*/ 16 h 38"/>
                  <a:gd name="T70" fmla="*/ 24 w 33"/>
                  <a:gd name="T71" fmla="*/ 15 h 38"/>
                  <a:gd name="T72" fmla="*/ 26 w 33"/>
                  <a:gd name="T73" fmla="*/ 15 h 38"/>
                  <a:gd name="T74" fmla="*/ 26 w 33"/>
                  <a:gd name="T75" fmla="*/ 15 h 38"/>
                  <a:gd name="T76" fmla="*/ 25 w 33"/>
                  <a:gd name="T77" fmla="*/ 21 h 38"/>
                  <a:gd name="T78" fmla="*/ 25 w 33"/>
                  <a:gd name="T79" fmla="*/ 21 h 38"/>
                  <a:gd name="T80" fmla="*/ 24 w 33"/>
                  <a:gd name="T81" fmla="*/ 25 h 38"/>
                  <a:gd name="T82" fmla="*/ 22 w 33"/>
                  <a:gd name="T83" fmla="*/ 25 h 38"/>
                  <a:gd name="T84" fmla="*/ 22 w 33"/>
                  <a:gd name="T85" fmla="*/ 25 h 38"/>
                  <a:gd name="T86" fmla="*/ 22 w 33"/>
                  <a:gd name="T87" fmla="*/ 22 h 38"/>
                  <a:gd name="T88" fmla="*/ 21 w 33"/>
                  <a:gd name="T89" fmla="*/ 21 h 38"/>
                  <a:gd name="T90" fmla="*/ 19 w 33"/>
                  <a:gd name="T91" fmla="*/ 19 h 38"/>
                  <a:gd name="T92" fmla="*/ 15 w 33"/>
                  <a:gd name="T93" fmla="*/ 18 h 38"/>
                  <a:gd name="T94" fmla="*/ 15 w 33"/>
                  <a:gd name="T95" fmla="*/ 18 h 38"/>
                  <a:gd name="T96" fmla="*/ 15 w 33"/>
                  <a:gd name="T97" fmla="*/ 18 h 38"/>
                  <a:gd name="T98" fmla="*/ 14 w 33"/>
                  <a:gd name="T99" fmla="*/ 19 h 38"/>
                  <a:gd name="T100" fmla="*/ 12 w 33"/>
                  <a:gd name="T101" fmla="*/ 31 h 38"/>
                  <a:gd name="T102" fmla="*/ 12 w 33"/>
                  <a:gd name="T103" fmla="*/ 31 h 38"/>
                  <a:gd name="T104" fmla="*/ 12 w 33"/>
                  <a:gd name="T105" fmla="*/ 32 h 38"/>
                  <a:gd name="T106" fmla="*/ 20 w 33"/>
                  <a:gd name="T107" fmla="*/ 34 h 38"/>
                  <a:gd name="T108" fmla="*/ 20 w 33"/>
                  <a:gd name="T109" fmla="*/ 34 h 38"/>
                  <a:gd name="T110" fmla="*/ 23 w 33"/>
                  <a:gd name="T111" fmla="*/ 34 h 38"/>
                  <a:gd name="T112" fmla="*/ 26 w 33"/>
                  <a:gd name="T113" fmla="*/ 32 h 38"/>
                  <a:gd name="T114" fmla="*/ 28 w 33"/>
                  <a:gd name="T115" fmla="*/ 29 h 38"/>
                  <a:gd name="T116" fmla="*/ 30 w 33"/>
                  <a:gd name="T117" fmla="*/ 30 h 38"/>
                  <a:gd name="T118" fmla="*/ 30 w 33"/>
                  <a:gd name="T119" fmla="*/ 30 h 38"/>
                  <a:gd name="T120" fmla="*/ 26 w 33"/>
                  <a:gd name="T121" fmla="*/ 38 h 38"/>
                  <a:gd name="T122" fmla="*/ 0 w 33"/>
                  <a:gd name="T123" fmla="*/ 31 h 38"/>
                  <a:gd name="T124" fmla="*/ 2 w 33"/>
                  <a:gd name="T125" fmla="*/ 3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 h="38">
                    <a:moveTo>
                      <a:pt x="2" y="30"/>
                    </a:moveTo>
                    <a:lnTo>
                      <a:pt x="2" y="30"/>
                    </a:lnTo>
                    <a:lnTo>
                      <a:pt x="5" y="30"/>
                    </a:lnTo>
                    <a:lnTo>
                      <a:pt x="6" y="29"/>
                    </a:lnTo>
                    <a:lnTo>
                      <a:pt x="6" y="29"/>
                    </a:lnTo>
                    <a:lnTo>
                      <a:pt x="9" y="17"/>
                    </a:lnTo>
                    <a:lnTo>
                      <a:pt x="9" y="17"/>
                    </a:lnTo>
                    <a:lnTo>
                      <a:pt x="13" y="5"/>
                    </a:lnTo>
                    <a:lnTo>
                      <a:pt x="13" y="5"/>
                    </a:lnTo>
                    <a:lnTo>
                      <a:pt x="13" y="4"/>
                    </a:lnTo>
                    <a:lnTo>
                      <a:pt x="8" y="1"/>
                    </a:lnTo>
                    <a:lnTo>
                      <a:pt x="9" y="0"/>
                    </a:lnTo>
                    <a:lnTo>
                      <a:pt x="26" y="5"/>
                    </a:lnTo>
                    <a:lnTo>
                      <a:pt x="26" y="5"/>
                    </a:lnTo>
                    <a:lnTo>
                      <a:pt x="33" y="6"/>
                    </a:lnTo>
                    <a:lnTo>
                      <a:pt x="33" y="6"/>
                    </a:lnTo>
                    <a:lnTo>
                      <a:pt x="32" y="15"/>
                    </a:lnTo>
                    <a:lnTo>
                      <a:pt x="30" y="14"/>
                    </a:lnTo>
                    <a:lnTo>
                      <a:pt x="30" y="14"/>
                    </a:lnTo>
                    <a:lnTo>
                      <a:pt x="30" y="10"/>
                    </a:lnTo>
                    <a:lnTo>
                      <a:pt x="29" y="8"/>
                    </a:lnTo>
                    <a:lnTo>
                      <a:pt x="28" y="7"/>
                    </a:lnTo>
                    <a:lnTo>
                      <a:pt x="23" y="6"/>
                    </a:lnTo>
                    <a:lnTo>
                      <a:pt x="20" y="5"/>
                    </a:lnTo>
                    <a:lnTo>
                      <a:pt x="20" y="5"/>
                    </a:lnTo>
                    <a:lnTo>
                      <a:pt x="19" y="5"/>
                    </a:lnTo>
                    <a:lnTo>
                      <a:pt x="15" y="15"/>
                    </a:lnTo>
                    <a:lnTo>
                      <a:pt x="15" y="15"/>
                    </a:lnTo>
                    <a:lnTo>
                      <a:pt x="15" y="16"/>
                    </a:lnTo>
                    <a:lnTo>
                      <a:pt x="16" y="17"/>
                    </a:lnTo>
                    <a:lnTo>
                      <a:pt x="17" y="17"/>
                    </a:lnTo>
                    <a:lnTo>
                      <a:pt x="17" y="17"/>
                    </a:lnTo>
                    <a:lnTo>
                      <a:pt x="21" y="17"/>
                    </a:lnTo>
                    <a:lnTo>
                      <a:pt x="23" y="17"/>
                    </a:lnTo>
                    <a:lnTo>
                      <a:pt x="24" y="16"/>
                    </a:lnTo>
                    <a:lnTo>
                      <a:pt x="24" y="15"/>
                    </a:lnTo>
                    <a:lnTo>
                      <a:pt x="26" y="15"/>
                    </a:lnTo>
                    <a:lnTo>
                      <a:pt x="26" y="15"/>
                    </a:lnTo>
                    <a:lnTo>
                      <a:pt x="25" y="21"/>
                    </a:lnTo>
                    <a:lnTo>
                      <a:pt x="25" y="21"/>
                    </a:lnTo>
                    <a:lnTo>
                      <a:pt x="24" y="25"/>
                    </a:lnTo>
                    <a:lnTo>
                      <a:pt x="22" y="25"/>
                    </a:lnTo>
                    <a:lnTo>
                      <a:pt x="22" y="25"/>
                    </a:lnTo>
                    <a:lnTo>
                      <a:pt x="22" y="22"/>
                    </a:lnTo>
                    <a:lnTo>
                      <a:pt x="21" y="21"/>
                    </a:lnTo>
                    <a:lnTo>
                      <a:pt x="19" y="19"/>
                    </a:lnTo>
                    <a:lnTo>
                      <a:pt x="15" y="18"/>
                    </a:lnTo>
                    <a:lnTo>
                      <a:pt x="15" y="18"/>
                    </a:lnTo>
                    <a:lnTo>
                      <a:pt x="15" y="18"/>
                    </a:lnTo>
                    <a:lnTo>
                      <a:pt x="14" y="19"/>
                    </a:lnTo>
                    <a:lnTo>
                      <a:pt x="12" y="31"/>
                    </a:lnTo>
                    <a:lnTo>
                      <a:pt x="12" y="31"/>
                    </a:lnTo>
                    <a:lnTo>
                      <a:pt x="12" y="32"/>
                    </a:lnTo>
                    <a:lnTo>
                      <a:pt x="20" y="34"/>
                    </a:lnTo>
                    <a:lnTo>
                      <a:pt x="20" y="34"/>
                    </a:lnTo>
                    <a:lnTo>
                      <a:pt x="23" y="34"/>
                    </a:lnTo>
                    <a:lnTo>
                      <a:pt x="26" y="32"/>
                    </a:lnTo>
                    <a:lnTo>
                      <a:pt x="28" y="29"/>
                    </a:lnTo>
                    <a:lnTo>
                      <a:pt x="30" y="30"/>
                    </a:lnTo>
                    <a:lnTo>
                      <a:pt x="30" y="30"/>
                    </a:lnTo>
                    <a:lnTo>
                      <a:pt x="26" y="38"/>
                    </a:lnTo>
                    <a:lnTo>
                      <a:pt x="0" y="31"/>
                    </a:lnTo>
                    <a:lnTo>
                      <a:pt x="2"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71">
                <a:extLst>
                  <a:ext uri="{FF2B5EF4-FFF2-40B4-BE49-F238E27FC236}">
                    <a16:creationId xmlns:a16="http://schemas.microsoft.com/office/drawing/2014/main" id="{893EB663-7635-DE4F-99D4-F37B1C55F415}"/>
                  </a:ext>
                </a:extLst>
              </p:cNvPr>
              <p:cNvSpPr>
                <a:spLocks/>
              </p:cNvSpPr>
              <p:nvPr userDrawn="1"/>
            </p:nvSpPr>
            <p:spPr bwMode="auto">
              <a:xfrm>
                <a:off x="8224838" y="180975"/>
                <a:ext cx="23813" cy="26987"/>
              </a:xfrm>
              <a:custGeom>
                <a:avLst/>
                <a:gdLst>
                  <a:gd name="T0" fmla="*/ 5 w 31"/>
                  <a:gd name="T1" fmla="*/ 18 h 34"/>
                  <a:gd name="T2" fmla="*/ 6 w 31"/>
                  <a:gd name="T3" fmla="*/ 26 h 34"/>
                  <a:gd name="T4" fmla="*/ 10 w 31"/>
                  <a:gd name="T5" fmla="*/ 30 h 34"/>
                  <a:gd name="T6" fmla="*/ 14 w 31"/>
                  <a:gd name="T7" fmla="*/ 31 h 34"/>
                  <a:gd name="T8" fmla="*/ 18 w 31"/>
                  <a:gd name="T9" fmla="*/ 29 h 34"/>
                  <a:gd name="T10" fmla="*/ 19 w 31"/>
                  <a:gd name="T11" fmla="*/ 28 h 34"/>
                  <a:gd name="T12" fmla="*/ 19 w 31"/>
                  <a:gd name="T13" fmla="*/ 23 h 34"/>
                  <a:gd name="T14" fmla="*/ 13 w 31"/>
                  <a:gd name="T15" fmla="*/ 18 h 34"/>
                  <a:gd name="T16" fmla="*/ 9 w 31"/>
                  <a:gd name="T17" fmla="*/ 14 h 34"/>
                  <a:gd name="T18" fmla="*/ 7 w 31"/>
                  <a:gd name="T19" fmla="*/ 9 h 34"/>
                  <a:gd name="T20" fmla="*/ 8 w 31"/>
                  <a:gd name="T21" fmla="*/ 6 h 34"/>
                  <a:gd name="T22" fmla="*/ 14 w 31"/>
                  <a:gd name="T23" fmla="*/ 1 h 34"/>
                  <a:gd name="T24" fmla="*/ 23 w 31"/>
                  <a:gd name="T25" fmla="*/ 1 h 34"/>
                  <a:gd name="T26" fmla="*/ 27 w 31"/>
                  <a:gd name="T27" fmla="*/ 3 h 34"/>
                  <a:gd name="T28" fmla="*/ 31 w 31"/>
                  <a:gd name="T29" fmla="*/ 5 h 34"/>
                  <a:gd name="T30" fmla="*/ 30 w 31"/>
                  <a:gd name="T31" fmla="*/ 7 h 34"/>
                  <a:gd name="T32" fmla="*/ 26 w 31"/>
                  <a:gd name="T33" fmla="*/ 13 h 34"/>
                  <a:gd name="T34" fmla="*/ 26 w 31"/>
                  <a:gd name="T35" fmla="*/ 9 h 34"/>
                  <a:gd name="T36" fmla="*/ 24 w 31"/>
                  <a:gd name="T37" fmla="*/ 4 h 34"/>
                  <a:gd name="T38" fmla="*/ 20 w 31"/>
                  <a:gd name="T39" fmla="*/ 3 h 34"/>
                  <a:gd name="T40" fmla="*/ 16 w 31"/>
                  <a:gd name="T41" fmla="*/ 2 h 34"/>
                  <a:gd name="T42" fmla="*/ 13 w 31"/>
                  <a:gd name="T43" fmla="*/ 5 h 34"/>
                  <a:gd name="T44" fmla="*/ 13 w 31"/>
                  <a:gd name="T45" fmla="*/ 9 h 34"/>
                  <a:gd name="T46" fmla="*/ 22 w 31"/>
                  <a:gd name="T47" fmla="*/ 17 h 34"/>
                  <a:gd name="T48" fmla="*/ 24 w 31"/>
                  <a:gd name="T49" fmla="*/ 19 h 34"/>
                  <a:gd name="T50" fmla="*/ 25 w 31"/>
                  <a:gd name="T51" fmla="*/ 24 h 34"/>
                  <a:gd name="T52" fmla="*/ 25 w 31"/>
                  <a:gd name="T53" fmla="*/ 27 h 34"/>
                  <a:gd name="T54" fmla="*/ 18 w 31"/>
                  <a:gd name="T55" fmla="*/ 34 h 34"/>
                  <a:gd name="T56" fmla="*/ 9 w 31"/>
                  <a:gd name="T57" fmla="*/ 32 h 34"/>
                  <a:gd name="T58" fmla="*/ 5 w 31"/>
                  <a:gd name="T59" fmla="*/ 30 h 34"/>
                  <a:gd name="T60" fmla="*/ 0 w 31"/>
                  <a:gd name="T61" fmla="*/ 28 h 34"/>
                  <a:gd name="T62" fmla="*/ 5 w 31"/>
                  <a:gd name="T63" fmla="*/ 1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 h="34">
                    <a:moveTo>
                      <a:pt x="5" y="18"/>
                    </a:moveTo>
                    <a:lnTo>
                      <a:pt x="5" y="18"/>
                    </a:lnTo>
                    <a:lnTo>
                      <a:pt x="5" y="22"/>
                    </a:lnTo>
                    <a:lnTo>
                      <a:pt x="6" y="26"/>
                    </a:lnTo>
                    <a:lnTo>
                      <a:pt x="7" y="28"/>
                    </a:lnTo>
                    <a:lnTo>
                      <a:pt x="10" y="30"/>
                    </a:lnTo>
                    <a:lnTo>
                      <a:pt x="10" y="30"/>
                    </a:lnTo>
                    <a:lnTo>
                      <a:pt x="14" y="31"/>
                    </a:lnTo>
                    <a:lnTo>
                      <a:pt x="16" y="30"/>
                    </a:lnTo>
                    <a:lnTo>
                      <a:pt x="18" y="29"/>
                    </a:lnTo>
                    <a:lnTo>
                      <a:pt x="19" y="28"/>
                    </a:lnTo>
                    <a:lnTo>
                      <a:pt x="19" y="28"/>
                    </a:lnTo>
                    <a:lnTo>
                      <a:pt x="19" y="26"/>
                    </a:lnTo>
                    <a:lnTo>
                      <a:pt x="19" y="23"/>
                    </a:lnTo>
                    <a:lnTo>
                      <a:pt x="16" y="20"/>
                    </a:lnTo>
                    <a:lnTo>
                      <a:pt x="13" y="18"/>
                    </a:lnTo>
                    <a:lnTo>
                      <a:pt x="13" y="18"/>
                    </a:lnTo>
                    <a:lnTo>
                      <a:pt x="9" y="14"/>
                    </a:lnTo>
                    <a:lnTo>
                      <a:pt x="7" y="11"/>
                    </a:lnTo>
                    <a:lnTo>
                      <a:pt x="7" y="9"/>
                    </a:lnTo>
                    <a:lnTo>
                      <a:pt x="8" y="6"/>
                    </a:lnTo>
                    <a:lnTo>
                      <a:pt x="8" y="6"/>
                    </a:lnTo>
                    <a:lnTo>
                      <a:pt x="10" y="3"/>
                    </a:lnTo>
                    <a:lnTo>
                      <a:pt x="14" y="1"/>
                    </a:lnTo>
                    <a:lnTo>
                      <a:pt x="17" y="0"/>
                    </a:lnTo>
                    <a:lnTo>
                      <a:pt x="23" y="1"/>
                    </a:lnTo>
                    <a:lnTo>
                      <a:pt x="23" y="1"/>
                    </a:lnTo>
                    <a:lnTo>
                      <a:pt x="27" y="3"/>
                    </a:lnTo>
                    <a:lnTo>
                      <a:pt x="31" y="5"/>
                    </a:lnTo>
                    <a:lnTo>
                      <a:pt x="31" y="5"/>
                    </a:lnTo>
                    <a:lnTo>
                      <a:pt x="30" y="7"/>
                    </a:lnTo>
                    <a:lnTo>
                      <a:pt x="30" y="7"/>
                    </a:lnTo>
                    <a:lnTo>
                      <a:pt x="27" y="13"/>
                    </a:lnTo>
                    <a:lnTo>
                      <a:pt x="26" y="13"/>
                    </a:lnTo>
                    <a:lnTo>
                      <a:pt x="26" y="13"/>
                    </a:lnTo>
                    <a:lnTo>
                      <a:pt x="26" y="9"/>
                    </a:lnTo>
                    <a:lnTo>
                      <a:pt x="25" y="6"/>
                    </a:lnTo>
                    <a:lnTo>
                      <a:pt x="24" y="4"/>
                    </a:lnTo>
                    <a:lnTo>
                      <a:pt x="20" y="3"/>
                    </a:lnTo>
                    <a:lnTo>
                      <a:pt x="20" y="3"/>
                    </a:lnTo>
                    <a:lnTo>
                      <a:pt x="18" y="2"/>
                    </a:lnTo>
                    <a:lnTo>
                      <a:pt x="16" y="2"/>
                    </a:lnTo>
                    <a:lnTo>
                      <a:pt x="14" y="3"/>
                    </a:lnTo>
                    <a:lnTo>
                      <a:pt x="13" y="5"/>
                    </a:lnTo>
                    <a:lnTo>
                      <a:pt x="13" y="5"/>
                    </a:lnTo>
                    <a:lnTo>
                      <a:pt x="13" y="9"/>
                    </a:lnTo>
                    <a:lnTo>
                      <a:pt x="15" y="11"/>
                    </a:lnTo>
                    <a:lnTo>
                      <a:pt x="22" y="17"/>
                    </a:lnTo>
                    <a:lnTo>
                      <a:pt x="22" y="17"/>
                    </a:lnTo>
                    <a:lnTo>
                      <a:pt x="24" y="19"/>
                    </a:lnTo>
                    <a:lnTo>
                      <a:pt x="25" y="21"/>
                    </a:lnTo>
                    <a:lnTo>
                      <a:pt x="25" y="24"/>
                    </a:lnTo>
                    <a:lnTo>
                      <a:pt x="25" y="27"/>
                    </a:lnTo>
                    <a:lnTo>
                      <a:pt x="25" y="27"/>
                    </a:lnTo>
                    <a:lnTo>
                      <a:pt x="23" y="31"/>
                    </a:lnTo>
                    <a:lnTo>
                      <a:pt x="18" y="34"/>
                    </a:lnTo>
                    <a:lnTo>
                      <a:pt x="14" y="34"/>
                    </a:lnTo>
                    <a:lnTo>
                      <a:pt x="9" y="32"/>
                    </a:lnTo>
                    <a:lnTo>
                      <a:pt x="9" y="32"/>
                    </a:lnTo>
                    <a:lnTo>
                      <a:pt x="5" y="30"/>
                    </a:lnTo>
                    <a:lnTo>
                      <a:pt x="0" y="28"/>
                    </a:lnTo>
                    <a:lnTo>
                      <a:pt x="0" y="28"/>
                    </a:lnTo>
                    <a:lnTo>
                      <a:pt x="2" y="18"/>
                    </a:lnTo>
                    <a:lnTo>
                      <a:pt x="5"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72">
                <a:extLst>
                  <a:ext uri="{FF2B5EF4-FFF2-40B4-BE49-F238E27FC236}">
                    <a16:creationId xmlns:a16="http://schemas.microsoft.com/office/drawing/2014/main" id="{CF923BF1-9E03-C447-961E-BA898399CF3B}"/>
                  </a:ext>
                </a:extLst>
              </p:cNvPr>
              <p:cNvSpPr>
                <a:spLocks/>
              </p:cNvSpPr>
              <p:nvPr userDrawn="1"/>
            </p:nvSpPr>
            <p:spPr bwMode="auto">
              <a:xfrm>
                <a:off x="8255000" y="201613"/>
                <a:ext cx="4763" cy="4762"/>
              </a:xfrm>
              <a:custGeom>
                <a:avLst/>
                <a:gdLst>
                  <a:gd name="T0" fmla="*/ 4 w 5"/>
                  <a:gd name="T1" fmla="*/ 0 h 7"/>
                  <a:gd name="T2" fmla="*/ 4 w 5"/>
                  <a:gd name="T3" fmla="*/ 0 h 7"/>
                  <a:gd name="T4" fmla="*/ 5 w 5"/>
                  <a:gd name="T5" fmla="*/ 3 h 7"/>
                  <a:gd name="T6" fmla="*/ 5 w 5"/>
                  <a:gd name="T7" fmla="*/ 5 h 7"/>
                  <a:gd name="T8" fmla="*/ 5 w 5"/>
                  <a:gd name="T9" fmla="*/ 5 h 7"/>
                  <a:gd name="T10" fmla="*/ 3 w 5"/>
                  <a:gd name="T11" fmla="*/ 7 h 7"/>
                  <a:gd name="T12" fmla="*/ 1 w 5"/>
                  <a:gd name="T13" fmla="*/ 6 h 7"/>
                  <a:gd name="T14" fmla="*/ 1 w 5"/>
                  <a:gd name="T15" fmla="*/ 6 h 7"/>
                  <a:gd name="T16" fmla="*/ 0 w 5"/>
                  <a:gd name="T17" fmla="*/ 5 h 7"/>
                  <a:gd name="T18" fmla="*/ 0 w 5"/>
                  <a:gd name="T19" fmla="*/ 3 h 7"/>
                  <a:gd name="T20" fmla="*/ 0 w 5"/>
                  <a:gd name="T21" fmla="*/ 3 h 7"/>
                  <a:gd name="T22" fmla="*/ 1 w 5"/>
                  <a:gd name="T23" fmla="*/ 0 h 7"/>
                  <a:gd name="T24" fmla="*/ 4 w 5"/>
                  <a:gd name="T25"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7">
                    <a:moveTo>
                      <a:pt x="4" y="0"/>
                    </a:moveTo>
                    <a:lnTo>
                      <a:pt x="4" y="0"/>
                    </a:lnTo>
                    <a:lnTo>
                      <a:pt x="5" y="3"/>
                    </a:lnTo>
                    <a:lnTo>
                      <a:pt x="5" y="5"/>
                    </a:lnTo>
                    <a:lnTo>
                      <a:pt x="5" y="5"/>
                    </a:lnTo>
                    <a:lnTo>
                      <a:pt x="3" y="7"/>
                    </a:lnTo>
                    <a:lnTo>
                      <a:pt x="1" y="6"/>
                    </a:lnTo>
                    <a:lnTo>
                      <a:pt x="1" y="6"/>
                    </a:lnTo>
                    <a:lnTo>
                      <a:pt x="0" y="5"/>
                    </a:lnTo>
                    <a:lnTo>
                      <a:pt x="0" y="3"/>
                    </a:lnTo>
                    <a:lnTo>
                      <a:pt x="0" y="3"/>
                    </a:lnTo>
                    <a:lnTo>
                      <a:pt x="1" y="0"/>
                    </a:ln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73">
                <a:extLst>
                  <a:ext uri="{FF2B5EF4-FFF2-40B4-BE49-F238E27FC236}">
                    <a16:creationId xmlns:a16="http://schemas.microsoft.com/office/drawing/2014/main" id="{34AF4EFE-7FF6-6844-B076-D7D8F1800C68}"/>
                  </a:ext>
                </a:extLst>
              </p:cNvPr>
              <p:cNvSpPr>
                <a:spLocks/>
              </p:cNvSpPr>
              <p:nvPr userDrawn="1"/>
            </p:nvSpPr>
            <p:spPr bwMode="auto">
              <a:xfrm>
                <a:off x="8255000" y="201613"/>
                <a:ext cx="4763" cy="4762"/>
              </a:xfrm>
              <a:custGeom>
                <a:avLst/>
                <a:gdLst>
                  <a:gd name="T0" fmla="*/ 4 w 5"/>
                  <a:gd name="T1" fmla="*/ 0 h 7"/>
                  <a:gd name="T2" fmla="*/ 4 w 5"/>
                  <a:gd name="T3" fmla="*/ 0 h 7"/>
                  <a:gd name="T4" fmla="*/ 5 w 5"/>
                  <a:gd name="T5" fmla="*/ 3 h 7"/>
                  <a:gd name="T6" fmla="*/ 5 w 5"/>
                  <a:gd name="T7" fmla="*/ 5 h 7"/>
                  <a:gd name="T8" fmla="*/ 5 w 5"/>
                  <a:gd name="T9" fmla="*/ 5 h 7"/>
                  <a:gd name="T10" fmla="*/ 3 w 5"/>
                  <a:gd name="T11" fmla="*/ 7 h 7"/>
                  <a:gd name="T12" fmla="*/ 1 w 5"/>
                  <a:gd name="T13" fmla="*/ 6 h 7"/>
                  <a:gd name="T14" fmla="*/ 1 w 5"/>
                  <a:gd name="T15" fmla="*/ 6 h 7"/>
                  <a:gd name="T16" fmla="*/ 0 w 5"/>
                  <a:gd name="T17" fmla="*/ 5 h 7"/>
                  <a:gd name="T18" fmla="*/ 0 w 5"/>
                  <a:gd name="T19" fmla="*/ 3 h 7"/>
                  <a:gd name="T20" fmla="*/ 0 w 5"/>
                  <a:gd name="T21" fmla="*/ 3 h 7"/>
                  <a:gd name="T22" fmla="*/ 1 w 5"/>
                  <a:gd name="T23" fmla="*/ 0 h 7"/>
                  <a:gd name="T24" fmla="*/ 4 w 5"/>
                  <a:gd name="T25"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7">
                    <a:moveTo>
                      <a:pt x="4" y="0"/>
                    </a:moveTo>
                    <a:lnTo>
                      <a:pt x="4" y="0"/>
                    </a:lnTo>
                    <a:lnTo>
                      <a:pt x="5" y="3"/>
                    </a:lnTo>
                    <a:lnTo>
                      <a:pt x="5" y="5"/>
                    </a:lnTo>
                    <a:lnTo>
                      <a:pt x="5" y="5"/>
                    </a:lnTo>
                    <a:lnTo>
                      <a:pt x="3" y="7"/>
                    </a:lnTo>
                    <a:lnTo>
                      <a:pt x="1" y="6"/>
                    </a:lnTo>
                    <a:lnTo>
                      <a:pt x="1" y="6"/>
                    </a:lnTo>
                    <a:lnTo>
                      <a:pt x="0" y="5"/>
                    </a:lnTo>
                    <a:lnTo>
                      <a:pt x="0" y="3"/>
                    </a:lnTo>
                    <a:lnTo>
                      <a:pt x="0" y="3"/>
                    </a:lnTo>
                    <a:lnTo>
                      <a:pt x="1" y="0"/>
                    </a:lnTo>
                    <a:lnTo>
                      <a:pt x="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74">
                <a:extLst>
                  <a:ext uri="{FF2B5EF4-FFF2-40B4-BE49-F238E27FC236}">
                    <a16:creationId xmlns:a16="http://schemas.microsoft.com/office/drawing/2014/main" id="{37428D63-9111-2A4B-AFAD-5DC80C934158}"/>
                  </a:ext>
                </a:extLst>
              </p:cNvPr>
              <p:cNvSpPr>
                <a:spLocks/>
              </p:cNvSpPr>
              <p:nvPr userDrawn="1"/>
            </p:nvSpPr>
            <p:spPr bwMode="auto">
              <a:xfrm>
                <a:off x="8262938" y="195263"/>
                <a:ext cx="31750" cy="31750"/>
              </a:xfrm>
              <a:custGeom>
                <a:avLst/>
                <a:gdLst>
                  <a:gd name="T0" fmla="*/ 8 w 40"/>
                  <a:gd name="T1" fmla="*/ 0 h 40"/>
                  <a:gd name="T2" fmla="*/ 21 w 40"/>
                  <a:gd name="T3" fmla="*/ 7 h 40"/>
                  <a:gd name="T4" fmla="*/ 20 w 40"/>
                  <a:gd name="T5" fmla="*/ 10 h 40"/>
                  <a:gd name="T6" fmla="*/ 20 w 40"/>
                  <a:gd name="T7" fmla="*/ 10 h 40"/>
                  <a:gd name="T8" fmla="*/ 17 w 40"/>
                  <a:gd name="T9" fmla="*/ 7 h 40"/>
                  <a:gd name="T10" fmla="*/ 16 w 40"/>
                  <a:gd name="T11" fmla="*/ 9 h 40"/>
                  <a:gd name="T12" fmla="*/ 16 w 40"/>
                  <a:gd name="T13" fmla="*/ 9 h 40"/>
                  <a:gd name="T14" fmla="*/ 7 w 40"/>
                  <a:gd name="T15" fmla="*/ 23 h 40"/>
                  <a:gd name="T16" fmla="*/ 7 w 40"/>
                  <a:gd name="T17" fmla="*/ 23 h 40"/>
                  <a:gd name="T18" fmla="*/ 6 w 40"/>
                  <a:gd name="T19" fmla="*/ 26 h 40"/>
                  <a:gd name="T20" fmla="*/ 4 w 40"/>
                  <a:gd name="T21" fmla="*/ 29 h 40"/>
                  <a:gd name="T22" fmla="*/ 6 w 40"/>
                  <a:gd name="T23" fmla="*/ 32 h 40"/>
                  <a:gd name="T24" fmla="*/ 9 w 40"/>
                  <a:gd name="T25" fmla="*/ 36 h 40"/>
                  <a:gd name="T26" fmla="*/ 9 w 40"/>
                  <a:gd name="T27" fmla="*/ 36 h 40"/>
                  <a:gd name="T28" fmla="*/ 13 w 40"/>
                  <a:gd name="T29" fmla="*/ 38 h 40"/>
                  <a:gd name="T30" fmla="*/ 17 w 40"/>
                  <a:gd name="T31" fmla="*/ 37 h 40"/>
                  <a:gd name="T32" fmla="*/ 20 w 40"/>
                  <a:gd name="T33" fmla="*/ 34 h 40"/>
                  <a:gd name="T34" fmla="*/ 24 w 40"/>
                  <a:gd name="T35" fmla="*/ 29 h 40"/>
                  <a:gd name="T36" fmla="*/ 24 w 40"/>
                  <a:gd name="T37" fmla="*/ 29 h 40"/>
                  <a:gd name="T38" fmla="*/ 30 w 40"/>
                  <a:gd name="T39" fmla="*/ 18 h 40"/>
                  <a:gd name="T40" fmla="*/ 30 w 40"/>
                  <a:gd name="T41" fmla="*/ 18 h 40"/>
                  <a:gd name="T42" fmla="*/ 30 w 40"/>
                  <a:gd name="T43" fmla="*/ 15 h 40"/>
                  <a:gd name="T44" fmla="*/ 26 w 40"/>
                  <a:gd name="T45" fmla="*/ 13 h 40"/>
                  <a:gd name="T46" fmla="*/ 27 w 40"/>
                  <a:gd name="T47" fmla="*/ 11 h 40"/>
                  <a:gd name="T48" fmla="*/ 40 w 40"/>
                  <a:gd name="T49" fmla="*/ 18 h 40"/>
                  <a:gd name="T50" fmla="*/ 38 w 40"/>
                  <a:gd name="T51" fmla="*/ 20 h 40"/>
                  <a:gd name="T52" fmla="*/ 38 w 40"/>
                  <a:gd name="T53" fmla="*/ 20 h 40"/>
                  <a:gd name="T54" fmla="*/ 34 w 40"/>
                  <a:gd name="T55" fmla="*/ 18 h 40"/>
                  <a:gd name="T56" fmla="*/ 33 w 40"/>
                  <a:gd name="T57" fmla="*/ 19 h 40"/>
                  <a:gd name="T58" fmla="*/ 33 w 40"/>
                  <a:gd name="T59" fmla="*/ 19 h 40"/>
                  <a:gd name="T60" fmla="*/ 25 w 40"/>
                  <a:gd name="T61" fmla="*/ 32 h 40"/>
                  <a:gd name="T62" fmla="*/ 25 w 40"/>
                  <a:gd name="T63" fmla="*/ 32 h 40"/>
                  <a:gd name="T64" fmla="*/ 21 w 40"/>
                  <a:gd name="T65" fmla="*/ 36 h 40"/>
                  <a:gd name="T66" fmla="*/ 18 w 40"/>
                  <a:gd name="T67" fmla="*/ 39 h 40"/>
                  <a:gd name="T68" fmla="*/ 16 w 40"/>
                  <a:gd name="T69" fmla="*/ 40 h 40"/>
                  <a:gd name="T70" fmla="*/ 13 w 40"/>
                  <a:gd name="T71" fmla="*/ 40 h 40"/>
                  <a:gd name="T72" fmla="*/ 10 w 40"/>
                  <a:gd name="T73" fmla="*/ 39 h 40"/>
                  <a:gd name="T74" fmla="*/ 7 w 40"/>
                  <a:gd name="T75" fmla="*/ 38 h 40"/>
                  <a:gd name="T76" fmla="*/ 7 w 40"/>
                  <a:gd name="T77" fmla="*/ 38 h 40"/>
                  <a:gd name="T78" fmla="*/ 2 w 40"/>
                  <a:gd name="T79" fmla="*/ 35 h 40"/>
                  <a:gd name="T80" fmla="*/ 0 w 40"/>
                  <a:gd name="T81" fmla="*/ 30 h 40"/>
                  <a:gd name="T82" fmla="*/ 0 w 40"/>
                  <a:gd name="T83" fmla="*/ 26 h 40"/>
                  <a:gd name="T84" fmla="*/ 2 w 40"/>
                  <a:gd name="T85" fmla="*/ 20 h 40"/>
                  <a:gd name="T86" fmla="*/ 2 w 40"/>
                  <a:gd name="T87" fmla="*/ 20 h 40"/>
                  <a:gd name="T88" fmla="*/ 10 w 40"/>
                  <a:gd name="T89" fmla="*/ 5 h 40"/>
                  <a:gd name="T90" fmla="*/ 10 w 40"/>
                  <a:gd name="T91" fmla="*/ 5 h 40"/>
                  <a:gd name="T92" fmla="*/ 10 w 40"/>
                  <a:gd name="T93" fmla="*/ 4 h 40"/>
                  <a:gd name="T94" fmla="*/ 7 w 40"/>
                  <a:gd name="T95" fmla="*/ 2 h 40"/>
                  <a:gd name="T96" fmla="*/ 8 w 40"/>
                  <a:gd name="T9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 h="40">
                    <a:moveTo>
                      <a:pt x="8" y="0"/>
                    </a:moveTo>
                    <a:lnTo>
                      <a:pt x="21" y="7"/>
                    </a:lnTo>
                    <a:lnTo>
                      <a:pt x="20" y="10"/>
                    </a:lnTo>
                    <a:lnTo>
                      <a:pt x="20" y="10"/>
                    </a:lnTo>
                    <a:lnTo>
                      <a:pt x="17" y="7"/>
                    </a:lnTo>
                    <a:lnTo>
                      <a:pt x="16" y="9"/>
                    </a:lnTo>
                    <a:lnTo>
                      <a:pt x="16" y="9"/>
                    </a:lnTo>
                    <a:lnTo>
                      <a:pt x="7" y="23"/>
                    </a:lnTo>
                    <a:lnTo>
                      <a:pt x="7" y="23"/>
                    </a:lnTo>
                    <a:lnTo>
                      <a:pt x="6" y="26"/>
                    </a:lnTo>
                    <a:lnTo>
                      <a:pt x="4" y="29"/>
                    </a:lnTo>
                    <a:lnTo>
                      <a:pt x="6" y="32"/>
                    </a:lnTo>
                    <a:lnTo>
                      <a:pt x="9" y="36"/>
                    </a:lnTo>
                    <a:lnTo>
                      <a:pt x="9" y="36"/>
                    </a:lnTo>
                    <a:lnTo>
                      <a:pt x="13" y="38"/>
                    </a:lnTo>
                    <a:lnTo>
                      <a:pt x="17" y="37"/>
                    </a:lnTo>
                    <a:lnTo>
                      <a:pt x="20" y="34"/>
                    </a:lnTo>
                    <a:lnTo>
                      <a:pt x="24" y="29"/>
                    </a:lnTo>
                    <a:lnTo>
                      <a:pt x="24" y="29"/>
                    </a:lnTo>
                    <a:lnTo>
                      <a:pt x="30" y="18"/>
                    </a:lnTo>
                    <a:lnTo>
                      <a:pt x="30" y="18"/>
                    </a:lnTo>
                    <a:lnTo>
                      <a:pt x="30" y="15"/>
                    </a:lnTo>
                    <a:lnTo>
                      <a:pt x="26" y="13"/>
                    </a:lnTo>
                    <a:lnTo>
                      <a:pt x="27" y="11"/>
                    </a:lnTo>
                    <a:lnTo>
                      <a:pt x="40" y="18"/>
                    </a:lnTo>
                    <a:lnTo>
                      <a:pt x="38" y="20"/>
                    </a:lnTo>
                    <a:lnTo>
                      <a:pt x="38" y="20"/>
                    </a:lnTo>
                    <a:lnTo>
                      <a:pt x="34" y="18"/>
                    </a:lnTo>
                    <a:lnTo>
                      <a:pt x="33" y="19"/>
                    </a:lnTo>
                    <a:lnTo>
                      <a:pt x="33" y="19"/>
                    </a:lnTo>
                    <a:lnTo>
                      <a:pt x="25" y="32"/>
                    </a:lnTo>
                    <a:lnTo>
                      <a:pt x="25" y="32"/>
                    </a:lnTo>
                    <a:lnTo>
                      <a:pt x="21" y="36"/>
                    </a:lnTo>
                    <a:lnTo>
                      <a:pt x="18" y="39"/>
                    </a:lnTo>
                    <a:lnTo>
                      <a:pt x="16" y="40"/>
                    </a:lnTo>
                    <a:lnTo>
                      <a:pt x="13" y="40"/>
                    </a:lnTo>
                    <a:lnTo>
                      <a:pt x="10" y="39"/>
                    </a:lnTo>
                    <a:lnTo>
                      <a:pt x="7" y="38"/>
                    </a:lnTo>
                    <a:lnTo>
                      <a:pt x="7" y="38"/>
                    </a:lnTo>
                    <a:lnTo>
                      <a:pt x="2" y="35"/>
                    </a:lnTo>
                    <a:lnTo>
                      <a:pt x="0" y="30"/>
                    </a:lnTo>
                    <a:lnTo>
                      <a:pt x="0" y="26"/>
                    </a:lnTo>
                    <a:lnTo>
                      <a:pt x="2" y="20"/>
                    </a:lnTo>
                    <a:lnTo>
                      <a:pt x="2" y="20"/>
                    </a:lnTo>
                    <a:lnTo>
                      <a:pt x="10" y="5"/>
                    </a:lnTo>
                    <a:lnTo>
                      <a:pt x="10" y="5"/>
                    </a:lnTo>
                    <a:lnTo>
                      <a:pt x="10" y="4"/>
                    </a:lnTo>
                    <a:lnTo>
                      <a:pt x="7" y="2"/>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75">
                <a:extLst>
                  <a:ext uri="{FF2B5EF4-FFF2-40B4-BE49-F238E27FC236}">
                    <a16:creationId xmlns:a16="http://schemas.microsoft.com/office/drawing/2014/main" id="{43EB1004-D34F-754E-A66F-905967FCF84C}"/>
                  </a:ext>
                </a:extLst>
              </p:cNvPr>
              <p:cNvSpPr>
                <a:spLocks/>
              </p:cNvSpPr>
              <p:nvPr userDrawn="1"/>
            </p:nvSpPr>
            <p:spPr bwMode="auto">
              <a:xfrm>
                <a:off x="8283575" y="215900"/>
                <a:ext cx="28575" cy="25400"/>
              </a:xfrm>
              <a:custGeom>
                <a:avLst/>
                <a:gdLst>
                  <a:gd name="T0" fmla="*/ 7 w 35"/>
                  <a:gd name="T1" fmla="*/ 14 h 32"/>
                  <a:gd name="T2" fmla="*/ 7 w 35"/>
                  <a:gd name="T3" fmla="*/ 14 h 32"/>
                  <a:gd name="T4" fmla="*/ 6 w 35"/>
                  <a:gd name="T5" fmla="*/ 19 h 32"/>
                  <a:gd name="T6" fmla="*/ 6 w 35"/>
                  <a:gd name="T7" fmla="*/ 22 h 32"/>
                  <a:gd name="T8" fmla="*/ 7 w 35"/>
                  <a:gd name="T9" fmla="*/ 25 h 32"/>
                  <a:gd name="T10" fmla="*/ 9 w 35"/>
                  <a:gd name="T11" fmla="*/ 28 h 32"/>
                  <a:gd name="T12" fmla="*/ 9 w 35"/>
                  <a:gd name="T13" fmla="*/ 28 h 32"/>
                  <a:gd name="T14" fmla="*/ 11 w 35"/>
                  <a:gd name="T15" fmla="*/ 29 h 32"/>
                  <a:gd name="T16" fmla="*/ 15 w 35"/>
                  <a:gd name="T17" fmla="*/ 29 h 32"/>
                  <a:gd name="T18" fmla="*/ 17 w 35"/>
                  <a:gd name="T19" fmla="*/ 29 h 32"/>
                  <a:gd name="T20" fmla="*/ 18 w 35"/>
                  <a:gd name="T21" fmla="*/ 28 h 32"/>
                  <a:gd name="T22" fmla="*/ 18 w 35"/>
                  <a:gd name="T23" fmla="*/ 28 h 32"/>
                  <a:gd name="T24" fmla="*/ 19 w 35"/>
                  <a:gd name="T25" fmla="*/ 26 h 32"/>
                  <a:gd name="T26" fmla="*/ 19 w 35"/>
                  <a:gd name="T27" fmla="*/ 23 h 32"/>
                  <a:gd name="T28" fmla="*/ 17 w 35"/>
                  <a:gd name="T29" fmla="*/ 20 h 32"/>
                  <a:gd name="T30" fmla="*/ 15 w 35"/>
                  <a:gd name="T31" fmla="*/ 17 h 32"/>
                  <a:gd name="T32" fmla="*/ 15 w 35"/>
                  <a:gd name="T33" fmla="*/ 17 h 32"/>
                  <a:gd name="T34" fmla="*/ 12 w 35"/>
                  <a:gd name="T35" fmla="*/ 12 h 32"/>
                  <a:gd name="T36" fmla="*/ 11 w 35"/>
                  <a:gd name="T37" fmla="*/ 9 h 32"/>
                  <a:gd name="T38" fmla="*/ 11 w 35"/>
                  <a:gd name="T39" fmla="*/ 6 h 32"/>
                  <a:gd name="T40" fmla="*/ 12 w 35"/>
                  <a:gd name="T41" fmla="*/ 4 h 32"/>
                  <a:gd name="T42" fmla="*/ 12 w 35"/>
                  <a:gd name="T43" fmla="*/ 4 h 32"/>
                  <a:gd name="T44" fmla="*/ 16 w 35"/>
                  <a:gd name="T45" fmla="*/ 1 h 32"/>
                  <a:gd name="T46" fmla="*/ 20 w 35"/>
                  <a:gd name="T47" fmla="*/ 0 h 32"/>
                  <a:gd name="T48" fmla="*/ 25 w 35"/>
                  <a:gd name="T49" fmla="*/ 1 h 32"/>
                  <a:gd name="T50" fmla="*/ 28 w 35"/>
                  <a:gd name="T51" fmla="*/ 3 h 32"/>
                  <a:gd name="T52" fmla="*/ 28 w 35"/>
                  <a:gd name="T53" fmla="*/ 3 h 32"/>
                  <a:gd name="T54" fmla="*/ 35 w 35"/>
                  <a:gd name="T55" fmla="*/ 9 h 32"/>
                  <a:gd name="T56" fmla="*/ 35 w 35"/>
                  <a:gd name="T57" fmla="*/ 9 h 32"/>
                  <a:gd name="T58" fmla="*/ 34 w 35"/>
                  <a:gd name="T59" fmla="*/ 11 h 32"/>
                  <a:gd name="T60" fmla="*/ 34 w 35"/>
                  <a:gd name="T61" fmla="*/ 11 h 32"/>
                  <a:gd name="T62" fmla="*/ 30 w 35"/>
                  <a:gd name="T63" fmla="*/ 17 h 32"/>
                  <a:gd name="T64" fmla="*/ 28 w 35"/>
                  <a:gd name="T65" fmla="*/ 15 h 32"/>
                  <a:gd name="T66" fmla="*/ 28 w 35"/>
                  <a:gd name="T67" fmla="*/ 15 h 32"/>
                  <a:gd name="T68" fmla="*/ 30 w 35"/>
                  <a:gd name="T69" fmla="*/ 12 h 32"/>
                  <a:gd name="T70" fmla="*/ 30 w 35"/>
                  <a:gd name="T71" fmla="*/ 9 h 32"/>
                  <a:gd name="T72" fmla="*/ 29 w 35"/>
                  <a:gd name="T73" fmla="*/ 6 h 32"/>
                  <a:gd name="T74" fmla="*/ 27 w 35"/>
                  <a:gd name="T75" fmla="*/ 4 h 32"/>
                  <a:gd name="T76" fmla="*/ 27 w 35"/>
                  <a:gd name="T77" fmla="*/ 4 h 32"/>
                  <a:gd name="T78" fmla="*/ 24 w 35"/>
                  <a:gd name="T79" fmla="*/ 3 h 32"/>
                  <a:gd name="T80" fmla="*/ 21 w 35"/>
                  <a:gd name="T81" fmla="*/ 2 h 32"/>
                  <a:gd name="T82" fmla="*/ 19 w 35"/>
                  <a:gd name="T83" fmla="*/ 3 h 32"/>
                  <a:gd name="T84" fmla="*/ 18 w 35"/>
                  <a:gd name="T85" fmla="*/ 4 h 32"/>
                  <a:gd name="T86" fmla="*/ 18 w 35"/>
                  <a:gd name="T87" fmla="*/ 4 h 32"/>
                  <a:gd name="T88" fmla="*/ 17 w 35"/>
                  <a:gd name="T89" fmla="*/ 6 h 32"/>
                  <a:gd name="T90" fmla="*/ 18 w 35"/>
                  <a:gd name="T91" fmla="*/ 11 h 32"/>
                  <a:gd name="T92" fmla="*/ 23 w 35"/>
                  <a:gd name="T93" fmla="*/ 18 h 32"/>
                  <a:gd name="T94" fmla="*/ 23 w 35"/>
                  <a:gd name="T95" fmla="*/ 18 h 32"/>
                  <a:gd name="T96" fmla="*/ 25 w 35"/>
                  <a:gd name="T97" fmla="*/ 21 h 32"/>
                  <a:gd name="T98" fmla="*/ 26 w 35"/>
                  <a:gd name="T99" fmla="*/ 23 h 32"/>
                  <a:gd name="T100" fmla="*/ 25 w 35"/>
                  <a:gd name="T101" fmla="*/ 26 h 32"/>
                  <a:gd name="T102" fmla="*/ 24 w 35"/>
                  <a:gd name="T103" fmla="*/ 29 h 32"/>
                  <a:gd name="T104" fmla="*/ 24 w 35"/>
                  <a:gd name="T105" fmla="*/ 29 h 32"/>
                  <a:gd name="T106" fmla="*/ 20 w 35"/>
                  <a:gd name="T107" fmla="*/ 31 h 32"/>
                  <a:gd name="T108" fmla="*/ 16 w 35"/>
                  <a:gd name="T109" fmla="*/ 32 h 32"/>
                  <a:gd name="T110" fmla="*/ 12 w 35"/>
                  <a:gd name="T111" fmla="*/ 31 h 32"/>
                  <a:gd name="T112" fmla="*/ 7 w 35"/>
                  <a:gd name="T113" fmla="*/ 29 h 32"/>
                  <a:gd name="T114" fmla="*/ 7 w 35"/>
                  <a:gd name="T115" fmla="*/ 29 h 32"/>
                  <a:gd name="T116" fmla="*/ 3 w 35"/>
                  <a:gd name="T117" fmla="*/ 26 h 32"/>
                  <a:gd name="T118" fmla="*/ 0 w 35"/>
                  <a:gd name="T119" fmla="*/ 22 h 32"/>
                  <a:gd name="T120" fmla="*/ 0 w 35"/>
                  <a:gd name="T121" fmla="*/ 22 h 32"/>
                  <a:gd name="T122" fmla="*/ 4 w 35"/>
                  <a:gd name="T123" fmla="*/ 13 h 32"/>
                  <a:gd name="T124" fmla="*/ 7 w 35"/>
                  <a:gd name="T125" fmla="*/ 1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 h="32">
                    <a:moveTo>
                      <a:pt x="7" y="14"/>
                    </a:moveTo>
                    <a:lnTo>
                      <a:pt x="7" y="14"/>
                    </a:lnTo>
                    <a:lnTo>
                      <a:pt x="6" y="19"/>
                    </a:lnTo>
                    <a:lnTo>
                      <a:pt x="6" y="22"/>
                    </a:lnTo>
                    <a:lnTo>
                      <a:pt x="7" y="25"/>
                    </a:lnTo>
                    <a:lnTo>
                      <a:pt x="9" y="28"/>
                    </a:lnTo>
                    <a:lnTo>
                      <a:pt x="9" y="28"/>
                    </a:lnTo>
                    <a:lnTo>
                      <a:pt x="11" y="29"/>
                    </a:lnTo>
                    <a:lnTo>
                      <a:pt x="15" y="29"/>
                    </a:lnTo>
                    <a:lnTo>
                      <a:pt x="17" y="29"/>
                    </a:lnTo>
                    <a:lnTo>
                      <a:pt x="18" y="28"/>
                    </a:lnTo>
                    <a:lnTo>
                      <a:pt x="18" y="28"/>
                    </a:lnTo>
                    <a:lnTo>
                      <a:pt x="19" y="26"/>
                    </a:lnTo>
                    <a:lnTo>
                      <a:pt x="19" y="23"/>
                    </a:lnTo>
                    <a:lnTo>
                      <a:pt x="17" y="20"/>
                    </a:lnTo>
                    <a:lnTo>
                      <a:pt x="15" y="17"/>
                    </a:lnTo>
                    <a:lnTo>
                      <a:pt x="15" y="17"/>
                    </a:lnTo>
                    <a:lnTo>
                      <a:pt x="12" y="12"/>
                    </a:lnTo>
                    <a:lnTo>
                      <a:pt x="11" y="9"/>
                    </a:lnTo>
                    <a:lnTo>
                      <a:pt x="11" y="6"/>
                    </a:lnTo>
                    <a:lnTo>
                      <a:pt x="12" y="4"/>
                    </a:lnTo>
                    <a:lnTo>
                      <a:pt x="12" y="4"/>
                    </a:lnTo>
                    <a:lnTo>
                      <a:pt x="16" y="1"/>
                    </a:lnTo>
                    <a:lnTo>
                      <a:pt x="20" y="0"/>
                    </a:lnTo>
                    <a:lnTo>
                      <a:pt x="25" y="1"/>
                    </a:lnTo>
                    <a:lnTo>
                      <a:pt x="28" y="3"/>
                    </a:lnTo>
                    <a:lnTo>
                      <a:pt x="28" y="3"/>
                    </a:lnTo>
                    <a:lnTo>
                      <a:pt x="35" y="9"/>
                    </a:lnTo>
                    <a:lnTo>
                      <a:pt x="35" y="9"/>
                    </a:lnTo>
                    <a:lnTo>
                      <a:pt x="34" y="11"/>
                    </a:lnTo>
                    <a:lnTo>
                      <a:pt x="34" y="11"/>
                    </a:lnTo>
                    <a:lnTo>
                      <a:pt x="30" y="17"/>
                    </a:lnTo>
                    <a:lnTo>
                      <a:pt x="28" y="15"/>
                    </a:lnTo>
                    <a:lnTo>
                      <a:pt x="28" y="15"/>
                    </a:lnTo>
                    <a:lnTo>
                      <a:pt x="30" y="12"/>
                    </a:lnTo>
                    <a:lnTo>
                      <a:pt x="30" y="9"/>
                    </a:lnTo>
                    <a:lnTo>
                      <a:pt x="29" y="6"/>
                    </a:lnTo>
                    <a:lnTo>
                      <a:pt x="27" y="4"/>
                    </a:lnTo>
                    <a:lnTo>
                      <a:pt x="27" y="4"/>
                    </a:lnTo>
                    <a:lnTo>
                      <a:pt x="24" y="3"/>
                    </a:lnTo>
                    <a:lnTo>
                      <a:pt x="21" y="2"/>
                    </a:lnTo>
                    <a:lnTo>
                      <a:pt x="19" y="3"/>
                    </a:lnTo>
                    <a:lnTo>
                      <a:pt x="18" y="4"/>
                    </a:lnTo>
                    <a:lnTo>
                      <a:pt x="18" y="4"/>
                    </a:lnTo>
                    <a:lnTo>
                      <a:pt x="17" y="6"/>
                    </a:lnTo>
                    <a:lnTo>
                      <a:pt x="18" y="11"/>
                    </a:lnTo>
                    <a:lnTo>
                      <a:pt x="23" y="18"/>
                    </a:lnTo>
                    <a:lnTo>
                      <a:pt x="23" y="18"/>
                    </a:lnTo>
                    <a:lnTo>
                      <a:pt x="25" y="21"/>
                    </a:lnTo>
                    <a:lnTo>
                      <a:pt x="26" y="23"/>
                    </a:lnTo>
                    <a:lnTo>
                      <a:pt x="25" y="26"/>
                    </a:lnTo>
                    <a:lnTo>
                      <a:pt x="24" y="29"/>
                    </a:lnTo>
                    <a:lnTo>
                      <a:pt x="24" y="29"/>
                    </a:lnTo>
                    <a:lnTo>
                      <a:pt x="20" y="31"/>
                    </a:lnTo>
                    <a:lnTo>
                      <a:pt x="16" y="32"/>
                    </a:lnTo>
                    <a:lnTo>
                      <a:pt x="12" y="31"/>
                    </a:lnTo>
                    <a:lnTo>
                      <a:pt x="7" y="29"/>
                    </a:lnTo>
                    <a:lnTo>
                      <a:pt x="7" y="29"/>
                    </a:lnTo>
                    <a:lnTo>
                      <a:pt x="3" y="26"/>
                    </a:lnTo>
                    <a:lnTo>
                      <a:pt x="0" y="22"/>
                    </a:lnTo>
                    <a:lnTo>
                      <a:pt x="0" y="22"/>
                    </a:lnTo>
                    <a:lnTo>
                      <a:pt x="4" y="13"/>
                    </a:lnTo>
                    <a:lnTo>
                      <a:pt x="7"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76">
                <a:extLst>
                  <a:ext uri="{FF2B5EF4-FFF2-40B4-BE49-F238E27FC236}">
                    <a16:creationId xmlns:a16="http://schemas.microsoft.com/office/drawing/2014/main" id="{82DCD71C-CCA5-CF47-BB47-AD714D8C8B4B}"/>
                  </a:ext>
                </a:extLst>
              </p:cNvPr>
              <p:cNvSpPr>
                <a:spLocks noEditPoints="1"/>
              </p:cNvSpPr>
              <p:nvPr userDrawn="1"/>
            </p:nvSpPr>
            <p:spPr bwMode="auto">
              <a:xfrm>
                <a:off x="8301038" y="234950"/>
                <a:ext cx="28575" cy="28575"/>
              </a:xfrm>
              <a:custGeom>
                <a:avLst/>
                <a:gdLst>
                  <a:gd name="T0" fmla="*/ 24 w 37"/>
                  <a:gd name="T1" fmla="*/ 19 h 38"/>
                  <a:gd name="T2" fmla="*/ 24 w 37"/>
                  <a:gd name="T3" fmla="*/ 19 h 38"/>
                  <a:gd name="T4" fmla="*/ 24 w 37"/>
                  <a:gd name="T5" fmla="*/ 19 h 38"/>
                  <a:gd name="T6" fmla="*/ 24 w 37"/>
                  <a:gd name="T7" fmla="*/ 19 h 38"/>
                  <a:gd name="T8" fmla="*/ 25 w 37"/>
                  <a:gd name="T9" fmla="*/ 17 h 38"/>
                  <a:gd name="T10" fmla="*/ 30 w 37"/>
                  <a:gd name="T11" fmla="*/ 6 h 38"/>
                  <a:gd name="T12" fmla="*/ 17 w 37"/>
                  <a:gd name="T13" fmla="*/ 12 h 38"/>
                  <a:gd name="T14" fmla="*/ 17 w 37"/>
                  <a:gd name="T15" fmla="*/ 12 h 38"/>
                  <a:gd name="T16" fmla="*/ 17 w 37"/>
                  <a:gd name="T17" fmla="*/ 12 h 38"/>
                  <a:gd name="T18" fmla="*/ 17 w 37"/>
                  <a:gd name="T19" fmla="*/ 12 h 38"/>
                  <a:gd name="T20" fmla="*/ 17 w 37"/>
                  <a:gd name="T21" fmla="*/ 12 h 38"/>
                  <a:gd name="T22" fmla="*/ 24 w 37"/>
                  <a:gd name="T23" fmla="*/ 19 h 38"/>
                  <a:gd name="T24" fmla="*/ 1 w 37"/>
                  <a:gd name="T25" fmla="*/ 13 h 38"/>
                  <a:gd name="T26" fmla="*/ 1 w 37"/>
                  <a:gd name="T27" fmla="*/ 13 h 38"/>
                  <a:gd name="T28" fmla="*/ 3 w 37"/>
                  <a:gd name="T29" fmla="*/ 14 h 38"/>
                  <a:gd name="T30" fmla="*/ 5 w 37"/>
                  <a:gd name="T31" fmla="*/ 14 h 38"/>
                  <a:gd name="T32" fmla="*/ 9 w 37"/>
                  <a:gd name="T33" fmla="*/ 13 h 38"/>
                  <a:gd name="T34" fmla="*/ 29 w 37"/>
                  <a:gd name="T35" fmla="*/ 4 h 38"/>
                  <a:gd name="T36" fmla="*/ 29 w 37"/>
                  <a:gd name="T37" fmla="*/ 4 h 38"/>
                  <a:gd name="T38" fmla="*/ 34 w 37"/>
                  <a:gd name="T39" fmla="*/ 0 h 38"/>
                  <a:gd name="T40" fmla="*/ 37 w 37"/>
                  <a:gd name="T41" fmla="*/ 2 h 38"/>
                  <a:gd name="T42" fmla="*/ 37 w 37"/>
                  <a:gd name="T43" fmla="*/ 2 h 38"/>
                  <a:gd name="T44" fmla="*/ 34 w 37"/>
                  <a:gd name="T45" fmla="*/ 7 h 38"/>
                  <a:gd name="T46" fmla="*/ 25 w 37"/>
                  <a:gd name="T47" fmla="*/ 30 h 38"/>
                  <a:gd name="T48" fmla="*/ 25 w 37"/>
                  <a:gd name="T49" fmla="*/ 30 h 38"/>
                  <a:gd name="T50" fmla="*/ 25 w 37"/>
                  <a:gd name="T51" fmla="*/ 33 h 38"/>
                  <a:gd name="T52" fmla="*/ 27 w 37"/>
                  <a:gd name="T53" fmla="*/ 37 h 38"/>
                  <a:gd name="T54" fmla="*/ 25 w 37"/>
                  <a:gd name="T55" fmla="*/ 38 h 38"/>
                  <a:gd name="T56" fmla="*/ 14 w 37"/>
                  <a:gd name="T57" fmla="*/ 28 h 38"/>
                  <a:gd name="T58" fmla="*/ 15 w 37"/>
                  <a:gd name="T59" fmla="*/ 25 h 38"/>
                  <a:gd name="T60" fmla="*/ 15 w 37"/>
                  <a:gd name="T61" fmla="*/ 25 h 38"/>
                  <a:gd name="T62" fmla="*/ 18 w 37"/>
                  <a:gd name="T63" fmla="*/ 29 h 38"/>
                  <a:gd name="T64" fmla="*/ 21 w 37"/>
                  <a:gd name="T65" fmla="*/ 28 h 38"/>
                  <a:gd name="T66" fmla="*/ 21 w 37"/>
                  <a:gd name="T67" fmla="*/ 28 h 38"/>
                  <a:gd name="T68" fmla="*/ 23 w 37"/>
                  <a:gd name="T69" fmla="*/ 21 h 38"/>
                  <a:gd name="T70" fmla="*/ 23 w 37"/>
                  <a:gd name="T71" fmla="*/ 21 h 38"/>
                  <a:gd name="T72" fmla="*/ 23 w 37"/>
                  <a:gd name="T73" fmla="*/ 21 h 38"/>
                  <a:gd name="T74" fmla="*/ 23 w 37"/>
                  <a:gd name="T75" fmla="*/ 21 h 38"/>
                  <a:gd name="T76" fmla="*/ 17 w 37"/>
                  <a:gd name="T77" fmla="*/ 15 h 38"/>
                  <a:gd name="T78" fmla="*/ 17 w 37"/>
                  <a:gd name="T79" fmla="*/ 15 h 38"/>
                  <a:gd name="T80" fmla="*/ 15 w 37"/>
                  <a:gd name="T81" fmla="*/ 13 h 38"/>
                  <a:gd name="T82" fmla="*/ 14 w 37"/>
                  <a:gd name="T83" fmla="*/ 14 h 38"/>
                  <a:gd name="T84" fmla="*/ 14 w 37"/>
                  <a:gd name="T85" fmla="*/ 14 h 38"/>
                  <a:gd name="T86" fmla="*/ 8 w 37"/>
                  <a:gd name="T87" fmla="*/ 16 h 38"/>
                  <a:gd name="T88" fmla="*/ 8 w 37"/>
                  <a:gd name="T89" fmla="*/ 16 h 38"/>
                  <a:gd name="T90" fmla="*/ 8 w 37"/>
                  <a:gd name="T91" fmla="*/ 19 h 38"/>
                  <a:gd name="T92" fmla="*/ 10 w 37"/>
                  <a:gd name="T93" fmla="*/ 22 h 38"/>
                  <a:gd name="T94" fmla="*/ 9 w 37"/>
                  <a:gd name="T95" fmla="*/ 23 h 38"/>
                  <a:gd name="T96" fmla="*/ 0 w 37"/>
                  <a:gd name="T97" fmla="*/ 14 h 38"/>
                  <a:gd name="T98" fmla="*/ 1 w 37"/>
                  <a:gd name="T99" fmla="*/ 1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7" h="38">
                    <a:moveTo>
                      <a:pt x="24" y="19"/>
                    </a:moveTo>
                    <a:lnTo>
                      <a:pt x="24" y="19"/>
                    </a:lnTo>
                    <a:lnTo>
                      <a:pt x="24" y="19"/>
                    </a:lnTo>
                    <a:lnTo>
                      <a:pt x="24" y="19"/>
                    </a:lnTo>
                    <a:lnTo>
                      <a:pt x="25" y="17"/>
                    </a:lnTo>
                    <a:lnTo>
                      <a:pt x="30" y="6"/>
                    </a:lnTo>
                    <a:lnTo>
                      <a:pt x="17" y="12"/>
                    </a:lnTo>
                    <a:lnTo>
                      <a:pt x="17" y="12"/>
                    </a:lnTo>
                    <a:lnTo>
                      <a:pt x="17" y="12"/>
                    </a:lnTo>
                    <a:lnTo>
                      <a:pt x="17" y="12"/>
                    </a:lnTo>
                    <a:lnTo>
                      <a:pt x="17" y="12"/>
                    </a:lnTo>
                    <a:lnTo>
                      <a:pt x="24" y="19"/>
                    </a:lnTo>
                    <a:close/>
                    <a:moveTo>
                      <a:pt x="1" y="13"/>
                    </a:moveTo>
                    <a:lnTo>
                      <a:pt x="1" y="13"/>
                    </a:lnTo>
                    <a:lnTo>
                      <a:pt x="3" y="14"/>
                    </a:lnTo>
                    <a:lnTo>
                      <a:pt x="5" y="14"/>
                    </a:lnTo>
                    <a:lnTo>
                      <a:pt x="9" y="13"/>
                    </a:lnTo>
                    <a:lnTo>
                      <a:pt x="29" y="4"/>
                    </a:lnTo>
                    <a:lnTo>
                      <a:pt x="29" y="4"/>
                    </a:lnTo>
                    <a:lnTo>
                      <a:pt x="34" y="0"/>
                    </a:lnTo>
                    <a:lnTo>
                      <a:pt x="37" y="2"/>
                    </a:lnTo>
                    <a:lnTo>
                      <a:pt x="37" y="2"/>
                    </a:lnTo>
                    <a:lnTo>
                      <a:pt x="34" y="7"/>
                    </a:lnTo>
                    <a:lnTo>
                      <a:pt x="25" y="30"/>
                    </a:lnTo>
                    <a:lnTo>
                      <a:pt x="25" y="30"/>
                    </a:lnTo>
                    <a:lnTo>
                      <a:pt x="25" y="33"/>
                    </a:lnTo>
                    <a:lnTo>
                      <a:pt x="27" y="37"/>
                    </a:lnTo>
                    <a:lnTo>
                      <a:pt x="25" y="38"/>
                    </a:lnTo>
                    <a:lnTo>
                      <a:pt x="14" y="28"/>
                    </a:lnTo>
                    <a:lnTo>
                      <a:pt x="15" y="25"/>
                    </a:lnTo>
                    <a:lnTo>
                      <a:pt x="15" y="25"/>
                    </a:lnTo>
                    <a:lnTo>
                      <a:pt x="18" y="29"/>
                    </a:lnTo>
                    <a:lnTo>
                      <a:pt x="21" y="28"/>
                    </a:lnTo>
                    <a:lnTo>
                      <a:pt x="21" y="28"/>
                    </a:lnTo>
                    <a:lnTo>
                      <a:pt x="23" y="21"/>
                    </a:lnTo>
                    <a:lnTo>
                      <a:pt x="23" y="21"/>
                    </a:lnTo>
                    <a:lnTo>
                      <a:pt x="23" y="21"/>
                    </a:lnTo>
                    <a:lnTo>
                      <a:pt x="23" y="21"/>
                    </a:lnTo>
                    <a:lnTo>
                      <a:pt x="17" y="15"/>
                    </a:lnTo>
                    <a:lnTo>
                      <a:pt x="17" y="15"/>
                    </a:lnTo>
                    <a:lnTo>
                      <a:pt x="15" y="13"/>
                    </a:lnTo>
                    <a:lnTo>
                      <a:pt x="14" y="14"/>
                    </a:lnTo>
                    <a:lnTo>
                      <a:pt x="14" y="14"/>
                    </a:lnTo>
                    <a:lnTo>
                      <a:pt x="8" y="16"/>
                    </a:lnTo>
                    <a:lnTo>
                      <a:pt x="8" y="16"/>
                    </a:lnTo>
                    <a:lnTo>
                      <a:pt x="8" y="19"/>
                    </a:lnTo>
                    <a:lnTo>
                      <a:pt x="10" y="22"/>
                    </a:lnTo>
                    <a:lnTo>
                      <a:pt x="9" y="23"/>
                    </a:lnTo>
                    <a:lnTo>
                      <a:pt x="0" y="14"/>
                    </a:lnTo>
                    <a:lnTo>
                      <a:pt x="1"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Rectangle 77">
                <a:extLst>
                  <a:ext uri="{FF2B5EF4-FFF2-40B4-BE49-F238E27FC236}">
                    <a16:creationId xmlns:a16="http://schemas.microsoft.com/office/drawing/2014/main" id="{272F99B9-9BF6-B446-B4C3-36AA5138A2FC}"/>
                  </a:ext>
                </a:extLst>
              </p:cNvPr>
              <p:cNvSpPr>
                <a:spLocks noChangeArrowheads="1"/>
              </p:cNvSpPr>
              <p:nvPr userDrawn="1"/>
            </p:nvSpPr>
            <p:spPr bwMode="auto">
              <a:xfrm>
                <a:off x="8502650" y="292100"/>
                <a:ext cx="463550" cy="2825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78">
                <a:extLst>
                  <a:ext uri="{FF2B5EF4-FFF2-40B4-BE49-F238E27FC236}">
                    <a16:creationId xmlns:a16="http://schemas.microsoft.com/office/drawing/2014/main" id="{3F655550-289C-FF44-9D5E-0EF4976E830C}"/>
                  </a:ext>
                </a:extLst>
              </p:cNvPr>
              <p:cNvSpPr>
                <a:spLocks noEditPoints="1"/>
              </p:cNvSpPr>
              <p:nvPr userDrawn="1"/>
            </p:nvSpPr>
            <p:spPr bwMode="auto">
              <a:xfrm>
                <a:off x="8501063" y="290513"/>
                <a:ext cx="466725" cy="285750"/>
              </a:xfrm>
              <a:custGeom>
                <a:avLst/>
                <a:gdLst>
                  <a:gd name="T0" fmla="*/ 587 w 587"/>
                  <a:gd name="T1" fmla="*/ 360 h 360"/>
                  <a:gd name="T2" fmla="*/ 0 w 587"/>
                  <a:gd name="T3" fmla="*/ 360 h 360"/>
                  <a:gd name="T4" fmla="*/ 0 w 587"/>
                  <a:gd name="T5" fmla="*/ 0 h 360"/>
                  <a:gd name="T6" fmla="*/ 587 w 587"/>
                  <a:gd name="T7" fmla="*/ 0 h 360"/>
                  <a:gd name="T8" fmla="*/ 587 w 587"/>
                  <a:gd name="T9" fmla="*/ 360 h 360"/>
                  <a:gd name="T10" fmla="*/ 4 w 587"/>
                  <a:gd name="T11" fmla="*/ 355 h 360"/>
                  <a:gd name="T12" fmla="*/ 584 w 587"/>
                  <a:gd name="T13" fmla="*/ 355 h 360"/>
                  <a:gd name="T14" fmla="*/ 584 w 587"/>
                  <a:gd name="T15" fmla="*/ 3 h 360"/>
                  <a:gd name="T16" fmla="*/ 4 w 587"/>
                  <a:gd name="T17" fmla="*/ 3 h 360"/>
                  <a:gd name="T18" fmla="*/ 4 w 587"/>
                  <a:gd name="T19" fmla="*/ 355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7" h="360">
                    <a:moveTo>
                      <a:pt x="587" y="360"/>
                    </a:moveTo>
                    <a:lnTo>
                      <a:pt x="0" y="360"/>
                    </a:lnTo>
                    <a:lnTo>
                      <a:pt x="0" y="0"/>
                    </a:lnTo>
                    <a:lnTo>
                      <a:pt x="587" y="0"/>
                    </a:lnTo>
                    <a:lnTo>
                      <a:pt x="587" y="360"/>
                    </a:lnTo>
                    <a:close/>
                    <a:moveTo>
                      <a:pt x="4" y="355"/>
                    </a:moveTo>
                    <a:lnTo>
                      <a:pt x="584" y="355"/>
                    </a:lnTo>
                    <a:lnTo>
                      <a:pt x="584" y="3"/>
                    </a:lnTo>
                    <a:lnTo>
                      <a:pt x="4" y="3"/>
                    </a:lnTo>
                    <a:lnTo>
                      <a:pt x="4" y="35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Rectangle 79">
                <a:extLst>
                  <a:ext uri="{FF2B5EF4-FFF2-40B4-BE49-F238E27FC236}">
                    <a16:creationId xmlns:a16="http://schemas.microsoft.com/office/drawing/2014/main" id="{A295C948-70FC-CD4C-9ABA-786E5B5407B6}"/>
                  </a:ext>
                </a:extLst>
              </p:cNvPr>
              <p:cNvSpPr>
                <a:spLocks noChangeArrowheads="1"/>
              </p:cNvSpPr>
              <p:nvPr userDrawn="1"/>
            </p:nvSpPr>
            <p:spPr bwMode="auto">
              <a:xfrm>
                <a:off x="8504238" y="293688"/>
                <a:ext cx="460375" cy="2809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Rectangle 80">
                <a:extLst>
                  <a:ext uri="{FF2B5EF4-FFF2-40B4-BE49-F238E27FC236}">
                    <a16:creationId xmlns:a16="http://schemas.microsoft.com/office/drawing/2014/main" id="{0694D5FF-48E0-054F-94CA-B62757BC2F6C}"/>
                  </a:ext>
                </a:extLst>
              </p:cNvPr>
              <p:cNvSpPr>
                <a:spLocks noChangeArrowheads="1"/>
              </p:cNvSpPr>
              <p:nvPr userDrawn="1"/>
            </p:nvSpPr>
            <p:spPr bwMode="auto">
              <a:xfrm>
                <a:off x="8509000" y="298450"/>
                <a:ext cx="452438" cy="273050"/>
              </a:xfrm>
              <a:prstGeom prst="rect">
                <a:avLst/>
              </a:prstGeom>
              <a:solidFill>
                <a:srgbClr val="005DA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81">
                <a:extLst>
                  <a:ext uri="{FF2B5EF4-FFF2-40B4-BE49-F238E27FC236}">
                    <a16:creationId xmlns:a16="http://schemas.microsoft.com/office/drawing/2014/main" id="{6B6D8A9E-0688-0E40-9E6A-60B17A33BD1A}"/>
                  </a:ext>
                </a:extLst>
              </p:cNvPr>
              <p:cNvSpPr>
                <a:spLocks/>
              </p:cNvSpPr>
              <p:nvPr userDrawn="1"/>
            </p:nvSpPr>
            <p:spPr bwMode="auto">
              <a:xfrm>
                <a:off x="8689975" y="298450"/>
                <a:ext cx="271463" cy="273050"/>
              </a:xfrm>
              <a:custGeom>
                <a:avLst/>
                <a:gdLst>
                  <a:gd name="T0" fmla="*/ 5 w 341"/>
                  <a:gd name="T1" fmla="*/ 343 h 343"/>
                  <a:gd name="T2" fmla="*/ 341 w 341"/>
                  <a:gd name="T3" fmla="*/ 3 h 343"/>
                  <a:gd name="T4" fmla="*/ 341 w 341"/>
                  <a:gd name="T5" fmla="*/ 0 h 343"/>
                  <a:gd name="T6" fmla="*/ 339 w 341"/>
                  <a:gd name="T7" fmla="*/ 0 h 343"/>
                  <a:gd name="T8" fmla="*/ 0 w 341"/>
                  <a:gd name="T9" fmla="*/ 343 h 343"/>
                  <a:gd name="T10" fmla="*/ 5 w 341"/>
                  <a:gd name="T11" fmla="*/ 343 h 343"/>
                </a:gdLst>
                <a:ahLst/>
                <a:cxnLst>
                  <a:cxn ang="0">
                    <a:pos x="T0" y="T1"/>
                  </a:cxn>
                  <a:cxn ang="0">
                    <a:pos x="T2" y="T3"/>
                  </a:cxn>
                  <a:cxn ang="0">
                    <a:pos x="T4" y="T5"/>
                  </a:cxn>
                  <a:cxn ang="0">
                    <a:pos x="T6" y="T7"/>
                  </a:cxn>
                  <a:cxn ang="0">
                    <a:pos x="T8" y="T9"/>
                  </a:cxn>
                  <a:cxn ang="0">
                    <a:pos x="T10" y="T11"/>
                  </a:cxn>
                </a:cxnLst>
                <a:rect l="0" t="0" r="r" b="b"/>
                <a:pathLst>
                  <a:path w="341" h="343">
                    <a:moveTo>
                      <a:pt x="5" y="343"/>
                    </a:moveTo>
                    <a:lnTo>
                      <a:pt x="341" y="3"/>
                    </a:lnTo>
                    <a:lnTo>
                      <a:pt x="341" y="0"/>
                    </a:lnTo>
                    <a:lnTo>
                      <a:pt x="339" y="0"/>
                    </a:lnTo>
                    <a:lnTo>
                      <a:pt x="0" y="343"/>
                    </a:lnTo>
                    <a:lnTo>
                      <a:pt x="5"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82">
                <a:extLst>
                  <a:ext uri="{FF2B5EF4-FFF2-40B4-BE49-F238E27FC236}">
                    <a16:creationId xmlns:a16="http://schemas.microsoft.com/office/drawing/2014/main" id="{0F8B9E0C-E20B-2945-8545-26C6CC01D04B}"/>
                  </a:ext>
                </a:extLst>
              </p:cNvPr>
              <p:cNvSpPr>
                <a:spLocks/>
              </p:cNvSpPr>
              <p:nvPr userDrawn="1"/>
            </p:nvSpPr>
            <p:spPr bwMode="auto">
              <a:xfrm>
                <a:off x="8523288" y="298450"/>
                <a:ext cx="22225" cy="273050"/>
              </a:xfrm>
              <a:custGeom>
                <a:avLst/>
                <a:gdLst>
                  <a:gd name="T0" fmla="*/ 3 w 27"/>
                  <a:gd name="T1" fmla="*/ 343 h 343"/>
                  <a:gd name="T2" fmla="*/ 27 w 27"/>
                  <a:gd name="T3" fmla="*/ 0 h 343"/>
                  <a:gd name="T4" fmla="*/ 23 w 27"/>
                  <a:gd name="T5" fmla="*/ 0 h 343"/>
                  <a:gd name="T6" fmla="*/ 0 w 27"/>
                  <a:gd name="T7" fmla="*/ 343 h 343"/>
                  <a:gd name="T8" fmla="*/ 3 w 27"/>
                  <a:gd name="T9" fmla="*/ 343 h 343"/>
                </a:gdLst>
                <a:ahLst/>
                <a:cxnLst>
                  <a:cxn ang="0">
                    <a:pos x="T0" y="T1"/>
                  </a:cxn>
                  <a:cxn ang="0">
                    <a:pos x="T2" y="T3"/>
                  </a:cxn>
                  <a:cxn ang="0">
                    <a:pos x="T4" y="T5"/>
                  </a:cxn>
                  <a:cxn ang="0">
                    <a:pos x="T6" y="T7"/>
                  </a:cxn>
                  <a:cxn ang="0">
                    <a:pos x="T8" y="T9"/>
                  </a:cxn>
                </a:cxnLst>
                <a:rect l="0" t="0" r="r" b="b"/>
                <a:pathLst>
                  <a:path w="27" h="343">
                    <a:moveTo>
                      <a:pt x="3" y="343"/>
                    </a:moveTo>
                    <a:lnTo>
                      <a:pt x="27" y="0"/>
                    </a:lnTo>
                    <a:lnTo>
                      <a:pt x="23" y="0"/>
                    </a:lnTo>
                    <a:lnTo>
                      <a:pt x="0" y="343"/>
                    </a:lnTo>
                    <a:lnTo>
                      <a:pt x="3"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83">
                <a:extLst>
                  <a:ext uri="{FF2B5EF4-FFF2-40B4-BE49-F238E27FC236}">
                    <a16:creationId xmlns:a16="http://schemas.microsoft.com/office/drawing/2014/main" id="{655D20DE-445B-BF43-8D0D-9E6BD438BC88}"/>
                  </a:ext>
                </a:extLst>
              </p:cNvPr>
              <p:cNvSpPr>
                <a:spLocks/>
              </p:cNvSpPr>
              <p:nvPr userDrawn="1"/>
            </p:nvSpPr>
            <p:spPr bwMode="auto">
              <a:xfrm>
                <a:off x="8537575" y="298450"/>
                <a:ext cx="42863" cy="273050"/>
              </a:xfrm>
              <a:custGeom>
                <a:avLst/>
                <a:gdLst>
                  <a:gd name="T0" fmla="*/ 5 w 53"/>
                  <a:gd name="T1" fmla="*/ 343 h 343"/>
                  <a:gd name="T2" fmla="*/ 53 w 53"/>
                  <a:gd name="T3" fmla="*/ 0 h 343"/>
                  <a:gd name="T4" fmla="*/ 50 w 53"/>
                  <a:gd name="T5" fmla="*/ 0 h 343"/>
                  <a:gd name="T6" fmla="*/ 0 w 53"/>
                  <a:gd name="T7" fmla="*/ 343 h 343"/>
                  <a:gd name="T8" fmla="*/ 5 w 53"/>
                  <a:gd name="T9" fmla="*/ 343 h 343"/>
                </a:gdLst>
                <a:ahLst/>
                <a:cxnLst>
                  <a:cxn ang="0">
                    <a:pos x="T0" y="T1"/>
                  </a:cxn>
                  <a:cxn ang="0">
                    <a:pos x="T2" y="T3"/>
                  </a:cxn>
                  <a:cxn ang="0">
                    <a:pos x="T4" y="T5"/>
                  </a:cxn>
                  <a:cxn ang="0">
                    <a:pos x="T6" y="T7"/>
                  </a:cxn>
                  <a:cxn ang="0">
                    <a:pos x="T8" y="T9"/>
                  </a:cxn>
                </a:cxnLst>
                <a:rect l="0" t="0" r="r" b="b"/>
                <a:pathLst>
                  <a:path w="53" h="343">
                    <a:moveTo>
                      <a:pt x="5" y="343"/>
                    </a:moveTo>
                    <a:lnTo>
                      <a:pt x="53" y="0"/>
                    </a:lnTo>
                    <a:lnTo>
                      <a:pt x="50" y="0"/>
                    </a:lnTo>
                    <a:lnTo>
                      <a:pt x="0" y="343"/>
                    </a:lnTo>
                    <a:lnTo>
                      <a:pt x="5"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84">
                <a:extLst>
                  <a:ext uri="{FF2B5EF4-FFF2-40B4-BE49-F238E27FC236}">
                    <a16:creationId xmlns:a16="http://schemas.microsoft.com/office/drawing/2014/main" id="{15881558-5F9C-6445-8B63-E90FB3B15162}"/>
                  </a:ext>
                </a:extLst>
              </p:cNvPr>
              <p:cNvSpPr>
                <a:spLocks/>
              </p:cNvSpPr>
              <p:nvPr userDrawn="1"/>
            </p:nvSpPr>
            <p:spPr bwMode="auto">
              <a:xfrm>
                <a:off x="8553450" y="298450"/>
                <a:ext cx="63500" cy="273050"/>
              </a:xfrm>
              <a:custGeom>
                <a:avLst/>
                <a:gdLst>
                  <a:gd name="T0" fmla="*/ 5 w 81"/>
                  <a:gd name="T1" fmla="*/ 343 h 343"/>
                  <a:gd name="T2" fmla="*/ 81 w 81"/>
                  <a:gd name="T3" fmla="*/ 0 h 343"/>
                  <a:gd name="T4" fmla="*/ 77 w 81"/>
                  <a:gd name="T5" fmla="*/ 0 h 343"/>
                  <a:gd name="T6" fmla="*/ 0 w 81"/>
                  <a:gd name="T7" fmla="*/ 343 h 343"/>
                  <a:gd name="T8" fmla="*/ 5 w 81"/>
                  <a:gd name="T9" fmla="*/ 343 h 343"/>
                </a:gdLst>
                <a:ahLst/>
                <a:cxnLst>
                  <a:cxn ang="0">
                    <a:pos x="T0" y="T1"/>
                  </a:cxn>
                  <a:cxn ang="0">
                    <a:pos x="T2" y="T3"/>
                  </a:cxn>
                  <a:cxn ang="0">
                    <a:pos x="T4" y="T5"/>
                  </a:cxn>
                  <a:cxn ang="0">
                    <a:pos x="T6" y="T7"/>
                  </a:cxn>
                  <a:cxn ang="0">
                    <a:pos x="T8" y="T9"/>
                  </a:cxn>
                </a:cxnLst>
                <a:rect l="0" t="0" r="r" b="b"/>
                <a:pathLst>
                  <a:path w="81" h="343">
                    <a:moveTo>
                      <a:pt x="5" y="343"/>
                    </a:moveTo>
                    <a:lnTo>
                      <a:pt x="81" y="0"/>
                    </a:lnTo>
                    <a:lnTo>
                      <a:pt x="77" y="0"/>
                    </a:lnTo>
                    <a:lnTo>
                      <a:pt x="0" y="343"/>
                    </a:lnTo>
                    <a:lnTo>
                      <a:pt x="5"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85">
                <a:extLst>
                  <a:ext uri="{FF2B5EF4-FFF2-40B4-BE49-F238E27FC236}">
                    <a16:creationId xmlns:a16="http://schemas.microsoft.com/office/drawing/2014/main" id="{42CDCF65-9E46-244F-949C-F955A6A3E7E3}"/>
                  </a:ext>
                </a:extLst>
              </p:cNvPr>
              <p:cNvSpPr>
                <a:spLocks/>
              </p:cNvSpPr>
              <p:nvPr userDrawn="1"/>
            </p:nvSpPr>
            <p:spPr bwMode="auto">
              <a:xfrm>
                <a:off x="8569325" y="298450"/>
                <a:ext cx="90488" cy="273050"/>
              </a:xfrm>
              <a:custGeom>
                <a:avLst/>
                <a:gdLst>
                  <a:gd name="T0" fmla="*/ 4 w 113"/>
                  <a:gd name="T1" fmla="*/ 343 h 343"/>
                  <a:gd name="T2" fmla="*/ 113 w 113"/>
                  <a:gd name="T3" fmla="*/ 0 h 343"/>
                  <a:gd name="T4" fmla="*/ 110 w 113"/>
                  <a:gd name="T5" fmla="*/ 0 h 343"/>
                  <a:gd name="T6" fmla="*/ 0 w 113"/>
                  <a:gd name="T7" fmla="*/ 343 h 343"/>
                  <a:gd name="T8" fmla="*/ 4 w 113"/>
                  <a:gd name="T9" fmla="*/ 343 h 343"/>
                </a:gdLst>
                <a:ahLst/>
                <a:cxnLst>
                  <a:cxn ang="0">
                    <a:pos x="T0" y="T1"/>
                  </a:cxn>
                  <a:cxn ang="0">
                    <a:pos x="T2" y="T3"/>
                  </a:cxn>
                  <a:cxn ang="0">
                    <a:pos x="T4" y="T5"/>
                  </a:cxn>
                  <a:cxn ang="0">
                    <a:pos x="T6" y="T7"/>
                  </a:cxn>
                  <a:cxn ang="0">
                    <a:pos x="T8" y="T9"/>
                  </a:cxn>
                </a:cxnLst>
                <a:rect l="0" t="0" r="r" b="b"/>
                <a:pathLst>
                  <a:path w="113" h="343">
                    <a:moveTo>
                      <a:pt x="4" y="343"/>
                    </a:moveTo>
                    <a:lnTo>
                      <a:pt x="113" y="0"/>
                    </a:lnTo>
                    <a:lnTo>
                      <a:pt x="110" y="0"/>
                    </a:lnTo>
                    <a:lnTo>
                      <a:pt x="0" y="343"/>
                    </a:lnTo>
                    <a:lnTo>
                      <a:pt x="4"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86">
                <a:extLst>
                  <a:ext uri="{FF2B5EF4-FFF2-40B4-BE49-F238E27FC236}">
                    <a16:creationId xmlns:a16="http://schemas.microsoft.com/office/drawing/2014/main" id="{1D780BFA-683D-CB42-9FD4-B552704621C9}"/>
                  </a:ext>
                </a:extLst>
              </p:cNvPr>
              <p:cNvSpPr>
                <a:spLocks/>
              </p:cNvSpPr>
              <p:nvPr userDrawn="1"/>
            </p:nvSpPr>
            <p:spPr bwMode="auto">
              <a:xfrm>
                <a:off x="8586788" y="298450"/>
                <a:ext cx="112713" cy="273050"/>
              </a:xfrm>
              <a:custGeom>
                <a:avLst/>
                <a:gdLst>
                  <a:gd name="T0" fmla="*/ 4 w 144"/>
                  <a:gd name="T1" fmla="*/ 343 h 343"/>
                  <a:gd name="T2" fmla="*/ 144 w 144"/>
                  <a:gd name="T3" fmla="*/ 0 h 343"/>
                  <a:gd name="T4" fmla="*/ 141 w 144"/>
                  <a:gd name="T5" fmla="*/ 0 h 343"/>
                  <a:gd name="T6" fmla="*/ 0 w 144"/>
                  <a:gd name="T7" fmla="*/ 343 h 343"/>
                  <a:gd name="T8" fmla="*/ 4 w 144"/>
                  <a:gd name="T9" fmla="*/ 343 h 343"/>
                </a:gdLst>
                <a:ahLst/>
                <a:cxnLst>
                  <a:cxn ang="0">
                    <a:pos x="T0" y="T1"/>
                  </a:cxn>
                  <a:cxn ang="0">
                    <a:pos x="T2" y="T3"/>
                  </a:cxn>
                  <a:cxn ang="0">
                    <a:pos x="T4" y="T5"/>
                  </a:cxn>
                  <a:cxn ang="0">
                    <a:pos x="T6" y="T7"/>
                  </a:cxn>
                  <a:cxn ang="0">
                    <a:pos x="T8" y="T9"/>
                  </a:cxn>
                </a:cxnLst>
                <a:rect l="0" t="0" r="r" b="b"/>
                <a:pathLst>
                  <a:path w="144" h="343">
                    <a:moveTo>
                      <a:pt x="4" y="343"/>
                    </a:moveTo>
                    <a:lnTo>
                      <a:pt x="144" y="0"/>
                    </a:lnTo>
                    <a:lnTo>
                      <a:pt x="141" y="0"/>
                    </a:lnTo>
                    <a:lnTo>
                      <a:pt x="0" y="343"/>
                    </a:lnTo>
                    <a:lnTo>
                      <a:pt x="4"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87">
                <a:extLst>
                  <a:ext uri="{FF2B5EF4-FFF2-40B4-BE49-F238E27FC236}">
                    <a16:creationId xmlns:a16="http://schemas.microsoft.com/office/drawing/2014/main" id="{CA42BA1F-58A7-D442-B38A-C2D2846F42D6}"/>
                  </a:ext>
                </a:extLst>
              </p:cNvPr>
              <p:cNvSpPr>
                <a:spLocks/>
              </p:cNvSpPr>
              <p:nvPr userDrawn="1"/>
            </p:nvSpPr>
            <p:spPr bwMode="auto">
              <a:xfrm>
                <a:off x="8604250" y="298450"/>
                <a:ext cx="142875" cy="273050"/>
              </a:xfrm>
              <a:custGeom>
                <a:avLst/>
                <a:gdLst>
                  <a:gd name="T0" fmla="*/ 4 w 180"/>
                  <a:gd name="T1" fmla="*/ 343 h 343"/>
                  <a:gd name="T2" fmla="*/ 180 w 180"/>
                  <a:gd name="T3" fmla="*/ 0 h 343"/>
                  <a:gd name="T4" fmla="*/ 176 w 180"/>
                  <a:gd name="T5" fmla="*/ 0 h 343"/>
                  <a:gd name="T6" fmla="*/ 0 w 180"/>
                  <a:gd name="T7" fmla="*/ 343 h 343"/>
                  <a:gd name="T8" fmla="*/ 4 w 180"/>
                  <a:gd name="T9" fmla="*/ 343 h 343"/>
                </a:gdLst>
                <a:ahLst/>
                <a:cxnLst>
                  <a:cxn ang="0">
                    <a:pos x="T0" y="T1"/>
                  </a:cxn>
                  <a:cxn ang="0">
                    <a:pos x="T2" y="T3"/>
                  </a:cxn>
                  <a:cxn ang="0">
                    <a:pos x="T4" y="T5"/>
                  </a:cxn>
                  <a:cxn ang="0">
                    <a:pos x="T6" y="T7"/>
                  </a:cxn>
                  <a:cxn ang="0">
                    <a:pos x="T8" y="T9"/>
                  </a:cxn>
                </a:cxnLst>
                <a:rect l="0" t="0" r="r" b="b"/>
                <a:pathLst>
                  <a:path w="180" h="343">
                    <a:moveTo>
                      <a:pt x="4" y="343"/>
                    </a:moveTo>
                    <a:lnTo>
                      <a:pt x="180" y="0"/>
                    </a:lnTo>
                    <a:lnTo>
                      <a:pt x="176" y="0"/>
                    </a:lnTo>
                    <a:lnTo>
                      <a:pt x="0" y="343"/>
                    </a:lnTo>
                    <a:lnTo>
                      <a:pt x="4"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88">
                <a:extLst>
                  <a:ext uri="{FF2B5EF4-FFF2-40B4-BE49-F238E27FC236}">
                    <a16:creationId xmlns:a16="http://schemas.microsoft.com/office/drawing/2014/main" id="{E77D2207-49F2-7341-8A50-015191457CB9}"/>
                  </a:ext>
                </a:extLst>
              </p:cNvPr>
              <p:cNvSpPr>
                <a:spLocks/>
              </p:cNvSpPr>
              <p:nvPr userDrawn="1"/>
            </p:nvSpPr>
            <p:spPr bwMode="auto">
              <a:xfrm>
                <a:off x="8632825" y="298450"/>
                <a:ext cx="184150" cy="273050"/>
              </a:xfrm>
              <a:custGeom>
                <a:avLst/>
                <a:gdLst>
                  <a:gd name="T0" fmla="*/ 232 w 232"/>
                  <a:gd name="T1" fmla="*/ 0 h 343"/>
                  <a:gd name="T2" fmla="*/ 228 w 232"/>
                  <a:gd name="T3" fmla="*/ 0 h 343"/>
                  <a:gd name="T4" fmla="*/ 0 w 232"/>
                  <a:gd name="T5" fmla="*/ 343 h 343"/>
                  <a:gd name="T6" fmla="*/ 5 w 232"/>
                  <a:gd name="T7" fmla="*/ 343 h 343"/>
                  <a:gd name="T8" fmla="*/ 232 w 232"/>
                  <a:gd name="T9" fmla="*/ 0 h 343"/>
                </a:gdLst>
                <a:ahLst/>
                <a:cxnLst>
                  <a:cxn ang="0">
                    <a:pos x="T0" y="T1"/>
                  </a:cxn>
                  <a:cxn ang="0">
                    <a:pos x="T2" y="T3"/>
                  </a:cxn>
                  <a:cxn ang="0">
                    <a:pos x="T4" y="T5"/>
                  </a:cxn>
                  <a:cxn ang="0">
                    <a:pos x="T6" y="T7"/>
                  </a:cxn>
                  <a:cxn ang="0">
                    <a:pos x="T8" y="T9"/>
                  </a:cxn>
                </a:cxnLst>
                <a:rect l="0" t="0" r="r" b="b"/>
                <a:pathLst>
                  <a:path w="232" h="343">
                    <a:moveTo>
                      <a:pt x="232" y="0"/>
                    </a:moveTo>
                    <a:lnTo>
                      <a:pt x="228" y="0"/>
                    </a:lnTo>
                    <a:lnTo>
                      <a:pt x="0" y="343"/>
                    </a:lnTo>
                    <a:lnTo>
                      <a:pt x="5" y="343"/>
                    </a:lnTo>
                    <a:lnTo>
                      <a:pt x="23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89">
                <a:extLst>
                  <a:ext uri="{FF2B5EF4-FFF2-40B4-BE49-F238E27FC236}">
                    <a16:creationId xmlns:a16="http://schemas.microsoft.com/office/drawing/2014/main" id="{0D82851C-B927-6848-B1CC-272319742942}"/>
                  </a:ext>
                </a:extLst>
              </p:cNvPr>
              <p:cNvSpPr>
                <a:spLocks/>
              </p:cNvSpPr>
              <p:nvPr userDrawn="1"/>
            </p:nvSpPr>
            <p:spPr bwMode="auto">
              <a:xfrm>
                <a:off x="8658225" y="298450"/>
                <a:ext cx="222250" cy="273050"/>
              </a:xfrm>
              <a:custGeom>
                <a:avLst/>
                <a:gdLst>
                  <a:gd name="T0" fmla="*/ 280 w 280"/>
                  <a:gd name="T1" fmla="*/ 0 h 343"/>
                  <a:gd name="T2" fmla="*/ 276 w 280"/>
                  <a:gd name="T3" fmla="*/ 0 h 343"/>
                  <a:gd name="T4" fmla="*/ 0 w 280"/>
                  <a:gd name="T5" fmla="*/ 343 h 343"/>
                  <a:gd name="T6" fmla="*/ 4 w 280"/>
                  <a:gd name="T7" fmla="*/ 343 h 343"/>
                  <a:gd name="T8" fmla="*/ 280 w 280"/>
                  <a:gd name="T9" fmla="*/ 0 h 343"/>
                </a:gdLst>
                <a:ahLst/>
                <a:cxnLst>
                  <a:cxn ang="0">
                    <a:pos x="T0" y="T1"/>
                  </a:cxn>
                  <a:cxn ang="0">
                    <a:pos x="T2" y="T3"/>
                  </a:cxn>
                  <a:cxn ang="0">
                    <a:pos x="T4" y="T5"/>
                  </a:cxn>
                  <a:cxn ang="0">
                    <a:pos x="T6" y="T7"/>
                  </a:cxn>
                  <a:cxn ang="0">
                    <a:pos x="T8" y="T9"/>
                  </a:cxn>
                </a:cxnLst>
                <a:rect l="0" t="0" r="r" b="b"/>
                <a:pathLst>
                  <a:path w="280" h="343">
                    <a:moveTo>
                      <a:pt x="280" y="0"/>
                    </a:moveTo>
                    <a:lnTo>
                      <a:pt x="276" y="0"/>
                    </a:lnTo>
                    <a:lnTo>
                      <a:pt x="0" y="343"/>
                    </a:lnTo>
                    <a:lnTo>
                      <a:pt x="4" y="343"/>
                    </a:lnTo>
                    <a:lnTo>
                      <a:pt x="28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90">
                <a:extLst>
                  <a:ext uri="{FF2B5EF4-FFF2-40B4-BE49-F238E27FC236}">
                    <a16:creationId xmlns:a16="http://schemas.microsoft.com/office/drawing/2014/main" id="{5B7EC3E0-37E4-9F4B-A041-EEBF83531500}"/>
                  </a:ext>
                </a:extLst>
              </p:cNvPr>
              <p:cNvSpPr>
                <a:spLocks/>
              </p:cNvSpPr>
              <p:nvPr userDrawn="1"/>
            </p:nvSpPr>
            <p:spPr bwMode="auto">
              <a:xfrm>
                <a:off x="8743950" y="398463"/>
                <a:ext cx="217488" cy="173037"/>
              </a:xfrm>
              <a:custGeom>
                <a:avLst/>
                <a:gdLst>
                  <a:gd name="T0" fmla="*/ 274 w 274"/>
                  <a:gd name="T1" fmla="*/ 4 h 217"/>
                  <a:gd name="T2" fmla="*/ 274 w 274"/>
                  <a:gd name="T3" fmla="*/ 0 h 217"/>
                  <a:gd name="T4" fmla="*/ 0 w 274"/>
                  <a:gd name="T5" fmla="*/ 217 h 217"/>
                  <a:gd name="T6" fmla="*/ 6 w 274"/>
                  <a:gd name="T7" fmla="*/ 217 h 217"/>
                  <a:gd name="T8" fmla="*/ 274 w 274"/>
                  <a:gd name="T9" fmla="*/ 4 h 217"/>
                </a:gdLst>
                <a:ahLst/>
                <a:cxnLst>
                  <a:cxn ang="0">
                    <a:pos x="T0" y="T1"/>
                  </a:cxn>
                  <a:cxn ang="0">
                    <a:pos x="T2" y="T3"/>
                  </a:cxn>
                  <a:cxn ang="0">
                    <a:pos x="T4" y="T5"/>
                  </a:cxn>
                  <a:cxn ang="0">
                    <a:pos x="T6" y="T7"/>
                  </a:cxn>
                  <a:cxn ang="0">
                    <a:pos x="T8" y="T9"/>
                  </a:cxn>
                </a:cxnLst>
                <a:rect l="0" t="0" r="r" b="b"/>
                <a:pathLst>
                  <a:path w="274" h="217">
                    <a:moveTo>
                      <a:pt x="274" y="4"/>
                    </a:moveTo>
                    <a:lnTo>
                      <a:pt x="274" y="0"/>
                    </a:lnTo>
                    <a:lnTo>
                      <a:pt x="0" y="217"/>
                    </a:lnTo>
                    <a:lnTo>
                      <a:pt x="6" y="217"/>
                    </a:lnTo>
                    <a:lnTo>
                      <a:pt x="274"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91">
                <a:extLst>
                  <a:ext uri="{FF2B5EF4-FFF2-40B4-BE49-F238E27FC236}">
                    <a16:creationId xmlns:a16="http://schemas.microsoft.com/office/drawing/2014/main" id="{CDEC6561-62B6-8C45-B8D5-FD888DD10C93}"/>
                  </a:ext>
                </a:extLst>
              </p:cNvPr>
              <p:cNvSpPr>
                <a:spLocks/>
              </p:cNvSpPr>
              <p:nvPr userDrawn="1"/>
            </p:nvSpPr>
            <p:spPr bwMode="auto">
              <a:xfrm>
                <a:off x="8804275" y="473075"/>
                <a:ext cx="157163" cy="98425"/>
              </a:xfrm>
              <a:custGeom>
                <a:avLst/>
                <a:gdLst>
                  <a:gd name="T0" fmla="*/ 197 w 197"/>
                  <a:gd name="T1" fmla="*/ 4 h 123"/>
                  <a:gd name="T2" fmla="*/ 197 w 197"/>
                  <a:gd name="T3" fmla="*/ 0 h 123"/>
                  <a:gd name="T4" fmla="*/ 0 w 197"/>
                  <a:gd name="T5" fmla="*/ 123 h 123"/>
                  <a:gd name="T6" fmla="*/ 7 w 197"/>
                  <a:gd name="T7" fmla="*/ 123 h 123"/>
                  <a:gd name="T8" fmla="*/ 197 w 197"/>
                  <a:gd name="T9" fmla="*/ 4 h 123"/>
                </a:gdLst>
                <a:ahLst/>
                <a:cxnLst>
                  <a:cxn ang="0">
                    <a:pos x="T0" y="T1"/>
                  </a:cxn>
                  <a:cxn ang="0">
                    <a:pos x="T2" y="T3"/>
                  </a:cxn>
                  <a:cxn ang="0">
                    <a:pos x="T4" y="T5"/>
                  </a:cxn>
                  <a:cxn ang="0">
                    <a:pos x="T6" y="T7"/>
                  </a:cxn>
                  <a:cxn ang="0">
                    <a:pos x="T8" y="T9"/>
                  </a:cxn>
                </a:cxnLst>
                <a:rect l="0" t="0" r="r" b="b"/>
                <a:pathLst>
                  <a:path w="197" h="123">
                    <a:moveTo>
                      <a:pt x="197" y="4"/>
                    </a:moveTo>
                    <a:lnTo>
                      <a:pt x="197" y="0"/>
                    </a:lnTo>
                    <a:lnTo>
                      <a:pt x="0" y="123"/>
                    </a:lnTo>
                    <a:lnTo>
                      <a:pt x="7" y="123"/>
                    </a:lnTo>
                    <a:lnTo>
                      <a:pt x="197"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92">
                <a:extLst>
                  <a:ext uri="{FF2B5EF4-FFF2-40B4-BE49-F238E27FC236}">
                    <a16:creationId xmlns:a16="http://schemas.microsoft.com/office/drawing/2014/main" id="{A0277B7A-AA4C-F549-B47E-F74CA71E1E6F}"/>
                  </a:ext>
                </a:extLst>
              </p:cNvPr>
              <p:cNvSpPr>
                <a:spLocks/>
              </p:cNvSpPr>
              <p:nvPr userDrawn="1"/>
            </p:nvSpPr>
            <p:spPr bwMode="auto">
              <a:xfrm>
                <a:off x="8902700" y="544512"/>
                <a:ext cx="58738" cy="26987"/>
              </a:xfrm>
              <a:custGeom>
                <a:avLst/>
                <a:gdLst>
                  <a:gd name="T0" fmla="*/ 72 w 72"/>
                  <a:gd name="T1" fmla="*/ 5 h 34"/>
                  <a:gd name="T2" fmla="*/ 72 w 72"/>
                  <a:gd name="T3" fmla="*/ 0 h 34"/>
                  <a:gd name="T4" fmla="*/ 0 w 72"/>
                  <a:gd name="T5" fmla="*/ 34 h 34"/>
                  <a:gd name="T6" fmla="*/ 8 w 72"/>
                  <a:gd name="T7" fmla="*/ 34 h 34"/>
                  <a:gd name="T8" fmla="*/ 72 w 72"/>
                  <a:gd name="T9" fmla="*/ 5 h 34"/>
                </a:gdLst>
                <a:ahLst/>
                <a:cxnLst>
                  <a:cxn ang="0">
                    <a:pos x="T0" y="T1"/>
                  </a:cxn>
                  <a:cxn ang="0">
                    <a:pos x="T2" y="T3"/>
                  </a:cxn>
                  <a:cxn ang="0">
                    <a:pos x="T4" y="T5"/>
                  </a:cxn>
                  <a:cxn ang="0">
                    <a:pos x="T6" y="T7"/>
                  </a:cxn>
                  <a:cxn ang="0">
                    <a:pos x="T8" y="T9"/>
                  </a:cxn>
                </a:cxnLst>
                <a:rect l="0" t="0" r="r" b="b"/>
                <a:pathLst>
                  <a:path w="72" h="34">
                    <a:moveTo>
                      <a:pt x="72" y="5"/>
                    </a:moveTo>
                    <a:lnTo>
                      <a:pt x="72" y="0"/>
                    </a:lnTo>
                    <a:lnTo>
                      <a:pt x="0" y="34"/>
                    </a:lnTo>
                    <a:lnTo>
                      <a:pt x="8" y="34"/>
                    </a:lnTo>
                    <a:lnTo>
                      <a:pt x="72"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8" name="Picture 93">
              <a:extLst>
                <a:ext uri="{FF2B5EF4-FFF2-40B4-BE49-F238E27FC236}">
                  <a16:creationId xmlns:a16="http://schemas.microsoft.com/office/drawing/2014/main" id="{CDE0CE60-CF9A-B544-AC33-AD0FB9E2A7EF}"/>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428412" y="6068616"/>
              <a:ext cx="485775"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 name="Picture 3">
            <a:extLst>
              <a:ext uri="{FF2B5EF4-FFF2-40B4-BE49-F238E27FC236}">
                <a16:creationId xmlns:a16="http://schemas.microsoft.com/office/drawing/2014/main" id="{1A360B13-35A9-47DE-AFEA-2FA099EB3190}"/>
              </a:ext>
            </a:extLst>
          </p:cNvPr>
          <p:cNvPicPr>
            <a:picLocks noChangeAspect="1"/>
          </p:cNvPicPr>
          <p:nvPr userDrawn="1"/>
        </p:nvPicPr>
        <p:blipFill>
          <a:blip r:embed="rId3"/>
          <a:stretch>
            <a:fillRect/>
          </a:stretch>
        </p:blipFill>
        <p:spPr>
          <a:xfrm>
            <a:off x="815731" y="1950382"/>
            <a:ext cx="3739288" cy="1627632"/>
          </a:xfrm>
          <a:prstGeom prst="rect">
            <a:avLst/>
          </a:prstGeom>
        </p:spPr>
      </p:pic>
    </p:spTree>
    <p:extLst>
      <p:ext uri="{BB962C8B-B14F-4D97-AF65-F5344CB8AC3E}">
        <p14:creationId xmlns:p14="http://schemas.microsoft.com/office/powerpoint/2010/main" val="791247727"/>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 Slide - One Colum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0453DD3-CCEA-4C03-AC76-50A204E0DD65}"/>
              </a:ext>
            </a:extLst>
          </p:cNvPr>
          <p:cNvPicPr>
            <a:picLocks noChangeAspect="1"/>
          </p:cNvPicPr>
          <p:nvPr userDrawn="1"/>
        </p:nvPicPr>
        <p:blipFill rotWithShape="1">
          <a:blip r:embed="rId2"/>
          <a:srcRect t="55924"/>
          <a:stretch/>
        </p:blipFill>
        <p:spPr>
          <a:xfrm rot="10800000">
            <a:off x="0" y="6175682"/>
            <a:ext cx="12192000" cy="682318"/>
          </a:xfrm>
          <a:prstGeom prst="rect">
            <a:avLst/>
          </a:prstGeom>
        </p:spPr>
      </p:pic>
      <p:sp>
        <p:nvSpPr>
          <p:cNvPr id="31" name="Title 30">
            <a:extLst>
              <a:ext uri="{FF2B5EF4-FFF2-40B4-BE49-F238E27FC236}">
                <a16:creationId xmlns:a16="http://schemas.microsoft.com/office/drawing/2014/main" id="{EB2B00A4-44A4-5444-BB95-619E809ACC9C}"/>
              </a:ext>
            </a:extLst>
          </p:cNvPr>
          <p:cNvSpPr>
            <a:spLocks noGrp="1"/>
          </p:cNvSpPr>
          <p:nvPr>
            <p:ph type="title" hasCustomPrompt="1"/>
          </p:nvPr>
        </p:nvSpPr>
        <p:spPr>
          <a:xfrm>
            <a:off x="571981" y="365126"/>
            <a:ext cx="11060575" cy="537700"/>
          </a:xfrm>
        </p:spPr>
        <p:txBody>
          <a:bodyPr anchor="t"/>
          <a:lstStyle>
            <a:lvl1pPr>
              <a:defRPr>
                <a:solidFill>
                  <a:schemeClr val="tx2"/>
                </a:solidFill>
              </a:defRPr>
            </a:lvl1pPr>
          </a:lstStyle>
          <a:p>
            <a:r>
              <a:rPr lang="en-US" dirty="0"/>
              <a:t>Heading - One Column</a:t>
            </a:r>
          </a:p>
        </p:txBody>
      </p:sp>
      <p:sp>
        <p:nvSpPr>
          <p:cNvPr id="3" name="Text Placeholder 2">
            <a:extLst>
              <a:ext uri="{FF2B5EF4-FFF2-40B4-BE49-F238E27FC236}">
                <a16:creationId xmlns:a16="http://schemas.microsoft.com/office/drawing/2014/main" id="{8650DFAB-2070-204C-BF31-9DB0441C0595}"/>
              </a:ext>
            </a:extLst>
          </p:cNvPr>
          <p:cNvSpPr>
            <a:spLocks noGrp="1"/>
          </p:cNvSpPr>
          <p:nvPr>
            <p:ph type="body" sz="quarter" idx="11" hasCustomPrompt="1"/>
          </p:nvPr>
        </p:nvSpPr>
        <p:spPr>
          <a:xfrm>
            <a:off x="569914" y="1757043"/>
            <a:ext cx="11060576" cy="3830957"/>
          </a:xfrm>
        </p:spPr>
        <p:txBody>
          <a:bodyPr numCol="2" spcCol="365760"/>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latin typeface="Calibri" panose="020F0502020204030204" pitchFamily="34" charset="0"/>
                <a:cs typeface="Calibri" panose="020F0502020204030204" pitchFamily="34" charset="0"/>
              </a:defRPr>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atin typeface="Calibri" panose="020F0502020204030204" pitchFamily="34" charset="0"/>
                <a:cs typeface="Calibri" panose="020F0502020204030204" pitchFamily="34" charset="0"/>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atin typeface="Calibri" panose="020F0502020204030204" pitchFamily="34" charset="0"/>
                <a:cs typeface="Calibri" panose="020F0502020204030204" pitchFamily="34" charset="0"/>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4pPr>
            <a:lvl5pPr marL="182880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lvl5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dirty="0"/>
          </a:p>
        </p:txBody>
      </p:sp>
      <p:sp>
        <p:nvSpPr>
          <p:cNvPr id="14" name="Slide Number Placeholder 5">
            <a:extLst>
              <a:ext uri="{FF2B5EF4-FFF2-40B4-BE49-F238E27FC236}">
                <a16:creationId xmlns:a16="http://schemas.microsoft.com/office/drawing/2014/main" id="{648D2C72-75CE-AF4E-AF0B-15BD60BFFB01}"/>
              </a:ext>
            </a:extLst>
          </p:cNvPr>
          <p:cNvSpPr txBox="1">
            <a:spLocks/>
          </p:cNvSpPr>
          <p:nvPr userDrawn="1"/>
        </p:nvSpPr>
        <p:spPr>
          <a:xfrm>
            <a:off x="69449" y="6446576"/>
            <a:ext cx="663616"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z="1400" smtClean="0"/>
              <a:pPr algn="l"/>
              <a:t>‹#›</a:t>
            </a:fld>
            <a:endParaRPr lang="en-US" sz="1400" dirty="0"/>
          </a:p>
        </p:txBody>
      </p:sp>
      <p:sp>
        <p:nvSpPr>
          <p:cNvPr id="4" name="Text Placeholder 3">
            <a:extLst>
              <a:ext uri="{FF2B5EF4-FFF2-40B4-BE49-F238E27FC236}">
                <a16:creationId xmlns:a16="http://schemas.microsoft.com/office/drawing/2014/main" id="{CC3F8601-700F-40DD-A027-9AE61FC8ADBD}"/>
              </a:ext>
            </a:extLst>
          </p:cNvPr>
          <p:cNvSpPr>
            <a:spLocks noGrp="1"/>
          </p:cNvSpPr>
          <p:nvPr>
            <p:ph type="body" sz="quarter" idx="12" hasCustomPrompt="1"/>
          </p:nvPr>
        </p:nvSpPr>
        <p:spPr>
          <a:xfrm>
            <a:off x="569913" y="1069584"/>
            <a:ext cx="11060575" cy="537700"/>
          </a:xfrm>
        </p:spPr>
        <p:txBody>
          <a:bodyPr/>
          <a:lstStyle>
            <a:lvl1pPr marL="0" indent="0">
              <a:buNone/>
              <a:defRPr lang="en-US" sz="1800" b="0" i="0" kern="1200" dirty="0">
                <a:solidFill>
                  <a:schemeClr val="bg2"/>
                </a:solidFill>
                <a:latin typeface="Gotham Rounded Book" pitchFamily="2" charset="77"/>
                <a:ea typeface="+mn-ea"/>
                <a:cs typeface="+mn-cs"/>
              </a:defRPr>
            </a:lvl1pPr>
          </a:lstStyle>
          <a:p>
            <a:pPr lvl="0"/>
            <a:r>
              <a:rPr lang="en-US" sz="1800" b="0" i="0" kern="1200" dirty="0">
                <a:solidFill>
                  <a:schemeClr val="bg2"/>
                </a:solidFill>
                <a:latin typeface="Gotham Rounded Book" pitchFamily="2" charset="77"/>
                <a:ea typeface="+mn-ea"/>
                <a:cs typeface="+mn-cs"/>
              </a:rPr>
              <a:t>Subheading</a:t>
            </a:r>
            <a:endParaRPr lang="en-US" dirty="0"/>
          </a:p>
        </p:txBody>
      </p:sp>
      <p:sp>
        <p:nvSpPr>
          <p:cNvPr id="9" name="Footer Placeholder 12">
            <a:extLst>
              <a:ext uri="{FF2B5EF4-FFF2-40B4-BE49-F238E27FC236}">
                <a16:creationId xmlns:a16="http://schemas.microsoft.com/office/drawing/2014/main" id="{6F6CD790-F704-4F07-95B6-945DB9761636}"/>
              </a:ext>
            </a:extLst>
          </p:cNvPr>
          <p:cNvSpPr txBox="1">
            <a:spLocks/>
          </p:cNvSpPr>
          <p:nvPr userDrawn="1"/>
        </p:nvSpPr>
        <p:spPr>
          <a:xfrm>
            <a:off x="570078" y="6423425"/>
            <a:ext cx="11598771" cy="411426"/>
          </a:xfrm>
          <a:prstGeom prst="rect">
            <a:avLst/>
          </a:prstGeom>
        </p:spPr>
        <p:txBody>
          <a:bodyPr vert="horz" lIns="0" tIns="0" rIns="0" bIns="0" rtlCol="0" anchor="ctr"/>
          <a:lstStyle>
            <a:defPPr>
              <a:defRPr lang="en-US"/>
            </a:defPPr>
            <a:lvl1pPr marL="0" algn="r" defTabSz="914400" rtl="0" eaLnBrk="1" latinLnBrk="0" hangingPunct="1">
              <a:lnSpc>
                <a:spcPct val="130000"/>
              </a:lnSpc>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800" dirty="0">
                <a:latin typeface="Calibri" panose="020F0502020204030204" pitchFamily="34" charset="0"/>
                <a:cs typeface="Calibri" panose="020F0502020204030204" pitchFamily="34" charset="0"/>
              </a:rPr>
              <a:t>Division of Cancer Prevention and Control	                                                        	               Reliable. Trusted. Scientific.</a:t>
            </a:r>
          </a:p>
        </p:txBody>
      </p:sp>
    </p:spTree>
    <p:extLst>
      <p:ext uri="{BB962C8B-B14F-4D97-AF65-F5344CB8AC3E}">
        <p14:creationId xmlns:p14="http://schemas.microsoft.com/office/powerpoint/2010/main" val="27099518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ext Slide - One Column">
    <p:spTree>
      <p:nvGrpSpPr>
        <p:cNvPr id="1" name=""/>
        <p:cNvGrpSpPr/>
        <p:nvPr/>
      </p:nvGrpSpPr>
      <p:grpSpPr>
        <a:xfrm>
          <a:off x="0" y="0"/>
          <a:ext cx="0" cy="0"/>
          <a:chOff x="0" y="0"/>
          <a:chExt cx="0" cy="0"/>
        </a:xfrm>
      </p:grpSpPr>
      <p:sp>
        <p:nvSpPr>
          <p:cNvPr id="31" name="Title 30">
            <a:extLst>
              <a:ext uri="{FF2B5EF4-FFF2-40B4-BE49-F238E27FC236}">
                <a16:creationId xmlns:a16="http://schemas.microsoft.com/office/drawing/2014/main" id="{EB2B00A4-44A4-5444-BB95-619E809ACC9C}"/>
              </a:ext>
            </a:extLst>
          </p:cNvPr>
          <p:cNvSpPr>
            <a:spLocks noGrp="1"/>
          </p:cNvSpPr>
          <p:nvPr>
            <p:ph type="title" hasCustomPrompt="1"/>
          </p:nvPr>
        </p:nvSpPr>
        <p:spPr>
          <a:xfrm>
            <a:off x="571981" y="365126"/>
            <a:ext cx="11060575" cy="537700"/>
          </a:xfrm>
        </p:spPr>
        <p:txBody>
          <a:bodyPr anchor="t"/>
          <a:lstStyle>
            <a:lvl1pPr>
              <a:defRPr>
                <a:solidFill>
                  <a:schemeClr val="tx2"/>
                </a:solidFill>
              </a:defRPr>
            </a:lvl1pPr>
          </a:lstStyle>
          <a:p>
            <a:r>
              <a:rPr lang="en-US" dirty="0"/>
              <a:t>Heading - One Column</a:t>
            </a:r>
          </a:p>
        </p:txBody>
      </p:sp>
      <p:sp>
        <p:nvSpPr>
          <p:cNvPr id="3" name="Text Placeholder 2">
            <a:extLst>
              <a:ext uri="{FF2B5EF4-FFF2-40B4-BE49-F238E27FC236}">
                <a16:creationId xmlns:a16="http://schemas.microsoft.com/office/drawing/2014/main" id="{8650DFAB-2070-204C-BF31-9DB0441C0595}"/>
              </a:ext>
            </a:extLst>
          </p:cNvPr>
          <p:cNvSpPr>
            <a:spLocks noGrp="1"/>
          </p:cNvSpPr>
          <p:nvPr>
            <p:ph type="body" sz="quarter" idx="11" hasCustomPrompt="1"/>
          </p:nvPr>
        </p:nvSpPr>
        <p:spPr>
          <a:xfrm>
            <a:off x="569914" y="1757043"/>
            <a:ext cx="11060576" cy="3830957"/>
          </a:xfrm>
        </p:spPr>
        <p:txBody>
          <a:bodyPr numCol="2" spcCol="365760"/>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4pPr>
            <a:lvl5pPr marL="182880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lvl5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dirty="0"/>
          </a:p>
        </p:txBody>
      </p:sp>
      <p:sp>
        <p:nvSpPr>
          <p:cNvPr id="4" name="Text Placeholder 3">
            <a:extLst>
              <a:ext uri="{FF2B5EF4-FFF2-40B4-BE49-F238E27FC236}">
                <a16:creationId xmlns:a16="http://schemas.microsoft.com/office/drawing/2014/main" id="{CC3F8601-700F-40DD-A027-9AE61FC8ADBD}"/>
              </a:ext>
            </a:extLst>
          </p:cNvPr>
          <p:cNvSpPr>
            <a:spLocks noGrp="1"/>
          </p:cNvSpPr>
          <p:nvPr>
            <p:ph type="body" sz="quarter" idx="12" hasCustomPrompt="1"/>
          </p:nvPr>
        </p:nvSpPr>
        <p:spPr>
          <a:xfrm>
            <a:off x="569913" y="1069584"/>
            <a:ext cx="11060575" cy="537700"/>
          </a:xfrm>
        </p:spPr>
        <p:txBody>
          <a:bodyPr/>
          <a:lstStyle>
            <a:lvl1pPr marL="0" indent="0">
              <a:buNone/>
              <a:defRPr lang="en-US" sz="1800" b="0" i="0" kern="1200" dirty="0">
                <a:solidFill>
                  <a:schemeClr val="bg2"/>
                </a:solidFill>
                <a:latin typeface="Gotham Rounded Book" pitchFamily="2" charset="77"/>
                <a:ea typeface="+mn-ea"/>
                <a:cs typeface="+mn-cs"/>
              </a:defRPr>
            </a:lvl1pPr>
          </a:lstStyle>
          <a:p>
            <a:pPr lvl="0"/>
            <a:r>
              <a:rPr lang="en-US" sz="1800" b="0" i="0" kern="1200" dirty="0">
                <a:solidFill>
                  <a:schemeClr val="bg2"/>
                </a:solidFill>
                <a:latin typeface="Gotham Rounded Book" pitchFamily="2" charset="77"/>
                <a:ea typeface="+mn-ea"/>
                <a:cs typeface="+mn-cs"/>
              </a:rPr>
              <a:t>Subheading</a:t>
            </a:r>
            <a:endParaRPr lang="en-US" dirty="0"/>
          </a:p>
        </p:txBody>
      </p:sp>
      <p:sp>
        <p:nvSpPr>
          <p:cNvPr id="10" name="Rectangle 9"/>
          <p:cNvSpPr/>
          <p:nvPr userDrawn="1"/>
        </p:nvSpPr>
        <p:spPr>
          <a:xfrm>
            <a:off x="-1" y="6288833"/>
            <a:ext cx="12233417" cy="643812"/>
          </a:xfrm>
          <a:prstGeom prst="rect">
            <a:avLst/>
          </a:prstGeom>
          <a:solidFill>
            <a:srgbClr val="122C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oter Placeholder 12">
            <a:extLst>
              <a:ext uri="{FF2B5EF4-FFF2-40B4-BE49-F238E27FC236}">
                <a16:creationId xmlns:a16="http://schemas.microsoft.com/office/drawing/2014/main" id="{6F6CD790-F704-4F07-95B6-945DB9761636}"/>
              </a:ext>
            </a:extLst>
          </p:cNvPr>
          <p:cNvSpPr txBox="1">
            <a:spLocks/>
          </p:cNvSpPr>
          <p:nvPr userDrawn="1"/>
        </p:nvSpPr>
        <p:spPr>
          <a:xfrm>
            <a:off x="634646" y="6359427"/>
            <a:ext cx="11598771" cy="411426"/>
          </a:xfrm>
          <a:prstGeom prst="rect">
            <a:avLst/>
          </a:prstGeom>
        </p:spPr>
        <p:txBody>
          <a:bodyPr vert="horz" lIns="0" tIns="0" rIns="0" bIns="0" rtlCol="0" anchor="ctr"/>
          <a:lstStyle>
            <a:defPPr>
              <a:defRPr lang="en-US"/>
            </a:defPPr>
            <a:lvl1pPr marL="0" algn="r" defTabSz="914400" rtl="0" eaLnBrk="1" latinLnBrk="0" hangingPunct="1">
              <a:lnSpc>
                <a:spcPct val="130000"/>
              </a:lnSpc>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a:latin typeface="Gotham Rounded Book" pitchFamily="50" charset="0"/>
              </a:rPr>
              <a:t>Division of Cancer Prevention and Control	                                                        	               Reliable. Trusted. Scientific.</a:t>
            </a:r>
          </a:p>
        </p:txBody>
      </p:sp>
      <p:sp>
        <p:nvSpPr>
          <p:cNvPr id="14" name="Slide Number Placeholder 5">
            <a:extLst>
              <a:ext uri="{FF2B5EF4-FFF2-40B4-BE49-F238E27FC236}">
                <a16:creationId xmlns:a16="http://schemas.microsoft.com/office/drawing/2014/main" id="{648D2C72-75CE-AF4E-AF0B-15BD60BFFB01}"/>
              </a:ext>
            </a:extLst>
          </p:cNvPr>
          <p:cNvSpPr txBox="1">
            <a:spLocks/>
          </p:cNvSpPr>
          <p:nvPr userDrawn="1"/>
        </p:nvSpPr>
        <p:spPr>
          <a:xfrm>
            <a:off x="88071" y="6359427"/>
            <a:ext cx="663616"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z="1400" smtClean="0"/>
              <a:pPr algn="l"/>
              <a:t>‹#›</a:t>
            </a:fld>
            <a:endParaRPr lang="en-US" sz="1400" dirty="0"/>
          </a:p>
        </p:txBody>
      </p:sp>
    </p:spTree>
    <p:extLst>
      <p:ext uri="{BB962C8B-B14F-4D97-AF65-F5344CB8AC3E}">
        <p14:creationId xmlns:p14="http://schemas.microsoft.com/office/powerpoint/2010/main" val="11741333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Text Slide - One Column">
    <p:spTree>
      <p:nvGrpSpPr>
        <p:cNvPr id="1" name=""/>
        <p:cNvGrpSpPr/>
        <p:nvPr/>
      </p:nvGrpSpPr>
      <p:grpSpPr>
        <a:xfrm>
          <a:off x="0" y="0"/>
          <a:ext cx="0" cy="0"/>
          <a:chOff x="0" y="0"/>
          <a:chExt cx="0" cy="0"/>
        </a:xfrm>
      </p:grpSpPr>
      <p:sp>
        <p:nvSpPr>
          <p:cNvPr id="31" name="Title 30">
            <a:extLst>
              <a:ext uri="{FF2B5EF4-FFF2-40B4-BE49-F238E27FC236}">
                <a16:creationId xmlns:a16="http://schemas.microsoft.com/office/drawing/2014/main" id="{EB2B00A4-44A4-5444-BB95-619E809ACC9C}"/>
              </a:ext>
            </a:extLst>
          </p:cNvPr>
          <p:cNvSpPr>
            <a:spLocks noGrp="1"/>
          </p:cNvSpPr>
          <p:nvPr>
            <p:ph type="title" hasCustomPrompt="1"/>
          </p:nvPr>
        </p:nvSpPr>
        <p:spPr>
          <a:xfrm>
            <a:off x="571981" y="365126"/>
            <a:ext cx="11060575" cy="537700"/>
          </a:xfrm>
        </p:spPr>
        <p:txBody>
          <a:bodyPr anchor="t"/>
          <a:lstStyle>
            <a:lvl1pPr>
              <a:defRPr>
                <a:solidFill>
                  <a:schemeClr val="tx2"/>
                </a:solidFill>
              </a:defRPr>
            </a:lvl1pPr>
          </a:lstStyle>
          <a:p>
            <a:r>
              <a:rPr lang="en-US" dirty="0"/>
              <a:t>Heading - One Column</a:t>
            </a:r>
          </a:p>
        </p:txBody>
      </p:sp>
      <p:sp>
        <p:nvSpPr>
          <p:cNvPr id="3" name="Text Placeholder 2">
            <a:extLst>
              <a:ext uri="{FF2B5EF4-FFF2-40B4-BE49-F238E27FC236}">
                <a16:creationId xmlns:a16="http://schemas.microsoft.com/office/drawing/2014/main" id="{8650DFAB-2070-204C-BF31-9DB0441C0595}"/>
              </a:ext>
            </a:extLst>
          </p:cNvPr>
          <p:cNvSpPr>
            <a:spLocks noGrp="1"/>
          </p:cNvSpPr>
          <p:nvPr>
            <p:ph type="body" sz="quarter" idx="11" hasCustomPrompt="1"/>
          </p:nvPr>
        </p:nvSpPr>
        <p:spPr>
          <a:xfrm>
            <a:off x="569914" y="1757043"/>
            <a:ext cx="11060576" cy="3830957"/>
          </a:xfrm>
        </p:spPr>
        <p:txBody>
          <a:bodyPr numCol="2" spcCol="365760"/>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4pPr>
            <a:lvl5pPr marL="182880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lvl5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dirty="0"/>
          </a:p>
        </p:txBody>
      </p:sp>
      <p:sp>
        <p:nvSpPr>
          <p:cNvPr id="4" name="Text Placeholder 3">
            <a:extLst>
              <a:ext uri="{FF2B5EF4-FFF2-40B4-BE49-F238E27FC236}">
                <a16:creationId xmlns:a16="http://schemas.microsoft.com/office/drawing/2014/main" id="{CC3F8601-700F-40DD-A027-9AE61FC8ADBD}"/>
              </a:ext>
            </a:extLst>
          </p:cNvPr>
          <p:cNvSpPr>
            <a:spLocks noGrp="1"/>
          </p:cNvSpPr>
          <p:nvPr>
            <p:ph type="body" sz="quarter" idx="12" hasCustomPrompt="1"/>
          </p:nvPr>
        </p:nvSpPr>
        <p:spPr>
          <a:xfrm>
            <a:off x="569913" y="1069584"/>
            <a:ext cx="11060575" cy="537700"/>
          </a:xfrm>
        </p:spPr>
        <p:txBody>
          <a:bodyPr/>
          <a:lstStyle>
            <a:lvl1pPr marL="0" indent="0">
              <a:buNone/>
              <a:defRPr lang="en-US" sz="1800" b="0" i="0" kern="1200" dirty="0">
                <a:solidFill>
                  <a:schemeClr val="bg2"/>
                </a:solidFill>
                <a:latin typeface="Gotham Rounded Book" pitchFamily="2" charset="77"/>
                <a:ea typeface="+mn-ea"/>
                <a:cs typeface="+mn-cs"/>
              </a:defRPr>
            </a:lvl1pPr>
          </a:lstStyle>
          <a:p>
            <a:pPr lvl="0"/>
            <a:r>
              <a:rPr lang="en-US" sz="1800" b="0" i="0" kern="1200" dirty="0">
                <a:solidFill>
                  <a:schemeClr val="bg2"/>
                </a:solidFill>
                <a:latin typeface="Gotham Rounded Book" pitchFamily="2" charset="77"/>
                <a:ea typeface="+mn-ea"/>
                <a:cs typeface="+mn-cs"/>
              </a:rPr>
              <a:t>Subheading</a:t>
            </a:r>
            <a:endParaRPr lang="en-US" dirty="0"/>
          </a:p>
        </p:txBody>
      </p:sp>
      <p:sp>
        <p:nvSpPr>
          <p:cNvPr id="10" name="Rectangle 9"/>
          <p:cNvSpPr/>
          <p:nvPr userDrawn="1"/>
        </p:nvSpPr>
        <p:spPr>
          <a:xfrm>
            <a:off x="-1" y="6288833"/>
            <a:ext cx="12233417" cy="569167"/>
          </a:xfrm>
          <a:prstGeom prst="rect">
            <a:avLst/>
          </a:prstGeom>
          <a:solidFill>
            <a:srgbClr val="56A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oter Placeholder 12">
            <a:extLst>
              <a:ext uri="{FF2B5EF4-FFF2-40B4-BE49-F238E27FC236}">
                <a16:creationId xmlns:a16="http://schemas.microsoft.com/office/drawing/2014/main" id="{6F6CD790-F704-4F07-95B6-945DB9761636}"/>
              </a:ext>
            </a:extLst>
          </p:cNvPr>
          <p:cNvSpPr txBox="1">
            <a:spLocks/>
          </p:cNvSpPr>
          <p:nvPr userDrawn="1"/>
        </p:nvSpPr>
        <p:spPr>
          <a:xfrm>
            <a:off x="634646" y="6359427"/>
            <a:ext cx="11598771" cy="411426"/>
          </a:xfrm>
          <a:prstGeom prst="rect">
            <a:avLst/>
          </a:prstGeom>
        </p:spPr>
        <p:txBody>
          <a:bodyPr vert="horz" lIns="0" tIns="0" rIns="0" bIns="0" rtlCol="0" anchor="ctr"/>
          <a:lstStyle>
            <a:defPPr>
              <a:defRPr lang="en-US"/>
            </a:defPPr>
            <a:lvl1pPr marL="0" algn="r" defTabSz="914400" rtl="0" eaLnBrk="1" latinLnBrk="0" hangingPunct="1">
              <a:lnSpc>
                <a:spcPct val="130000"/>
              </a:lnSpc>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a:solidFill>
                  <a:srgbClr val="0A263C"/>
                </a:solidFill>
                <a:latin typeface="Gotham Rounded Book" pitchFamily="50" charset="0"/>
              </a:rPr>
              <a:t>Division of Cancer Prevention and Control	                                                        	               Reliable. Trusted. Scientific.</a:t>
            </a:r>
          </a:p>
        </p:txBody>
      </p:sp>
      <p:sp>
        <p:nvSpPr>
          <p:cNvPr id="14" name="Slide Number Placeholder 5">
            <a:extLst>
              <a:ext uri="{FF2B5EF4-FFF2-40B4-BE49-F238E27FC236}">
                <a16:creationId xmlns:a16="http://schemas.microsoft.com/office/drawing/2014/main" id="{648D2C72-75CE-AF4E-AF0B-15BD60BFFB01}"/>
              </a:ext>
            </a:extLst>
          </p:cNvPr>
          <p:cNvSpPr txBox="1">
            <a:spLocks/>
          </p:cNvSpPr>
          <p:nvPr userDrawn="1"/>
        </p:nvSpPr>
        <p:spPr>
          <a:xfrm>
            <a:off x="88071" y="6359427"/>
            <a:ext cx="663616"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z="1400" smtClean="0">
                <a:solidFill>
                  <a:srgbClr val="0A263C"/>
                </a:solidFill>
              </a:rPr>
              <a:pPr algn="l"/>
              <a:t>‹#›</a:t>
            </a:fld>
            <a:endParaRPr lang="en-US" sz="1400" dirty="0">
              <a:solidFill>
                <a:srgbClr val="0A263C"/>
              </a:solidFill>
            </a:endParaRPr>
          </a:p>
        </p:txBody>
      </p:sp>
    </p:spTree>
    <p:extLst>
      <p:ext uri="{BB962C8B-B14F-4D97-AF65-F5344CB8AC3E}">
        <p14:creationId xmlns:p14="http://schemas.microsoft.com/office/powerpoint/2010/main" val="36712366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Slide - One Column and Glyph">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0453DD3-CCEA-4C03-AC76-50A204E0DD65}"/>
              </a:ext>
            </a:extLst>
          </p:cNvPr>
          <p:cNvPicPr>
            <a:picLocks noChangeAspect="1"/>
          </p:cNvPicPr>
          <p:nvPr userDrawn="1"/>
        </p:nvPicPr>
        <p:blipFill rotWithShape="1">
          <a:blip r:embed="rId2"/>
          <a:srcRect t="55924"/>
          <a:stretch/>
        </p:blipFill>
        <p:spPr>
          <a:xfrm rot="10800000">
            <a:off x="4200" y="6175682"/>
            <a:ext cx="12192000" cy="682318"/>
          </a:xfrm>
          <a:prstGeom prst="rect">
            <a:avLst/>
          </a:prstGeom>
        </p:spPr>
      </p:pic>
      <p:sp>
        <p:nvSpPr>
          <p:cNvPr id="13" name="Rectangle 12">
            <a:extLst>
              <a:ext uri="{FF2B5EF4-FFF2-40B4-BE49-F238E27FC236}">
                <a16:creationId xmlns:a16="http://schemas.microsoft.com/office/drawing/2014/main" id="{FD053DFA-7152-4729-ACF8-280BE15A3990}"/>
              </a:ext>
            </a:extLst>
          </p:cNvPr>
          <p:cNvSpPr/>
          <p:nvPr userDrawn="1"/>
        </p:nvSpPr>
        <p:spPr>
          <a:xfrm>
            <a:off x="8817197" y="0"/>
            <a:ext cx="3374803" cy="5457644"/>
          </a:xfrm>
          <a:prstGeom prst="rect">
            <a:avLst/>
          </a:prstGeom>
          <a:blipFill dpi="0" rotWithShape="1">
            <a:blip r:embed="rId3">
              <a:alphaModFix amt="40000"/>
            </a:blip>
            <a:srcRect/>
            <a:stretch>
              <a:fillRect t="-4536" r="-1032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itle 30">
            <a:extLst>
              <a:ext uri="{FF2B5EF4-FFF2-40B4-BE49-F238E27FC236}">
                <a16:creationId xmlns:a16="http://schemas.microsoft.com/office/drawing/2014/main" id="{EB2B00A4-44A4-5444-BB95-619E809ACC9C}"/>
              </a:ext>
            </a:extLst>
          </p:cNvPr>
          <p:cNvSpPr>
            <a:spLocks noGrp="1"/>
          </p:cNvSpPr>
          <p:nvPr>
            <p:ph type="title" hasCustomPrompt="1"/>
          </p:nvPr>
        </p:nvSpPr>
        <p:spPr>
          <a:xfrm>
            <a:off x="571981" y="365126"/>
            <a:ext cx="11060575" cy="537700"/>
          </a:xfrm>
        </p:spPr>
        <p:txBody>
          <a:bodyPr anchor="t"/>
          <a:lstStyle>
            <a:lvl1pPr>
              <a:defRPr>
                <a:solidFill>
                  <a:schemeClr val="tx2"/>
                </a:solidFill>
              </a:defRPr>
            </a:lvl1pPr>
          </a:lstStyle>
          <a:p>
            <a:r>
              <a:rPr lang="en-US" dirty="0"/>
              <a:t>Heading - One Column with Glyph</a:t>
            </a:r>
          </a:p>
        </p:txBody>
      </p:sp>
      <p:sp>
        <p:nvSpPr>
          <p:cNvPr id="3" name="Text Placeholder 2">
            <a:extLst>
              <a:ext uri="{FF2B5EF4-FFF2-40B4-BE49-F238E27FC236}">
                <a16:creationId xmlns:a16="http://schemas.microsoft.com/office/drawing/2014/main" id="{8650DFAB-2070-204C-BF31-9DB0441C0595}"/>
              </a:ext>
            </a:extLst>
          </p:cNvPr>
          <p:cNvSpPr>
            <a:spLocks noGrp="1"/>
          </p:cNvSpPr>
          <p:nvPr>
            <p:ph type="body" sz="quarter" idx="11" hasCustomPrompt="1"/>
          </p:nvPr>
        </p:nvSpPr>
        <p:spPr>
          <a:xfrm>
            <a:off x="569914" y="1757043"/>
            <a:ext cx="11060576" cy="3830957"/>
          </a:xfrm>
        </p:spPr>
        <p:txBody>
          <a:bodyPr numCol="2" spcCol="365760"/>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4pPr>
            <a:lvl5pPr marL="182880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lvl5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dirty="0"/>
          </a:p>
        </p:txBody>
      </p:sp>
      <p:sp>
        <p:nvSpPr>
          <p:cNvPr id="9" name="Text Placeholder 3">
            <a:extLst>
              <a:ext uri="{FF2B5EF4-FFF2-40B4-BE49-F238E27FC236}">
                <a16:creationId xmlns:a16="http://schemas.microsoft.com/office/drawing/2014/main" id="{92205F9B-9397-47C6-A496-61C239E5D8DC}"/>
              </a:ext>
            </a:extLst>
          </p:cNvPr>
          <p:cNvSpPr>
            <a:spLocks noGrp="1"/>
          </p:cNvSpPr>
          <p:nvPr>
            <p:ph type="body" sz="quarter" idx="12" hasCustomPrompt="1"/>
          </p:nvPr>
        </p:nvSpPr>
        <p:spPr>
          <a:xfrm>
            <a:off x="569913" y="1069584"/>
            <a:ext cx="11060575" cy="537700"/>
          </a:xfrm>
        </p:spPr>
        <p:txBody>
          <a:bodyPr/>
          <a:lstStyle>
            <a:lvl1pPr marL="0" indent="0">
              <a:buNone/>
              <a:defRPr lang="en-US" sz="1800" b="0" i="0" kern="1200" dirty="0">
                <a:solidFill>
                  <a:schemeClr val="bg2"/>
                </a:solidFill>
                <a:latin typeface="Gotham Rounded Book" pitchFamily="2" charset="77"/>
                <a:ea typeface="+mn-ea"/>
                <a:cs typeface="+mn-cs"/>
              </a:defRPr>
            </a:lvl1pPr>
          </a:lstStyle>
          <a:p>
            <a:pPr lvl="0"/>
            <a:r>
              <a:rPr lang="en-US" sz="1800" b="0" i="0" kern="1200" dirty="0">
                <a:solidFill>
                  <a:schemeClr val="bg2"/>
                </a:solidFill>
                <a:latin typeface="Gotham Rounded Book" pitchFamily="2" charset="77"/>
                <a:ea typeface="+mn-ea"/>
                <a:cs typeface="+mn-cs"/>
              </a:rPr>
              <a:t>Subheading</a:t>
            </a:r>
            <a:endParaRPr lang="en-US" dirty="0"/>
          </a:p>
        </p:txBody>
      </p:sp>
      <p:sp>
        <p:nvSpPr>
          <p:cNvPr id="12" name="Slide Number Placeholder 5">
            <a:extLst>
              <a:ext uri="{FF2B5EF4-FFF2-40B4-BE49-F238E27FC236}">
                <a16:creationId xmlns:a16="http://schemas.microsoft.com/office/drawing/2014/main" id="{96868668-E3B4-4CAD-8C25-D0112E9C981E}"/>
              </a:ext>
            </a:extLst>
          </p:cNvPr>
          <p:cNvSpPr txBox="1">
            <a:spLocks/>
          </p:cNvSpPr>
          <p:nvPr userDrawn="1"/>
        </p:nvSpPr>
        <p:spPr>
          <a:xfrm>
            <a:off x="78780" y="6434199"/>
            <a:ext cx="663616"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z="1400" smtClean="0"/>
              <a:pPr algn="l"/>
              <a:t>‹#›</a:t>
            </a:fld>
            <a:endParaRPr lang="en-US" sz="1400" dirty="0"/>
          </a:p>
        </p:txBody>
      </p:sp>
      <p:sp>
        <p:nvSpPr>
          <p:cNvPr id="16" name="Footer Placeholder 12">
            <a:extLst>
              <a:ext uri="{FF2B5EF4-FFF2-40B4-BE49-F238E27FC236}">
                <a16:creationId xmlns:a16="http://schemas.microsoft.com/office/drawing/2014/main" id="{CF218C1E-B047-4D4F-A849-25295AC799B2}"/>
              </a:ext>
            </a:extLst>
          </p:cNvPr>
          <p:cNvSpPr txBox="1">
            <a:spLocks/>
          </p:cNvSpPr>
          <p:nvPr userDrawn="1"/>
        </p:nvSpPr>
        <p:spPr>
          <a:xfrm>
            <a:off x="569913" y="6434199"/>
            <a:ext cx="11598771" cy="365125"/>
          </a:xfrm>
          <a:prstGeom prst="rect">
            <a:avLst/>
          </a:prstGeom>
        </p:spPr>
        <p:txBody>
          <a:bodyPr vert="horz" lIns="0" tIns="0" rIns="0" bIns="0" rtlCol="0" anchor="ctr"/>
          <a:lstStyle>
            <a:defPPr>
              <a:defRPr lang="en-US"/>
            </a:defPPr>
            <a:lvl1pPr marL="0" algn="r" defTabSz="914400" rtl="0" eaLnBrk="1" latinLnBrk="0" hangingPunct="1">
              <a:lnSpc>
                <a:spcPct val="130000"/>
              </a:lnSpc>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800" dirty="0">
                <a:latin typeface="Calibri" panose="020F0502020204030204" pitchFamily="34" charset="0"/>
                <a:cs typeface="Calibri" panose="020F0502020204030204" pitchFamily="34" charset="0"/>
              </a:rPr>
              <a:t>Division of Cancer Prevention and Control	                                                        	               Reliable. Trusted. Scientific.</a:t>
            </a:r>
          </a:p>
        </p:txBody>
      </p:sp>
    </p:spTree>
    <p:extLst>
      <p:ext uri="{BB962C8B-B14F-4D97-AF65-F5344CB8AC3E}">
        <p14:creationId xmlns:p14="http://schemas.microsoft.com/office/powerpoint/2010/main" val="13402504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Text Slide - One Column and Glyph">
    <p:spTree>
      <p:nvGrpSpPr>
        <p:cNvPr id="1" name=""/>
        <p:cNvGrpSpPr/>
        <p:nvPr/>
      </p:nvGrpSpPr>
      <p:grpSpPr>
        <a:xfrm>
          <a:off x="0" y="0"/>
          <a:ext cx="0" cy="0"/>
          <a:chOff x="0" y="0"/>
          <a:chExt cx="0" cy="0"/>
        </a:xfrm>
      </p:grpSpPr>
      <p:sp>
        <p:nvSpPr>
          <p:cNvPr id="10" name="Rectangle 9"/>
          <p:cNvSpPr/>
          <p:nvPr userDrawn="1"/>
        </p:nvSpPr>
        <p:spPr>
          <a:xfrm>
            <a:off x="0" y="6288833"/>
            <a:ext cx="12192000" cy="653143"/>
          </a:xfrm>
          <a:prstGeom prst="rect">
            <a:avLst/>
          </a:prstGeom>
          <a:solidFill>
            <a:srgbClr val="122C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053DFA-7152-4729-ACF8-280BE15A3990}"/>
              </a:ext>
            </a:extLst>
          </p:cNvPr>
          <p:cNvSpPr/>
          <p:nvPr userDrawn="1"/>
        </p:nvSpPr>
        <p:spPr>
          <a:xfrm>
            <a:off x="8817197" y="0"/>
            <a:ext cx="3374803" cy="5457644"/>
          </a:xfrm>
          <a:prstGeom prst="rect">
            <a:avLst/>
          </a:prstGeom>
          <a:blipFill dpi="0" rotWithShape="1">
            <a:blip r:embed="rId2">
              <a:alphaModFix amt="40000"/>
            </a:blip>
            <a:srcRect/>
            <a:stretch>
              <a:fillRect t="-4536" r="-1032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itle 30">
            <a:extLst>
              <a:ext uri="{FF2B5EF4-FFF2-40B4-BE49-F238E27FC236}">
                <a16:creationId xmlns:a16="http://schemas.microsoft.com/office/drawing/2014/main" id="{EB2B00A4-44A4-5444-BB95-619E809ACC9C}"/>
              </a:ext>
            </a:extLst>
          </p:cNvPr>
          <p:cNvSpPr>
            <a:spLocks noGrp="1"/>
          </p:cNvSpPr>
          <p:nvPr>
            <p:ph type="title" hasCustomPrompt="1"/>
          </p:nvPr>
        </p:nvSpPr>
        <p:spPr>
          <a:xfrm>
            <a:off x="571981" y="365126"/>
            <a:ext cx="11060575" cy="537700"/>
          </a:xfrm>
        </p:spPr>
        <p:txBody>
          <a:bodyPr anchor="t"/>
          <a:lstStyle>
            <a:lvl1pPr>
              <a:defRPr>
                <a:solidFill>
                  <a:schemeClr val="tx2"/>
                </a:solidFill>
              </a:defRPr>
            </a:lvl1pPr>
          </a:lstStyle>
          <a:p>
            <a:r>
              <a:rPr lang="en-US" dirty="0"/>
              <a:t>Heading - One Column with Glyph</a:t>
            </a:r>
          </a:p>
        </p:txBody>
      </p:sp>
      <p:sp>
        <p:nvSpPr>
          <p:cNvPr id="3" name="Text Placeholder 2">
            <a:extLst>
              <a:ext uri="{FF2B5EF4-FFF2-40B4-BE49-F238E27FC236}">
                <a16:creationId xmlns:a16="http://schemas.microsoft.com/office/drawing/2014/main" id="{8650DFAB-2070-204C-BF31-9DB0441C0595}"/>
              </a:ext>
            </a:extLst>
          </p:cNvPr>
          <p:cNvSpPr>
            <a:spLocks noGrp="1"/>
          </p:cNvSpPr>
          <p:nvPr>
            <p:ph type="body" sz="quarter" idx="11" hasCustomPrompt="1"/>
          </p:nvPr>
        </p:nvSpPr>
        <p:spPr>
          <a:xfrm>
            <a:off x="569914" y="1757043"/>
            <a:ext cx="11060576" cy="3830957"/>
          </a:xfrm>
        </p:spPr>
        <p:txBody>
          <a:bodyPr numCol="2" spcCol="365760"/>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4pPr>
            <a:lvl5pPr marL="182880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lvl5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dirty="0"/>
          </a:p>
        </p:txBody>
      </p:sp>
      <p:sp>
        <p:nvSpPr>
          <p:cNvPr id="9" name="Text Placeholder 3">
            <a:extLst>
              <a:ext uri="{FF2B5EF4-FFF2-40B4-BE49-F238E27FC236}">
                <a16:creationId xmlns:a16="http://schemas.microsoft.com/office/drawing/2014/main" id="{92205F9B-9397-47C6-A496-61C239E5D8DC}"/>
              </a:ext>
            </a:extLst>
          </p:cNvPr>
          <p:cNvSpPr>
            <a:spLocks noGrp="1"/>
          </p:cNvSpPr>
          <p:nvPr>
            <p:ph type="body" sz="quarter" idx="12" hasCustomPrompt="1"/>
          </p:nvPr>
        </p:nvSpPr>
        <p:spPr>
          <a:xfrm>
            <a:off x="569913" y="1069584"/>
            <a:ext cx="11060575" cy="537700"/>
          </a:xfrm>
        </p:spPr>
        <p:txBody>
          <a:bodyPr/>
          <a:lstStyle>
            <a:lvl1pPr marL="0" indent="0">
              <a:buNone/>
              <a:defRPr lang="en-US" sz="1800" b="0" i="0" kern="1200" dirty="0">
                <a:solidFill>
                  <a:schemeClr val="bg2"/>
                </a:solidFill>
                <a:latin typeface="Gotham Rounded Book" pitchFamily="2" charset="77"/>
                <a:ea typeface="+mn-ea"/>
                <a:cs typeface="+mn-cs"/>
              </a:defRPr>
            </a:lvl1pPr>
          </a:lstStyle>
          <a:p>
            <a:pPr lvl="0"/>
            <a:r>
              <a:rPr lang="en-US" sz="1800" b="0" i="0" kern="1200" dirty="0">
                <a:solidFill>
                  <a:schemeClr val="bg2"/>
                </a:solidFill>
                <a:latin typeface="Gotham Rounded Book" pitchFamily="2" charset="77"/>
                <a:ea typeface="+mn-ea"/>
                <a:cs typeface="+mn-cs"/>
              </a:rPr>
              <a:t>Subheading</a:t>
            </a:r>
            <a:endParaRPr lang="en-US" dirty="0"/>
          </a:p>
        </p:txBody>
      </p:sp>
      <p:sp>
        <p:nvSpPr>
          <p:cNvPr id="12" name="Slide Number Placeholder 5">
            <a:extLst>
              <a:ext uri="{FF2B5EF4-FFF2-40B4-BE49-F238E27FC236}">
                <a16:creationId xmlns:a16="http://schemas.microsoft.com/office/drawing/2014/main" id="{96868668-E3B4-4CAD-8C25-D0112E9C981E}"/>
              </a:ext>
            </a:extLst>
          </p:cNvPr>
          <p:cNvSpPr txBox="1">
            <a:spLocks/>
          </p:cNvSpPr>
          <p:nvPr userDrawn="1"/>
        </p:nvSpPr>
        <p:spPr>
          <a:xfrm>
            <a:off x="78780" y="6346129"/>
            <a:ext cx="663616"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z="1400" smtClean="0"/>
              <a:pPr algn="l"/>
              <a:t>‹#›</a:t>
            </a:fld>
            <a:endParaRPr lang="en-US" sz="1400" dirty="0"/>
          </a:p>
        </p:txBody>
      </p:sp>
      <p:sp>
        <p:nvSpPr>
          <p:cNvPr id="16" name="Footer Placeholder 12">
            <a:extLst>
              <a:ext uri="{FF2B5EF4-FFF2-40B4-BE49-F238E27FC236}">
                <a16:creationId xmlns:a16="http://schemas.microsoft.com/office/drawing/2014/main" id="{CF218C1E-B047-4D4F-A849-25295AC799B2}"/>
              </a:ext>
            </a:extLst>
          </p:cNvPr>
          <p:cNvSpPr txBox="1">
            <a:spLocks/>
          </p:cNvSpPr>
          <p:nvPr userDrawn="1"/>
        </p:nvSpPr>
        <p:spPr>
          <a:xfrm>
            <a:off x="569913" y="6355732"/>
            <a:ext cx="11598771" cy="411426"/>
          </a:xfrm>
          <a:prstGeom prst="rect">
            <a:avLst/>
          </a:prstGeom>
        </p:spPr>
        <p:txBody>
          <a:bodyPr vert="horz" lIns="0" tIns="0" rIns="0" bIns="0" rtlCol="0" anchor="ctr"/>
          <a:lstStyle>
            <a:defPPr>
              <a:defRPr lang="en-US"/>
            </a:defPPr>
            <a:lvl1pPr marL="0" algn="r" defTabSz="914400" rtl="0" eaLnBrk="1" latinLnBrk="0" hangingPunct="1">
              <a:lnSpc>
                <a:spcPct val="130000"/>
              </a:lnSpc>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a:latin typeface="Gotham Rounded Book" pitchFamily="50" charset="0"/>
              </a:rPr>
              <a:t>Division of Cancer Prevention and Control	                                                        	               Reliable. Trusted. Scientific.</a:t>
            </a:r>
          </a:p>
        </p:txBody>
      </p:sp>
    </p:spTree>
    <p:extLst>
      <p:ext uri="{BB962C8B-B14F-4D97-AF65-F5344CB8AC3E}">
        <p14:creationId xmlns:p14="http://schemas.microsoft.com/office/powerpoint/2010/main" val="37366434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ext Slide - One Column and Glyph">
    <p:spTree>
      <p:nvGrpSpPr>
        <p:cNvPr id="1" name=""/>
        <p:cNvGrpSpPr/>
        <p:nvPr/>
      </p:nvGrpSpPr>
      <p:grpSpPr>
        <a:xfrm>
          <a:off x="0" y="0"/>
          <a:ext cx="0" cy="0"/>
          <a:chOff x="0" y="0"/>
          <a:chExt cx="0" cy="0"/>
        </a:xfrm>
      </p:grpSpPr>
      <p:sp>
        <p:nvSpPr>
          <p:cNvPr id="10" name="Rectangle 9"/>
          <p:cNvSpPr/>
          <p:nvPr userDrawn="1"/>
        </p:nvSpPr>
        <p:spPr>
          <a:xfrm>
            <a:off x="0" y="6288833"/>
            <a:ext cx="12192000" cy="653143"/>
          </a:xfrm>
          <a:prstGeom prst="rect">
            <a:avLst/>
          </a:prstGeom>
          <a:solidFill>
            <a:srgbClr val="56A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053DFA-7152-4729-ACF8-280BE15A3990}"/>
              </a:ext>
            </a:extLst>
          </p:cNvPr>
          <p:cNvSpPr/>
          <p:nvPr userDrawn="1"/>
        </p:nvSpPr>
        <p:spPr>
          <a:xfrm>
            <a:off x="8817197" y="0"/>
            <a:ext cx="3374803" cy="5457644"/>
          </a:xfrm>
          <a:prstGeom prst="rect">
            <a:avLst/>
          </a:prstGeom>
          <a:blipFill dpi="0" rotWithShape="1">
            <a:blip r:embed="rId2">
              <a:alphaModFix amt="40000"/>
            </a:blip>
            <a:srcRect/>
            <a:stretch>
              <a:fillRect t="-4536" r="-1032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itle 30">
            <a:extLst>
              <a:ext uri="{FF2B5EF4-FFF2-40B4-BE49-F238E27FC236}">
                <a16:creationId xmlns:a16="http://schemas.microsoft.com/office/drawing/2014/main" id="{EB2B00A4-44A4-5444-BB95-619E809ACC9C}"/>
              </a:ext>
            </a:extLst>
          </p:cNvPr>
          <p:cNvSpPr>
            <a:spLocks noGrp="1"/>
          </p:cNvSpPr>
          <p:nvPr>
            <p:ph type="title" hasCustomPrompt="1"/>
          </p:nvPr>
        </p:nvSpPr>
        <p:spPr>
          <a:xfrm>
            <a:off x="571981" y="365126"/>
            <a:ext cx="11060575" cy="537700"/>
          </a:xfrm>
        </p:spPr>
        <p:txBody>
          <a:bodyPr anchor="t"/>
          <a:lstStyle>
            <a:lvl1pPr>
              <a:defRPr>
                <a:solidFill>
                  <a:schemeClr val="tx2"/>
                </a:solidFill>
              </a:defRPr>
            </a:lvl1pPr>
          </a:lstStyle>
          <a:p>
            <a:r>
              <a:rPr lang="en-US" dirty="0"/>
              <a:t>Heading - One Column with Glyph</a:t>
            </a:r>
          </a:p>
        </p:txBody>
      </p:sp>
      <p:sp>
        <p:nvSpPr>
          <p:cNvPr id="3" name="Text Placeholder 2">
            <a:extLst>
              <a:ext uri="{FF2B5EF4-FFF2-40B4-BE49-F238E27FC236}">
                <a16:creationId xmlns:a16="http://schemas.microsoft.com/office/drawing/2014/main" id="{8650DFAB-2070-204C-BF31-9DB0441C0595}"/>
              </a:ext>
            </a:extLst>
          </p:cNvPr>
          <p:cNvSpPr>
            <a:spLocks noGrp="1"/>
          </p:cNvSpPr>
          <p:nvPr>
            <p:ph type="body" sz="quarter" idx="11" hasCustomPrompt="1"/>
          </p:nvPr>
        </p:nvSpPr>
        <p:spPr>
          <a:xfrm>
            <a:off x="569914" y="1757043"/>
            <a:ext cx="11060576" cy="3830957"/>
          </a:xfrm>
        </p:spPr>
        <p:txBody>
          <a:bodyPr numCol="2" spcCol="365760"/>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4pPr>
            <a:lvl5pPr marL="182880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lvl5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dirty="0"/>
          </a:p>
        </p:txBody>
      </p:sp>
      <p:sp>
        <p:nvSpPr>
          <p:cNvPr id="9" name="Text Placeholder 3">
            <a:extLst>
              <a:ext uri="{FF2B5EF4-FFF2-40B4-BE49-F238E27FC236}">
                <a16:creationId xmlns:a16="http://schemas.microsoft.com/office/drawing/2014/main" id="{92205F9B-9397-47C6-A496-61C239E5D8DC}"/>
              </a:ext>
            </a:extLst>
          </p:cNvPr>
          <p:cNvSpPr>
            <a:spLocks noGrp="1"/>
          </p:cNvSpPr>
          <p:nvPr>
            <p:ph type="body" sz="quarter" idx="12" hasCustomPrompt="1"/>
          </p:nvPr>
        </p:nvSpPr>
        <p:spPr>
          <a:xfrm>
            <a:off x="569913" y="1069584"/>
            <a:ext cx="11060575" cy="537700"/>
          </a:xfrm>
        </p:spPr>
        <p:txBody>
          <a:bodyPr/>
          <a:lstStyle>
            <a:lvl1pPr marL="0" indent="0">
              <a:buNone/>
              <a:defRPr lang="en-US" sz="1800" b="0" i="0" kern="1200" dirty="0">
                <a:solidFill>
                  <a:schemeClr val="bg2"/>
                </a:solidFill>
                <a:latin typeface="Gotham Rounded Book" pitchFamily="2" charset="77"/>
                <a:ea typeface="+mn-ea"/>
                <a:cs typeface="+mn-cs"/>
              </a:defRPr>
            </a:lvl1pPr>
          </a:lstStyle>
          <a:p>
            <a:pPr lvl="0"/>
            <a:r>
              <a:rPr lang="en-US" sz="1800" b="0" i="0" kern="1200" dirty="0">
                <a:solidFill>
                  <a:schemeClr val="bg2"/>
                </a:solidFill>
                <a:latin typeface="Gotham Rounded Book" pitchFamily="2" charset="77"/>
                <a:ea typeface="+mn-ea"/>
                <a:cs typeface="+mn-cs"/>
              </a:rPr>
              <a:t>Subheading</a:t>
            </a:r>
            <a:endParaRPr lang="en-US" dirty="0"/>
          </a:p>
        </p:txBody>
      </p:sp>
      <p:sp>
        <p:nvSpPr>
          <p:cNvPr id="12" name="Slide Number Placeholder 5">
            <a:extLst>
              <a:ext uri="{FF2B5EF4-FFF2-40B4-BE49-F238E27FC236}">
                <a16:creationId xmlns:a16="http://schemas.microsoft.com/office/drawing/2014/main" id="{96868668-E3B4-4CAD-8C25-D0112E9C981E}"/>
              </a:ext>
            </a:extLst>
          </p:cNvPr>
          <p:cNvSpPr txBox="1">
            <a:spLocks/>
          </p:cNvSpPr>
          <p:nvPr userDrawn="1"/>
        </p:nvSpPr>
        <p:spPr>
          <a:xfrm>
            <a:off x="69449" y="6378839"/>
            <a:ext cx="663616"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z="1400" smtClean="0">
                <a:solidFill>
                  <a:srgbClr val="0A263C"/>
                </a:solidFill>
              </a:rPr>
              <a:pPr algn="l"/>
              <a:t>‹#›</a:t>
            </a:fld>
            <a:endParaRPr lang="en-US" sz="1400" dirty="0">
              <a:solidFill>
                <a:srgbClr val="0A263C"/>
              </a:solidFill>
            </a:endParaRPr>
          </a:p>
        </p:txBody>
      </p:sp>
      <p:sp>
        <p:nvSpPr>
          <p:cNvPr id="16" name="Footer Placeholder 12">
            <a:extLst>
              <a:ext uri="{FF2B5EF4-FFF2-40B4-BE49-F238E27FC236}">
                <a16:creationId xmlns:a16="http://schemas.microsoft.com/office/drawing/2014/main" id="{CF218C1E-B047-4D4F-A849-25295AC799B2}"/>
              </a:ext>
            </a:extLst>
          </p:cNvPr>
          <p:cNvSpPr txBox="1">
            <a:spLocks/>
          </p:cNvSpPr>
          <p:nvPr userDrawn="1"/>
        </p:nvSpPr>
        <p:spPr>
          <a:xfrm>
            <a:off x="570078" y="6423425"/>
            <a:ext cx="11598771" cy="275955"/>
          </a:xfrm>
          <a:prstGeom prst="rect">
            <a:avLst/>
          </a:prstGeom>
        </p:spPr>
        <p:txBody>
          <a:bodyPr vert="horz" lIns="0" tIns="0" rIns="0" bIns="0" rtlCol="0" anchor="ctr"/>
          <a:lstStyle>
            <a:defPPr>
              <a:defRPr lang="en-US"/>
            </a:defPPr>
            <a:lvl1pPr marL="0" algn="r" defTabSz="914400" rtl="0" eaLnBrk="1" latinLnBrk="0" hangingPunct="1">
              <a:lnSpc>
                <a:spcPct val="130000"/>
              </a:lnSpc>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a:solidFill>
                  <a:srgbClr val="0A263C"/>
                </a:solidFill>
                <a:latin typeface="Gotham Rounded Book" pitchFamily="50" charset="0"/>
              </a:rPr>
              <a:t>Division of Cancer Prevention and Control	                                                        	               Reliable. Trusted. Scientific.</a:t>
            </a:r>
          </a:p>
        </p:txBody>
      </p:sp>
    </p:spTree>
    <p:extLst>
      <p:ext uri="{BB962C8B-B14F-4D97-AF65-F5344CB8AC3E}">
        <p14:creationId xmlns:p14="http://schemas.microsoft.com/office/powerpoint/2010/main" val="12543918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xt Slide - Two Columns">
    <p:spTree>
      <p:nvGrpSpPr>
        <p:cNvPr id="1" name=""/>
        <p:cNvGrpSpPr/>
        <p:nvPr/>
      </p:nvGrpSpPr>
      <p:grpSpPr>
        <a:xfrm>
          <a:off x="0" y="0"/>
          <a:ext cx="0" cy="0"/>
          <a:chOff x="0" y="0"/>
          <a:chExt cx="0" cy="0"/>
        </a:xfrm>
      </p:grpSpPr>
      <p:sp>
        <p:nvSpPr>
          <p:cNvPr id="31" name="Title 30">
            <a:extLst>
              <a:ext uri="{FF2B5EF4-FFF2-40B4-BE49-F238E27FC236}">
                <a16:creationId xmlns:a16="http://schemas.microsoft.com/office/drawing/2014/main" id="{EB2B00A4-44A4-5444-BB95-619E809ACC9C}"/>
              </a:ext>
            </a:extLst>
          </p:cNvPr>
          <p:cNvSpPr>
            <a:spLocks noGrp="1"/>
          </p:cNvSpPr>
          <p:nvPr>
            <p:ph type="title" hasCustomPrompt="1"/>
          </p:nvPr>
        </p:nvSpPr>
        <p:spPr>
          <a:xfrm>
            <a:off x="571981" y="365126"/>
            <a:ext cx="11060575" cy="537700"/>
          </a:xfrm>
        </p:spPr>
        <p:txBody>
          <a:bodyPr anchor="t"/>
          <a:lstStyle>
            <a:lvl1pPr>
              <a:defRPr>
                <a:solidFill>
                  <a:schemeClr val="tx2"/>
                </a:solidFill>
              </a:defRPr>
            </a:lvl1pPr>
          </a:lstStyle>
          <a:p>
            <a:r>
              <a:rPr lang="en-US" dirty="0"/>
              <a:t>Heading - Two Columns</a:t>
            </a:r>
          </a:p>
        </p:txBody>
      </p:sp>
      <p:sp>
        <p:nvSpPr>
          <p:cNvPr id="3" name="Text Placeholder 2">
            <a:extLst>
              <a:ext uri="{FF2B5EF4-FFF2-40B4-BE49-F238E27FC236}">
                <a16:creationId xmlns:a16="http://schemas.microsoft.com/office/drawing/2014/main" id="{8650DFAB-2070-204C-BF31-9DB0441C0595}"/>
              </a:ext>
            </a:extLst>
          </p:cNvPr>
          <p:cNvSpPr>
            <a:spLocks noGrp="1"/>
          </p:cNvSpPr>
          <p:nvPr>
            <p:ph type="body" sz="quarter" idx="11" hasCustomPrompt="1"/>
          </p:nvPr>
        </p:nvSpPr>
        <p:spPr>
          <a:xfrm>
            <a:off x="569913" y="1757043"/>
            <a:ext cx="5398625" cy="3830957"/>
          </a:xfrm>
        </p:spPr>
        <p:txBody>
          <a:bodyPr numCol="1" spcCol="365760"/>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3pPr>
            <a:lvl4pPr marL="1371600" indent="0">
              <a:buNone/>
              <a:defRPr/>
            </a:lvl4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p:txBody>
      </p:sp>
      <p:sp>
        <p:nvSpPr>
          <p:cNvPr id="8" name="Text Placeholder 2">
            <a:extLst>
              <a:ext uri="{FF2B5EF4-FFF2-40B4-BE49-F238E27FC236}">
                <a16:creationId xmlns:a16="http://schemas.microsoft.com/office/drawing/2014/main" id="{21E39CF0-7C77-424C-A297-61F58AB0A5CF}"/>
              </a:ext>
            </a:extLst>
          </p:cNvPr>
          <p:cNvSpPr>
            <a:spLocks noGrp="1"/>
          </p:cNvSpPr>
          <p:nvPr>
            <p:ph type="body" sz="quarter" idx="12" hasCustomPrompt="1"/>
          </p:nvPr>
        </p:nvSpPr>
        <p:spPr>
          <a:xfrm>
            <a:off x="6223464" y="1757043"/>
            <a:ext cx="5409092" cy="3830957"/>
          </a:xfrm>
        </p:spPr>
        <p:txBody>
          <a:bodyPr numCol="1" spcCol="365760"/>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3pPr>
            <a:lvl4pPr marL="1371600" indent="0">
              <a:buNone/>
              <a:defRPr/>
            </a:lvl4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p:txBody>
      </p:sp>
      <p:sp>
        <p:nvSpPr>
          <p:cNvPr id="9" name="Text Placeholder 3">
            <a:extLst>
              <a:ext uri="{FF2B5EF4-FFF2-40B4-BE49-F238E27FC236}">
                <a16:creationId xmlns:a16="http://schemas.microsoft.com/office/drawing/2014/main" id="{4568C32E-CEDB-4D0D-9ECE-34892E301A8F}"/>
              </a:ext>
            </a:extLst>
          </p:cNvPr>
          <p:cNvSpPr>
            <a:spLocks noGrp="1"/>
          </p:cNvSpPr>
          <p:nvPr>
            <p:ph type="body" sz="quarter" idx="13" hasCustomPrompt="1"/>
          </p:nvPr>
        </p:nvSpPr>
        <p:spPr>
          <a:xfrm>
            <a:off x="569913" y="1069584"/>
            <a:ext cx="11060575" cy="537700"/>
          </a:xfrm>
        </p:spPr>
        <p:txBody>
          <a:bodyPr/>
          <a:lstStyle>
            <a:lvl1pPr marL="0" indent="0">
              <a:buNone/>
              <a:defRPr lang="en-US" sz="1800" b="0" i="0" kern="1200" dirty="0">
                <a:solidFill>
                  <a:schemeClr val="bg2"/>
                </a:solidFill>
                <a:latin typeface="Gotham Rounded Book" pitchFamily="2" charset="77"/>
                <a:ea typeface="+mn-ea"/>
                <a:cs typeface="+mn-cs"/>
              </a:defRPr>
            </a:lvl1pPr>
          </a:lstStyle>
          <a:p>
            <a:pPr lvl="0"/>
            <a:r>
              <a:rPr lang="en-US" sz="1800" b="0" i="0" kern="1200" dirty="0">
                <a:solidFill>
                  <a:schemeClr val="bg2"/>
                </a:solidFill>
                <a:latin typeface="Gotham Rounded Book" pitchFamily="2" charset="77"/>
                <a:ea typeface="+mn-ea"/>
                <a:cs typeface="+mn-cs"/>
              </a:rPr>
              <a:t>Subheading</a:t>
            </a:r>
            <a:endParaRPr lang="en-US" dirty="0"/>
          </a:p>
        </p:txBody>
      </p:sp>
      <p:pic>
        <p:nvPicPr>
          <p:cNvPr id="11" name="Picture 10">
            <a:extLst>
              <a:ext uri="{FF2B5EF4-FFF2-40B4-BE49-F238E27FC236}">
                <a16:creationId xmlns:a16="http://schemas.microsoft.com/office/drawing/2014/main" id="{34C1C331-89CE-4B2E-BD31-22155A3338D8}"/>
              </a:ext>
            </a:extLst>
          </p:cNvPr>
          <p:cNvPicPr>
            <a:picLocks noChangeAspect="1"/>
          </p:cNvPicPr>
          <p:nvPr userDrawn="1"/>
        </p:nvPicPr>
        <p:blipFill rotWithShape="1">
          <a:blip r:embed="rId2"/>
          <a:srcRect t="55924"/>
          <a:stretch/>
        </p:blipFill>
        <p:spPr>
          <a:xfrm rot="10800000">
            <a:off x="0" y="6175682"/>
            <a:ext cx="12192000" cy="682318"/>
          </a:xfrm>
          <a:prstGeom prst="rect">
            <a:avLst/>
          </a:prstGeom>
        </p:spPr>
      </p:pic>
      <p:sp>
        <p:nvSpPr>
          <p:cNvPr id="12" name="Slide Number Placeholder 5">
            <a:extLst>
              <a:ext uri="{FF2B5EF4-FFF2-40B4-BE49-F238E27FC236}">
                <a16:creationId xmlns:a16="http://schemas.microsoft.com/office/drawing/2014/main" id="{3082D2B4-E0D3-46CE-B484-0404F35D2D38}"/>
              </a:ext>
            </a:extLst>
          </p:cNvPr>
          <p:cNvSpPr txBox="1">
            <a:spLocks/>
          </p:cNvSpPr>
          <p:nvPr userDrawn="1"/>
        </p:nvSpPr>
        <p:spPr>
          <a:xfrm>
            <a:off x="69449" y="6446576"/>
            <a:ext cx="663616"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z="1400" smtClean="0"/>
              <a:pPr algn="l"/>
              <a:t>‹#›</a:t>
            </a:fld>
            <a:endParaRPr lang="en-US" sz="1400" dirty="0"/>
          </a:p>
        </p:txBody>
      </p:sp>
      <p:sp>
        <p:nvSpPr>
          <p:cNvPr id="13" name="Footer Placeholder 12">
            <a:extLst>
              <a:ext uri="{FF2B5EF4-FFF2-40B4-BE49-F238E27FC236}">
                <a16:creationId xmlns:a16="http://schemas.microsoft.com/office/drawing/2014/main" id="{F43A9E1A-D6F8-4CDD-8136-ED5330B8FC5D}"/>
              </a:ext>
            </a:extLst>
          </p:cNvPr>
          <p:cNvSpPr txBox="1">
            <a:spLocks/>
          </p:cNvSpPr>
          <p:nvPr userDrawn="1"/>
        </p:nvSpPr>
        <p:spPr>
          <a:xfrm>
            <a:off x="570078" y="6423425"/>
            <a:ext cx="11598771" cy="411426"/>
          </a:xfrm>
          <a:prstGeom prst="rect">
            <a:avLst/>
          </a:prstGeom>
        </p:spPr>
        <p:txBody>
          <a:bodyPr vert="horz" lIns="0" tIns="0" rIns="0" bIns="0" rtlCol="0" anchor="ctr"/>
          <a:lstStyle>
            <a:defPPr>
              <a:defRPr lang="en-US"/>
            </a:defPPr>
            <a:lvl1pPr marL="0" algn="r" defTabSz="914400" rtl="0" eaLnBrk="1" latinLnBrk="0" hangingPunct="1">
              <a:lnSpc>
                <a:spcPct val="130000"/>
              </a:lnSpc>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800" dirty="0">
                <a:latin typeface="Calibri" panose="020F0502020204030204" pitchFamily="34" charset="0"/>
                <a:cs typeface="Calibri" panose="020F0502020204030204" pitchFamily="34" charset="0"/>
              </a:rPr>
              <a:t>Division of Cancer Prevention and Control	                                                        	               Reliable. Trusted. Scientific.</a:t>
            </a:r>
          </a:p>
        </p:txBody>
      </p:sp>
    </p:spTree>
    <p:extLst>
      <p:ext uri="{BB962C8B-B14F-4D97-AF65-F5344CB8AC3E}">
        <p14:creationId xmlns:p14="http://schemas.microsoft.com/office/powerpoint/2010/main" val="359599823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Text Slide - Two Columns">
    <p:spTree>
      <p:nvGrpSpPr>
        <p:cNvPr id="1" name=""/>
        <p:cNvGrpSpPr/>
        <p:nvPr/>
      </p:nvGrpSpPr>
      <p:grpSpPr>
        <a:xfrm>
          <a:off x="0" y="0"/>
          <a:ext cx="0" cy="0"/>
          <a:chOff x="0" y="0"/>
          <a:chExt cx="0" cy="0"/>
        </a:xfrm>
      </p:grpSpPr>
      <p:sp>
        <p:nvSpPr>
          <p:cNvPr id="10" name="Rectangle 9"/>
          <p:cNvSpPr/>
          <p:nvPr userDrawn="1"/>
        </p:nvSpPr>
        <p:spPr>
          <a:xfrm>
            <a:off x="0" y="6288833"/>
            <a:ext cx="12192000" cy="653143"/>
          </a:xfrm>
          <a:prstGeom prst="rect">
            <a:avLst/>
          </a:prstGeom>
          <a:solidFill>
            <a:srgbClr val="122C4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itle 30">
            <a:extLst>
              <a:ext uri="{FF2B5EF4-FFF2-40B4-BE49-F238E27FC236}">
                <a16:creationId xmlns:a16="http://schemas.microsoft.com/office/drawing/2014/main" id="{EB2B00A4-44A4-5444-BB95-619E809ACC9C}"/>
              </a:ext>
            </a:extLst>
          </p:cNvPr>
          <p:cNvSpPr>
            <a:spLocks noGrp="1"/>
          </p:cNvSpPr>
          <p:nvPr>
            <p:ph type="title" hasCustomPrompt="1"/>
          </p:nvPr>
        </p:nvSpPr>
        <p:spPr>
          <a:xfrm>
            <a:off x="571981" y="365126"/>
            <a:ext cx="11060575" cy="537700"/>
          </a:xfrm>
        </p:spPr>
        <p:txBody>
          <a:bodyPr anchor="t"/>
          <a:lstStyle>
            <a:lvl1pPr>
              <a:defRPr>
                <a:solidFill>
                  <a:schemeClr val="tx2"/>
                </a:solidFill>
              </a:defRPr>
            </a:lvl1pPr>
          </a:lstStyle>
          <a:p>
            <a:r>
              <a:rPr lang="en-US" dirty="0"/>
              <a:t>Heading - Two Columns</a:t>
            </a:r>
          </a:p>
        </p:txBody>
      </p:sp>
      <p:sp>
        <p:nvSpPr>
          <p:cNvPr id="3" name="Text Placeholder 2">
            <a:extLst>
              <a:ext uri="{FF2B5EF4-FFF2-40B4-BE49-F238E27FC236}">
                <a16:creationId xmlns:a16="http://schemas.microsoft.com/office/drawing/2014/main" id="{8650DFAB-2070-204C-BF31-9DB0441C0595}"/>
              </a:ext>
            </a:extLst>
          </p:cNvPr>
          <p:cNvSpPr>
            <a:spLocks noGrp="1"/>
          </p:cNvSpPr>
          <p:nvPr>
            <p:ph type="body" sz="quarter" idx="11" hasCustomPrompt="1"/>
          </p:nvPr>
        </p:nvSpPr>
        <p:spPr>
          <a:xfrm>
            <a:off x="569913" y="1757043"/>
            <a:ext cx="5398625" cy="3830957"/>
          </a:xfrm>
        </p:spPr>
        <p:txBody>
          <a:bodyPr numCol="1" spcCol="365760"/>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3pPr>
            <a:lvl4pPr marL="1371600" indent="0">
              <a:buNone/>
              <a:defRPr/>
            </a:lvl4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p:txBody>
      </p:sp>
      <p:sp>
        <p:nvSpPr>
          <p:cNvPr id="8" name="Text Placeholder 2">
            <a:extLst>
              <a:ext uri="{FF2B5EF4-FFF2-40B4-BE49-F238E27FC236}">
                <a16:creationId xmlns:a16="http://schemas.microsoft.com/office/drawing/2014/main" id="{21E39CF0-7C77-424C-A297-61F58AB0A5CF}"/>
              </a:ext>
            </a:extLst>
          </p:cNvPr>
          <p:cNvSpPr>
            <a:spLocks noGrp="1"/>
          </p:cNvSpPr>
          <p:nvPr>
            <p:ph type="body" sz="quarter" idx="12" hasCustomPrompt="1"/>
          </p:nvPr>
        </p:nvSpPr>
        <p:spPr>
          <a:xfrm>
            <a:off x="6223464" y="1757043"/>
            <a:ext cx="5409092" cy="3830957"/>
          </a:xfrm>
        </p:spPr>
        <p:txBody>
          <a:bodyPr numCol="1" spcCol="365760"/>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3pPr>
            <a:lvl4pPr marL="1371600" indent="0">
              <a:buNone/>
              <a:defRPr/>
            </a:lvl4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p:txBody>
      </p:sp>
      <p:sp>
        <p:nvSpPr>
          <p:cNvPr id="9" name="Text Placeholder 3">
            <a:extLst>
              <a:ext uri="{FF2B5EF4-FFF2-40B4-BE49-F238E27FC236}">
                <a16:creationId xmlns:a16="http://schemas.microsoft.com/office/drawing/2014/main" id="{4568C32E-CEDB-4D0D-9ECE-34892E301A8F}"/>
              </a:ext>
            </a:extLst>
          </p:cNvPr>
          <p:cNvSpPr>
            <a:spLocks noGrp="1"/>
          </p:cNvSpPr>
          <p:nvPr>
            <p:ph type="body" sz="quarter" idx="13" hasCustomPrompt="1"/>
          </p:nvPr>
        </p:nvSpPr>
        <p:spPr>
          <a:xfrm>
            <a:off x="569913" y="1069584"/>
            <a:ext cx="11060575" cy="537700"/>
          </a:xfrm>
        </p:spPr>
        <p:txBody>
          <a:bodyPr/>
          <a:lstStyle>
            <a:lvl1pPr marL="0" indent="0">
              <a:buNone/>
              <a:defRPr lang="en-US" sz="1800" b="0" i="0" kern="1200" dirty="0">
                <a:solidFill>
                  <a:schemeClr val="bg2"/>
                </a:solidFill>
                <a:latin typeface="Gotham Rounded Book" pitchFamily="2" charset="77"/>
                <a:ea typeface="+mn-ea"/>
                <a:cs typeface="+mn-cs"/>
              </a:defRPr>
            </a:lvl1pPr>
          </a:lstStyle>
          <a:p>
            <a:pPr lvl="0"/>
            <a:r>
              <a:rPr lang="en-US" sz="1800" b="0" i="0" kern="1200" dirty="0">
                <a:solidFill>
                  <a:schemeClr val="bg2"/>
                </a:solidFill>
                <a:latin typeface="Gotham Rounded Book" pitchFamily="2" charset="77"/>
                <a:ea typeface="+mn-ea"/>
                <a:cs typeface="+mn-cs"/>
              </a:rPr>
              <a:t>Subheading</a:t>
            </a:r>
            <a:endParaRPr lang="en-US" dirty="0"/>
          </a:p>
        </p:txBody>
      </p:sp>
      <p:sp>
        <p:nvSpPr>
          <p:cNvPr id="12" name="Slide Number Placeholder 5">
            <a:extLst>
              <a:ext uri="{FF2B5EF4-FFF2-40B4-BE49-F238E27FC236}">
                <a16:creationId xmlns:a16="http://schemas.microsoft.com/office/drawing/2014/main" id="{3082D2B4-E0D3-46CE-B484-0404F35D2D38}"/>
              </a:ext>
            </a:extLst>
          </p:cNvPr>
          <p:cNvSpPr txBox="1">
            <a:spLocks/>
          </p:cNvSpPr>
          <p:nvPr userDrawn="1"/>
        </p:nvSpPr>
        <p:spPr>
          <a:xfrm>
            <a:off x="97441" y="6352916"/>
            <a:ext cx="663616"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z="1400" smtClean="0"/>
              <a:pPr algn="l"/>
              <a:t>‹#›</a:t>
            </a:fld>
            <a:endParaRPr lang="en-US" sz="1400" dirty="0"/>
          </a:p>
        </p:txBody>
      </p:sp>
      <p:sp>
        <p:nvSpPr>
          <p:cNvPr id="13" name="Footer Placeholder 12">
            <a:extLst>
              <a:ext uri="{FF2B5EF4-FFF2-40B4-BE49-F238E27FC236}">
                <a16:creationId xmlns:a16="http://schemas.microsoft.com/office/drawing/2014/main" id="{F43A9E1A-D6F8-4CDD-8136-ED5330B8FC5D}"/>
              </a:ext>
            </a:extLst>
          </p:cNvPr>
          <p:cNvSpPr txBox="1">
            <a:spLocks/>
          </p:cNvSpPr>
          <p:nvPr userDrawn="1"/>
        </p:nvSpPr>
        <p:spPr>
          <a:xfrm>
            <a:off x="570078" y="6423425"/>
            <a:ext cx="11598771" cy="294616"/>
          </a:xfrm>
          <a:prstGeom prst="rect">
            <a:avLst/>
          </a:prstGeom>
        </p:spPr>
        <p:txBody>
          <a:bodyPr vert="horz" lIns="0" tIns="0" rIns="0" bIns="0" rtlCol="0" anchor="ctr"/>
          <a:lstStyle>
            <a:defPPr>
              <a:defRPr lang="en-US"/>
            </a:defPPr>
            <a:lvl1pPr marL="0" algn="r" defTabSz="914400" rtl="0" eaLnBrk="1" latinLnBrk="0" hangingPunct="1">
              <a:lnSpc>
                <a:spcPct val="130000"/>
              </a:lnSpc>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a:latin typeface="Gotham Rounded Book" pitchFamily="50" charset="0"/>
              </a:rPr>
              <a:t>Division of Cancer Prevention and Control	                                                        	               Reliable. Trusted. Scientific.</a:t>
            </a:r>
          </a:p>
        </p:txBody>
      </p:sp>
    </p:spTree>
    <p:extLst>
      <p:ext uri="{BB962C8B-B14F-4D97-AF65-F5344CB8AC3E}">
        <p14:creationId xmlns:p14="http://schemas.microsoft.com/office/powerpoint/2010/main" val="5176580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B (Light)">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27583C7-CEA7-7E43-965C-60796B34CF76}"/>
              </a:ext>
            </a:extLst>
          </p:cNvPr>
          <p:cNvSpPr/>
          <p:nvPr userDrawn="1"/>
        </p:nvSpPr>
        <p:spPr>
          <a:xfrm>
            <a:off x="0" y="5660020"/>
            <a:ext cx="12192000" cy="11979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AutoShape 3"/>
          <p:cNvSpPr>
            <a:spLocks noChangeAspect="1" noChangeArrowheads="1" noTextEdit="1"/>
          </p:cNvSpPr>
          <p:nvPr userDrawn="1"/>
        </p:nvSpPr>
        <p:spPr bwMode="auto">
          <a:xfrm>
            <a:off x="944880" y="6512560"/>
            <a:ext cx="12192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 name="Title 4">
            <a:extLst>
              <a:ext uri="{FF2B5EF4-FFF2-40B4-BE49-F238E27FC236}">
                <a16:creationId xmlns:a16="http://schemas.microsoft.com/office/drawing/2014/main" id="{1F8D189D-5FF1-5E48-8CAA-2FF6681D3590}"/>
              </a:ext>
            </a:extLst>
          </p:cNvPr>
          <p:cNvSpPr>
            <a:spLocks noGrp="1"/>
          </p:cNvSpPr>
          <p:nvPr>
            <p:ph type="title" hasCustomPrompt="1"/>
          </p:nvPr>
        </p:nvSpPr>
        <p:spPr>
          <a:xfrm>
            <a:off x="5393803" y="1923852"/>
            <a:ext cx="6111431" cy="1680693"/>
          </a:xfrm>
        </p:spPr>
        <p:txBody>
          <a:bodyPr anchor="ctr"/>
          <a:lstStyle>
            <a:lvl1pPr algn="ctr">
              <a:defRPr sz="3000">
                <a:solidFill>
                  <a:schemeClr val="tx1"/>
                </a:solidFill>
                <a:latin typeface="Calibri" panose="020F0502020204030204" pitchFamily="34" charset="0"/>
                <a:cs typeface="Calibri" panose="020F0502020204030204" pitchFamily="34" charset="0"/>
              </a:defRPr>
            </a:lvl1pPr>
          </a:lstStyle>
          <a:p>
            <a:r>
              <a:rPr lang="en-US" dirty="0"/>
              <a:t>Presentation Title</a:t>
            </a:r>
          </a:p>
        </p:txBody>
      </p:sp>
      <p:sp>
        <p:nvSpPr>
          <p:cNvPr id="11" name="Text Placeholder 8">
            <a:extLst>
              <a:ext uri="{FF2B5EF4-FFF2-40B4-BE49-F238E27FC236}">
                <a16:creationId xmlns:a16="http://schemas.microsoft.com/office/drawing/2014/main" id="{DE335CC4-1871-4F4C-BE34-A7FBFDD4596D}"/>
              </a:ext>
            </a:extLst>
          </p:cNvPr>
          <p:cNvSpPr>
            <a:spLocks noGrp="1"/>
          </p:cNvSpPr>
          <p:nvPr>
            <p:ph type="body" sz="quarter" idx="10" hasCustomPrompt="1"/>
          </p:nvPr>
        </p:nvSpPr>
        <p:spPr>
          <a:xfrm>
            <a:off x="818668" y="6063832"/>
            <a:ext cx="4316413" cy="218496"/>
          </a:xfrm>
        </p:spPr>
        <p:txBody>
          <a:bodyPr/>
          <a:lstStyle>
            <a:lvl1pPr marL="0" indent="0">
              <a:buNone/>
              <a:defRPr sz="1800">
                <a:solidFill>
                  <a:schemeClr val="tx1"/>
                </a:solidFill>
                <a:latin typeface="Calibri" panose="020F0502020204030204" pitchFamily="34" charset="0"/>
                <a:cs typeface="Calibri" panose="020F0502020204030204" pitchFamily="34" charset="0"/>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Presenter Name</a:t>
            </a:r>
          </a:p>
        </p:txBody>
      </p:sp>
      <p:sp>
        <p:nvSpPr>
          <p:cNvPr id="12" name="Text Placeholder 8">
            <a:extLst>
              <a:ext uri="{FF2B5EF4-FFF2-40B4-BE49-F238E27FC236}">
                <a16:creationId xmlns:a16="http://schemas.microsoft.com/office/drawing/2014/main" id="{4C7D140E-B69C-534D-805E-A3E699AB9846}"/>
              </a:ext>
            </a:extLst>
          </p:cNvPr>
          <p:cNvSpPr>
            <a:spLocks noGrp="1"/>
          </p:cNvSpPr>
          <p:nvPr>
            <p:ph type="body" sz="quarter" idx="11" hasCustomPrompt="1"/>
          </p:nvPr>
        </p:nvSpPr>
        <p:spPr>
          <a:xfrm>
            <a:off x="818668" y="6294064"/>
            <a:ext cx="4316413" cy="218496"/>
          </a:xfrm>
        </p:spPr>
        <p:txBody>
          <a:bodyPr/>
          <a:lstStyle>
            <a:lvl1pPr marL="0" indent="0">
              <a:buNone/>
              <a:defRPr sz="1200" i="1">
                <a:solidFill>
                  <a:schemeClr val="tx1"/>
                </a:solidFill>
                <a:latin typeface="Calibri" panose="020F0502020204030204" pitchFamily="34" charset="0"/>
                <a:cs typeface="Calibri" panose="020F0502020204030204" pitchFamily="34" charset="0"/>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Presenter Title</a:t>
            </a:r>
          </a:p>
        </p:txBody>
      </p:sp>
      <p:sp>
        <p:nvSpPr>
          <p:cNvPr id="14" name="Text Placeholder 8">
            <a:extLst>
              <a:ext uri="{FF2B5EF4-FFF2-40B4-BE49-F238E27FC236}">
                <a16:creationId xmlns:a16="http://schemas.microsoft.com/office/drawing/2014/main" id="{43E5E570-7149-2D42-8981-079CB11392E0}"/>
              </a:ext>
            </a:extLst>
          </p:cNvPr>
          <p:cNvSpPr>
            <a:spLocks noGrp="1"/>
          </p:cNvSpPr>
          <p:nvPr>
            <p:ph type="body" sz="quarter" idx="12" hasCustomPrompt="1"/>
          </p:nvPr>
        </p:nvSpPr>
        <p:spPr>
          <a:xfrm>
            <a:off x="5354964" y="6063832"/>
            <a:ext cx="4316413" cy="218496"/>
          </a:xfrm>
        </p:spPr>
        <p:txBody>
          <a:bodyPr/>
          <a:lstStyle>
            <a:lvl1pPr marL="0" indent="0" algn="l">
              <a:buNone/>
              <a:defRPr sz="1800">
                <a:solidFill>
                  <a:schemeClr val="tx1"/>
                </a:solidFill>
                <a:latin typeface="Calibri" panose="020F0502020204030204" pitchFamily="34" charset="0"/>
                <a:cs typeface="Calibri" panose="020F0502020204030204" pitchFamily="34" charset="0"/>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Event Name</a:t>
            </a:r>
          </a:p>
        </p:txBody>
      </p:sp>
      <p:sp>
        <p:nvSpPr>
          <p:cNvPr id="15" name="Text Placeholder 8">
            <a:extLst>
              <a:ext uri="{FF2B5EF4-FFF2-40B4-BE49-F238E27FC236}">
                <a16:creationId xmlns:a16="http://schemas.microsoft.com/office/drawing/2014/main" id="{A243407D-E63F-E146-8BEC-EF4B8A5F33FE}"/>
              </a:ext>
            </a:extLst>
          </p:cNvPr>
          <p:cNvSpPr>
            <a:spLocks noGrp="1"/>
          </p:cNvSpPr>
          <p:nvPr>
            <p:ph type="body" sz="quarter" idx="13" hasCustomPrompt="1"/>
          </p:nvPr>
        </p:nvSpPr>
        <p:spPr>
          <a:xfrm>
            <a:off x="5354964" y="6294064"/>
            <a:ext cx="4316413" cy="218496"/>
          </a:xfrm>
        </p:spPr>
        <p:txBody>
          <a:bodyPr/>
          <a:lstStyle>
            <a:lvl1pPr marL="0" indent="0" algn="l">
              <a:buNone/>
              <a:defRPr sz="1400" i="0">
                <a:solidFill>
                  <a:schemeClr val="tx1"/>
                </a:solidFill>
                <a:latin typeface="Calibri" panose="020F0502020204030204" pitchFamily="34" charset="0"/>
                <a:cs typeface="Calibri" panose="020F0502020204030204" pitchFamily="34" charset="0"/>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Date</a:t>
            </a:r>
          </a:p>
        </p:txBody>
      </p:sp>
      <p:grpSp>
        <p:nvGrpSpPr>
          <p:cNvPr id="16" name="Group 15">
            <a:extLst>
              <a:ext uri="{FF2B5EF4-FFF2-40B4-BE49-F238E27FC236}">
                <a16:creationId xmlns:a16="http://schemas.microsoft.com/office/drawing/2014/main" id="{EF46BDA9-C8B4-1447-BFC0-64C71117C516}"/>
              </a:ext>
            </a:extLst>
          </p:cNvPr>
          <p:cNvGrpSpPr/>
          <p:nvPr userDrawn="1"/>
        </p:nvGrpSpPr>
        <p:grpSpPr>
          <a:xfrm>
            <a:off x="10238409" y="5895473"/>
            <a:ext cx="1266825" cy="727074"/>
            <a:chOff x="10720387" y="5849541"/>
            <a:chExt cx="1266825" cy="727074"/>
          </a:xfrm>
        </p:grpSpPr>
        <p:grpSp>
          <p:nvGrpSpPr>
            <p:cNvPr id="17" name="Group 16">
              <a:extLst>
                <a:ext uri="{FF2B5EF4-FFF2-40B4-BE49-F238E27FC236}">
                  <a16:creationId xmlns:a16="http://schemas.microsoft.com/office/drawing/2014/main" id="{5D184E51-8824-174A-AE7F-6C124CC6818A}"/>
                </a:ext>
              </a:extLst>
            </p:cNvPr>
            <p:cNvGrpSpPr/>
            <p:nvPr userDrawn="1"/>
          </p:nvGrpSpPr>
          <p:grpSpPr>
            <a:xfrm>
              <a:off x="10720387" y="5849541"/>
              <a:ext cx="1266825" cy="727074"/>
              <a:chOff x="7791450" y="73025"/>
              <a:chExt cx="1266825" cy="727074"/>
            </a:xfrm>
          </p:grpSpPr>
          <p:sp>
            <p:nvSpPr>
              <p:cNvPr id="19" name="Freeform 25">
                <a:extLst>
                  <a:ext uri="{FF2B5EF4-FFF2-40B4-BE49-F238E27FC236}">
                    <a16:creationId xmlns:a16="http://schemas.microsoft.com/office/drawing/2014/main" id="{66BFF4C4-B3F4-E24C-9DAB-63A4E9C350C9}"/>
                  </a:ext>
                </a:extLst>
              </p:cNvPr>
              <p:cNvSpPr>
                <a:spLocks/>
              </p:cNvSpPr>
              <p:nvPr userDrawn="1"/>
            </p:nvSpPr>
            <p:spPr bwMode="auto">
              <a:xfrm>
                <a:off x="7797800" y="77788"/>
                <a:ext cx="1255713" cy="717549"/>
              </a:xfrm>
              <a:custGeom>
                <a:avLst/>
                <a:gdLst>
                  <a:gd name="T0" fmla="*/ 185 w 1582"/>
                  <a:gd name="T1" fmla="*/ 0 h 903"/>
                  <a:gd name="T2" fmla="*/ 166 w 1582"/>
                  <a:gd name="T3" fmla="*/ 1 h 903"/>
                  <a:gd name="T4" fmla="*/ 130 w 1582"/>
                  <a:gd name="T5" fmla="*/ 9 h 903"/>
                  <a:gd name="T6" fmla="*/ 97 w 1582"/>
                  <a:gd name="T7" fmla="*/ 23 h 903"/>
                  <a:gd name="T8" fmla="*/ 67 w 1582"/>
                  <a:gd name="T9" fmla="*/ 42 h 903"/>
                  <a:gd name="T10" fmla="*/ 41 w 1582"/>
                  <a:gd name="T11" fmla="*/ 67 h 903"/>
                  <a:gd name="T12" fmla="*/ 22 w 1582"/>
                  <a:gd name="T13" fmla="*/ 97 h 903"/>
                  <a:gd name="T14" fmla="*/ 7 w 1582"/>
                  <a:gd name="T15" fmla="*/ 129 h 903"/>
                  <a:gd name="T16" fmla="*/ 1 w 1582"/>
                  <a:gd name="T17" fmla="*/ 165 h 903"/>
                  <a:gd name="T18" fmla="*/ 0 w 1582"/>
                  <a:gd name="T19" fmla="*/ 720 h 903"/>
                  <a:gd name="T20" fmla="*/ 1 w 1582"/>
                  <a:gd name="T21" fmla="*/ 739 h 903"/>
                  <a:gd name="T22" fmla="*/ 7 w 1582"/>
                  <a:gd name="T23" fmla="*/ 774 h 903"/>
                  <a:gd name="T24" fmla="*/ 22 w 1582"/>
                  <a:gd name="T25" fmla="*/ 807 h 903"/>
                  <a:gd name="T26" fmla="*/ 41 w 1582"/>
                  <a:gd name="T27" fmla="*/ 836 h 903"/>
                  <a:gd name="T28" fmla="*/ 67 w 1582"/>
                  <a:gd name="T29" fmla="*/ 861 h 903"/>
                  <a:gd name="T30" fmla="*/ 97 w 1582"/>
                  <a:gd name="T31" fmla="*/ 880 h 903"/>
                  <a:gd name="T32" fmla="*/ 130 w 1582"/>
                  <a:gd name="T33" fmla="*/ 895 h 903"/>
                  <a:gd name="T34" fmla="*/ 166 w 1582"/>
                  <a:gd name="T35" fmla="*/ 902 h 903"/>
                  <a:gd name="T36" fmla="*/ 1396 w 1582"/>
                  <a:gd name="T37" fmla="*/ 903 h 903"/>
                  <a:gd name="T38" fmla="*/ 1412 w 1582"/>
                  <a:gd name="T39" fmla="*/ 902 h 903"/>
                  <a:gd name="T40" fmla="*/ 1440 w 1582"/>
                  <a:gd name="T41" fmla="*/ 897 h 903"/>
                  <a:gd name="T42" fmla="*/ 1467 w 1582"/>
                  <a:gd name="T43" fmla="*/ 890 h 903"/>
                  <a:gd name="T44" fmla="*/ 1492 w 1582"/>
                  <a:gd name="T45" fmla="*/ 877 h 903"/>
                  <a:gd name="T46" fmla="*/ 1515 w 1582"/>
                  <a:gd name="T47" fmla="*/ 861 h 903"/>
                  <a:gd name="T48" fmla="*/ 1535 w 1582"/>
                  <a:gd name="T49" fmla="*/ 842 h 903"/>
                  <a:gd name="T50" fmla="*/ 1552 w 1582"/>
                  <a:gd name="T51" fmla="*/ 819 h 903"/>
                  <a:gd name="T52" fmla="*/ 1566 w 1582"/>
                  <a:gd name="T53" fmla="*/ 795 h 903"/>
                  <a:gd name="T54" fmla="*/ 1570 w 1582"/>
                  <a:gd name="T55" fmla="*/ 782 h 903"/>
                  <a:gd name="T56" fmla="*/ 1579 w 1582"/>
                  <a:gd name="T57" fmla="*/ 752 h 903"/>
                  <a:gd name="T58" fmla="*/ 1582 w 1582"/>
                  <a:gd name="T59" fmla="*/ 720 h 903"/>
                  <a:gd name="T60" fmla="*/ 1582 w 1582"/>
                  <a:gd name="T61" fmla="*/ 345 h 903"/>
                  <a:gd name="T62" fmla="*/ 1582 w 1582"/>
                  <a:gd name="T63" fmla="*/ 184 h 903"/>
                  <a:gd name="T64" fmla="*/ 1578 w 1582"/>
                  <a:gd name="T65" fmla="*/ 146 h 903"/>
                  <a:gd name="T66" fmla="*/ 1567 w 1582"/>
                  <a:gd name="T67" fmla="*/ 112 h 903"/>
                  <a:gd name="T68" fmla="*/ 1550 w 1582"/>
                  <a:gd name="T69" fmla="*/ 82 h 903"/>
                  <a:gd name="T70" fmla="*/ 1527 w 1582"/>
                  <a:gd name="T71" fmla="*/ 55 h 903"/>
                  <a:gd name="T72" fmla="*/ 1500 w 1582"/>
                  <a:gd name="T73" fmla="*/ 32 h 903"/>
                  <a:gd name="T74" fmla="*/ 1469 w 1582"/>
                  <a:gd name="T75" fmla="*/ 15 h 903"/>
                  <a:gd name="T76" fmla="*/ 1433 w 1582"/>
                  <a:gd name="T77" fmla="*/ 5 h 903"/>
                  <a:gd name="T78" fmla="*/ 1396 w 1582"/>
                  <a:gd name="T79" fmla="*/ 0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82" h="903">
                    <a:moveTo>
                      <a:pt x="1396" y="0"/>
                    </a:moveTo>
                    <a:lnTo>
                      <a:pt x="185" y="0"/>
                    </a:lnTo>
                    <a:lnTo>
                      <a:pt x="185" y="0"/>
                    </a:lnTo>
                    <a:lnTo>
                      <a:pt x="166" y="1"/>
                    </a:lnTo>
                    <a:lnTo>
                      <a:pt x="148" y="5"/>
                    </a:lnTo>
                    <a:lnTo>
                      <a:pt x="130" y="9"/>
                    </a:lnTo>
                    <a:lnTo>
                      <a:pt x="113" y="15"/>
                    </a:lnTo>
                    <a:lnTo>
                      <a:pt x="97" y="23"/>
                    </a:lnTo>
                    <a:lnTo>
                      <a:pt x="81" y="32"/>
                    </a:lnTo>
                    <a:lnTo>
                      <a:pt x="67" y="42"/>
                    </a:lnTo>
                    <a:lnTo>
                      <a:pt x="54" y="55"/>
                    </a:lnTo>
                    <a:lnTo>
                      <a:pt x="41" y="67"/>
                    </a:lnTo>
                    <a:lnTo>
                      <a:pt x="31" y="82"/>
                    </a:lnTo>
                    <a:lnTo>
                      <a:pt x="22" y="97"/>
                    </a:lnTo>
                    <a:lnTo>
                      <a:pt x="14" y="112"/>
                    </a:lnTo>
                    <a:lnTo>
                      <a:pt x="7" y="129"/>
                    </a:lnTo>
                    <a:lnTo>
                      <a:pt x="3" y="146"/>
                    </a:lnTo>
                    <a:lnTo>
                      <a:pt x="1" y="165"/>
                    </a:lnTo>
                    <a:lnTo>
                      <a:pt x="0" y="184"/>
                    </a:lnTo>
                    <a:lnTo>
                      <a:pt x="0" y="720"/>
                    </a:lnTo>
                    <a:lnTo>
                      <a:pt x="0" y="720"/>
                    </a:lnTo>
                    <a:lnTo>
                      <a:pt x="1" y="739"/>
                    </a:lnTo>
                    <a:lnTo>
                      <a:pt x="3" y="757"/>
                    </a:lnTo>
                    <a:lnTo>
                      <a:pt x="7" y="774"/>
                    </a:lnTo>
                    <a:lnTo>
                      <a:pt x="14" y="791"/>
                    </a:lnTo>
                    <a:lnTo>
                      <a:pt x="22" y="807"/>
                    </a:lnTo>
                    <a:lnTo>
                      <a:pt x="31" y="823"/>
                    </a:lnTo>
                    <a:lnTo>
                      <a:pt x="41" y="836"/>
                    </a:lnTo>
                    <a:lnTo>
                      <a:pt x="54" y="850"/>
                    </a:lnTo>
                    <a:lnTo>
                      <a:pt x="67" y="861"/>
                    </a:lnTo>
                    <a:lnTo>
                      <a:pt x="81" y="871"/>
                    </a:lnTo>
                    <a:lnTo>
                      <a:pt x="97" y="880"/>
                    </a:lnTo>
                    <a:lnTo>
                      <a:pt x="113" y="888"/>
                    </a:lnTo>
                    <a:lnTo>
                      <a:pt x="130" y="895"/>
                    </a:lnTo>
                    <a:lnTo>
                      <a:pt x="148" y="900"/>
                    </a:lnTo>
                    <a:lnTo>
                      <a:pt x="166" y="902"/>
                    </a:lnTo>
                    <a:lnTo>
                      <a:pt x="185" y="903"/>
                    </a:lnTo>
                    <a:lnTo>
                      <a:pt x="1396" y="903"/>
                    </a:lnTo>
                    <a:lnTo>
                      <a:pt x="1396" y="903"/>
                    </a:lnTo>
                    <a:lnTo>
                      <a:pt x="1412" y="902"/>
                    </a:lnTo>
                    <a:lnTo>
                      <a:pt x="1426" y="901"/>
                    </a:lnTo>
                    <a:lnTo>
                      <a:pt x="1440" y="897"/>
                    </a:lnTo>
                    <a:lnTo>
                      <a:pt x="1454" y="894"/>
                    </a:lnTo>
                    <a:lnTo>
                      <a:pt x="1467" y="890"/>
                    </a:lnTo>
                    <a:lnTo>
                      <a:pt x="1480" y="884"/>
                    </a:lnTo>
                    <a:lnTo>
                      <a:pt x="1492" y="877"/>
                    </a:lnTo>
                    <a:lnTo>
                      <a:pt x="1504" y="869"/>
                    </a:lnTo>
                    <a:lnTo>
                      <a:pt x="1515" y="861"/>
                    </a:lnTo>
                    <a:lnTo>
                      <a:pt x="1525" y="851"/>
                    </a:lnTo>
                    <a:lnTo>
                      <a:pt x="1535" y="842"/>
                    </a:lnTo>
                    <a:lnTo>
                      <a:pt x="1544" y="831"/>
                    </a:lnTo>
                    <a:lnTo>
                      <a:pt x="1552" y="819"/>
                    </a:lnTo>
                    <a:lnTo>
                      <a:pt x="1559" y="808"/>
                    </a:lnTo>
                    <a:lnTo>
                      <a:pt x="1566" y="795"/>
                    </a:lnTo>
                    <a:lnTo>
                      <a:pt x="1570" y="782"/>
                    </a:lnTo>
                    <a:lnTo>
                      <a:pt x="1570" y="782"/>
                    </a:lnTo>
                    <a:lnTo>
                      <a:pt x="1576" y="767"/>
                    </a:lnTo>
                    <a:lnTo>
                      <a:pt x="1579" y="752"/>
                    </a:lnTo>
                    <a:lnTo>
                      <a:pt x="1582" y="737"/>
                    </a:lnTo>
                    <a:lnTo>
                      <a:pt x="1582" y="720"/>
                    </a:lnTo>
                    <a:lnTo>
                      <a:pt x="1582" y="563"/>
                    </a:lnTo>
                    <a:lnTo>
                      <a:pt x="1582" y="345"/>
                    </a:lnTo>
                    <a:lnTo>
                      <a:pt x="1582" y="184"/>
                    </a:lnTo>
                    <a:lnTo>
                      <a:pt x="1582" y="184"/>
                    </a:lnTo>
                    <a:lnTo>
                      <a:pt x="1581" y="165"/>
                    </a:lnTo>
                    <a:lnTo>
                      <a:pt x="1578" y="146"/>
                    </a:lnTo>
                    <a:lnTo>
                      <a:pt x="1574" y="129"/>
                    </a:lnTo>
                    <a:lnTo>
                      <a:pt x="1567" y="112"/>
                    </a:lnTo>
                    <a:lnTo>
                      <a:pt x="1560" y="97"/>
                    </a:lnTo>
                    <a:lnTo>
                      <a:pt x="1550" y="82"/>
                    </a:lnTo>
                    <a:lnTo>
                      <a:pt x="1540" y="67"/>
                    </a:lnTo>
                    <a:lnTo>
                      <a:pt x="1527" y="55"/>
                    </a:lnTo>
                    <a:lnTo>
                      <a:pt x="1515" y="42"/>
                    </a:lnTo>
                    <a:lnTo>
                      <a:pt x="1500" y="32"/>
                    </a:lnTo>
                    <a:lnTo>
                      <a:pt x="1485" y="23"/>
                    </a:lnTo>
                    <a:lnTo>
                      <a:pt x="1469" y="15"/>
                    </a:lnTo>
                    <a:lnTo>
                      <a:pt x="1452" y="9"/>
                    </a:lnTo>
                    <a:lnTo>
                      <a:pt x="1433" y="5"/>
                    </a:lnTo>
                    <a:lnTo>
                      <a:pt x="1415" y="1"/>
                    </a:lnTo>
                    <a:lnTo>
                      <a:pt x="1396" y="0"/>
                    </a:lnTo>
                    <a:lnTo>
                      <a:pt x="1396" y="0"/>
                    </a:lnTo>
                    <a:close/>
                  </a:path>
                </a:pathLst>
              </a:custGeom>
              <a:solidFill>
                <a:srgbClr val="005D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26">
                <a:extLst>
                  <a:ext uri="{FF2B5EF4-FFF2-40B4-BE49-F238E27FC236}">
                    <a16:creationId xmlns:a16="http://schemas.microsoft.com/office/drawing/2014/main" id="{4BD3D3FF-87B4-9345-B36C-D9EAB10D94D2}"/>
                  </a:ext>
                </a:extLst>
              </p:cNvPr>
              <p:cNvSpPr>
                <a:spLocks noEditPoints="1"/>
              </p:cNvSpPr>
              <p:nvPr userDrawn="1"/>
            </p:nvSpPr>
            <p:spPr bwMode="auto">
              <a:xfrm>
                <a:off x="7791450" y="73025"/>
                <a:ext cx="1266825" cy="727074"/>
              </a:xfrm>
              <a:custGeom>
                <a:avLst/>
                <a:gdLst>
                  <a:gd name="T0" fmla="*/ 192 w 1595"/>
                  <a:gd name="T1" fmla="*/ 915 h 915"/>
                  <a:gd name="T2" fmla="*/ 136 w 1595"/>
                  <a:gd name="T3" fmla="*/ 906 h 915"/>
                  <a:gd name="T4" fmla="*/ 85 w 1595"/>
                  <a:gd name="T5" fmla="*/ 882 h 915"/>
                  <a:gd name="T6" fmla="*/ 44 w 1595"/>
                  <a:gd name="T7" fmla="*/ 846 h 915"/>
                  <a:gd name="T8" fmla="*/ 16 w 1595"/>
                  <a:gd name="T9" fmla="*/ 798 h 915"/>
                  <a:gd name="T10" fmla="*/ 1 w 1595"/>
                  <a:gd name="T11" fmla="*/ 744 h 915"/>
                  <a:gd name="T12" fmla="*/ 0 w 1595"/>
                  <a:gd name="T13" fmla="*/ 189 h 915"/>
                  <a:gd name="T14" fmla="*/ 9 w 1595"/>
                  <a:gd name="T15" fmla="*/ 132 h 915"/>
                  <a:gd name="T16" fmla="*/ 33 w 1595"/>
                  <a:gd name="T17" fmla="*/ 82 h 915"/>
                  <a:gd name="T18" fmla="*/ 70 w 1595"/>
                  <a:gd name="T19" fmla="*/ 43 h 915"/>
                  <a:gd name="T20" fmla="*/ 117 w 1595"/>
                  <a:gd name="T21" fmla="*/ 14 h 915"/>
                  <a:gd name="T22" fmla="*/ 173 w 1595"/>
                  <a:gd name="T23" fmla="*/ 1 h 915"/>
                  <a:gd name="T24" fmla="*/ 1403 w 1595"/>
                  <a:gd name="T25" fmla="*/ 0 h 915"/>
                  <a:gd name="T26" fmla="*/ 1461 w 1595"/>
                  <a:gd name="T27" fmla="*/ 8 h 915"/>
                  <a:gd name="T28" fmla="*/ 1511 w 1595"/>
                  <a:gd name="T29" fmla="*/ 31 h 915"/>
                  <a:gd name="T30" fmla="*/ 1551 w 1595"/>
                  <a:gd name="T31" fmla="*/ 69 h 915"/>
                  <a:gd name="T32" fmla="*/ 1581 w 1595"/>
                  <a:gd name="T33" fmla="*/ 115 h 915"/>
                  <a:gd name="T34" fmla="*/ 1594 w 1595"/>
                  <a:gd name="T35" fmla="*/ 170 h 915"/>
                  <a:gd name="T36" fmla="*/ 1595 w 1595"/>
                  <a:gd name="T37" fmla="*/ 725 h 915"/>
                  <a:gd name="T38" fmla="*/ 1589 w 1595"/>
                  <a:gd name="T39" fmla="*/ 773 h 915"/>
                  <a:gd name="T40" fmla="*/ 1579 w 1595"/>
                  <a:gd name="T41" fmla="*/ 803 h 915"/>
                  <a:gd name="T42" fmla="*/ 1555 w 1595"/>
                  <a:gd name="T43" fmla="*/ 840 h 915"/>
                  <a:gd name="T44" fmla="*/ 1525 w 1595"/>
                  <a:gd name="T45" fmla="*/ 872 h 915"/>
                  <a:gd name="T46" fmla="*/ 1489 w 1595"/>
                  <a:gd name="T47" fmla="*/ 895 h 915"/>
                  <a:gd name="T48" fmla="*/ 1447 w 1595"/>
                  <a:gd name="T49" fmla="*/ 909 h 915"/>
                  <a:gd name="T50" fmla="*/ 1403 w 1595"/>
                  <a:gd name="T51" fmla="*/ 915 h 915"/>
                  <a:gd name="T52" fmla="*/ 192 w 1595"/>
                  <a:gd name="T53" fmla="*/ 12 h 915"/>
                  <a:gd name="T54" fmla="*/ 139 w 1595"/>
                  <a:gd name="T55" fmla="*/ 20 h 915"/>
                  <a:gd name="T56" fmla="*/ 91 w 1595"/>
                  <a:gd name="T57" fmla="*/ 43 h 915"/>
                  <a:gd name="T58" fmla="*/ 54 w 1595"/>
                  <a:gd name="T59" fmla="*/ 77 h 915"/>
                  <a:gd name="T60" fmla="*/ 27 w 1595"/>
                  <a:gd name="T61" fmla="*/ 120 h 915"/>
                  <a:gd name="T62" fmla="*/ 13 w 1595"/>
                  <a:gd name="T63" fmla="*/ 171 h 915"/>
                  <a:gd name="T64" fmla="*/ 13 w 1595"/>
                  <a:gd name="T65" fmla="*/ 725 h 915"/>
                  <a:gd name="T66" fmla="*/ 21 w 1595"/>
                  <a:gd name="T67" fmla="*/ 778 h 915"/>
                  <a:gd name="T68" fmla="*/ 44 w 1595"/>
                  <a:gd name="T69" fmla="*/ 823 h 915"/>
                  <a:gd name="T70" fmla="*/ 78 w 1595"/>
                  <a:gd name="T71" fmla="*/ 862 h 915"/>
                  <a:gd name="T72" fmla="*/ 122 w 1595"/>
                  <a:gd name="T73" fmla="*/ 888 h 915"/>
                  <a:gd name="T74" fmla="*/ 174 w 1595"/>
                  <a:gd name="T75" fmla="*/ 901 h 915"/>
                  <a:gd name="T76" fmla="*/ 1403 w 1595"/>
                  <a:gd name="T77" fmla="*/ 901 h 915"/>
                  <a:gd name="T78" fmla="*/ 1445 w 1595"/>
                  <a:gd name="T79" fmla="*/ 897 h 915"/>
                  <a:gd name="T80" fmla="*/ 1483 w 1595"/>
                  <a:gd name="T81" fmla="*/ 883 h 915"/>
                  <a:gd name="T82" fmla="*/ 1517 w 1595"/>
                  <a:gd name="T83" fmla="*/ 862 h 915"/>
                  <a:gd name="T84" fmla="*/ 1546 w 1595"/>
                  <a:gd name="T85" fmla="*/ 833 h 915"/>
                  <a:gd name="T86" fmla="*/ 1566 w 1595"/>
                  <a:gd name="T87" fmla="*/ 798 h 915"/>
                  <a:gd name="T88" fmla="*/ 1576 w 1595"/>
                  <a:gd name="T89" fmla="*/ 770 h 915"/>
                  <a:gd name="T90" fmla="*/ 1583 w 1595"/>
                  <a:gd name="T91" fmla="*/ 725 h 915"/>
                  <a:gd name="T92" fmla="*/ 1582 w 1595"/>
                  <a:gd name="T93" fmla="*/ 171 h 915"/>
                  <a:gd name="T94" fmla="*/ 1568 w 1595"/>
                  <a:gd name="T95" fmla="*/ 120 h 915"/>
                  <a:gd name="T96" fmla="*/ 1542 w 1595"/>
                  <a:gd name="T97" fmla="*/ 77 h 915"/>
                  <a:gd name="T98" fmla="*/ 1504 w 1595"/>
                  <a:gd name="T99" fmla="*/ 43 h 915"/>
                  <a:gd name="T100" fmla="*/ 1456 w 1595"/>
                  <a:gd name="T101" fmla="*/ 20 h 915"/>
                  <a:gd name="T102" fmla="*/ 1403 w 1595"/>
                  <a:gd name="T103" fmla="*/ 12 h 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95" h="915">
                    <a:moveTo>
                      <a:pt x="1403" y="915"/>
                    </a:moveTo>
                    <a:lnTo>
                      <a:pt x="192" y="915"/>
                    </a:lnTo>
                    <a:lnTo>
                      <a:pt x="192" y="915"/>
                    </a:lnTo>
                    <a:lnTo>
                      <a:pt x="173" y="914"/>
                    </a:lnTo>
                    <a:lnTo>
                      <a:pt x="154" y="910"/>
                    </a:lnTo>
                    <a:lnTo>
                      <a:pt x="136" y="906"/>
                    </a:lnTo>
                    <a:lnTo>
                      <a:pt x="117" y="899"/>
                    </a:lnTo>
                    <a:lnTo>
                      <a:pt x="100" y="891"/>
                    </a:lnTo>
                    <a:lnTo>
                      <a:pt x="85" y="882"/>
                    </a:lnTo>
                    <a:lnTo>
                      <a:pt x="70" y="871"/>
                    </a:lnTo>
                    <a:lnTo>
                      <a:pt x="56" y="859"/>
                    </a:lnTo>
                    <a:lnTo>
                      <a:pt x="44" y="846"/>
                    </a:lnTo>
                    <a:lnTo>
                      <a:pt x="33" y="831"/>
                    </a:lnTo>
                    <a:lnTo>
                      <a:pt x="23" y="815"/>
                    </a:lnTo>
                    <a:lnTo>
                      <a:pt x="16" y="798"/>
                    </a:lnTo>
                    <a:lnTo>
                      <a:pt x="9" y="781"/>
                    </a:lnTo>
                    <a:lnTo>
                      <a:pt x="4" y="763"/>
                    </a:lnTo>
                    <a:lnTo>
                      <a:pt x="1" y="744"/>
                    </a:lnTo>
                    <a:lnTo>
                      <a:pt x="0" y="725"/>
                    </a:lnTo>
                    <a:lnTo>
                      <a:pt x="0" y="189"/>
                    </a:lnTo>
                    <a:lnTo>
                      <a:pt x="0" y="189"/>
                    </a:lnTo>
                    <a:lnTo>
                      <a:pt x="1" y="170"/>
                    </a:lnTo>
                    <a:lnTo>
                      <a:pt x="4" y="150"/>
                    </a:lnTo>
                    <a:lnTo>
                      <a:pt x="9" y="132"/>
                    </a:lnTo>
                    <a:lnTo>
                      <a:pt x="16" y="115"/>
                    </a:lnTo>
                    <a:lnTo>
                      <a:pt x="23" y="98"/>
                    </a:lnTo>
                    <a:lnTo>
                      <a:pt x="33" y="82"/>
                    </a:lnTo>
                    <a:lnTo>
                      <a:pt x="44" y="69"/>
                    </a:lnTo>
                    <a:lnTo>
                      <a:pt x="56" y="55"/>
                    </a:lnTo>
                    <a:lnTo>
                      <a:pt x="70" y="43"/>
                    </a:lnTo>
                    <a:lnTo>
                      <a:pt x="85" y="31"/>
                    </a:lnTo>
                    <a:lnTo>
                      <a:pt x="100" y="22"/>
                    </a:lnTo>
                    <a:lnTo>
                      <a:pt x="117" y="14"/>
                    </a:lnTo>
                    <a:lnTo>
                      <a:pt x="136" y="8"/>
                    </a:lnTo>
                    <a:lnTo>
                      <a:pt x="154" y="3"/>
                    </a:lnTo>
                    <a:lnTo>
                      <a:pt x="173" y="1"/>
                    </a:lnTo>
                    <a:lnTo>
                      <a:pt x="192" y="0"/>
                    </a:lnTo>
                    <a:lnTo>
                      <a:pt x="1403" y="0"/>
                    </a:lnTo>
                    <a:lnTo>
                      <a:pt x="1403" y="0"/>
                    </a:lnTo>
                    <a:lnTo>
                      <a:pt x="1423" y="1"/>
                    </a:lnTo>
                    <a:lnTo>
                      <a:pt x="1443" y="3"/>
                    </a:lnTo>
                    <a:lnTo>
                      <a:pt x="1461" y="8"/>
                    </a:lnTo>
                    <a:lnTo>
                      <a:pt x="1478" y="14"/>
                    </a:lnTo>
                    <a:lnTo>
                      <a:pt x="1495" y="22"/>
                    </a:lnTo>
                    <a:lnTo>
                      <a:pt x="1511" y="31"/>
                    </a:lnTo>
                    <a:lnTo>
                      <a:pt x="1525" y="43"/>
                    </a:lnTo>
                    <a:lnTo>
                      <a:pt x="1539" y="55"/>
                    </a:lnTo>
                    <a:lnTo>
                      <a:pt x="1551" y="69"/>
                    </a:lnTo>
                    <a:lnTo>
                      <a:pt x="1563" y="82"/>
                    </a:lnTo>
                    <a:lnTo>
                      <a:pt x="1572" y="98"/>
                    </a:lnTo>
                    <a:lnTo>
                      <a:pt x="1581" y="115"/>
                    </a:lnTo>
                    <a:lnTo>
                      <a:pt x="1586" y="132"/>
                    </a:lnTo>
                    <a:lnTo>
                      <a:pt x="1591" y="150"/>
                    </a:lnTo>
                    <a:lnTo>
                      <a:pt x="1594" y="170"/>
                    </a:lnTo>
                    <a:lnTo>
                      <a:pt x="1595" y="189"/>
                    </a:lnTo>
                    <a:lnTo>
                      <a:pt x="1595" y="725"/>
                    </a:lnTo>
                    <a:lnTo>
                      <a:pt x="1595" y="725"/>
                    </a:lnTo>
                    <a:lnTo>
                      <a:pt x="1594" y="742"/>
                    </a:lnTo>
                    <a:lnTo>
                      <a:pt x="1592" y="757"/>
                    </a:lnTo>
                    <a:lnTo>
                      <a:pt x="1589" y="773"/>
                    </a:lnTo>
                    <a:lnTo>
                      <a:pt x="1584" y="789"/>
                    </a:lnTo>
                    <a:lnTo>
                      <a:pt x="1584" y="789"/>
                    </a:lnTo>
                    <a:lnTo>
                      <a:pt x="1579" y="803"/>
                    </a:lnTo>
                    <a:lnTo>
                      <a:pt x="1572" y="816"/>
                    </a:lnTo>
                    <a:lnTo>
                      <a:pt x="1564" y="829"/>
                    </a:lnTo>
                    <a:lnTo>
                      <a:pt x="1555" y="840"/>
                    </a:lnTo>
                    <a:lnTo>
                      <a:pt x="1546" y="851"/>
                    </a:lnTo>
                    <a:lnTo>
                      <a:pt x="1536" y="862"/>
                    </a:lnTo>
                    <a:lnTo>
                      <a:pt x="1525" y="872"/>
                    </a:lnTo>
                    <a:lnTo>
                      <a:pt x="1513" y="880"/>
                    </a:lnTo>
                    <a:lnTo>
                      <a:pt x="1502" y="888"/>
                    </a:lnTo>
                    <a:lnTo>
                      <a:pt x="1489" y="895"/>
                    </a:lnTo>
                    <a:lnTo>
                      <a:pt x="1476" y="900"/>
                    </a:lnTo>
                    <a:lnTo>
                      <a:pt x="1462" y="906"/>
                    </a:lnTo>
                    <a:lnTo>
                      <a:pt x="1447" y="909"/>
                    </a:lnTo>
                    <a:lnTo>
                      <a:pt x="1434" y="913"/>
                    </a:lnTo>
                    <a:lnTo>
                      <a:pt x="1419" y="914"/>
                    </a:lnTo>
                    <a:lnTo>
                      <a:pt x="1403" y="915"/>
                    </a:lnTo>
                    <a:lnTo>
                      <a:pt x="1403" y="915"/>
                    </a:lnTo>
                    <a:close/>
                    <a:moveTo>
                      <a:pt x="192" y="12"/>
                    </a:moveTo>
                    <a:lnTo>
                      <a:pt x="192" y="12"/>
                    </a:lnTo>
                    <a:lnTo>
                      <a:pt x="174" y="13"/>
                    </a:lnTo>
                    <a:lnTo>
                      <a:pt x="156" y="15"/>
                    </a:lnTo>
                    <a:lnTo>
                      <a:pt x="139" y="20"/>
                    </a:lnTo>
                    <a:lnTo>
                      <a:pt x="122" y="26"/>
                    </a:lnTo>
                    <a:lnTo>
                      <a:pt x="106" y="34"/>
                    </a:lnTo>
                    <a:lnTo>
                      <a:pt x="91" y="43"/>
                    </a:lnTo>
                    <a:lnTo>
                      <a:pt x="78" y="53"/>
                    </a:lnTo>
                    <a:lnTo>
                      <a:pt x="65" y="64"/>
                    </a:lnTo>
                    <a:lnTo>
                      <a:pt x="54" y="77"/>
                    </a:lnTo>
                    <a:lnTo>
                      <a:pt x="44" y="90"/>
                    </a:lnTo>
                    <a:lnTo>
                      <a:pt x="35" y="105"/>
                    </a:lnTo>
                    <a:lnTo>
                      <a:pt x="27" y="120"/>
                    </a:lnTo>
                    <a:lnTo>
                      <a:pt x="21" y="137"/>
                    </a:lnTo>
                    <a:lnTo>
                      <a:pt x="17" y="154"/>
                    </a:lnTo>
                    <a:lnTo>
                      <a:pt x="13" y="171"/>
                    </a:lnTo>
                    <a:lnTo>
                      <a:pt x="13" y="189"/>
                    </a:lnTo>
                    <a:lnTo>
                      <a:pt x="13" y="725"/>
                    </a:lnTo>
                    <a:lnTo>
                      <a:pt x="13" y="725"/>
                    </a:lnTo>
                    <a:lnTo>
                      <a:pt x="13" y="743"/>
                    </a:lnTo>
                    <a:lnTo>
                      <a:pt x="17" y="761"/>
                    </a:lnTo>
                    <a:lnTo>
                      <a:pt x="21" y="778"/>
                    </a:lnTo>
                    <a:lnTo>
                      <a:pt x="27" y="794"/>
                    </a:lnTo>
                    <a:lnTo>
                      <a:pt x="35" y="810"/>
                    </a:lnTo>
                    <a:lnTo>
                      <a:pt x="44" y="823"/>
                    </a:lnTo>
                    <a:lnTo>
                      <a:pt x="54" y="837"/>
                    </a:lnTo>
                    <a:lnTo>
                      <a:pt x="65" y="850"/>
                    </a:lnTo>
                    <a:lnTo>
                      <a:pt x="78" y="862"/>
                    </a:lnTo>
                    <a:lnTo>
                      <a:pt x="91" y="872"/>
                    </a:lnTo>
                    <a:lnTo>
                      <a:pt x="106" y="880"/>
                    </a:lnTo>
                    <a:lnTo>
                      <a:pt x="122" y="888"/>
                    </a:lnTo>
                    <a:lnTo>
                      <a:pt x="139" y="893"/>
                    </a:lnTo>
                    <a:lnTo>
                      <a:pt x="156" y="898"/>
                    </a:lnTo>
                    <a:lnTo>
                      <a:pt x="174" y="901"/>
                    </a:lnTo>
                    <a:lnTo>
                      <a:pt x="192" y="901"/>
                    </a:lnTo>
                    <a:lnTo>
                      <a:pt x="1403" y="901"/>
                    </a:lnTo>
                    <a:lnTo>
                      <a:pt x="1403" y="901"/>
                    </a:lnTo>
                    <a:lnTo>
                      <a:pt x="1418" y="901"/>
                    </a:lnTo>
                    <a:lnTo>
                      <a:pt x="1431" y="899"/>
                    </a:lnTo>
                    <a:lnTo>
                      <a:pt x="1445" y="897"/>
                    </a:lnTo>
                    <a:lnTo>
                      <a:pt x="1457" y="893"/>
                    </a:lnTo>
                    <a:lnTo>
                      <a:pt x="1471" y="889"/>
                    </a:lnTo>
                    <a:lnTo>
                      <a:pt x="1483" y="883"/>
                    </a:lnTo>
                    <a:lnTo>
                      <a:pt x="1495" y="876"/>
                    </a:lnTo>
                    <a:lnTo>
                      <a:pt x="1506" y="870"/>
                    </a:lnTo>
                    <a:lnTo>
                      <a:pt x="1517" y="862"/>
                    </a:lnTo>
                    <a:lnTo>
                      <a:pt x="1528" y="853"/>
                    </a:lnTo>
                    <a:lnTo>
                      <a:pt x="1537" y="844"/>
                    </a:lnTo>
                    <a:lnTo>
                      <a:pt x="1546" y="833"/>
                    </a:lnTo>
                    <a:lnTo>
                      <a:pt x="1554" y="822"/>
                    </a:lnTo>
                    <a:lnTo>
                      <a:pt x="1560" y="811"/>
                    </a:lnTo>
                    <a:lnTo>
                      <a:pt x="1566" y="798"/>
                    </a:lnTo>
                    <a:lnTo>
                      <a:pt x="1572" y="786"/>
                    </a:lnTo>
                    <a:lnTo>
                      <a:pt x="1572" y="786"/>
                    </a:lnTo>
                    <a:lnTo>
                      <a:pt x="1576" y="770"/>
                    </a:lnTo>
                    <a:lnTo>
                      <a:pt x="1580" y="755"/>
                    </a:lnTo>
                    <a:lnTo>
                      <a:pt x="1582" y="740"/>
                    </a:lnTo>
                    <a:lnTo>
                      <a:pt x="1583" y="725"/>
                    </a:lnTo>
                    <a:lnTo>
                      <a:pt x="1583" y="189"/>
                    </a:lnTo>
                    <a:lnTo>
                      <a:pt x="1583" y="189"/>
                    </a:lnTo>
                    <a:lnTo>
                      <a:pt x="1582" y="171"/>
                    </a:lnTo>
                    <a:lnTo>
                      <a:pt x="1579" y="154"/>
                    </a:lnTo>
                    <a:lnTo>
                      <a:pt x="1575" y="137"/>
                    </a:lnTo>
                    <a:lnTo>
                      <a:pt x="1568" y="120"/>
                    </a:lnTo>
                    <a:lnTo>
                      <a:pt x="1562" y="105"/>
                    </a:lnTo>
                    <a:lnTo>
                      <a:pt x="1552" y="90"/>
                    </a:lnTo>
                    <a:lnTo>
                      <a:pt x="1542" y="77"/>
                    </a:lnTo>
                    <a:lnTo>
                      <a:pt x="1530" y="64"/>
                    </a:lnTo>
                    <a:lnTo>
                      <a:pt x="1517" y="53"/>
                    </a:lnTo>
                    <a:lnTo>
                      <a:pt x="1504" y="43"/>
                    </a:lnTo>
                    <a:lnTo>
                      <a:pt x="1489" y="34"/>
                    </a:lnTo>
                    <a:lnTo>
                      <a:pt x="1473" y="26"/>
                    </a:lnTo>
                    <a:lnTo>
                      <a:pt x="1456" y="20"/>
                    </a:lnTo>
                    <a:lnTo>
                      <a:pt x="1439" y="15"/>
                    </a:lnTo>
                    <a:lnTo>
                      <a:pt x="1422" y="13"/>
                    </a:lnTo>
                    <a:lnTo>
                      <a:pt x="1403" y="12"/>
                    </a:lnTo>
                    <a:lnTo>
                      <a:pt x="192"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27">
                <a:extLst>
                  <a:ext uri="{FF2B5EF4-FFF2-40B4-BE49-F238E27FC236}">
                    <a16:creationId xmlns:a16="http://schemas.microsoft.com/office/drawing/2014/main" id="{4F996246-1650-584A-AEC6-25F943F590DC}"/>
                  </a:ext>
                </a:extLst>
              </p:cNvPr>
              <p:cNvSpPr>
                <a:spLocks/>
              </p:cNvSpPr>
              <p:nvPr userDrawn="1"/>
            </p:nvSpPr>
            <p:spPr bwMode="auto">
              <a:xfrm>
                <a:off x="8061325" y="236538"/>
                <a:ext cx="303213" cy="298450"/>
              </a:xfrm>
              <a:custGeom>
                <a:avLst/>
                <a:gdLst>
                  <a:gd name="T0" fmla="*/ 383 w 383"/>
                  <a:gd name="T1" fmla="*/ 24 h 376"/>
                  <a:gd name="T2" fmla="*/ 379 w 383"/>
                  <a:gd name="T3" fmla="*/ 39 h 376"/>
                  <a:gd name="T4" fmla="*/ 373 w 383"/>
                  <a:gd name="T5" fmla="*/ 53 h 376"/>
                  <a:gd name="T6" fmla="*/ 350 w 383"/>
                  <a:gd name="T7" fmla="*/ 76 h 376"/>
                  <a:gd name="T8" fmla="*/ 205 w 383"/>
                  <a:gd name="T9" fmla="*/ 199 h 376"/>
                  <a:gd name="T10" fmla="*/ 182 w 383"/>
                  <a:gd name="T11" fmla="*/ 217 h 376"/>
                  <a:gd name="T12" fmla="*/ 172 w 383"/>
                  <a:gd name="T13" fmla="*/ 227 h 376"/>
                  <a:gd name="T14" fmla="*/ 165 w 383"/>
                  <a:gd name="T15" fmla="*/ 240 h 376"/>
                  <a:gd name="T16" fmla="*/ 159 w 383"/>
                  <a:gd name="T17" fmla="*/ 258 h 376"/>
                  <a:gd name="T18" fmla="*/ 147 w 383"/>
                  <a:gd name="T19" fmla="*/ 317 h 376"/>
                  <a:gd name="T20" fmla="*/ 146 w 383"/>
                  <a:gd name="T21" fmla="*/ 325 h 376"/>
                  <a:gd name="T22" fmla="*/ 139 w 383"/>
                  <a:gd name="T23" fmla="*/ 337 h 376"/>
                  <a:gd name="T24" fmla="*/ 129 w 383"/>
                  <a:gd name="T25" fmla="*/ 349 h 376"/>
                  <a:gd name="T26" fmla="*/ 117 w 383"/>
                  <a:gd name="T27" fmla="*/ 358 h 376"/>
                  <a:gd name="T28" fmla="*/ 111 w 383"/>
                  <a:gd name="T29" fmla="*/ 360 h 376"/>
                  <a:gd name="T30" fmla="*/ 90 w 383"/>
                  <a:gd name="T31" fmla="*/ 363 h 376"/>
                  <a:gd name="T32" fmla="*/ 17 w 383"/>
                  <a:gd name="T33" fmla="*/ 365 h 376"/>
                  <a:gd name="T34" fmla="*/ 12 w 383"/>
                  <a:gd name="T35" fmla="*/ 367 h 376"/>
                  <a:gd name="T36" fmla="*/ 5 w 383"/>
                  <a:gd name="T37" fmla="*/ 376 h 376"/>
                  <a:gd name="T38" fmla="*/ 3 w 383"/>
                  <a:gd name="T39" fmla="*/ 376 h 376"/>
                  <a:gd name="T40" fmla="*/ 0 w 383"/>
                  <a:gd name="T41" fmla="*/ 369 h 376"/>
                  <a:gd name="T42" fmla="*/ 1 w 383"/>
                  <a:gd name="T43" fmla="*/ 360 h 376"/>
                  <a:gd name="T44" fmla="*/ 6 w 383"/>
                  <a:gd name="T45" fmla="*/ 345 h 376"/>
                  <a:gd name="T46" fmla="*/ 12 w 383"/>
                  <a:gd name="T47" fmla="*/ 340 h 376"/>
                  <a:gd name="T48" fmla="*/ 19 w 383"/>
                  <a:gd name="T49" fmla="*/ 335 h 376"/>
                  <a:gd name="T50" fmla="*/ 102 w 383"/>
                  <a:gd name="T51" fmla="*/ 332 h 376"/>
                  <a:gd name="T52" fmla="*/ 106 w 383"/>
                  <a:gd name="T53" fmla="*/ 331 h 376"/>
                  <a:gd name="T54" fmla="*/ 112 w 383"/>
                  <a:gd name="T55" fmla="*/ 327 h 376"/>
                  <a:gd name="T56" fmla="*/ 116 w 383"/>
                  <a:gd name="T57" fmla="*/ 321 h 376"/>
                  <a:gd name="T58" fmla="*/ 125 w 383"/>
                  <a:gd name="T59" fmla="*/ 266 h 376"/>
                  <a:gd name="T60" fmla="*/ 132 w 383"/>
                  <a:gd name="T61" fmla="*/ 239 h 376"/>
                  <a:gd name="T62" fmla="*/ 143 w 383"/>
                  <a:gd name="T63" fmla="*/ 214 h 376"/>
                  <a:gd name="T64" fmla="*/ 156 w 383"/>
                  <a:gd name="T65" fmla="*/ 200 h 376"/>
                  <a:gd name="T66" fmla="*/ 186 w 383"/>
                  <a:gd name="T67" fmla="*/ 175 h 376"/>
                  <a:gd name="T68" fmla="*/ 201 w 383"/>
                  <a:gd name="T69" fmla="*/ 163 h 376"/>
                  <a:gd name="T70" fmla="*/ 334 w 383"/>
                  <a:gd name="T71" fmla="*/ 50 h 376"/>
                  <a:gd name="T72" fmla="*/ 343 w 383"/>
                  <a:gd name="T73" fmla="*/ 41 h 376"/>
                  <a:gd name="T74" fmla="*/ 358 w 383"/>
                  <a:gd name="T75" fmla="*/ 18 h 376"/>
                  <a:gd name="T76" fmla="*/ 362 w 383"/>
                  <a:gd name="T77" fmla="*/ 4 h 376"/>
                  <a:gd name="T78" fmla="*/ 364 w 383"/>
                  <a:gd name="T79" fmla="*/ 0 h 376"/>
                  <a:gd name="T80" fmla="*/ 376 w 383"/>
                  <a:gd name="T81" fmla="*/ 9 h 376"/>
                  <a:gd name="T82" fmla="*/ 382 w 383"/>
                  <a:gd name="T83" fmla="*/ 20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3" h="376">
                    <a:moveTo>
                      <a:pt x="383" y="24"/>
                    </a:moveTo>
                    <a:lnTo>
                      <a:pt x="383" y="24"/>
                    </a:lnTo>
                    <a:lnTo>
                      <a:pt x="382" y="33"/>
                    </a:lnTo>
                    <a:lnTo>
                      <a:pt x="379" y="39"/>
                    </a:lnTo>
                    <a:lnTo>
                      <a:pt x="376" y="47"/>
                    </a:lnTo>
                    <a:lnTo>
                      <a:pt x="373" y="53"/>
                    </a:lnTo>
                    <a:lnTo>
                      <a:pt x="361" y="65"/>
                    </a:lnTo>
                    <a:lnTo>
                      <a:pt x="350" y="76"/>
                    </a:lnTo>
                    <a:lnTo>
                      <a:pt x="205" y="199"/>
                    </a:lnTo>
                    <a:lnTo>
                      <a:pt x="205" y="199"/>
                    </a:lnTo>
                    <a:lnTo>
                      <a:pt x="194" y="208"/>
                    </a:lnTo>
                    <a:lnTo>
                      <a:pt x="182" y="217"/>
                    </a:lnTo>
                    <a:lnTo>
                      <a:pt x="178" y="222"/>
                    </a:lnTo>
                    <a:lnTo>
                      <a:pt x="172" y="227"/>
                    </a:lnTo>
                    <a:lnTo>
                      <a:pt x="169" y="233"/>
                    </a:lnTo>
                    <a:lnTo>
                      <a:pt x="165" y="240"/>
                    </a:lnTo>
                    <a:lnTo>
                      <a:pt x="165" y="240"/>
                    </a:lnTo>
                    <a:lnTo>
                      <a:pt x="159" y="258"/>
                    </a:lnTo>
                    <a:lnTo>
                      <a:pt x="154" y="277"/>
                    </a:lnTo>
                    <a:lnTo>
                      <a:pt x="147" y="317"/>
                    </a:lnTo>
                    <a:lnTo>
                      <a:pt x="147" y="317"/>
                    </a:lnTo>
                    <a:lnTo>
                      <a:pt x="146" y="325"/>
                    </a:lnTo>
                    <a:lnTo>
                      <a:pt x="143" y="332"/>
                    </a:lnTo>
                    <a:lnTo>
                      <a:pt x="139" y="337"/>
                    </a:lnTo>
                    <a:lnTo>
                      <a:pt x="135" y="343"/>
                    </a:lnTo>
                    <a:lnTo>
                      <a:pt x="129" y="349"/>
                    </a:lnTo>
                    <a:lnTo>
                      <a:pt x="124" y="353"/>
                    </a:lnTo>
                    <a:lnTo>
                      <a:pt x="117" y="358"/>
                    </a:lnTo>
                    <a:lnTo>
                      <a:pt x="111" y="360"/>
                    </a:lnTo>
                    <a:lnTo>
                      <a:pt x="111" y="360"/>
                    </a:lnTo>
                    <a:lnTo>
                      <a:pt x="101" y="362"/>
                    </a:lnTo>
                    <a:lnTo>
                      <a:pt x="90" y="363"/>
                    </a:lnTo>
                    <a:lnTo>
                      <a:pt x="68" y="363"/>
                    </a:lnTo>
                    <a:lnTo>
                      <a:pt x="17" y="365"/>
                    </a:lnTo>
                    <a:lnTo>
                      <a:pt x="17" y="365"/>
                    </a:lnTo>
                    <a:lnTo>
                      <a:pt x="12" y="367"/>
                    </a:lnTo>
                    <a:lnTo>
                      <a:pt x="7" y="371"/>
                    </a:lnTo>
                    <a:lnTo>
                      <a:pt x="5" y="376"/>
                    </a:lnTo>
                    <a:lnTo>
                      <a:pt x="5" y="376"/>
                    </a:lnTo>
                    <a:lnTo>
                      <a:pt x="3" y="376"/>
                    </a:lnTo>
                    <a:lnTo>
                      <a:pt x="1" y="374"/>
                    </a:lnTo>
                    <a:lnTo>
                      <a:pt x="0" y="369"/>
                    </a:lnTo>
                    <a:lnTo>
                      <a:pt x="0" y="369"/>
                    </a:lnTo>
                    <a:lnTo>
                      <a:pt x="1" y="360"/>
                    </a:lnTo>
                    <a:lnTo>
                      <a:pt x="3" y="352"/>
                    </a:lnTo>
                    <a:lnTo>
                      <a:pt x="6" y="345"/>
                    </a:lnTo>
                    <a:lnTo>
                      <a:pt x="12" y="340"/>
                    </a:lnTo>
                    <a:lnTo>
                      <a:pt x="12" y="340"/>
                    </a:lnTo>
                    <a:lnTo>
                      <a:pt x="15" y="336"/>
                    </a:lnTo>
                    <a:lnTo>
                      <a:pt x="19" y="335"/>
                    </a:lnTo>
                    <a:lnTo>
                      <a:pt x="29" y="333"/>
                    </a:lnTo>
                    <a:lnTo>
                      <a:pt x="102" y="332"/>
                    </a:lnTo>
                    <a:lnTo>
                      <a:pt x="102" y="332"/>
                    </a:lnTo>
                    <a:lnTo>
                      <a:pt x="106" y="331"/>
                    </a:lnTo>
                    <a:lnTo>
                      <a:pt x="108" y="329"/>
                    </a:lnTo>
                    <a:lnTo>
                      <a:pt x="112" y="327"/>
                    </a:lnTo>
                    <a:lnTo>
                      <a:pt x="116" y="321"/>
                    </a:lnTo>
                    <a:lnTo>
                      <a:pt x="116" y="321"/>
                    </a:lnTo>
                    <a:lnTo>
                      <a:pt x="120" y="293"/>
                    </a:lnTo>
                    <a:lnTo>
                      <a:pt x="125" y="266"/>
                    </a:lnTo>
                    <a:lnTo>
                      <a:pt x="128" y="252"/>
                    </a:lnTo>
                    <a:lnTo>
                      <a:pt x="132" y="239"/>
                    </a:lnTo>
                    <a:lnTo>
                      <a:pt x="137" y="226"/>
                    </a:lnTo>
                    <a:lnTo>
                      <a:pt x="143" y="214"/>
                    </a:lnTo>
                    <a:lnTo>
                      <a:pt x="143" y="214"/>
                    </a:lnTo>
                    <a:lnTo>
                      <a:pt x="156" y="200"/>
                    </a:lnTo>
                    <a:lnTo>
                      <a:pt x="171" y="188"/>
                    </a:lnTo>
                    <a:lnTo>
                      <a:pt x="186" y="175"/>
                    </a:lnTo>
                    <a:lnTo>
                      <a:pt x="201" y="163"/>
                    </a:lnTo>
                    <a:lnTo>
                      <a:pt x="201" y="163"/>
                    </a:lnTo>
                    <a:lnTo>
                      <a:pt x="267" y="106"/>
                    </a:lnTo>
                    <a:lnTo>
                      <a:pt x="334" y="50"/>
                    </a:lnTo>
                    <a:lnTo>
                      <a:pt x="334" y="50"/>
                    </a:lnTo>
                    <a:lnTo>
                      <a:pt x="343" y="41"/>
                    </a:lnTo>
                    <a:lnTo>
                      <a:pt x="351" y="29"/>
                    </a:lnTo>
                    <a:lnTo>
                      <a:pt x="358" y="18"/>
                    </a:lnTo>
                    <a:lnTo>
                      <a:pt x="360" y="11"/>
                    </a:lnTo>
                    <a:lnTo>
                      <a:pt x="362" y="4"/>
                    </a:lnTo>
                    <a:lnTo>
                      <a:pt x="364" y="0"/>
                    </a:lnTo>
                    <a:lnTo>
                      <a:pt x="364" y="0"/>
                    </a:lnTo>
                    <a:lnTo>
                      <a:pt x="370" y="3"/>
                    </a:lnTo>
                    <a:lnTo>
                      <a:pt x="376" y="9"/>
                    </a:lnTo>
                    <a:lnTo>
                      <a:pt x="381" y="16"/>
                    </a:lnTo>
                    <a:lnTo>
                      <a:pt x="382" y="20"/>
                    </a:lnTo>
                    <a:lnTo>
                      <a:pt x="383"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28">
                <a:extLst>
                  <a:ext uri="{FF2B5EF4-FFF2-40B4-BE49-F238E27FC236}">
                    <a16:creationId xmlns:a16="http://schemas.microsoft.com/office/drawing/2014/main" id="{6C82C5A0-6FCA-AF4F-8168-01E9BF6F4ABF}"/>
                  </a:ext>
                </a:extLst>
              </p:cNvPr>
              <p:cNvSpPr>
                <a:spLocks/>
              </p:cNvSpPr>
              <p:nvPr userDrawn="1"/>
            </p:nvSpPr>
            <p:spPr bwMode="auto">
              <a:xfrm>
                <a:off x="8061325" y="236538"/>
                <a:ext cx="303213" cy="298450"/>
              </a:xfrm>
              <a:custGeom>
                <a:avLst/>
                <a:gdLst>
                  <a:gd name="T0" fmla="*/ 383 w 383"/>
                  <a:gd name="T1" fmla="*/ 24 h 376"/>
                  <a:gd name="T2" fmla="*/ 379 w 383"/>
                  <a:gd name="T3" fmla="*/ 39 h 376"/>
                  <a:gd name="T4" fmla="*/ 373 w 383"/>
                  <a:gd name="T5" fmla="*/ 53 h 376"/>
                  <a:gd name="T6" fmla="*/ 350 w 383"/>
                  <a:gd name="T7" fmla="*/ 76 h 376"/>
                  <a:gd name="T8" fmla="*/ 205 w 383"/>
                  <a:gd name="T9" fmla="*/ 199 h 376"/>
                  <a:gd name="T10" fmla="*/ 182 w 383"/>
                  <a:gd name="T11" fmla="*/ 217 h 376"/>
                  <a:gd name="T12" fmla="*/ 172 w 383"/>
                  <a:gd name="T13" fmla="*/ 227 h 376"/>
                  <a:gd name="T14" fmla="*/ 165 w 383"/>
                  <a:gd name="T15" fmla="*/ 240 h 376"/>
                  <a:gd name="T16" fmla="*/ 159 w 383"/>
                  <a:gd name="T17" fmla="*/ 258 h 376"/>
                  <a:gd name="T18" fmla="*/ 147 w 383"/>
                  <a:gd name="T19" fmla="*/ 317 h 376"/>
                  <a:gd name="T20" fmla="*/ 146 w 383"/>
                  <a:gd name="T21" fmla="*/ 325 h 376"/>
                  <a:gd name="T22" fmla="*/ 139 w 383"/>
                  <a:gd name="T23" fmla="*/ 337 h 376"/>
                  <a:gd name="T24" fmla="*/ 129 w 383"/>
                  <a:gd name="T25" fmla="*/ 349 h 376"/>
                  <a:gd name="T26" fmla="*/ 117 w 383"/>
                  <a:gd name="T27" fmla="*/ 358 h 376"/>
                  <a:gd name="T28" fmla="*/ 111 w 383"/>
                  <a:gd name="T29" fmla="*/ 360 h 376"/>
                  <a:gd name="T30" fmla="*/ 90 w 383"/>
                  <a:gd name="T31" fmla="*/ 363 h 376"/>
                  <a:gd name="T32" fmla="*/ 17 w 383"/>
                  <a:gd name="T33" fmla="*/ 365 h 376"/>
                  <a:gd name="T34" fmla="*/ 12 w 383"/>
                  <a:gd name="T35" fmla="*/ 367 h 376"/>
                  <a:gd name="T36" fmla="*/ 5 w 383"/>
                  <a:gd name="T37" fmla="*/ 376 h 376"/>
                  <a:gd name="T38" fmla="*/ 3 w 383"/>
                  <a:gd name="T39" fmla="*/ 376 h 376"/>
                  <a:gd name="T40" fmla="*/ 0 w 383"/>
                  <a:gd name="T41" fmla="*/ 369 h 376"/>
                  <a:gd name="T42" fmla="*/ 1 w 383"/>
                  <a:gd name="T43" fmla="*/ 360 h 376"/>
                  <a:gd name="T44" fmla="*/ 6 w 383"/>
                  <a:gd name="T45" fmla="*/ 345 h 376"/>
                  <a:gd name="T46" fmla="*/ 12 w 383"/>
                  <a:gd name="T47" fmla="*/ 340 h 376"/>
                  <a:gd name="T48" fmla="*/ 19 w 383"/>
                  <a:gd name="T49" fmla="*/ 335 h 376"/>
                  <a:gd name="T50" fmla="*/ 102 w 383"/>
                  <a:gd name="T51" fmla="*/ 332 h 376"/>
                  <a:gd name="T52" fmla="*/ 106 w 383"/>
                  <a:gd name="T53" fmla="*/ 331 h 376"/>
                  <a:gd name="T54" fmla="*/ 112 w 383"/>
                  <a:gd name="T55" fmla="*/ 327 h 376"/>
                  <a:gd name="T56" fmla="*/ 116 w 383"/>
                  <a:gd name="T57" fmla="*/ 321 h 376"/>
                  <a:gd name="T58" fmla="*/ 125 w 383"/>
                  <a:gd name="T59" fmla="*/ 266 h 376"/>
                  <a:gd name="T60" fmla="*/ 132 w 383"/>
                  <a:gd name="T61" fmla="*/ 239 h 376"/>
                  <a:gd name="T62" fmla="*/ 143 w 383"/>
                  <a:gd name="T63" fmla="*/ 214 h 376"/>
                  <a:gd name="T64" fmla="*/ 156 w 383"/>
                  <a:gd name="T65" fmla="*/ 200 h 376"/>
                  <a:gd name="T66" fmla="*/ 186 w 383"/>
                  <a:gd name="T67" fmla="*/ 175 h 376"/>
                  <a:gd name="T68" fmla="*/ 201 w 383"/>
                  <a:gd name="T69" fmla="*/ 163 h 376"/>
                  <a:gd name="T70" fmla="*/ 334 w 383"/>
                  <a:gd name="T71" fmla="*/ 50 h 376"/>
                  <a:gd name="T72" fmla="*/ 343 w 383"/>
                  <a:gd name="T73" fmla="*/ 41 h 376"/>
                  <a:gd name="T74" fmla="*/ 358 w 383"/>
                  <a:gd name="T75" fmla="*/ 18 h 376"/>
                  <a:gd name="T76" fmla="*/ 362 w 383"/>
                  <a:gd name="T77" fmla="*/ 4 h 376"/>
                  <a:gd name="T78" fmla="*/ 364 w 383"/>
                  <a:gd name="T79" fmla="*/ 0 h 376"/>
                  <a:gd name="T80" fmla="*/ 376 w 383"/>
                  <a:gd name="T81" fmla="*/ 9 h 376"/>
                  <a:gd name="T82" fmla="*/ 382 w 383"/>
                  <a:gd name="T83" fmla="*/ 20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3" h="376">
                    <a:moveTo>
                      <a:pt x="383" y="24"/>
                    </a:moveTo>
                    <a:lnTo>
                      <a:pt x="383" y="24"/>
                    </a:lnTo>
                    <a:lnTo>
                      <a:pt x="382" y="33"/>
                    </a:lnTo>
                    <a:lnTo>
                      <a:pt x="379" y="39"/>
                    </a:lnTo>
                    <a:lnTo>
                      <a:pt x="376" y="47"/>
                    </a:lnTo>
                    <a:lnTo>
                      <a:pt x="373" y="53"/>
                    </a:lnTo>
                    <a:lnTo>
                      <a:pt x="361" y="65"/>
                    </a:lnTo>
                    <a:lnTo>
                      <a:pt x="350" y="76"/>
                    </a:lnTo>
                    <a:lnTo>
                      <a:pt x="205" y="199"/>
                    </a:lnTo>
                    <a:lnTo>
                      <a:pt x="205" y="199"/>
                    </a:lnTo>
                    <a:lnTo>
                      <a:pt x="194" y="208"/>
                    </a:lnTo>
                    <a:lnTo>
                      <a:pt x="182" y="217"/>
                    </a:lnTo>
                    <a:lnTo>
                      <a:pt x="178" y="222"/>
                    </a:lnTo>
                    <a:lnTo>
                      <a:pt x="172" y="227"/>
                    </a:lnTo>
                    <a:lnTo>
                      <a:pt x="169" y="233"/>
                    </a:lnTo>
                    <a:lnTo>
                      <a:pt x="165" y="240"/>
                    </a:lnTo>
                    <a:lnTo>
                      <a:pt x="165" y="240"/>
                    </a:lnTo>
                    <a:lnTo>
                      <a:pt x="159" y="258"/>
                    </a:lnTo>
                    <a:lnTo>
                      <a:pt x="154" y="277"/>
                    </a:lnTo>
                    <a:lnTo>
                      <a:pt x="147" y="317"/>
                    </a:lnTo>
                    <a:lnTo>
                      <a:pt x="147" y="317"/>
                    </a:lnTo>
                    <a:lnTo>
                      <a:pt x="146" y="325"/>
                    </a:lnTo>
                    <a:lnTo>
                      <a:pt x="143" y="332"/>
                    </a:lnTo>
                    <a:lnTo>
                      <a:pt x="139" y="337"/>
                    </a:lnTo>
                    <a:lnTo>
                      <a:pt x="135" y="343"/>
                    </a:lnTo>
                    <a:lnTo>
                      <a:pt x="129" y="349"/>
                    </a:lnTo>
                    <a:lnTo>
                      <a:pt x="124" y="353"/>
                    </a:lnTo>
                    <a:lnTo>
                      <a:pt x="117" y="358"/>
                    </a:lnTo>
                    <a:lnTo>
                      <a:pt x="111" y="360"/>
                    </a:lnTo>
                    <a:lnTo>
                      <a:pt x="111" y="360"/>
                    </a:lnTo>
                    <a:lnTo>
                      <a:pt x="101" y="362"/>
                    </a:lnTo>
                    <a:lnTo>
                      <a:pt x="90" y="363"/>
                    </a:lnTo>
                    <a:lnTo>
                      <a:pt x="68" y="363"/>
                    </a:lnTo>
                    <a:lnTo>
                      <a:pt x="17" y="365"/>
                    </a:lnTo>
                    <a:lnTo>
                      <a:pt x="17" y="365"/>
                    </a:lnTo>
                    <a:lnTo>
                      <a:pt x="12" y="367"/>
                    </a:lnTo>
                    <a:lnTo>
                      <a:pt x="7" y="371"/>
                    </a:lnTo>
                    <a:lnTo>
                      <a:pt x="5" y="376"/>
                    </a:lnTo>
                    <a:lnTo>
                      <a:pt x="5" y="376"/>
                    </a:lnTo>
                    <a:lnTo>
                      <a:pt x="3" y="376"/>
                    </a:lnTo>
                    <a:lnTo>
                      <a:pt x="1" y="374"/>
                    </a:lnTo>
                    <a:lnTo>
                      <a:pt x="0" y="369"/>
                    </a:lnTo>
                    <a:lnTo>
                      <a:pt x="0" y="369"/>
                    </a:lnTo>
                    <a:lnTo>
                      <a:pt x="1" y="360"/>
                    </a:lnTo>
                    <a:lnTo>
                      <a:pt x="3" y="352"/>
                    </a:lnTo>
                    <a:lnTo>
                      <a:pt x="6" y="345"/>
                    </a:lnTo>
                    <a:lnTo>
                      <a:pt x="12" y="340"/>
                    </a:lnTo>
                    <a:lnTo>
                      <a:pt x="12" y="340"/>
                    </a:lnTo>
                    <a:lnTo>
                      <a:pt x="15" y="336"/>
                    </a:lnTo>
                    <a:lnTo>
                      <a:pt x="19" y="335"/>
                    </a:lnTo>
                    <a:lnTo>
                      <a:pt x="29" y="333"/>
                    </a:lnTo>
                    <a:lnTo>
                      <a:pt x="102" y="332"/>
                    </a:lnTo>
                    <a:lnTo>
                      <a:pt x="102" y="332"/>
                    </a:lnTo>
                    <a:lnTo>
                      <a:pt x="106" y="331"/>
                    </a:lnTo>
                    <a:lnTo>
                      <a:pt x="108" y="329"/>
                    </a:lnTo>
                    <a:lnTo>
                      <a:pt x="112" y="327"/>
                    </a:lnTo>
                    <a:lnTo>
                      <a:pt x="116" y="321"/>
                    </a:lnTo>
                    <a:lnTo>
                      <a:pt x="116" y="321"/>
                    </a:lnTo>
                    <a:lnTo>
                      <a:pt x="120" y="293"/>
                    </a:lnTo>
                    <a:lnTo>
                      <a:pt x="125" y="266"/>
                    </a:lnTo>
                    <a:lnTo>
                      <a:pt x="128" y="252"/>
                    </a:lnTo>
                    <a:lnTo>
                      <a:pt x="132" y="239"/>
                    </a:lnTo>
                    <a:lnTo>
                      <a:pt x="137" y="226"/>
                    </a:lnTo>
                    <a:lnTo>
                      <a:pt x="143" y="214"/>
                    </a:lnTo>
                    <a:lnTo>
                      <a:pt x="143" y="214"/>
                    </a:lnTo>
                    <a:lnTo>
                      <a:pt x="156" y="200"/>
                    </a:lnTo>
                    <a:lnTo>
                      <a:pt x="171" y="188"/>
                    </a:lnTo>
                    <a:lnTo>
                      <a:pt x="186" y="175"/>
                    </a:lnTo>
                    <a:lnTo>
                      <a:pt x="201" y="163"/>
                    </a:lnTo>
                    <a:lnTo>
                      <a:pt x="201" y="163"/>
                    </a:lnTo>
                    <a:lnTo>
                      <a:pt x="267" y="106"/>
                    </a:lnTo>
                    <a:lnTo>
                      <a:pt x="334" y="50"/>
                    </a:lnTo>
                    <a:lnTo>
                      <a:pt x="334" y="50"/>
                    </a:lnTo>
                    <a:lnTo>
                      <a:pt x="343" y="41"/>
                    </a:lnTo>
                    <a:lnTo>
                      <a:pt x="351" y="29"/>
                    </a:lnTo>
                    <a:lnTo>
                      <a:pt x="358" y="18"/>
                    </a:lnTo>
                    <a:lnTo>
                      <a:pt x="360" y="11"/>
                    </a:lnTo>
                    <a:lnTo>
                      <a:pt x="362" y="4"/>
                    </a:lnTo>
                    <a:lnTo>
                      <a:pt x="364" y="0"/>
                    </a:lnTo>
                    <a:lnTo>
                      <a:pt x="364" y="0"/>
                    </a:lnTo>
                    <a:lnTo>
                      <a:pt x="370" y="3"/>
                    </a:lnTo>
                    <a:lnTo>
                      <a:pt x="376" y="9"/>
                    </a:lnTo>
                    <a:lnTo>
                      <a:pt x="381" y="16"/>
                    </a:lnTo>
                    <a:lnTo>
                      <a:pt x="382" y="20"/>
                    </a:lnTo>
                    <a:lnTo>
                      <a:pt x="383" y="2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29">
                <a:extLst>
                  <a:ext uri="{FF2B5EF4-FFF2-40B4-BE49-F238E27FC236}">
                    <a16:creationId xmlns:a16="http://schemas.microsoft.com/office/drawing/2014/main" id="{5350DA1A-0812-FD48-A0A9-C6D324686E55}"/>
                  </a:ext>
                </a:extLst>
              </p:cNvPr>
              <p:cNvSpPr>
                <a:spLocks/>
              </p:cNvSpPr>
              <p:nvPr userDrawn="1"/>
            </p:nvSpPr>
            <p:spPr bwMode="auto">
              <a:xfrm>
                <a:off x="8193088" y="271463"/>
                <a:ext cx="204788" cy="406400"/>
              </a:xfrm>
              <a:custGeom>
                <a:avLst/>
                <a:gdLst>
                  <a:gd name="T0" fmla="*/ 257 w 258"/>
                  <a:gd name="T1" fmla="*/ 36 h 511"/>
                  <a:gd name="T2" fmla="*/ 228 w 258"/>
                  <a:gd name="T3" fmla="*/ 70 h 511"/>
                  <a:gd name="T4" fmla="*/ 57 w 258"/>
                  <a:gd name="T5" fmla="*/ 217 h 511"/>
                  <a:gd name="T6" fmla="*/ 46 w 258"/>
                  <a:gd name="T7" fmla="*/ 257 h 511"/>
                  <a:gd name="T8" fmla="*/ 47 w 258"/>
                  <a:gd name="T9" fmla="*/ 282 h 511"/>
                  <a:gd name="T10" fmla="*/ 35 w 258"/>
                  <a:gd name="T11" fmla="*/ 317 h 511"/>
                  <a:gd name="T12" fmla="*/ 39 w 258"/>
                  <a:gd name="T13" fmla="*/ 324 h 511"/>
                  <a:gd name="T14" fmla="*/ 53 w 258"/>
                  <a:gd name="T15" fmla="*/ 328 h 511"/>
                  <a:gd name="T16" fmla="*/ 53 w 258"/>
                  <a:gd name="T17" fmla="*/ 340 h 511"/>
                  <a:gd name="T18" fmla="*/ 58 w 258"/>
                  <a:gd name="T19" fmla="*/ 341 h 511"/>
                  <a:gd name="T20" fmla="*/ 58 w 258"/>
                  <a:gd name="T21" fmla="*/ 347 h 511"/>
                  <a:gd name="T22" fmla="*/ 63 w 258"/>
                  <a:gd name="T23" fmla="*/ 353 h 511"/>
                  <a:gd name="T24" fmla="*/ 63 w 258"/>
                  <a:gd name="T25" fmla="*/ 362 h 511"/>
                  <a:gd name="T26" fmla="*/ 69 w 258"/>
                  <a:gd name="T27" fmla="*/ 373 h 511"/>
                  <a:gd name="T28" fmla="*/ 90 w 258"/>
                  <a:gd name="T29" fmla="*/ 378 h 511"/>
                  <a:gd name="T30" fmla="*/ 123 w 258"/>
                  <a:gd name="T31" fmla="*/ 377 h 511"/>
                  <a:gd name="T32" fmla="*/ 134 w 258"/>
                  <a:gd name="T33" fmla="*/ 384 h 511"/>
                  <a:gd name="T34" fmla="*/ 138 w 258"/>
                  <a:gd name="T35" fmla="*/ 402 h 511"/>
                  <a:gd name="T36" fmla="*/ 128 w 258"/>
                  <a:gd name="T37" fmla="*/ 416 h 511"/>
                  <a:gd name="T38" fmla="*/ 91 w 258"/>
                  <a:gd name="T39" fmla="*/ 442 h 511"/>
                  <a:gd name="T40" fmla="*/ 83 w 258"/>
                  <a:gd name="T41" fmla="*/ 462 h 511"/>
                  <a:gd name="T42" fmla="*/ 91 w 258"/>
                  <a:gd name="T43" fmla="*/ 481 h 511"/>
                  <a:gd name="T44" fmla="*/ 107 w 258"/>
                  <a:gd name="T45" fmla="*/ 488 h 511"/>
                  <a:gd name="T46" fmla="*/ 125 w 258"/>
                  <a:gd name="T47" fmla="*/ 485 h 511"/>
                  <a:gd name="T48" fmla="*/ 128 w 258"/>
                  <a:gd name="T49" fmla="*/ 489 h 511"/>
                  <a:gd name="T50" fmla="*/ 90 w 258"/>
                  <a:gd name="T51" fmla="*/ 510 h 511"/>
                  <a:gd name="T52" fmla="*/ 64 w 258"/>
                  <a:gd name="T53" fmla="*/ 506 h 511"/>
                  <a:gd name="T54" fmla="*/ 52 w 258"/>
                  <a:gd name="T55" fmla="*/ 490 h 511"/>
                  <a:gd name="T56" fmla="*/ 49 w 258"/>
                  <a:gd name="T57" fmla="*/ 469 h 511"/>
                  <a:gd name="T58" fmla="*/ 64 w 258"/>
                  <a:gd name="T59" fmla="*/ 449 h 511"/>
                  <a:gd name="T60" fmla="*/ 97 w 258"/>
                  <a:gd name="T61" fmla="*/ 420 h 511"/>
                  <a:gd name="T62" fmla="*/ 99 w 258"/>
                  <a:gd name="T63" fmla="*/ 405 h 511"/>
                  <a:gd name="T64" fmla="*/ 92 w 258"/>
                  <a:gd name="T65" fmla="*/ 396 h 511"/>
                  <a:gd name="T66" fmla="*/ 73 w 258"/>
                  <a:gd name="T67" fmla="*/ 390 h 511"/>
                  <a:gd name="T68" fmla="*/ 38 w 258"/>
                  <a:gd name="T69" fmla="*/ 390 h 511"/>
                  <a:gd name="T70" fmla="*/ 30 w 258"/>
                  <a:gd name="T71" fmla="*/ 376 h 511"/>
                  <a:gd name="T72" fmla="*/ 28 w 258"/>
                  <a:gd name="T73" fmla="*/ 362 h 511"/>
                  <a:gd name="T74" fmla="*/ 21 w 258"/>
                  <a:gd name="T75" fmla="*/ 358 h 511"/>
                  <a:gd name="T76" fmla="*/ 25 w 258"/>
                  <a:gd name="T77" fmla="*/ 352 h 511"/>
                  <a:gd name="T78" fmla="*/ 19 w 258"/>
                  <a:gd name="T79" fmla="*/ 350 h 511"/>
                  <a:gd name="T80" fmla="*/ 17 w 258"/>
                  <a:gd name="T81" fmla="*/ 344 h 511"/>
                  <a:gd name="T82" fmla="*/ 20 w 258"/>
                  <a:gd name="T83" fmla="*/ 333 h 511"/>
                  <a:gd name="T84" fmla="*/ 8 w 258"/>
                  <a:gd name="T85" fmla="*/ 332 h 511"/>
                  <a:gd name="T86" fmla="*/ 0 w 258"/>
                  <a:gd name="T87" fmla="*/ 328 h 511"/>
                  <a:gd name="T88" fmla="*/ 5 w 258"/>
                  <a:gd name="T89" fmla="*/ 314 h 511"/>
                  <a:gd name="T90" fmla="*/ 17 w 258"/>
                  <a:gd name="T91" fmla="*/ 292 h 511"/>
                  <a:gd name="T92" fmla="*/ 13 w 258"/>
                  <a:gd name="T93" fmla="*/ 264 h 511"/>
                  <a:gd name="T94" fmla="*/ 22 w 258"/>
                  <a:gd name="T95" fmla="*/ 217 h 511"/>
                  <a:gd name="T96" fmla="*/ 41 w 258"/>
                  <a:gd name="T97" fmla="*/ 189 h 511"/>
                  <a:gd name="T98" fmla="*/ 219 w 258"/>
                  <a:gd name="T99" fmla="*/ 36 h 511"/>
                  <a:gd name="T100" fmla="*/ 235 w 258"/>
                  <a:gd name="T101" fmla="*/ 15 h 511"/>
                  <a:gd name="T102" fmla="*/ 238 w 258"/>
                  <a:gd name="T103" fmla="*/ 0 h 511"/>
                  <a:gd name="T104" fmla="*/ 247 w 258"/>
                  <a:gd name="T105" fmla="*/ 3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8" h="511">
                    <a:moveTo>
                      <a:pt x="258" y="21"/>
                    </a:moveTo>
                    <a:lnTo>
                      <a:pt x="258" y="21"/>
                    </a:lnTo>
                    <a:lnTo>
                      <a:pt x="258" y="29"/>
                    </a:lnTo>
                    <a:lnTo>
                      <a:pt x="257" y="36"/>
                    </a:lnTo>
                    <a:lnTo>
                      <a:pt x="253" y="43"/>
                    </a:lnTo>
                    <a:lnTo>
                      <a:pt x="250" y="49"/>
                    </a:lnTo>
                    <a:lnTo>
                      <a:pt x="240" y="59"/>
                    </a:lnTo>
                    <a:lnTo>
                      <a:pt x="228" y="70"/>
                    </a:lnTo>
                    <a:lnTo>
                      <a:pt x="168" y="121"/>
                    </a:lnTo>
                    <a:lnTo>
                      <a:pt x="63" y="211"/>
                    </a:lnTo>
                    <a:lnTo>
                      <a:pt x="63" y="211"/>
                    </a:lnTo>
                    <a:lnTo>
                      <a:pt x="57" y="217"/>
                    </a:lnTo>
                    <a:lnTo>
                      <a:pt x="54" y="224"/>
                    </a:lnTo>
                    <a:lnTo>
                      <a:pt x="51" y="232"/>
                    </a:lnTo>
                    <a:lnTo>
                      <a:pt x="48" y="240"/>
                    </a:lnTo>
                    <a:lnTo>
                      <a:pt x="46" y="257"/>
                    </a:lnTo>
                    <a:lnTo>
                      <a:pt x="43" y="273"/>
                    </a:lnTo>
                    <a:lnTo>
                      <a:pt x="43" y="273"/>
                    </a:lnTo>
                    <a:lnTo>
                      <a:pt x="45" y="277"/>
                    </a:lnTo>
                    <a:lnTo>
                      <a:pt x="47" y="282"/>
                    </a:lnTo>
                    <a:lnTo>
                      <a:pt x="49" y="285"/>
                    </a:lnTo>
                    <a:lnTo>
                      <a:pt x="49" y="288"/>
                    </a:lnTo>
                    <a:lnTo>
                      <a:pt x="49" y="291"/>
                    </a:lnTo>
                    <a:lnTo>
                      <a:pt x="35" y="317"/>
                    </a:lnTo>
                    <a:lnTo>
                      <a:pt x="35" y="317"/>
                    </a:lnTo>
                    <a:lnTo>
                      <a:pt x="36" y="321"/>
                    </a:lnTo>
                    <a:lnTo>
                      <a:pt x="37" y="323"/>
                    </a:lnTo>
                    <a:lnTo>
                      <a:pt x="39" y="324"/>
                    </a:lnTo>
                    <a:lnTo>
                      <a:pt x="43" y="324"/>
                    </a:lnTo>
                    <a:lnTo>
                      <a:pt x="48" y="325"/>
                    </a:lnTo>
                    <a:lnTo>
                      <a:pt x="51" y="326"/>
                    </a:lnTo>
                    <a:lnTo>
                      <a:pt x="53" y="328"/>
                    </a:lnTo>
                    <a:lnTo>
                      <a:pt x="53" y="328"/>
                    </a:lnTo>
                    <a:lnTo>
                      <a:pt x="52" y="334"/>
                    </a:lnTo>
                    <a:lnTo>
                      <a:pt x="52" y="338"/>
                    </a:lnTo>
                    <a:lnTo>
                      <a:pt x="53" y="340"/>
                    </a:lnTo>
                    <a:lnTo>
                      <a:pt x="53" y="340"/>
                    </a:lnTo>
                    <a:lnTo>
                      <a:pt x="54" y="341"/>
                    </a:lnTo>
                    <a:lnTo>
                      <a:pt x="55" y="341"/>
                    </a:lnTo>
                    <a:lnTo>
                      <a:pt x="58" y="341"/>
                    </a:lnTo>
                    <a:lnTo>
                      <a:pt x="61" y="342"/>
                    </a:lnTo>
                    <a:lnTo>
                      <a:pt x="60" y="344"/>
                    </a:lnTo>
                    <a:lnTo>
                      <a:pt x="60" y="344"/>
                    </a:lnTo>
                    <a:lnTo>
                      <a:pt x="58" y="347"/>
                    </a:lnTo>
                    <a:lnTo>
                      <a:pt x="58" y="349"/>
                    </a:lnTo>
                    <a:lnTo>
                      <a:pt x="58" y="349"/>
                    </a:lnTo>
                    <a:lnTo>
                      <a:pt x="62" y="351"/>
                    </a:lnTo>
                    <a:lnTo>
                      <a:pt x="63" y="353"/>
                    </a:lnTo>
                    <a:lnTo>
                      <a:pt x="64" y="355"/>
                    </a:lnTo>
                    <a:lnTo>
                      <a:pt x="64" y="355"/>
                    </a:lnTo>
                    <a:lnTo>
                      <a:pt x="63" y="359"/>
                    </a:lnTo>
                    <a:lnTo>
                      <a:pt x="63" y="362"/>
                    </a:lnTo>
                    <a:lnTo>
                      <a:pt x="64" y="366"/>
                    </a:lnTo>
                    <a:lnTo>
                      <a:pt x="65" y="369"/>
                    </a:lnTo>
                    <a:lnTo>
                      <a:pt x="65" y="369"/>
                    </a:lnTo>
                    <a:lnTo>
                      <a:pt x="69" y="373"/>
                    </a:lnTo>
                    <a:lnTo>
                      <a:pt x="73" y="375"/>
                    </a:lnTo>
                    <a:lnTo>
                      <a:pt x="77" y="377"/>
                    </a:lnTo>
                    <a:lnTo>
                      <a:pt x="81" y="377"/>
                    </a:lnTo>
                    <a:lnTo>
                      <a:pt x="90" y="378"/>
                    </a:lnTo>
                    <a:lnTo>
                      <a:pt x="99" y="377"/>
                    </a:lnTo>
                    <a:lnTo>
                      <a:pt x="109" y="376"/>
                    </a:lnTo>
                    <a:lnTo>
                      <a:pt x="118" y="376"/>
                    </a:lnTo>
                    <a:lnTo>
                      <a:pt x="123" y="377"/>
                    </a:lnTo>
                    <a:lnTo>
                      <a:pt x="126" y="378"/>
                    </a:lnTo>
                    <a:lnTo>
                      <a:pt x="131" y="381"/>
                    </a:lnTo>
                    <a:lnTo>
                      <a:pt x="134" y="384"/>
                    </a:lnTo>
                    <a:lnTo>
                      <a:pt x="134" y="384"/>
                    </a:lnTo>
                    <a:lnTo>
                      <a:pt x="137" y="387"/>
                    </a:lnTo>
                    <a:lnTo>
                      <a:pt x="139" y="392"/>
                    </a:lnTo>
                    <a:lnTo>
                      <a:pt x="139" y="396"/>
                    </a:lnTo>
                    <a:lnTo>
                      <a:pt x="138" y="402"/>
                    </a:lnTo>
                    <a:lnTo>
                      <a:pt x="138" y="402"/>
                    </a:lnTo>
                    <a:lnTo>
                      <a:pt x="135" y="407"/>
                    </a:lnTo>
                    <a:lnTo>
                      <a:pt x="132" y="412"/>
                    </a:lnTo>
                    <a:lnTo>
                      <a:pt x="128" y="416"/>
                    </a:lnTo>
                    <a:lnTo>
                      <a:pt x="123" y="420"/>
                    </a:lnTo>
                    <a:lnTo>
                      <a:pt x="112" y="427"/>
                    </a:lnTo>
                    <a:lnTo>
                      <a:pt x="101" y="434"/>
                    </a:lnTo>
                    <a:lnTo>
                      <a:pt x="91" y="442"/>
                    </a:lnTo>
                    <a:lnTo>
                      <a:pt x="88" y="446"/>
                    </a:lnTo>
                    <a:lnTo>
                      <a:pt x="86" y="451"/>
                    </a:lnTo>
                    <a:lnTo>
                      <a:pt x="83" y="456"/>
                    </a:lnTo>
                    <a:lnTo>
                      <a:pt x="83" y="462"/>
                    </a:lnTo>
                    <a:lnTo>
                      <a:pt x="84" y="469"/>
                    </a:lnTo>
                    <a:lnTo>
                      <a:pt x="88" y="477"/>
                    </a:lnTo>
                    <a:lnTo>
                      <a:pt x="88" y="477"/>
                    </a:lnTo>
                    <a:lnTo>
                      <a:pt x="91" y="481"/>
                    </a:lnTo>
                    <a:lnTo>
                      <a:pt x="96" y="485"/>
                    </a:lnTo>
                    <a:lnTo>
                      <a:pt x="101" y="487"/>
                    </a:lnTo>
                    <a:lnTo>
                      <a:pt x="107" y="488"/>
                    </a:lnTo>
                    <a:lnTo>
                      <a:pt x="107" y="488"/>
                    </a:lnTo>
                    <a:lnTo>
                      <a:pt x="113" y="489"/>
                    </a:lnTo>
                    <a:lnTo>
                      <a:pt x="116" y="488"/>
                    </a:lnTo>
                    <a:lnTo>
                      <a:pt x="125" y="485"/>
                    </a:lnTo>
                    <a:lnTo>
                      <a:pt x="125" y="485"/>
                    </a:lnTo>
                    <a:lnTo>
                      <a:pt x="126" y="486"/>
                    </a:lnTo>
                    <a:lnTo>
                      <a:pt x="128" y="488"/>
                    </a:lnTo>
                    <a:lnTo>
                      <a:pt x="128" y="489"/>
                    </a:lnTo>
                    <a:lnTo>
                      <a:pt x="128" y="489"/>
                    </a:lnTo>
                    <a:lnTo>
                      <a:pt x="114" y="498"/>
                    </a:lnTo>
                    <a:lnTo>
                      <a:pt x="106" y="503"/>
                    </a:lnTo>
                    <a:lnTo>
                      <a:pt x="98" y="507"/>
                    </a:lnTo>
                    <a:lnTo>
                      <a:pt x="90" y="510"/>
                    </a:lnTo>
                    <a:lnTo>
                      <a:pt x="82" y="511"/>
                    </a:lnTo>
                    <a:lnTo>
                      <a:pt x="73" y="510"/>
                    </a:lnTo>
                    <a:lnTo>
                      <a:pt x="64" y="506"/>
                    </a:lnTo>
                    <a:lnTo>
                      <a:pt x="64" y="506"/>
                    </a:lnTo>
                    <a:lnTo>
                      <a:pt x="61" y="503"/>
                    </a:lnTo>
                    <a:lnTo>
                      <a:pt x="57" y="500"/>
                    </a:lnTo>
                    <a:lnTo>
                      <a:pt x="54" y="495"/>
                    </a:lnTo>
                    <a:lnTo>
                      <a:pt x="52" y="490"/>
                    </a:lnTo>
                    <a:lnTo>
                      <a:pt x="51" y="486"/>
                    </a:lnTo>
                    <a:lnTo>
                      <a:pt x="49" y="480"/>
                    </a:lnTo>
                    <a:lnTo>
                      <a:pt x="49" y="475"/>
                    </a:lnTo>
                    <a:lnTo>
                      <a:pt x="49" y="469"/>
                    </a:lnTo>
                    <a:lnTo>
                      <a:pt x="49" y="469"/>
                    </a:lnTo>
                    <a:lnTo>
                      <a:pt x="53" y="461"/>
                    </a:lnTo>
                    <a:lnTo>
                      <a:pt x="58" y="454"/>
                    </a:lnTo>
                    <a:lnTo>
                      <a:pt x="64" y="449"/>
                    </a:lnTo>
                    <a:lnTo>
                      <a:pt x="71" y="443"/>
                    </a:lnTo>
                    <a:lnTo>
                      <a:pt x="86" y="433"/>
                    </a:lnTo>
                    <a:lnTo>
                      <a:pt x="92" y="427"/>
                    </a:lnTo>
                    <a:lnTo>
                      <a:pt x="97" y="420"/>
                    </a:lnTo>
                    <a:lnTo>
                      <a:pt x="97" y="420"/>
                    </a:lnTo>
                    <a:lnTo>
                      <a:pt x="99" y="416"/>
                    </a:lnTo>
                    <a:lnTo>
                      <a:pt x="99" y="410"/>
                    </a:lnTo>
                    <a:lnTo>
                      <a:pt x="99" y="405"/>
                    </a:lnTo>
                    <a:lnTo>
                      <a:pt x="97" y="401"/>
                    </a:lnTo>
                    <a:lnTo>
                      <a:pt x="97" y="401"/>
                    </a:lnTo>
                    <a:lnTo>
                      <a:pt x="95" y="399"/>
                    </a:lnTo>
                    <a:lnTo>
                      <a:pt x="92" y="396"/>
                    </a:lnTo>
                    <a:lnTo>
                      <a:pt x="87" y="393"/>
                    </a:lnTo>
                    <a:lnTo>
                      <a:pt x="80" y="391"/>
                    </a:lnTo>
                    <a:lnTo>
                      <a:pt x="73" y="390"/>
                    </a:lnTo>
                    <a:lnTo>
                      <a:pt x="73" y="390"/>
                    </a:lnTo>
                    <a:lnTo>
                      <a:pt x="62" y="391"/>
                    </a:lnTo>
                    <a:lnTo>
                      <a:pt x="49" y="392"/>
                    </a:lnTo>
                    <a:lnTo>
                      <a:pt x="43" y="391"/>
                    </a:lnTo>
                    <a:lnTo>
                      <a:pt x="38" y="390"/>
                    </a:lnTo>
                    <a:lnTo>
                      <a:pt x="34" y="386"/>
                    </a:lnTo>
                    <a:lnTo>
                      <a:pt x="30" y="382"/>
                    </a:lnTo>
                    <a:lnTo>
                      <a:pt x="30" y="382"/>
                    </a:lnTo>
                    <a:lnTo>
                      <a:pt x="30" y="376"/>
                    </a:lnTo>
                    <a:lnTo>
                      <a:pt x="31" y="369"/>
                    </a:lnTo>
                    <a:lnTo>
                      <a:pt x="30" y="367"/>
                    </a:lnTo>
                    <a:lnTo>
                      <a:pt x="30" y="365"/>
                    </a:lnTo>
                    <a:lnTo>
                      <a:pt x="28" y="362"/>
                    </a:lnTo>
                    <a:lnTo>
                      <a:pt x="25" y="361"/>
                    </a:lnTo>
                    <a:lnTo>
                      <a:pt x="25" y="361"/>
                    </a:lnTo>
                    <a:lnTo>
                      <a:pt x="22" y="359"/>
                    </a:lnTo>
                    <a:lnTo>
                      <a:pt x="21" y="358"/>
                    </a:lnTo>
                    <a:lnTo>
                      <a:pt x="22" y="356"/>
                    </a:lnTo>
                    <a:lnTo>
                      <a:pt x="22" y="356"/>
                    </a:lnTo>
                    <a:lnTo>
                      <a:pt x="23" y="353"/>
                    </a:lnTo>
                    <a:lnTo>
                      <a:pt x="25" y="352"/>
                    </a:lnTo>
                    <a:lnTo>
                      <a:pt x="23" y="351"/>
                    </a:lnTo>
                    <a:lnTo>
                      <a:pt x="23" y="351"/>
                    </a:lnTo>
                    <a:lnTo>
                      <a:pt x="20" y="351"/>
                    </a:lnTo>
                    <a:lnTo>
                      <a:pt x="19" y="350"/>
                    </a:lnTo>
                    <a:lnTo>
                      <a:pt x="18" y="349"/>
                    </a:lnTo>
                    <a:lnTo>
                      <a:pt x="18" y="349"/>
                    </a:lnTo>
                    <a:lnTo>
                      <a:pt x="15" y="347"/>
                    </a:lnTo>
                    <a:lnTo>
                      <a:pt x="17" y="344"/>
                    </a:lnTo>
                    <a:lnTo>
                      <a:pt x="19" y="340"/>
                    </a:lnTo>
                    <a:lnTo>
                      <a:pt x="20" y="338"/>
                    </a:lnTo>
                    <a:lnTo>
                      <a:pt x="20" y="335"/>
                    </a:lnTo>
                    <a:lnTo>
                      <a:pt x="20" y="333"/>
                    </a:lnTo>
                    <a:lnTo>
                      <a:pt x="17" y="332"/>
                    </a:lnTo>
                    <a:lnTo>
                      <a:pt x="17" y="332"/>
                    </a:lnTo>
                    <a:lnTo>
                      <a:pt x="12" y="332"/>
                    </a:lnTo>
                    <a:lnTo>
                      <a:pt x="8" y="332"/>
                    </a:lnTo>
                    <a:lnTo>
                      <a:pt x="3" y="332"/>
                    </a:lnTo>
                    <a:lnTo>
                      <a:pt x="2" y="331"/>
                    </a:lnTo>
                    <a:lnTo>
                      <a:pt x="0" y="328"/>
                    </a:lnTo>
                    <a:lnTo>
                      <a:pt x="0" y="328"/>
                    </a:lnTo>
                    <a:lnTo>
                      <a:pt x="0" y="324"/>
                    </a:lnTo>
                    <a:lnTo>
                      <a:pt x="1" y="321"/>
                    </a:lnTo>
                    <a:lnTo>
                      <a:pt x="5" y="314"/>
                    </a:lnTo>
                    <a:lnTo>
                      <a:pt x="5" y="314"/>
                    </a:lnTo>
                    <a:lnTo>
                      <a:pt x="9" y="308"/>
                    </a:lnTo>
                    <a:lnTo>
                      <a:pt x="13" y="302"/>
                    </a:lnTo>
                    <a:lnTo>
                      <a:pt x="17" y="296"/>
                    </a:lnTo>
                    <a:lnTo>
                      <a:pt x="17" y="292"/>
                    </a:lnTo>
                    <a:lnTo>
                      <a:pt x="17" y="289"/>
                    </a:lnTo>
                    <a:lnTo>
                      <a:pt x="11" y="280"/>
                    </a:lnTo>
                    <a:lnTo>
                      <a:pt x="11" y="280"/>
                    </a:lnTo>
                    <a:lnTo>
                      <a:pt x="13" y="264"/>
                    </a:lnTo>
                    <a:lnTo>
                      <a:pt x="15" y="248"/>
                    </a:lnTo>
                    <a:lnTo>
                      <a:pt x="18" y="232"/>
                    </a:lnTo>
                    <a:lnTo>
                      <a:pt x="22" y="217"/>
                    </a:lnTo>
                    <a:lnTo>
                      <a:pt x="22" y="217"/>
                    </a:lnTo>
                    <a:lnTo>
                      <a:pt x="26" y="210"/>
                    </a:lnTo>
                    <a:lnTo>
                      <a:pt x="29" y="202"/>
                    </a:lnTo>
                    <a:lnTo>
                      <a:pt x="35" y="195"/>
                    </a:lnTo>
                    <a:lnTo>
                      <a:pt x="41" y="189"/>
                    </a:lnTo>
                    <a:lnTo>
                      <a:pt x="54" y="178"/>
                    </a:lnTo>
                    <a:lnTo>
                      <a:pt x="68" y="166"/>
                    </a:lnTo>
                    <a:lnTo>
                      <a:pt x="156" y="92"/>
                    </a:lnTo>
                    <a:lnTo>
                      <a:pt x="219" y="36"/>
                    </a:lnTo>
                    <a:lnTo>
                      <a:pt x="219" y="36"/>
                    </a:lnTo>
                    <a:lnTo>
                      <a:pt x="226" y="28"/>
                    </a:lnTo>
                    <a:lnTo>
                      <a:pt x="233" y="20"/>
                    </a:lnTo>
                    <a:lnTo>
                      <a:pt x="235" y="15"/>
                    </a:lnTo>
                    <a:lnTo>
                      <a:pt x="237" y="10"/>
                    </a:lnTo>
                    <a:lnTo>
                      <a:pt x="238" y="4"/>
                    </a:lnTo>
                    <a:lnTo>
                      <a:pt x="238" y="0"/>
                    </a:lnTo>
                    <a:lnTo>
                      <a:pt x="238" y="0"/>
                    </a:lnTo>
                    <a:lnTo>
                      <a:pt x="241" y="0"/>
                    </a:lnTo>
                    <a:lnTo>
                      <a:pt x="243" y="1"/>
                    </a:lnTo>
                    <a:lnTo>
                      <a:pt x="247" y="3"/>
                    </a:lnTo>
                    <a:lnTo>
                      <a:pt x="247" y="3"/>
                    </a:lnTo>
                    <a:lnTo>
                      <a:pt x="254" y="12"/>
                    </a:lnTo>
                    <a:lnTo>
                      <a:pt x="257" y="16"/>
                    </a:lnTo>
                    <a:lnTo>
                      <a:pt x="258"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30">
                <a:extLst>
                  <a:ext uri="{FF2B5EF4-FFF2-40B4-BE49-F238E27FC236}">
                    <a16:creationId xmlns:a16="http://schemas.microsoft.com/office/drawing/2014/main" id="{55752550-2A65-F14D-B8AD-603F7C622BFE}"/>
                  </a:ext>
                </a:extLst>
              </p:cNvPr>
              <p:cNvSpPr>
                <a:spLocks/>
              </p:cNvSpPr>
              <p:nvPr userDrawn="1"/>
            </p:nvSpPr>
            <p:spPr bwMode="auto">
              <a:xfrm>
                <a:off x="8193088" y="271463"/>
                <a:ext cx="204788" cy="406400"/>
              </a:xfrm>
              <a:custGeom>
                <a:avLst/>
                <a:gdLst>
                  <a:gd name="T0" fmla="*/ 257 w 258"/>
                  <a:gd name="T1" fmla="*/ 36 h 511"/>
                  <a:gd name="T2" fmla="*/ 228 w 258"/>
                  <a:gd name="T3" fmla="*/ 70 h 511"/>
                  <a:gd name="T4" fmla="*/ 57 w 258"/>
                  <a:gd name="T5" fmla="*/ 217 h 511"/>
                  <a:gd name="T6" fmla="*/ 46 w 258"/>
                  <a:gd name="T7" fmla="*/ 257 h 511"/>
                  <a:gd name="T8" fmla="*/ 47 w 258"/>
                  <a:gd name="T9" fmla="*/ 282 h 511"/>
                  <a:gd name="T10" fmla="*/ 35 w 258"/>
                  <a:gd name="T11" fmla="*/ 317 h 511"/>
                  <a:gd name="T12" fmla="*/ 39 w 258"/>
                  <a:gd name="T13" fmla="*/ 324 h 511"/>
                  <a:gd name="T14" fmla="*/ 53 w 258"/>
                  <a:gd name="T15" fmla="*/ 328 h 511"/>
                  <a:gd name="T16" fmla="*/ 53 w 258"/>
                  <a:gd name="T17" fmla="*/ 340 h 511"/>
                  <a:gd name="T18" fmla="*/ 58 w 258"/>
                  <a:gd name="T19" fmla="*/ 341 h 511"/>
                  <a:gd name="T20" fmla="*/ 58 w 258"/>
                  <a:gd name="T21" fmla="*/ 347 h 511"/>
                  <a:gd name="T22" fmla="*/ 63 w 258"/>
                  <a:gd name="T23" fmla="*/ 353 h 511"/>
                  <a:gd name="T24" fmla="*/ 63 w 258"/>
                  <a:gd name="T25" fmla="*/ 362 h 511"/>
                  <a:gd name="T26" fmla="*/ 69 w 258"/>
                  <a:gd name="T27" fmla="*/ 373 h 511"/>
                  <a:gd name="T28" fmla="*/ 90 w 258"/>
                  <a:gd name="T29" fmla="*/ 378 h 511"/>
                  <a:gd name="T30" fmla="*/ 123 w 258"/>
                  <a:gd name="T31" fmla="*/ 377 h 511"/>
                  <a:gd name="T32" fmla="*/ 134 w 258"/>
                  <a:gd name="T33" fmla="*/ 384 h 511"/>
                  <a:gd name="T34" fmla="*/ 138 w 258"/>
                  <a:gd name="T35" fmla="*/ 402 h 511"/>
                  <a:gd name="T36" fmla="*/ 128 w 258"/>
                  <a:gd name="T37" fmla="*/ 416 h 511"/>
                  <a:gd name="T38" fmla="*/ 91 w 258"/>
                  <a:gd name="T39" fmla="*/ 442 h 511"/>
                  <a:gd name="T40" fmla="*/ 83 w 258"/>
                  <a:gd name="T41" fmla="*/ 462 h 511"/>
                  <a:gd name="T42" fmla="*/ 91 w 258"/>
                  <a:gd name="T43" fmla="*/ 481 h 511"/>
                  <a:gd name="T44" fmla="*/ 107 w 258"/>
                  <a:gd name="T45" fmla="*/ 488 h 511"/>
                  <a:gd name="T46" fmla="*/ 125 w 258"/>
                  <a:gd name="T47" fmla="*/ 485 h 511"/>
                  <a:gd name="T48" fmla="*/ 128 w 258"/>
                  <a:gd name="T49" fmla="*/ 489 h 511"/>
                  <a:gd name="T50" fmla="*/ 90 w 258"/>
                  <a:gd name="T51" fmla="*/ 510 h 511"/>
                  <a:gd name="T52" fmla="*/ 64 w 258"/>
                  <a:gd name="T53" fmla="*/ 506 h 511"/>
                  <a:gd name="T54" fmla="*/ 52 w 258"/>
                  <a:gd name="T55" fmla="*/ 490 h 511"/>
                  <a:gd name="T56" fmla="*/ 49 w 258"/>
                  <a:gd name="T57" fmla="*/ 469 h 511"/>
                  <a:gd name="T58" fmla="*/ 64 w 258"/>
                  <a:gd name="T59" fmla="*/ 449 h 511"/>
                  <a:gd name="T60" fmla="*/ 97 w 258"/>
                  <a:gd name="T61" fmla="*/ 420 h 511"/>
                  <a:gd name="T62" fmla="*/ 99 w 258"/>
                  <a:gd name="T63" fmla="*/ 405 h 511"/>
                  <a:gd name="T64" fmla="*/ 92 w 258"/>
                  <a:gd name="T65" fmla="*/ 396 h 511"/>
                  <a:gd name="T66" fmla="*/ 73 w 258"/>
                  <a:gd name="T67" fmla="*/ 390 h 511"/>
                  <a:gd name="T68" fmla="*/ 38 w 258"/>
                  <a:gd name="T69" fmla="*/ 390 h 511"/>
                  <a:gd name="T70" fmla="*/ 30 w 258"/>
                  <a:gd name="T71" fmla="*/ 376 h 511"/>
                  <a:gd name="T72" fmla="*/ 28 w 258"/>
                  <a:gd name="T73" fmla="*/ 362 h 511"/>
                  <a:gd name="T74" fmla="*/ 21 w 258"/>
                  <a:gd name="T75" fmla="*/ 358 h 511"/>
                  <a:gd name="T76" fmla="*/ 25 w 258"/>
                  <a:gd name="T77" fmla="*/ 352 h 511"/>
                  <a:gd name="T78" fmla="*/ 19 w 258"/>
                  <a:gd name="T79" fmla="*/ 350 h 511"/>
                  <a:gd name="T80" fmla="*/ 17 w 258"/>
                  <a:gd name="T81" fmla="*/ 344 h 511"/>
                  <a:gd name="T82" fmla="*/ 20 w 258"/>
                  <a:gd name="T83" fmla="*/ 333 h 511"/>
                  <a:gd name="T84" fmla="*/ 8 w 258"/>
                  <a:gd name="T85" fmla="*/ 332 h 511"/>
                  <a:gd name="T86" fmla="*/ 0 w 258"/>
                  <a:gd name="T87" fmla="*/ 328 h 511"/>
                  <a:gd name="T88" fmla="*/ 5 w 258"/>
                  <a:gd name="T89" fmla="*/ 314 h 511"/>
                  <a:gd name="T90" fmla="*/ 17 w 258"/>
                  <a:gd name="T91" fmla="*/ 292 h 511"/>
                  <a:gd name="T92" fmla="*/ 13 w 258"/>
                  <a:gd name="T93" fmla="*/ 264 h 511"/>
                  <a:gd name="T94" fmla="*/ 22 w 258"/>
                  <a:gd name="T95" fmla="*/ 217 h 511"/>
                  <a:gd name="T96" fmla="*/ 41 w 258"/>
                  <a:gd name="T97" fmla="*/ 189 h 511"/>
                  <a:gd name="T98" fmla="*/ 219 w 258"/>
                  <a:gd name="T99" fmla="*/ 36 h 511"/>
                  <a:gd name="T100" fmla="*/ 235 w 258"/>
                  <a:gd name="T101" fmla="*/ 15 h 511"/>
                  <a:gd name="T102" fmla="*/ 238 w 258"/>
                  <a:gd name="T103" fmla="*/ 0 h 511"/>
                  <a:gd name="T104" fmla="*/ 247 w 258"/>
                  <a:gd name="T105" fmla="*/ 3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8" h="511">
                    <a:moveTo>
                      <a:pt x="258" y="21"/>
                    </a:moveTo>
                    <a:lnTo>
                      <a:pt x="258" y="21"/>
                    </a:lnTo>
                    <a:lnTo>
                      <a:pt x="258" y="29"/>
                    </a:lnTo>
                    <a:lnTo>
                      <a:pt x="257" y="36"/>
                    </a:lnTo>
                    <a:lnTo>
                      <a:pt x="253" y="43"/>
                    </a:lnTo>
                    <a:lnTo>
                      <a:pt x="250" y="49"/>
                    </a:lnTo>
                    <a:lnTo>
                      <a:pt x="240" y="59"/>
                    </a:lnTo>
                    <a:lnTo>
                      <a:pt x="228" y="70"/>
                    </a:lnTo>
                    <a:lnTo>
                      <a:pt x="168" y="121"/>
                    </a:lnTo>
                    <a:lnTo>
                      <a:pt x="63" y="211"/>
                    </a:lnTo>
                    <a:lnTo>
                      <a:pt x="63" y="211"/>
                    </a:lnTo>
                    <a:lnTo>
                      <a:pt x="57" y="217"/>
                    </a:lnTo>
                    <a:lnTo>
                      <a:pt x="54" y="224"/>
                    </a:lnTo>
                    <a:lnTo>
                      <a:pt x="51" y="232"/>
                    </a:lnTo>
                    <a:lnTo>
                      <a:pt x="48" y="240"/>
                    </a:lnTo>
                    <a:lnTo>
                      <a:pt x="46" y="257"/>
                    </a:lnTo>
                    <a:lnTo>
                      <a:pt x="43" y="273"/>
                    </a:lnTo>
                    <a:lnTo>
                      <a:pt x="43" y="273"/>
                    </a:lnTo>
                    <a:lnTo>
                      <a:pt x="45" y="277"/>
                    </a:lnTo>
                    <a:lnTo>
                      <a:pt x="47" y="282"/>
                    </a:lnTo>
                    <a:lnTo>
                      <a:pt x="49" y="285"/>
                    </a:lnTo>
                    <a:lnTo>
                      <a:pt x="49" y="288"/>
                    </a:lnTo>
                    <a:lnTo>
                      <a:pt x="49" y="291"/>
                    </a:lnTo>
                    <a:lnTo>
                      <a:pt x="35" y="317"/>
                    </a:lnTo>
                    <a:lnTo>
                      <a:pt x="35" y="317"/>
                    </a:lnTo>
                    <a:lnTo>
                      <a:pt x="36" y="321"/>
                    </a:lnTo>
                    <a:lnTo>
                      <a:pt x="37" y="323"/>
                    </a:lnTo>
                    <a:lnTo>
                      <a:pt x="39" y="324"/>
                    </a:lnTo>
                    <a:lnTo>
                      <a:pt x="43" y="324"/>
                    </a:lnTo>
                    <a:lnTo>
                      <a:pt x="48" y="325"/>
                    </a:lnTo>
                    <a:lnTo>
                      <a:pt x="51" y="326"/>
                    </a:lnTo>
                    <a:lnTo>
                      <a:pt x="53" y="328"/>
                    </a:lnTo>
                    <a:lnTo>
                      <a:pt x="53" y="328"/>
                    </a:lnTo>
                    <a:lnTo>
                      <a:pt x="52" y="334"/>
                    </a:lnTo>
                    <a:lnTo>
                      <a:pt x="52" y="338"/>
                    </a:lnTo>
                    <a:lnTo>
                      <a:pt x="53" y="340"/>
                    </a:lnTo>
                    <a:lnTo>
                      <a:pt x="53" y="340"/>
                    </a:lnTo>
                    <a:lnTo>
                      <a:pt x="54" y="341"/>
                    </a:lnTo>
                    <a:lnTo>
                      <a:pt x="55" y="341"/>
                    </a:lnTo>
                    <a:lnTo>
                      <a:pt x="58" y="341"/>
                    </a:lnTo>
                    <a:lnTo>
                      <a:pt x="61" y="342"/>
                    </a:lnTo>
                    <a:lnTo>
                      <a:pt x="60" y="344"/>
                    </a:lnTo>
                    <a:lnTo>
                      <a:pt x="60" y="344"/>
                    </a:lnTo>
                    <a:lnTo>
                      <a:pt x="58" y="347"/>
                    </a:lnTo>
                    <a:lnTo>
                      <a:pt x="58" y="349"/>
                    </a:lnTo>
                    <a:lnTo>
                      <a:pt x="58" y="349"/>
                    </a:lnTo>
                    <a:lnTo>
                      <a:pt x="62" y="351"/>
                    </a:lnTo>
                    <a:lnTo>
                      <a:pt x="63" y="353"/>
                    </a:lnTo>
                    <a:lnTo>
                      <a:pt x="64" y="355"/>
                    </a:lnTo>
                    <a:lnTo>
                      <a:pt x="64" y="355"/>
                    </a:lnTo>
                    <a:lnTo>
                      <a:pt x="63" y="359"/>
                    </a:lnTo>
                    <a:lnTo>
                      <a:pt x="63" y="362"/>
                    </a:lnTo>
                    <a:lnTo>
                      <a:pt x="64" y="366"/>
                    </a:lnTo>
                    <a:lnTo>
                      <a:pt x="65" y="369"/>
                    </a:lnTo>
                    <a:lnTo>
                      <a:pt x="65" y="369"/>
                    </a:lnTo>
                    <a:lnTo>
                      <a:pt x="69" y="373"/>
                    </a:lnTo>
                    <a:lnTo>
                      <a:pt x="73" y="375"/>
                    </a:lnTo>
                    <a:lnTo>
                      <a:pt x="77" y="377"/>
                    </a:lnTo>
                    <a:lnTo>
                      <a:pt x="81" y="377"/>
                    </a:lnTo>
                    <a:lnTo>
                      <a:pt x="90" y="378"/>
                    </a:lnTo>
                    <a:lnTo>
                      <a:pt x="99" y="377"/>
                    </a:lnTo>
                    <a:lnTo>
                      <a:pt x="109" y="376"/>
                    </a:lnTo>
                    <a:lnTo>
                      <a:pt x="118" y="376"/>
                    </a:lnTo>
                    <a:lnTo>
                      <a:pt x="123" y="377"/>
                    </a:lnTo>
                    <a:lnTo>
                      <a:pt x="126" y="378"/>
                    </a:lnTo>
                    <a:lnTo>
                      <a:pt x="131" y="381"/>
                    </a:lnTo>
                    <a:lnTo>
                      <a:pt x="134" y="384"/>
                    </a:lnTo>
                    <a:lnTo>
                      <a:pt x="134" y="384"/>
                    </a:lnTo>
                    <a:lnTo>
                      <a:pt x="137" y="387"/>
                    </a:lnTo>
                    <a:lnTo>
                      <a:pt x="139" y="392"/>
                    </a:lnTo>
                    <a:lnTo>
                      <a:pt x="139" y="396"/>
                    </a:lnTo>
                    <a:lnTo>
                      <a:pt x="138" y="402"/>
                    </a:lnTo>
                    <a:lnTo>
                      <a:pt x="138" y="402"/>
                    </a:lnTo>
                    <a:lnTo>
                      <a:pt x="135" y="407"/>
                    </a:lnTo>
                    <a:lnTo>
                      <a:pt x="132" y="412"/>
                    </a:lnTo>
                    <a:lnTo>
                      <a:pt x="128" y="416"/>
                    </a:lnTo>
                    <a:lnTo>
                      <a:pt x="123" y="420"/>
                    </a:lnTo>
                    <a:lnTo>
                      <a:pt x="112" y="427"/>
                    </a:lnTo>
                    <a:lnTo>
                      <a:pt x="101" y="434"/>
                    </a:lnTo>
                    <a:lnTo>
                      <a:pt x="91" y="442"/>
                    </a:lnTo>
                    <a:lnTo>
                      <a:pt x="88" y="446"/>
                    </a:lnTo>
                    <a:lnTo>
                      <a:pt x="86" y="451"/>
                    </a:lnTo>
                    <a:lnTo>
                      <a:pt x="83" y="456"/>
                    </a:lnTo>
                    <a:lnTo>
                      <a:pt x="83" y="462"/>
                    </a:lnTo>
                    <a:lnTo>
                      <a:pt x="84" y="469"/>
                    </a:lnTo>
                    <a:lnTo>
                      <a:pt x="88" y="477"/>
                    </a:lnTo>
                    <a:lnTo>
                      <a:pt x="88" y="477"/>
                    </a:lnTo>
                    <a:lnTo>
                      <a:pt x="91" y="481"/>
                    </a:lnTo>
                    <a:lnTo>
                      <a:pt x="96" y="485"/>
                    </a:lnTo>
                    <a:lnTo>
                      <a:pt x="101" y="487"/>
                    </a:lnTo>
                    <a:lnTo>
                      <a:pt x="107" y="488"/>
                    </a:lnTo>
                    <a:lnTo>
                      <a:pt x="107" y="488"/>
                    </a:lnTo>
                    <a:lnTo>
                      <a:pt x="113" y="489"/>
                    </a:lnTo>
                    <a:lnTo>
                      <a:pt x="116" y="488"/>
                    </a:lnTo>
                    <a:lnTo>
                      <a:pt x="125" y="485"/>
                    </a:lnTo>
                    <a:lnTo>
                      <a:pt x="125" y="485"/>
                    </a:lnTo>
                    <a:lnTo>
                      <a:pt x="126" y="486"/>
                    </a:lnTo>
                    <a:lnTo>
                      <a:pt x="128" y="488"/>
                    </a:lnTo>
                    <a:lnTo>
                      <a:pt x="128" y="489"/>
                    </a:lnTo>
                    <a:lnTo>
                      <a:pt x="128" y="489"/>
                    </a:lnTo>
                    <a:lnTo>
                      <a:pt x="114" y="498"/>
                    </a:lnTo>
                    <a:lnTo>
                      <a:pt x="106" y="503"/>
                    </a:lnTo>
                    <a:lnTo>
                      <a:pt x="98" y="507"/>
                    </a:lnTo>
                    <a:lnTo>
                      <a:pt x="90" y="510"/>
                    </a:lnTo>
                    <a:lnTo>
                      <a:pt x="82" y="511"/>
                    </a:lnTo>
                    <a:lnTo>
                      <a:pt x="73" y="510"/>
                    </a:lnTo>
                    <a:lnTo>
                      <a:pt x="64" y="506"/>
                    </a:lnTo>
                    <a:lnTo>
                      <a:pt x="64" y="506"/>
                    </a:lnTo>
                    <a:lnTo>
                      <a:pt x="61" y="503"/>
                    </a:lnTo>
                    <a:lnTo>
                      <a:pt x="57" y="500"/>
                    </a:lnTo>
                    <a:lnTo>
                      <a:pt x="54" y="495"/>
                    </a:lnTo>
                    <a:lnTo>
                      <a:pt x="52" y="490"/>
                    </a:lnTo>
                    <a:lnTo>
                      <a:pt x="51" y="486"/>
                    </a:lnTo>
                    <a:lnTo>
                      <a:pt x="49" y="480"/>
                    </a:lnTo>
                    <a:lnTo>
                      <a:pt x="49" y="475"/>
                    </a:lnTo>
                    <a:lnTo>
                      <a:pt x="49" y="469"/>
                    </a:lnTo>
                    <a:lnTo>
                      <a:pt x="49" y="469"/>
                    </a:lnTo>
                    <a:lnTo>
                      <a:pt x="53" y="461"/>
                    </a:lnTo>
                    <a:lnTo>
                      <a:pt x="58" y="454"/>
                    </a:lnTo>
                    <a:lnTo>
                      <a:pt x="64" y="449"/>
                    </a:lnTo>
                    <a:lnTo>
                      <a:pt x="71" y="443"/>
                    </a:lnTo>
                    <a:lnTo>
                      <a:pt x="86" y="433"/>
                    </a:lnTo>
                    <a:lnTo>
                      <a:pt x="92" y="427"/>
                    </a:lnTo>
                    <a:lnTo>
                      <a:pt x="97" y="420"/>
                    </a:lnTo>
                    <a:lnTo>
                      <a:pt x="97" y="420"/>
                    </a:lnTo>
                    <a:lnTo>
                      <a:pt x="99" y="416"/>
                    </a:lnTo>
                    <a:lnTo>
                      <a:pt x="99" y="410"/>
                    </a:lnTo>
                    <a:lnTo>
                      <a:pt x="99" y="405"/>
                    </a:lnTo>
                    <a:lnTo>
                      <a:pt x="97" y="401"/>
                    </a:lnTo>
                    <a:lnTo>
                      <a:pt x="97" y="401"/>
                    </a:lnTo>
                    <a:lnTo>
                      <a:pt x="95" y="399"/>
                    </a:lnTo>
                    <a:lnTo>
                      <a:pt x="92" y="396"/>
                    </a:lnTo>
                    <a:lnTo>
                      <a:pt x="87" y="393"/>
                    </a:lnTo>
                    <a:lnTo>
                      <a:pt x="80" y="391"/>
                    </a:lnTo>
                    <a:lnTo>
                      <a:pt x="73" y="390"/>
                    </a:lnTo>
                    <a:lnTo>
                      <a:pt x="73" y="390"/>
                    </a:lnTo>
                    <a:lnTo>
                      <a:pt x="62" y="391"/>
                    </a:lnTo>
                    <a:lnTo>
                      <a:pt x="49" y="392"/>
                    </a:lnTo>
                    <a:lnTo>
                      <a:pt x="43" y="391"/>
                    </a:lnTo>
                    <a:lnTo>
                      <a:pt x="38" y="390"/>
                    </a:lnTo>
                    <a:lnTo>
                      <a:pt x="34" y="386"/>
                    </a:lnTo>
                    <a:lnTo>
                      <a:pt x="30" y="382"/>
                    </a:lnTo>
                    <a:lnTo>
                      <a:pt x="30" y="382"/>
                    </a:lnTo>
                    <a:lnTo>
                      <a:pt x="30" y="376"/>
                    </a:lnTo>
                    <a:lnTo>
                      <a:pt x="31" y="369"/>
                    </a:lnTo>
                    <a:lnTo>
                      <a:pt x="30" y="367"/>
                    </a:lnTo>
                    <a:lnTo>
                      <a:pt x="30" y="365"/>
                    </a:lnTo>
                    <a:lnTo>
                      <a:pt x="28" y="362"/>
                    </a:lnTo>
                    <a:lnTo>
                      <a:pt x="25" y="361"/>
                    </a:lnTo>
                    <a:lnTo>
                      <a:pt x="25" y="361"/>
                    </a:lnTo>
                    <a:lnTo>
                      <a:pt x="22" y="359"/>
                    </a:lnTo>
                    <a:lnTo>
                      <a:pt x="21" y="358"/>
                    </a:lnTo>
                    <a:lnTo>
                      <a:pt x="22" y="356"/>
                    </a:lnTo>
                    <a:lnTo>
                      <a:pt x="22" y="356"/>
                    </a:lnTo>
                    <a:lnTo>
                      <a:pt x="23" y="353"/>
                    </a:lnTo>
                    <a:lnTo>
                      <a:pt x="25" y="352"/>
                    </a:lnTo>
                    <a:lnTo>
                      <a:pt x="23" y="351"/>
                    </a:lnTo>
                    <a:lnTo>
                      <a:pt x="23" y="351"/>
                    </a:lnTo>
                    <a:lnTo>
                      <a:pt x="20" y="351"/>
                    </a:lnTo>
                    <a:lnTo>
                      <a:pt x="19" y="350"/>
                    </a:lnTo>
                    <a:lnTo>
                      <a:pt x="18" y="349"/>
                    </a:lnTo>
                    <a:lnTo>
                      <a:pt x="18" y="349"/>
                    </a:lnTo>
                    <a:lnTo>
                      <a:pt x="15" y="347"/>
                    </a:lnTo>
                    <a:lnTo>
                      <a:pt x="17" y="344"/>
                    </a:lnTo>
                    <a:lnTo>
                      <a:pt x="19" y="340"/>
                    </a:lnTo>
                    <a:lnTo>
                      <a:pt x="20" y="338"/>
                    </a:lnTo>
                    <a:lnTo>
                      <a:pt x="20" y="335"/>
                    </a:lnTo>
                    <a:lnTo>
                      <a:pt x="20" y="333"/>
                    </a:lnTo>
                    <a:lnTo>
                      <a:pt x="17" y="332"/>
                    </a:lnTo>
                    <a:lnTo>
                      <a:pt x="17" y="332"/>
                    </a:lnTo>
                    <a:lnTo>
                      <a:pt x="12" y="332"/>
                    </a:lnTo>
                    <a:lnTo>
                      <a:pt x="8" y="332"/>
                    </a:lnTo>
                    <a:lnTo>
                      <a:pt x="3" y="332"/>
                    </a:lnTo>
                    <a:lnTo>
                      <a:pt x="2" y="331"/>
                    </a:lnTo>
                    <a:lnTo>
                      <a:pt x="0" y="328"/>
                    </a:lnTo>
                    <a:lnTo>
                      <a:pt x="0" y="328"/>
                    </a:lnTo>
                    <a:lnTo>
                      <a:pt x="0" y="324"/>
                    </a:lnTo>
                    <a:lnTo>
                      <a:pt x="1" y="321"/>
                    </a:lnTo>
                    <a:lnTo>
                      <a:pt x="5" y="314"/>
                    </a:lnTo>
                    <a:lnTo>
                      <a:pt x="5" y="314"/>
                    </a:lnTo>
                    <a:lnTo>
                      <a:pt x="9" y="308"/>
                    </a:lnTo>
                    <a:lnTo>
                      <a:pt x="13" y="302"/>
                    </a:lnTo>
                    <a:lnTo>
                      <a:pt x="17" y="296"/>
                    </a:lnTo>
                    <a:lnTo>
                      <a:pt x="17" y="292"/>
                    </a:lnTo>
                    <a:lnTo>
                      <a:pt x="17" y="289"/>
                    </a:lnTo>
                    <a:lnTo>
                      <a:pt x="11" y="280"/>
                    </a:lnTo>
                    <a:lnTo>
                      <a:pt x="11" y="280"/>
                    </a:lnTo>
                    <a:lnTo>
                      <a:pt x="13" y="264"/>
                    </a:lnTo>
                    <a:lnTo>
                      <a:pt x="15" y="248"/>
                    </a:lnTo>
                    <a:lnTo>
                      <a:pt x="18" y="232"/>
                    </a:lnTo>
                    <a:lnTo>
                      <a:pt x="22" y="217"/>
                    </a:lnTo>
                    <a:lnTo>
                      <a:pt x="22" y="217"/>
                    </a:lnTo>
                    <a:lnTo>
                      <a:pt x="26" y="210"/>
                    </a:lnTo>
                    <a:lnTo>
                      <a:pt x="29" y="202"/>
                    </a:lnTo>
                    <a:lnTo>
                      <a:pt x="35" y="195"/>
                    </a:lnTo>
                    <a:lnTo>
                      <a:pt x="41" y="189"/>
                    </a:lnTo>
                    <a:lnTo>
                      <a:pt x="54" y="178"/>
                    </a:lnTo>
                    <a:lnTo>
                      <a:pt x="68" y="166"/>
                    </a:lnTo>
                    <a:lnTo>
                      <a:pt x="156" y="92"/>
                    </a:lnTo>
                    <a:lnTo>
                      <a:pt x="219" y="36"/>
                    </a:lnTo>
                    <a:lnTo>
                      <a:pt x="219" y="36"/>
                    </a:lnTo>
                    <a:lnTo>
                      <a:pt x="226" y="28"/>
                    </a:lnTo>
                    <a:lnTo>
                      <a:pt x="233" y="20"/>
                    </a:lnTo>
                    <a:lnTo>
                      <a:pt x="235" y="15"/>
                    </a:lnTo>
                    <a:lnTo>
                      <a:pt x="237" y="10"/>
                    </a:lnTo>
                    <a:lnTo>
                      <a:pt x="238" y="4"/>
                    </a:lnTo>
                    <a:lnTo>
                      <a:pt x="238" y="0"/>
                    </a:lnTo>
                    <a:lnTo>
                      <a:pt x="238" y="0"/>
                    </a:lnTo>
                    <a:lnTo>
                      <a:pt x="241" y="0"/>
                    </a:lnTo>
                    <a:lnTo>
                      <a:pt x="243" y="1"/>
                    </a:lnTo>
                    <a:lnTo>
                      <a:pt x="247" y="3"/>
                    </a:lnTo>
                    <a:lnTo>
                      <a:pt x="247" y="3"/>
                    </a:lnTo>
                    <a:lnTo>
                      <a:pt x="254" y="12"/>
                    </a:lnTo>
                    <a:lnTo>
                      <a:pt x="257" y="16"/>
                    </a:lnTo>
                    <a:lnTo>
                      <a:pt x="258" y="2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31">
                <a:extLst>
                  <a:ext uri="{FF2B5EF4-FFF2-40B4-BE49-F238E27FC236}">
                    <a16:creationId xmlns:a16="http://schemas.microsoft.com/office/drawing/2014/main" id="{DA2C110A-8C4B-1844-A21A-E878390EC526}"/>
                  </a:ext>
                </a:extLst>
              </p:cNvPr>
              <p:cNvSpPr>
                <a:spLocks/>
              </p:cNvSpPr>
              <p:nvPr userDrawn="1"/>
            </p:nvSpPr>
            <p:spPr bwMode="auto">
              <a:xfrm>
                <a:off x="8247063" y="350838"/>
                <a:ext cx="176213" cy="220662"/>
              </a:xfrm>
              <a:custGeom>
                <a:avLst/>
                <a:gdLst>
                  <a:gd name="T0" fmla="*/ 163 w 222"/>
                  <a:gd name="T1" fmla="*/ 41 h 277"/>
                  <a:gd name="T2" fmla="*/ 119 w 222"/>
                  <a:gd name="T3" fmla="*/ 82 h 277"/>
                  <a:gd name="T4" fmla="*/ 47 w 222"/>
                  <a:gd name="T5" fmla="*/ 143 h 277"/>
                  <a:gd name="T6" fmla="*/ 40 w 222"/>
                  <a:gd name="T7" fmla="*/ 160 h 277"/>
                  <a:gd name="T8" fmla="*/ 40 w 222"/>
                  <a:gd name="T9" fmla="*/ 180 h 277"/>
                  <a:gd name="T10" fmla="*/ 41 w 222"/>
                  <a:gd name="T11" fmla="*/ 191 h 277"/>
                  <a:gd name="T12" fmla="*/ 34 w 222"/>
                  <a:gd name="T13" fmla="*/ 205 h 277"/>
                  <a:gd name="T14" fmla="*/ 35 w 222"/>
                  <a:gd name="T15" fmla="*/ 209 h 277"/>
                  <a:gd name="T16" fmla="*/ 41 w 222"/>
                  <a:gd name="T17" fmla="*/ 210 h 277"/>
                  <a:gd name="T18" fmla="*/ 46 w 222"/>
                  <a:gd name="T19" fmla="*/ 214 h 277"/>
                  <a:gd name="T20" fmla="*/ 49 w 222"/>
                  <a:gd name="T21" fmla="*/ 223 h 277"/>
                  <a:gd name="T22" fmla="*/ 51 w 222"/>
                  <a:gd name="T23" fmla="*/ 223 h 277"/>
                  <a:gd name="T24" fmla="*/ 54 w 222"/>
                  <a:gd name="T25" fmla="*/ 224 h 277"/>
                  <a:gd name="T26" fmla="*/ 51 w 222"/>
                  <a:gd name="T27" fmla="*/ 229 h 277"/>
                  <a:gd name="T28" fmla="*/ 59 w 222"/>
                  <a:gd name="T29" fmla="*/ 233 h 277"/>
                  <a:gd name="T30" fmla="*/ 62 w 222"/>
                  <a:gd name="T31" fmla="*/ 242 h 277"/>
                  <a:gd name="T32" fmla="*/ 67 w 222"/>
                  <a:gd name="T33" fmla="*/ 248 h 277"/>
                  <a:gd name="T34" fmla="*/ 85 w 222"/>
                  <a:gd name="T35" fmla="*/ 245 h 277"/>
                  <a:gd name="T36" fmla="*/ 114 w 222"/>
                  <a:gd name="T37" fmla="*/ 235 h 277"/>
                  <a:gd name="T38" fmla="*/ 133 w 222"/>
                  <a:gd name="T39" fmla="*/ 232 h 277"/>
                  <a:gd name="T40" fmla="*/ 169 w 222"/>
                  <a:gd name="T41" fmla="*/ 239 h 277"/>
                  <a:gd name="T42" fmla="*/ 195 w 222"/>
                  <a:gd name="T43" fmla="*/ 244 h 277"/>
                  <a:gd name="T44" fmla="*/ 222 w 222"/>
                  <a:gd name="T45" fmla="*/ 244 h 277"/>
                  <a:gd name="T46" fmla="*/ 204 w 222"/>
                  <a:gd name="T47" fmla="*/ 263 h 277"/>
                  <a:gd name="T48" fmla="*/ 181 w 222"/>
                  <a:gd name="T49" fmla="*/ 275 h 277"/>
                  <a:gd name="T50" fmla="*/ 164 w 222"/>
                  <a:gd name="T51" fmla="*/ 277 h 277"/>
                  <a:gd name="T52" fmla="*/ 129 w 222"/>
                  <a:gd name="T53" fmla="*/ 265 h 277"/>
                  <a:gd name="T54" fmla="*/ 103 w 222"/>
                  <a:gd name="T55" fmla="*/ 256 h 277"/>
                  <a:gd name="T56" fmla="*/ 78 w 222"/>
                  <a:gd name="T57" fmla="*/ 260 h 277"/>
                  <a:gd name="T58" fmla="*/ 49 w 222"/>
                  <a:gd name="T59" fmla="*/ 267 h 277"/>
                  <a:gd name="T60" fmla="*/ 34 w 222"/>
                  <a:gd name="T61" fmla="*/ 263 h 277"/>
                  <a:gd name="T62" fmla="*/ 28 w 222"/>
                  <a:gd name="T63" fmla="*/ 250 h 277"/>
                  <a:gd name="T64" fmla="*/ 28 w 222"/>
                  <a:gd name="T65" fmla="*/ 243 h 277"/>
                  <a:gd name="T66" fmla="*/ 22 w 222"/>
                  <a:gd name="T67" fmla="*/ 239 h 277"/>
                  <a:gd name="T68" fmla="*/ 24 w 222"/>
                  <a:gd name="T69" fmla="*/ 233 h 277"/>
                  <a:gd name="T70" fmla="*/ 18 w 222"/>
                  <a:gd name="T71" fmla="*/ 232 h 277"/>
                  <a:gd name="T72" fmla="*/ 16 w 222"/>
                  <a:gd name="T73" fmla="*/ 227 h 277"/>
                  <a:gd name="T74" fmla="*/ 16 w 222"/>
                  <a:gd name="T75" fmla="*/ 219 h 277"/>
                  <a:gd name="T76" fmla="*/ 8 w 222"/>
                  <a:gd name="T77" fmla="*/ 218 h 277"/>
                  <a:gd name="T78" fmla="*/ 2 w 222"/>
                  <a:gd name="T79" fmla="*/ 217 h 277"/>
                  <a:gd name="T80" fmla="*/ 2 w 222"/>
                  <a:gd name="T81" fmla="*/ 209 h 277"/>
                  <a:gd name="T82" fmla="*/ 8 w 222"/>
                  <a:gd name="T83" fmla="*/ 199 h 277"/>
                  <a:gd name="T84" fmla="*/ 11 w 222"/>
                  <a:gd name="T85" fmla="*/ 188 h 277"/>
                  <a:gd name="T86" fmla="*/ 7 w 222"/>
                  <a:gd name="T87" fmla="*/ 177 h 277"/>
                  <a:gd name="T88" fmla="*/ 9 w 222"/>
                  <a:gd name="T89" fmla="*/ 154 h 277"/>
                  <a:gd name="T90" fmla="*/ 18 w 222"/>
                  <a:gd name="T91" fmla="*/ 130 h 277"/>
                  <a:gd name="T92" fmla="*/ 111 w 222"/>
                  <a:gd name="T93" fmla="*/ 49 h 277"/>
                  <a:gd name="T94" fmla="*/ 140 w 222"/>
                  <a:gd name="T95" fmla="*/ 27 h 277"/>
                  <a:gd name="T96" fmla="*/ 159 w 222"/>
                  <a:gd name="T97" fmla="*/ 7 h 277"/>
                  <a:gd name="T98" fmla="*/ 168 w 222"/>
                  <a:gd name="T99" fmla="*/ 7 h 277"/>
                  <a:gd name="T100" fmla="*/ 170 w 222"/>
                  <a:gd name="T101" fmla="*/ 3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2" h="277">
                    <a:moveTo>
                      <a:pt x="168" y="35"/>
                    </a:moveTo>
                    <a:lnTo>
                      <a:pt x="168" y="35"/>
                    </a:lnTo>
                    <a:lnTo>
                      <a:pt x="163" y="41"/>
                    </a:lnTo>
                    <a:lnTo>
                      <a:pt x="158" y="47"/>
                    </a:lnTo>
                    <a:lnTo>
                      <a:pt x="146" y="60"/>
                    </a:lnTo>
                    <a:lnTo>
                      <a:pt x="119" y="82"/>
                    </a:lnTo>
                    <a:lnTo>
                      <a:pt x="51" y="139"/>
                    </a:lnTo>
                    <a:lnTo>
                      <a:pt x="51" y="139"/>
                    </a:lnTo>
                    <a:lnTo>
                      <a:pt x="47" y="143"/>
                    </a:lnTo>
                    <a:lnTo>
                      <a:pt x="43" y="149"/>
                    </a:lnTo>
                    <a:lnTo>
                      <a:pt x="41" y="155"/>
                    </a:lnTo>
                    <a:lnTo>
                      <a:pt x="40" y="160"/>
                    </a:lnTo>
                    <a:lnTo>
                      <a:pt x="39" y="167"/>
                    </a:lnTo>
                    <a:lnTo>
                      <a:pt x="39" y="173"/>
                    </a:lnTo>
                    <a:lnTo>
                      <a:pt x="40" y="180"/>
                    </a:lnTo>
                    <a:lnTo>
                      <a:pt x="41" y="185"/>
                    </a:lnTo>
                    <a:lnTo>
                      <a:pt x="41" y="185"/>
                    </a:lnTo>
                    <a:lnTo>
                      <a:pt x="41" y="191"/>
                    </a:lnTo>
                    <a:lnTo>
                      <a:pt x="39" y="195"/>
                    </a:lnTo>
                    <a:lnTo>
                      <a:pt x="37" y="200"/>
                    </a:lnTo>
                    <a:lnTo>
                      <a:pt x="34" y="205"/>
                    </a:lnTo>
                    <a:lnTo>
                      <a:pt x="34" y="205"/>
                    </a:lnTo>
                    <a:lnTo>
                      <a:pt x="34" y="208"/>
                    </a:lnTo>
                    <a:lnTo>
                      <a:pt x="35" y="209"/>
                    </a:lnTo>
                    <a:lnTo>
                      <a:pt x="37" y="210"/>
                    </a:lnTo>
                    <a:lnTo>
                      <a:pt x="37" y="210"/>
                    </a:lnTo>
                    <a:lnTo>
                      <a:pt x="41" y="210"/>
                    </a:lnTo>
                    <a:lnTo>
                      <a:pt x="43" y="211"/>
                    </a:lnTo>
                    <a:lnTo>
                      <a:pt x="46" y="214"/>
                    </a:lnTo>
                    <a:lnTo>
                      <a:pt x="46" y="214"/>
                    </a:lnTo>
                    <a:lnTo>
                      <a:pt x="46" y="219"/>
                    </a:lnTo>
                    <a:lnTo>
                      <a:pt x="47" y="222"/>
                    </a:lnTo>
                    <a:lnTo>
                      <a:pt x="49" y="223"/>
                    </a:lnTo>
                    <a:lnTo>
                      <a:pt x="49" y="223"/>
                    </a:lnTo>
                    <a:lnTo>
                      <a:pt x="50" y="223"/>
                    </a:lnTo>
                    <a:lnTo>
                      <a:pt x="51" y="223"/>
                    </a:lnTo>
                    <a:lnTo>
                      <a:pt x="52" y="223"/>
                    </a:lnTo>
                    <a:lnTo>
                      <a:pt x="54" y="224"/>
                    </a:lnTo>
                    <a:lnTo>
                      <a:pt x="54" y="224"/>
                    </a:lnTo>
                    <a:lnTo>
                      <a:pt x="51" y="227"/>
                    </a:lnTo>
                    <a:lnTo>
                      <a:pt x="51" y="229"/>
                    </a:lnTo>
                    <a:lnTo>
                      <a:pt x="51" y="229"/>
                    </a:lnTo>
                    <a:lnTo>
                      <a:pt x="54" y="232"/>
                    </a:lnTo>
                    <a:lnTo>
                      <a:pt x="56" y="233"/>
                    </a:lnTo>
                    <a:lnTo>
                      <a:pt x="59" y="233"/>
                    </a:lnTo>
                    <a:lnTo>
                      <a:pt x="60" y="235"/>
                    </a:lnTo>
                    <a:lnTo>
                      <a:pt x="60" y="235"/>
                    </a:lnTo>
                    <a:lnTo>
                      <a:pt x="62" y="242"/>
                    </a:lnTo>
                    <a:lnTo>
                      <a:pt x="64" y="245"/>
                    </a:lnTo>
                    <a:lnTo>
                      <a:pt x="67" y="248"/>
                    </a:lnTo>
                    <a:lnTo>
                      <a:pt x="67" y="248"/>
                    </a:lnTo>
                    <a:lnTo>
                      <a:pt x="73" y="248"/>
                    </a:lnTo>
                    <a:lnTo>
                      <a:pt x="80" y="248"/>
                    </a:lnTo>
                    <a:lnTo>
                      <a:pt x="85" y="245"/>
                    </a:lnTo>
                    <a:lnTo>
                      <a:pt x="91" y="243"/>
                    </a:lnTo>
                    <a:lnTo>
                      <a:pt x="102" y="239"/>
                    </a:lnTo>
                    <a:lnTo>
                      <a:pt x="114" y="235"/>
                    </a:lnTo>
                    <a:lnTo>
                      <a:pt x="114" y="235"/>
                    </a:lnTo>
                    <a:lnTo>
                      <a:pt x="123" y="233"/>
                    </a:lnTo>
                    <a:lnTo>
                      <a:pt x="133" y="232"/>
                    </a:lnTo>
                    <a:lnTo>
                      <a:pt x="142" y="233"/>
                    </a:lnTo>
                    <a:lnTo>
                      <a:pt x="151" y="234"/>
                    </a:lnTo>
                    <a:lnTo>
                      <a:pt x="169" y="239"/>
                    </a:lnTo>
                    <a:lnTo>
                      <a:pt x="186" y="244"/>
                    </a:lnTo>
                    <a:lnTo>
                      <a:pt x="186" y="244"/>
                    </a:lnTo>
                    <a:lnTo>
                      <a:pt x="195" y="244"/>
                    </a:lnTo>
                    <a:lnTo>
                      <a:pt x="203" y="245"/>
                    </a:lnTo>
                    <a:lnTo>
                      <a:pt x="221" y="244"/>
                    </a:lnTo>
                    <a:lnTo>
                      <a:pt x="222" y="244"/>
                    </a:lnTo>
                    <a:lnTo>
                      <a:pt x="222" y="244"/>
                    </a:lnTo>
                    <a:lnTo>
                      <a:pt x="210" y="257"/>
                    </a:lnTo>
                    <a:lnTo>
                      <a:pt x="204" y="263"/>
                    </a:lnTo>
                    <a:lnTo>
                      <a:pt x="197" y="268"/>
                    </a:lnTo>
                    <a:lnTo>
                      <a:pt x="189" y="273"/>
                    </a:lnTo>
                    <a:lnTo>
                      <a:pt x="181" y="275"/>
                    </a:lnTo>
                    <a:lnTo>
                      <a:pt x="174" y="277"/>
                    </a:lnTo>
                    <a:lnTo>
                      <a:pt x="164" y="277"/>
                    </a:lnTo>
                    <a:lnTo>
                      <a:pt x="164" y="277"/>
                    </a:lnTo>
                    <a:lnTo>
                      <a:pt x="155" y="276"/>
                    </a:lnTo>
                    <a:lnTo>
                      <a:pt x="146" y="273"/>
                    </a:lnTo>
                    <a:lnTo>
                      <a:pt x="129" y="265"/>
                    </a:lnTo>
                    <a:lnTo>
                      <a:pt x="121" y="261"/>
                    </a:lnTo>
                    <a:lnTo>
                      <a:pt x="112" y="258"/>
                    </a:lnTo>
                    <a:lnTo>
                      <a:pt x="103" y="256"/>
                    </a:lnTo>
                    <a:lnTo>
                      <a:pt x="93" y="257"/>
                    </a:lnTo>
                    <a:lnTo>
                      <a:pt x="93" y="257"/>
                    </a:lnTo>
                    <a:lnTo>
                      <a:pt x="78" y="260"/>
                    </a:lnTo>
                    <a:lnTo>
                      <a:pt x="64" y="265"/>
                    </a:lnTo>
                    <a:lnTo>
                      <a:pt x="57" y="266"/>
                    </a:lnTo>
                    <a:lnTo>
                      <a:pt x="49" y="267"/>
                    </a:lnTo>
                    <a:lnTo>
                      <a:pt x="42" y="266"/>
                    </a:lnTo>
                    <a:lnTo>
                      <a:pt x="34" y="263"/>
                    </a:lnTo>
                    <a:lnTo>
                      <a:pt x="34" y="263"/>
                    </a:lnTo>
                    <a:lnTo>
                      <a:pt x="31" y="260"/>
                    </a:lnTo>
                    <a:lnTo>
                      <a:pt x="29" y="256"/>
                    </a:lnTo>
                    <a:lnTo>
                      <a:pt x="28" y="250"/>
                    </a:lnTo>
                    <a:lnTo>
                      <a:pt x="29" y="244"/>
                    </a:lnTo>
                    <a:lnTo>
                      <a:pt x="29" y="244"/>
                    </a:lnTo>
                    <a:lnTo>
                      <a:pt x="28" y="243"/>
                    </a:lnTo>
                    <a:lnTo>
                      <a:pt x="26" y="242"/>
                    </a:lnTo>
                    <a:lnTo>
                      <a:pt x="23" y="240"/>
                    </a:lnTo>
                    <a:lnTo>
                      <a:pt x="22" y="239"/>
                    </a:lnTo>
                    <a:lnTo>
                      <a:pt x="22" y="236"/>
                    </a:lnTo>
                    <a:lnTo>
                      <a:pt x="22" y="235"/>
                    </a:lnTo>
                    <a:lnTo>
                      <a:pt x="24" y="233"/>
                    </a:lnTo>
                    <a:lnTo>
                      <a:pt x="24" y="233"/>
                    </a:lnTo>
                    <a:lnTo>
                      <a:pt x="20" y="232"/>
                    </a:lnTo>
                    <a:lnTo>
                      <a:pt x="18" y="232"/>
                    </a:lnTo>
                    <a:lnTo>
                      <a:pt x="17" y="229"/>
                    </a:lnTo>
                    <a:lnTo>
                      <a:pt x="17" y="229"/>
                    </a:lnTo>
                    <a:lnTo>
                      <a:pt x="16" y="227"/>
                    </a:lnTo>
                    <a:lnTo>
                      <a:pt x="17" y="224"/>
                    </a:lnTo>
                    <a:lnTo>
                      <a:pt x="17" y="220"/>
                    </a:lnTo>
                    <a:lnTo>
                      <a:pt x="16" y="219"/>
                    </a:lnTo>
                    <a:lnTo>
                      <a:pt x="15" y="218"/>
                    </a:lnTo>
                    <a:lnTo>
                      <a:pt x="15" y="218"/>
                    </a:lnTo>
                    <a:lnTo>
                      <a:pt x="8" y="218"/>
                    </a:lnTo>
                    <a:lnTo>
                      <a:pt x="5" y="218"/>
                    </a:lnTo>
                    <a:lnTo>
                      <a:pt x="2" y="217"/>
                    </a:lnTo>
                    <a:lnTo>
                      <a:pt x="2" y="217"/>
                    </a:lnTo>
                    <a:lnTo>
                      <a:pt x="2" y="215"/>
                    </a:lnTo>
                    <a:lnTo>
                      <a:pt x="0" y="212"/>
                    </a:lnTo>
                    <a:lnTo>
                      <a:pt x="2" y="209"/>
                    </a:lnTo>
                    <a:lnTo>
                      <a:pt x="2" y="209"/>
                    </a:lnTo>
                    <a:lnTo>
                      <a:pt x="4" y="203"/>
                    </a:lnTo>
                    <a:lnTo>
                      <a:pt x="8" y="199"/>
                    </a:lnTo>
                    <a:lnTo>
                      <a:pt x="11" y="193"/>
                    </a:lnTo>
                    <a:lnTo>
                      <a:pt x="11" y="190"/>
                    </a:lnTo>
                    <a:lnTo>
                      <a:pt x="11" y="188"/>
                    </a:lnTo>
                    <a:lnTo>
                      <a:pt x="11" y="188"/>
                    </a:lnTo>
                    <a:lnTo>
                      <a:pt x="8" y="183"/>
                    </a:lnTo>
                    <a:lnTo>
                      <a:pt x="7" y="177"/>
                    </a:lnTo>
                    <a:lnTo>
                      <a:pt x="7" y="166"/>
                    </a:lnTo>
                    <a:lnTo>
                      <a:pt x="7" y="166"/>
                    </a:lnTo>
                    <a:lnTo>
                      <a:pt x="9" y="154"/>
                    </a:lnTo>
                    <a:lnTo>
                      <a:pt x="13" y="141"/>
                    </a:lnTo>
                    <a:lnTo>
                      <a:pt x="15" y="135"/>
                    </a:lnTo>
                    <a:lnTo>
                      <a:pt x="18" y="130"/>
                    </a:lnTo>
                    <a:lnTo>
                      <a:pt x="23" y="125"/>
                    </a:lnTo>
                    <a:lnTo>
                      <a:pt x="28" y="121"/>
                    </a:lnTo>
                    <a:lnTo>
                      <a:pt x="111" y="49"/>
                    </a:lnTo>
                    <a:lnTo>
                      <a:pt x="111" y="49"/>
                    </a:lnTo>
                    <a:lnTo>
                      <a:pt x="125" y="38"/>
                    </a:lnTo>
                    <a:lnTo>
                      <a:pt x="140" y="27"/>
                    </a:lnTo>
                    <a:lnTo>
                      <a:pt x="146" y="21"/>
                    </a:lnTo>
                    <a:lnTo>
                      <a:pt x="153" y="14"/>
                    </a:lnTo>
                    <a:lnTo>
                      <a:pt x="159" y="7"/>
                    </a:lnTo>
                    <a:lnTo>
                      <a:pt x="163" y="0"/>
                    </a:lnTo>
                    <a:lnTo>
                      <a:pt x="163" y="0"/>
                    </a:lnTo>
                    <a:lnTo>
                      <a:pt x="168" y="7"/>
                    </a:lnTo>
                    <a:lnTo>
                      <a:pt x="170" y="17"/>
                    </a:lnTo>
                    <a:lnTo>
                      <a:pt x="171" y="26"/>
                    </a:lnTo>
                    <a:lnTo>
                      <a:pt x="170" y="30"/>
                    </a:lnTo>
                    <a:lnTo>
                      <a:pt x="168"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32">
                <a:extLst>
                  <a:ext uri="{FF2B5EF4-FFF2-40B4-BE49-F238E27FC236}">
                    <a16:creationId xmlns:a16="http://schemas.microsoft.com/office/drawing/2014/main" id="{93AD87B1-6A46-5E46-B36B-F1D7EBEE6C34}"/>
                  </a:ext>
                </a:extLst>
              </p:cNvPr>
              <p:cNvSpPr>
                <a:spLocks/>
              </p:cNvSpPr>
              <p:nvPr userDrawn="1"/>
            </p:nvSpPr>
            <p:spPr bwMode="auto">
              <a:xfrm>
                <a:off x="8247063" y="350838"/>
                <a:ext cx="176213" cy="220662"/>
              </a:xfrm>
              <a:custGeom>
                <a:avLst/>
                <a:gdLst>
                  <a:gd name="T0" fmla="*/ 163 w 222"/>
                  <a:gd name="T1" fmla="*/ 41 h 277"/>
                  <a:gd name="T2" fmla="*/ 119 w 222"/>
                  <a:gd name="T3" fmla="*/ 82 h 277"/>
                  <a:gd name="T4" fmla="*/ 47 w 222"/>
                  <a:gd name="T5" fmla="*/ 143 h 277"/>
                  <a:gd name="T6" fmla="*/ 40 w 222"/>
                  <a:gd name="T7" fmla="*/ 160 h 277"/>
                  <a:gd name="T8" fmla="*/ 40 w 222"/>
                  <a:gd name="T9" fmla="*/ 180 h 277"/>
                  <a:gd name="T10" fmla="*/ 41 w 222"/>
                  <a:gd name="T11" fmla="*/ 191 h 277"/>
                  <a:gd name="T12" fmla="*/ 34 w 222"/>
                  <a:gd name="T13" fmla="*/ 205 h 277"/>
                  <a:gd name="T14" fmla="*/ 35 w 222"/>
                  <a:gd name="T15" fmla="*/ 209 h 277"/>
                  <a:gd name="T16" fmla="*/ 41 w 222"/>
                  <a:gd name="T17" fmla="*/ 210 h 277"/>
                  <a:gd name="T18" fmla="*/ 46 w 222"/>
                  <a:gd name="T19" fmla="*/ 214 h 277"/>
                  <a:gd name="T20" fmla="*/ 49 w 222"/>
                  <a:gd name="T21" fmla="*/ 223 h 277"/>
                  <a:gd name="T22" fmla="*/ 51 w 222"/>
                  <a:gd name="T23" fmla="*/ 223 h 277"/>
                  <a:gd name="T24" fmla="*/ 54 w 222"/>
                  <a:gd name="T25" fmla="*/ 224 h 277"/>
                  <a:gd name="T26" fmla="*/ 51 w 222"/>
                  <a:gd name="T27" fmla="*/ 229 h 277"/>
                  <a:gd name="T28" fmla="*/ 59 w 222"/>
                  <a:gd name="T29" fmla="*/ 233 h 277"/>
                  <a:gd name="T30" fmla="*/ 62 w 222"/>
                  <a:gd name="T31" fmla="*/ 242 h 277"/>
                  <a:gd name="T32" fmla="*/ 67 w 222"/>
                  <a:gd name="T33" fmla="*/ 248 h 277"/>
                  <a:gd name="T34" fmla="*/ 85 w 222"/>
                  <a:gd name="T35" fmla="*/ 245 h 277"/>
                  <a:gd name="T36" fmla="*/ 114 w 222"/>
                  <a:gd name="T37" fmla="*/ 235 h 277"/>
                  <a:gd name="T38" fmla="*/ 133 w 222"/>
                  <a:gd name="T39" fmla="*/ 232 h 277"/>
                  <a:gd name="T40" fmla="*/ 169 w 222"/>
                  <a:gd name="T41" fmla="*/ 239 h 277"/>
                  <a:gd name="T42" fmla="*/ 195 w 222"/>
                  <a:gd name="T43" fmla="*/ 244 h 277"/>
                  <a:gd name="T44" fmla="*/ 222 w 222"/>
                  <a:gd name="T45" fmla="*/ 244 h 277"/>
                  <a:gd name="T46" fmla="*/ 204 w 222"/>
                  <a:gd name="T47" fmla="*/ 263 h 277"/>
                  <a:gd name="T48" fmla="*/ 181 w 222"/>
                  <a:gd name="T49" fmla="*/ 275 h 277"/>
                  <a:gd name="T50" fmla="*/ 164 w 222"/>
                  <a:gd name="T51" fmla="*/ 277 h 277"/>
                  <a:gd name="T52" fmla="*/ 129 w 222"/>
                  <a:gd name="T53" fmla="*/ 265 h 277"/>
                  <a:gd name="T54" fmla="*/ 103 w 222"/>
                  <a:gd name="T55" fmla="*/ 256 h 277"/>
                  <a:gd name="T56" fmla="*/ 78 w 222"/>
                  <a:gd name="T57" fmla="*/ 260 h 277"/>
                  <a:gd name="T58" fmla="*/ 49 w 222"/>
                  <a:gd name="T59" fmla="*/ 267 h 277"/>
                  <a:gd name="T60" fmla="*/ 34 w 222"/>
                  <a:gd name="T61" fmla="*/ 263 h 277"/>
                  <a:gd name="T62" fmla="*/ 28 w 222"/>
                  <a:gd name="T63" fmla="*/ 250 h 277"/>
                  <a:gd name="T64" fmla="*/ 28 w 222"/>
                  <a:gd name="T65" fmla="*/ 243 h 277"/>
                  <a:gd name="T66" fmla="*/ 22 w 222"/>
                  <a:gd name="T67" fmla="*/ 239 h 277"/>
                  <a:gd name="T68" fmla="*/ 24 w 222"/>
                  <a:gd name="T69" fmla="*/ 233 h 277"/>
                  <a:gd name="T70" fmla="*/ 18 w 222"/>
                  <a:gd name="T71" fmla="*/ 232 h 277"/>
                  <a:gd name="T72" fmla="*/ 16 w 222"/>
                  <a:gd name="T73" fmla="*/ 227 h 277"/>
                  <a:gd name="T74" fmla="*/ 16 w 222"/>
                  <a:gd name="T75" fmla="*/ 219 h 277"/>
                  <a:gd name="T76" fmla="*/ 8 w 222"/>
                  <a:gd name="T77" fmla="*/ 218 h 277"/>
                  <a:gd name="T78" fmla="*/ 2 w 222"/>
                  <a:gd name="T79" fmla="*/ 217 h 277"/>
                  <a:gd name="T80" fmla="*/ 2 w 222"/>
                  <a:gd name="T81" fmla="*/ 209 h 277"/>
                  <a:gd name="T82" fmla="*/ 8 w 222"/>
                  <a:gd name="T83" fmla="*/ 199 h 277"/>
                  <a:gd name="T84" fmla="*/ 11 w 222"/>
                  <a:gd name="T85" fmla="*/ 188 h 277"/>
                  <a:gd name="T86" fmla="*/ 7 w 222"/>
                  <a:gd name="T87" fmla="*/ 177 h 277"/>
                  <a:gd name="T88" fmla="*/ 9 w 222"/>
                  <a:gd name="T89" fmla="*/ 154 h 277"/>
                  <a:gd name="T90" fmla="*/ 18 w 222"/>
                  <a:gd name="T91" fmla="*/ 130 h 277"/>
                  <a:gd name="T92" fmla="*/ 111 w 222"/>
                  <a:gd name="T93" fmla="*/ 49 h 277"/>
                  <a:gd name="T94" fmla="*/ 140 w 222"/>
                  <a:gd name="T95" fmla="*/ 27 h 277"/>
                  <a:gd name="T96" fmla="*/ 159 w 222"/>
                  <a:gd name="T97" fmla="*/ 7 h 277"/>
                  <a:gd name="T98" fmla="*/ 168 w 222"/>
                  <a:gd name="T99" fmla="*/ 7 h 277"/>
                  <a:gd name="T100" fmla="*/ 170 w 222"/>
                  <a:gd name="T101" fmla="*/ 3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2" h="277">
                    <a:moveTo>
                      <a:pt x="168" y="35"/>
                    </a:moveTo>
                    <a:lnTo>
                      <a:pt x="168" y="35"/>
                    </a:lnTo>
                    <a:lnTo>
                      <a:pt x="163" y="41"/>
                    </a:lnTo>
                    <a:lnTo>
                      <a:pt x="158" y="47"/>
                    </a:lnTo>
                    <a:lnTo>
                      <a:pt x="146" y="60"/>
                    </a:lnTo>
                    <a:lnTo>
                      <a:pt x="119" y="82"/>
                    </a:lnTo>
                    <a:lnTo>
                      <a:pt x="51" y="139"/>
                    </a:lnTo>
                    <a:lnTo>
                      <a:pt x="51" y="139"/>
                    </a:lnTo>
                    <a:lnTo>
                      <a:pt x="47" y="143"/>
                    </a:lnTo>
                    <a:lnTo>
                      <a:pt x="43" y="149"/>
                    </a:lnTo>
                    <a:lnTo>
                      <a:pt x="41" y="155"/>
                    </a:lnTo>
                    <a:lnTo>
                      <a:pt x="40" y="160"/>
                    </a:lnTo>
                    <a:lnTo>
                      <a:pt x="39" y="167"/>
                    </a:lnTo>
                    <a:lnTo>
                      <a:pt x="39" y="173"/>
                    </a:lnTo>
                    <a:lnTo>
                      <a:pt x="40" y="180"/>
                    </a:lnTo>
                    <a:lnTo>
                      <a:pt x="41" y="185"/>
                    </a:lnTo>
                    <a:lnTo>
                      <a:pt x="41" y="185"/>
                    </a:lnTo>
                    <a:lnTo>
                      <a:pt x="41" y="191"/>
                    </a:lnTo>
                    <a:lnTo>
                      <a:pt x="39" y="195"/>
                    </a:lnTo>
                    <a:lnTo>
                      <a:pt x="37" y="200"/>
                    </a:lnTo>
                    <a:lnTo>
                      <a:pt x="34" y="205"/>
                    </a:lnTo>
                    <a:lnTo>
                      <a:pt x="34" y="205"/>
                    </a:lnTo>
                    <a:lnTo>
                      <a:pt x="34" y="208"/>
                    </a:lnTo>
                    <a:lnTo>
                      <a:pt x="35" y="209"/>
                    </a:lnTo>
                    <a:lnTo>
                      <a:pt x="37" y="210"/>
                    </a:lnTo>
                    <a:lnTo>
                      <a:pt x="37" y="210"/>
                    </a:lnTo>
                    <a:lnTo>
                      <a:pt x="41" y="210"/>
                    </a:lnTo>
                    <a:lnTo>
                      <a:pt x="43" y="211"/>
                    </a:lnTo>
                    <a:lnTo>
                      <a:pt x="46" y="214"/>
                    </a:lnTo>
                    <a:lnTo>
                      <a:pt x="46" y="214"/>
                    </a:lnTo>
                    <a:lnTo>
                      <a:pt x="46" y="219"/>
                    </a:lnTo>
                    <a:lnTo>
                      <a:pt x="47" y="222"/>
                    </a:lnTo>
                    <a:lnTo>
                      <a:pt x="49" y="223"/>
                    </a:lnTo>
                    <a:lnTo>
                      <a:pt x="49" y="223"/>
                    </a:lnTo>
                    <a:lnTo>
                      <a:pt x="50" y="223"/>
                    </a:lnTo>
                    <a:lnTo>
                      <a:pt x="51" y="223"/>
                    </a:lnTo>
                    <a:lnTo>
                      <a:pt x="52" y="223"/>
                    </a:lnTo>
                    <a:lnTo>
                      <a:pt x="54" y="224"/>
                    </a:lnTo>
                    <a:lnTo>
                      <a:pt x="54" y="224"/>
                    </a:lnTo>
                    <a:lnTo>
                      <a:pt x="51" y="227"/>
                    </a:lnTo>
                    <a:lnTo>
                      <a:pt x="51" y="229"/>
                    </a:lnTo>
                    <a:lnTo>
                      <a:pt x="51" y="229"/>
                    </a:lnTo>
                    <a:lnTo>
                      <a:pt x="54" y="232"/>
                    </a:lnTo>
                    <a:lnTo>
                      <a:pt x="56" y="233"/>
                    </a:lnTo>
                    <a:lnTo>
                      <a:pt x="59" y="233"/>
                    </a:lnTo>
                    <a:lnTo>
                      <a:pt x="60" y="235"/>
                    </a:lnTo>
                    <a:lnTo>
                      <a:pt x="60" y="235"/>
                    </a:lnTo>
                    <a:lnTo>
                      <a:pt x="62" y="242"/>
                    </a:lnTo>
                    <a:lnTo>
                      <a:pt x="64" y="245"/>
                    </a:lnTo>
                    <a:lnTo>
                      <a:pt x="67" y="248"/>
                    </a:lnTo>
                    <a:lnTo>
                      <a:pt x="67" y="248"/>
                    </a:lnTo>
                    <a:lnTo>
                      <a:pt x="73" y="248"/>
                    </a:lnTo>
                    <a:lnTo>
                      <a:pt x="80" y="248"/>
                    </a:lnTo>
                    <a:lnTo>
                      <a:pt x="85" y="245"/>
                    </a:lnTo>
                    <a:lnTo>
                      <a:pt x="91" y="243"/>
                    </a:lnTo>
                    <a:lnTo>
                      <a:pt x="102" y="239"/>
                    </a:lnTo>
                    <a:lnTo>
                      <a:pt x="114" y="235"/>
                    </a:lnTo>
                    <a:lnTo>
                      <a:pt x="114" y="235"/>
                    </a:lnTo>
                    <a:lnTo>
                      <a:pt x="123" y="233"/>
                    </a:lnTo>
                    <a:lnTo>
                      <a:pt x="133" y="232"/>
                    </a:lnTo>
                    <a:lnTo>
                      <a:pt x="142" y="233"/>
                    </a:lnTo>
                    <a:lnTo>
                      <a:pt x="151" y="234"/>
                    </a:lnTo>
                    <a:lnTo>
                      <a:pt x="169" y="239"/>
                    </a:lnTo>
                    <a:lnTo>
                      <a:pt x="186" y="244"/>
                    </a:lnTo>
                    <a:lnTo>
                      <a:pt x="186" y="244"/>
                    </a:lnTo>
                    <a:lnTo>
                      <a:pt x="195" y="244"/>
                    </a:lnTo>
                    <a:lnTo>
                      <a:pt x="203" y="245"/>
                    </a:lnTo>
                    <a:lnTo>
                      <a:pt x="221" y="244"/>
                    </a:lnTo>
                    <a:lnTo>
                      <a:pt x="222" y="244"/>
                    </a:lnTo>
                    <a:lnTo>
                      <a:pt x="222" y="244"/>
                    </a:lnTo>
                    <a:lnTo>
                      <a:pt x="210" y="257"/>
                    </a:lnTo>
                    <a:lnTo>
                      <a:pt x="204" y="263"/>
                    </a:lnTo>
                    <a:lnTo>
                      <a:pt x="197" y="268"/>
                    </a:lnTo>
                    <a:lnTo>
                      <a:pt x="189" y="273"/>
                    </a:lnTo>
                    <a:lnTo>
                      <a:pt x="181" y="275"/>
                    </a:lnTo>
                    <a:lnTo>
                      <a:pt x="174" y="277"/>
                    </a:lnTo>
                    <a:lnTo>
                      <a:pt x="164" y="277"/>
                    </a:lnTo>
                    <a:lnTo>
                      <a:pt x="164" y="277"/>
                    </a:lnTo>
                    <a:lnTo>
                      <a:pt x="155" y="276"/>
                    </a:lnTo>
                    <a:lnTo>
                      <a:pt x="146" y="273"/>
                    </a:lnTo>
                    <a:lnTo>
                      <a:pt x="129" y="265"/>
                    </a:lnTo>
                    <a:lnTo>
                      <a:pt x="121" y="261"/>
                    </a:lnTo>
                    <a:lnTo>
                      <a:pt x="112" y="258"/>
                    </a:lnTo>
                    <a:lnTo>
                      <a:pt x="103" y="256"/>
                    </a:lnTo>
                    <a:lnTo>
                      <a:pt x="93" y="257"/>
                    </a:lnTo>
                    <a:lnTo>
                      <a:pt x="93" y="257"/>
                    </a:lnTo>
                    <a:lnTo>
                      <a:pt x="78" y="260"/>
                    </a:lnTo>
                    <a:lnTo>
                      <a:pt x="64" y="265"/>
                    </a:lnTo>
                    <a:lnTo>
                      <a:pt x="57" y="266"/>
                    </a:lnTo>
                    <a:lnTo>
                      <a:pt x="49" y="267"/>
                    </a:lnTo>
                    <a:lnTo>
                      <a:pt x="42" y="266"/>
                    </a:lnTo>
                    <a:lnTo>
                      <a:pt x="34" y="263"/>
                    </a:lnTo>
                    <a:lnTo>
                      <a:pt x="34" y="263"/>
                    </a:lnTo>
                    <a:lnTo>
                      <a:pt x="31" y="260"/>
                    </a:lnTo>
                    <a:lnTo>
                      <a:pt x="29" y="256"/>
                    </a:lnTo>
                    <a:lnTo>
                      <a:pt x="28" y="250"/>
                    </a:lnTo>
                    <a:lnTo>
                      <a:pt x="29" y="244"/>
                    </a:lnTo>
                    <a:lnTo>
                      <a:pt x="29" y="244"/>
                    </a:lnTo>
                    <a:lnTo>
                      <a:pt x="28" y="243"/>
                    </a:lnTo>
                    <a:lnTo>
                      <a:pt x="26" y="242"/>
                    </a:lnTo>
                    <a:lnTo>
                      <a:pt x="23" y="240"/>
                    </a:lnTo>
                    <a:lnTo>
                      <a:pt x="22" y="239"/>
                    </a:lnTo>
                    <a:lnTo>
                      <a:pt x="22" y="236"/>
                    </a:lnTo>
                    <a:lnTo>
                      <a:pt x="22" y="235"/>
                    </a:lnTo>
                    <a:lnTo>
                      <a:pt x="24" y="233"/>
                    </a:lnTo>
                    <a:lnTo>
                      <a:pt x="24" y="233"/>
                    </a:lnTo>
                    <a:lnTo>
                      <a:pt x="20" y="232"/>
                    </a:lnTo>
                    <a:lnTo>
                      <a:pt x="18" y="232"/>
                    </a:lnTo>
                    <a:lnTo>
                      <a:pt x="17" y="229"/>
                    </a:lnTo>
                    <a:lnTo>
                      <a:pt x="17" y="229"/>
                    </a:lnTo>
                    <a:lnTo>
                      <a:pt x="16" y="227"/>
                    </a:lnTo>
                    <a:lnTo>
                      <a:pt x="17" y="224"/>
                    </a:lnTo>
                    <a:lnTo>
                      <a:pt x="17" y="220"/>
                    </a:lnTo>
                    <a:lnTo>
                      <a:pt x="16" y="219"/>
                    </a:lnTo>
                    <a:lnTo>
                      <a:pt x="15" y="218"/>
                    </a:lnTo>
                    <a:lnTo>
                      <a:pt x="15" y="218"/>
                    </a:lnTo>
                    <a:lnTo>
                      <a:pt x="8" y="218"/>
                    </a:lnTo>
                    <a:lnTo>
                      <a:pt x="5" y="218"/>
                    </a:lnTo>
                    <a:lnTo>
                      <a:pt x="2" y="217"/>
                    </a:lnTo>
                    <a:lnTo>
                      <a:pt x="2" y="217"/>
                    </a:lnTo>
                    <a:lnTo>
                      <a:pt x="2" y="215"/>
                    </a:lnTo>
                    <a:lnTo>
                      <a:pt x="0" y="212"/>
                    </a:lnTo>
                    <a:lnTo>
                      <a:pt x="2" y="209"/>
                    </a:lnTo>
                    <a:lnTo>
                      <a:pt x="2" y="209"/>
                    </a:lnTo>
                    <a:lnTo>
                      <a:pt x="4" y="203"/>
                    </a:lnTo>
                    <a:lnTo>
                      <a:pt x="8" y="199"/>
                    </a:lnTo>
                    <a:lnTo>
                      <a:pt x="11" y="193"/>
                    </a:lnTo>
                    <a:lnTo>
                      <a:pt x="11" y="190"/>
                    </a:lnTo>
                    <a:lnTo>
                      <a:pt x="11" y="188"/>
                    </a:lnTo>
                    <a:lnTo>
                      <a:pt x="11" y="188"/>
                    </a:lnTo>
                    <a:lnTo>
                      <a:pt x="8" y="183"/>
                    </a:lnTo>
                    <a:lnTo>
                      <a:pt x="7" y="177"/>
                    </a:lnTo>
                    <a:lnTo>
                      <a:pt x="7" y="166"/>
                    </a:lnTo>
                    <a:lnTo>
                      <a:pt x="7" y="166"/>
                    </a:lnTo>
                    <a:lnTo>
                      <a:pt x="9" y="154"/>
                    </a:lnTo>
                    <a:lnTo>
                      <a:pt x="13" y="141"/>
                    </a:lnTo>
                    <a:lnTo>
                      <a:pt x="15" y="135"/>
                    </a:lnTo>
                    <a:lnTo>
                      <a:pt x="18" y="130"/>
                    </a:lnTo>
                    <a:lnTo>
                      <a:pt x="23" y="125"/>
                    </a:lnTo>
                    <a:lnTo>
                      <a:pt x="28" y="121"/>
                    </a:lnTo>
                    <a:lnTo>
                      <a:pt x="111" y="49"/>
                    </a:lnTo>
                    <a:lnTo>
                      <a:pt x="111" y="49"/>
                    </a:lnTo>
                    <a:lnTo>
                      <a:pt x="125" y="38"/>
                    </a:lnTo>
                    <a:lnTo>
                      <a:pt x="140" y="27"/>
                    </a:lnTo>
                    <a:lnTo>
                      <a:pt x="146" y="21"/>
                    </a:lnTo>
                    <a:lnTo>
                      <a:pt x="153" y="14"/>
                    </a:lnTo>
                    <a:lnTo>
                      <a:pt x="159" y="7"/>
                    </a:lnTo>
                    <a:lnTo>
                      <a:pt x="163" y="0"/>
                    </a:lnTo>
                    <a:lnTo>
                      <a:pt x="163" y="0"/>
                    </a:lnTo>
                    <a:lnTo>
                      <a:pt x="168" y="7"/>
                    </a:lnTo>
                    <a:lnTo>
                      <a:pt x="170" y="17"/>
                    </a:lnTo>
                    <a:lnTo>
                      <a:pt x="171" y="26"/>
                    </a:lnTo>
                    <a:lnTo>
                      <a:pt x="170" y="30"/>
                    </a:lnTo>
                    <a:lnTo>
                      <a:pt x="168" y="3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33">
                <a:extLst>
                  <a:ext uri="{FF2B5EF4-FFF2-40B4-BE49-F238E27FC236}">
                    <a16:creationId xmlns:a16="http://schemas.microsoft.com/office/drawing/2014/main" id="{B74B611F-DB57-EB4C-82DB-07D0D1B85658}"/>
                  </a:ext>
                </a:extLst>
              </p:cNvPr>
              <p:cNvSpPr>
                <a:spLocks/>
              </p:cNvSpPr>
              <p:nvPr userDrawn="1"/>
            </p:nvSpPr>
            <p:spPr bwMode="auto">
              <a:xfrm>
                <a:off x="8027988" y="538162"/>
                <a:ext cx="212725" cy="174625"/>
              </a:xfrm>
              <a:custGeom>
                <a:avLst/>
                <a:gdLst>
                  <a:gd name="T0" fmla="*/ 188 w 270"/>
                  <a:gd name="T1" fmla="*/ 47 h 220"/>
                  <a:gd name="T2" fmla="*/ 241 w 270"/>
                  <a:gd name="T3" fmla="*/ 70 h 220"/>
                  <a:gd name="T4" fmla="*/ 258 w 270"/>
                  <a:gd name="T5" fmla="*/ 81 h 220"/>
                  <a:gd name="T6" fmla="*/ 265 w 270"/>
                  <a:gd name="T7" fmla="*/ 89 h 220"/>
                  <a:gd name="T8" fmla="*/ 267 w 270"/>
                  <a:gd name="T9" fmla="*/ 99 h 220"/>
                  <a:gd name="T10" fmla="*/ 265 w 270"/>
                  <a:gd name="T11" fmla="*/ 104 h 220"/>
                  <a:gd name="T12" fmla="*/ 256 w 270"/>
                  <a:gd name="T13" fmla="*/ 118 h 220"/>
                  <a:gd name="T14" fmla="*/ 240 w 270"/>
                  <a:gd name="T15" fmla="*/ 132 h 220"/>
                  <a:gd name="T16" fmla="*/ 227 w 270"/>
                  <a:gd name="T17" fmla="*/ 146 h 220"/>
                  <a:gd name="T18" fmla="*/ 223 w 270"/>
                  <a:gd name="T19" fmla="*/ 157 h 220"/>
                  <a:gd name="T20" fmla="*/ 224 w 270"/>
                  <a:gd name="T21" fmla="*/ 168 h 220"/>
                  <a:gd name="T22" fmla="*/ 227 w 270"/>
                  <a:gd name="T23" fmla="*/ 178 h 220"/>
                  <a:gd name="T24" fmla="*/ 235 w 270"/>
                  <a:gd name="T25" fmla="*/ 189 h 220"/>
                  <a:gd name="T26" fmla="*/ 242 w 270"/>
                  <a:gd name="T27" fmla="*/ 195 h 220"/>
                  <a:gd name="T28" fmla="*/ 247 w 270"/>
                  <a:gd name="T29" fmla="*/ 196 h 220"/>
                  <a:gd name="T30" fmla="*/ 257 w 270"/>
                  <a:gd name="T31" fmla="*/ 199 h 220"/>
                  <a:gd name="T32" fmla="*/ 267 w 270"/>
                  <a:gd name="T33" fmla="*/ 196 h 220"/>
                  <a:gd name="T34" fmla="*/ 270 w 270"/>
                  <a:gd name="T35" fmla="*/ 200 h 220"/>
                  <a:gd name="T36" fmla="*/ 267 w 270"/>
                  <a:gd name="T37" fmla="*/ 203 h 220"/>
                  <a:gd name="T38" fmla="*/ 254 w 270"/>
                  <a:gd name="T39" fmla="*/ 211 h 220"/>
                  <a:gd name="T40" fmla="*/ 239 w 270"/>
                  <a:gd name="T41" fmla="*/ 218 h 220"/>
                  <a:gd name="T42" fmla="*/ 223 w 270"/>
                  <a:gd name="T43" fmla="*/ 220 h 220"/>
                  <a:gd name="T44" fmla="*/ 207 w 270"/>
                  <a:gd name="T45" fmla="*/ 215 h 220"/>
                  <a:gd name="T46" fmla="*/ 201 w 270"/>
                  <a:gd name="T47" fmla="*/ 211 h 220"/>
                  <a:gd name="T48" fmla="*/ 190 w 270"/>
                  <a:gd name="T49" fmla="*/ 197 h 220"/>
                  <a:gd name="T50" fmla="*/ 188 w 270"/>
                  <a:gd name="T51" fmla="*/ 189 h 220"/>
                  <a:gd name="T52" fmla="*/ 188 w 270"/>
                  <a:gd name="T53" fmla="*/ 178 h 220"/>
                  <a:gd name="T54" fmla="*/ 190 w 270"/>
                  <a:gd name="T55" fmla="*/ 169 h 220"/>
                  <a:gd name="T56" fmla="*/ 202 w 270"/>
                  <a:gd name="T57" fmla="*/ 153 h 220"/>
                  <a:gd name="T58" fmla="*/ 223 w 270"/>
                  <a:gd name="T59" fmla="*/ 133 h 220"/>
                  <a:gd name="T60" fmla="*/ 229 w 270"/>
                  <a:gd name="T61" fmla="*/ 125 h 220"/>
                  <a:gd name="T62" fmla="*/ 232 w 270"/>
                  <a:gd name="T63" fmla="*/ 115 h 220"/>
                  <a:gd name="T64" fmla="*/ 231 w 270"/>
                  <a:gd name="T65" fmla="*/ 111 h 220"/>
                  <a:gd name="T66" fmla="*/ 225 w 270"/>
                  <a:gd name="T67" fmla="*/ 103 h 220"/>
                  <a:gd name="T68" fmla="*/ 219 w 270"/>
                  <a:gd name="T69" fmla="*/ 98 h 220"/>
                  <a:gd name="T70" fmla="*/ 176 w 270"/>
                  <a:gd name="T71" fmla="*/ 75 h 220"/>
                  <a:gd name="T72" fmla="*/ 130 w 270"/>
                  <a:gd name="T73" fmla="*/ 57 h 220"/>
                  <a:gd name="T74" fmla="*/ 84 w 270"/>
                  <a:gd name="T75" fmla="*/ 41 h 220"/>
                  <a:gd name="T76" fmla="*/ 38 w 270"/>
                  <a:gd name="T77" fmla="*/ 27 h 220"/>
                  <a:gd name="T78" fmla="*/ 19 w 270"/>
                  <a:gd name="T79" fmla="*/ 25 h 220"/>
                  <a:gd name="T80" fmla="*/ 10 w 270"/>
                  <a:gd name="T81" fmla="*/ 27 h 220"/>
                  <a:gd name="T82" fmla="*/ 4 w 270"/>
                  <a:gd name="T83" fmla="*/ 33 h 220"/>
                  <a:gd name="T84" fmla="*/ 4 w 270"/>
                  <a:gd name="T85" fmla="*/ 33 h 220"/>
                  <a:gd name="T86" fmla="*/ 1 w 270"/>
                  <a:gd name="T87" fmla="*/ 33 h 220"/>
                  <a:gd name="T88" fmla="*/ 0 w 270"/>
                  <a:gd name="T89" fmla="*/ 25 h 220"/>
                  <a:gd name="T90" fmla="*/ 3 w 270"/>
                  <a:gd name="T91" fmla="*/ 17 h 220"/>
                  <a:gd name="T92" fmla="*/ 12 w 270"/>
                  <a:gd name="T93" fmla="*/ 6 h 220"/>
                  <a:gd name="T94" fmla="*/ 17 w 270"/>
                  <a:gd name="T95" fmla="*/ 3 h 220"/>
                  <a:gd name="T96" fmla="*/ 30 w 270"/>
                  <a:gd name="T97" fmla="*/ 0 h 220"/>
                  <a:gd name="T98" fmla="*/ 67 w 270"/>
                  <a:gd name="T99" fmla="*/ 6 h 220"/>
                  <a:gd name="T100" fmla="*/ 98 w 270"/>
                  <a:gd name="T101" fmla="*/ 15 h 220"/>
                  <a:gd name="T102" fmla="*/ 159 w 270"/>
                  <a:gd name="T103" fmla="*/ 35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70" h="220">
                    <a:moveTo>
                      <a:pt x="188" y="47"/>
                    </a:moveTo>
                    <a:lnTo>
                      <a:pt x="188" y="47"/>
                    </a:lnTo>
                    <a:lnTo>
                      <a:pt x="224" y="63"/>
                    </a:lnTo>
                    <a:lnTo>
                      <a:pt x="241" y="70"/>
                    </a:lnTo>
                    <a:lnTo>
                      <a:pt x="258" y="81"/>
                    </a:lnTo>
                    <a:lnTo>
                      <a:pt x="258" y="81"/>
                    </a:lnTo>
                    <a:lnTo>
                      <a:pt x="262" y="84"/>
                    </a:lnTo>
                    <a:lnTo>
                      <a:pt x="265" y="89"/>
                    </a:lnTo>
                    <a:lnTo>
                      <a:pt x="266" y="94"/>
                    </a:lnTo>
                    <a:lnTo>
                      <a:pt x="267" y="99"/>
                    </a:lnTo>
                    <a:lnTo>
                      <a:pt x="267" y="99"/>
                    </a:lnTo>
                    <a:lnTo>
                      <a:pt x="265" y="104"/>
                    </a:lnTo>
                    <a:lnTo>
                      <a:pt x="263" y="109"/>
                    </a:lnTo>
                    <a:lnTo>
                      <a:pt x="256" y="118"/>
                    </a:lnTo>
                    <a:lnTo>
                      <a:pt x="248" y="125"/>
                    </a:lnTo>
                    <a:lnTo>
                      <a:pt x="240" y="132"/>
                    </a:lnTo>
                    <a:lnTo>
                      <a:pt x="233" y="138"/>
                    </a:lnTo>
                    <a:lnTo>
                      <a:pt x="227" y="146"/>
                    </a:lnTo>
                    <a:lnTo>
                      <a:pt x="225" y="151"/>
                    </a:lnTo>
                    <a:lnTo>
                      <a:pt x="223" y="157"/>
                    </a:lnTo>
                    <a:lnTo>
                      <a:pt x="223" y="162"/>
                    </a:lnTo>
                    <a:lnTo>
                      <a:pt x="224" y="168"/>
                    </a:lnTo>
                    <a:lnTo>
                      <a:pt x="224" y="168"/>
                    </a:lnTo>
                    <a:lnTo>
                      <a:pt x="227" y="178"/>
                    </a:lnTo>
                    <a:lnTo>
                      <a:pt x="231" y="186"/>
                    </a:lnTo>
                    <a:lnTo>
                      <a:pt x="235" y="189"/>
                    </a:lnTo>
                    <a:lnTo>
                      <a:pt x="239" y="193"/>
                    </a:lnTo>
                    <a:lnTo>
                      <a:pt x="242" y="195"/>
                    </a:lnTo>
                    <a:lnTo>
                      <a:pt x="247" y="196"/>
                    </a:lnTo>
                    <a:lnTo>
                      <a:pt x="247" y="196"/>
                    </a:lnTo>
                    <a:lnTo>
                      <a:pt x="253" y="197"/>
                    </a:lnTo>
                    <a:lnTo>
                      <a:pt x="257" y="199"/>
                    </a:lnTo>
                    <a:lnTo>
                      <a:pt x="262" y="197"/>
                    </a:lnTo>
                    <a:lnTo>
                      <a:pt x="267" y="196"/>
                    </a:lnTo>
                    <a:lnTo>
                      <a:pt x="267" y="196"/>
                    </a:lnTo>
                    <a:lnTo>
                      <a:pt x="270" y="200"/>
                    </a:lnTo>
                    <a:lnTo>
                      <a:pt x="270" y="202"/>
                    </a:lnTo>
                    <a:lnTo>
                      <a:pt x="267" y="203"/>
                    </a:lnTo>
                    <a:lnTo>
                      <a:pt x="267" y="203"/>
                    </a:lnTo>
                    <a:lnTo>
                      <a:pt x="254" y="211"/>
                    </a:lnTo>
                    <a:lnTo>
                      <a:pt x="246" y="214"/>
                    </a:lnTo>
                    <a:lnTo>
                      <a:pt x="239" y="218"/>
                    </a:lnTo>
                    <a:lnTo>
                      <a:pt x="231" y="219"/>
                    </a:lnTo>
                    <a:lnTo>
                      <a:pt x="223" y="220"/>
                    </a:lnTo>
                    <a:lnTo>
                      <a:pt x="215" y="219"/>
                    </a:lnTo>
                    <a:lnTo>
                      <a:pt x="207" y="215"/>
                    </a:lnTo>
                    <a:lnTo>
                      <a:pt x="207" y="215"/>
                    </a:lnTo>
                    <a:lnTo>
                      <a:pt x="201" y="211"/>
                    </a:lnTo>
                    <a:lnTo>
                      <a:pt x="195" y="204"/>
                    </a:lnTo>
                    <a:lnTo>
                      <a:pt x="190" y="197"/>
                    </a:lnTo>
                    <a:lnTo>
                      <a:pt x="188" y="189"/>
                    </a:lnTo>
                    <a:lnTo>
                      <a:pt x="188" y="189"/>
                    </a:lnTo>
                    <a:lnTo>
                      <a:pt x="188" y="184"/>
                    </a:lnTo>
                    <a:lnTo>
                      <a:pt x="188" y="178"/>
                    </a:lnTo>
                    <a:lnTo>
                      <a:pt x="189" y="174"/>
                    </a:lnTo>
                    <a:lnTo>
                      <a:pt x="190" y="169"/>
                    </a:lnTo>
                    <a:lnTo>
                      <a:pt x="195" y="160"/>
                    </a:lnTo>
                    <a:lnTo>
                      <a:pt x="202" y="153"/>
                    </a:lnTo>
                    <a:lnTo>
                      <a:pt x="215" y="140"/>
                    </a:lnTo>
                    <a:lnTo>
                      <a:pt x="223" y="133"/>
                    </a:lnTo>
                    <a:lnTo>
                      <a:pt x="229" y="125"/>
                    </a:lnTo>
                    <a:lnTo>
                      <a:pt x="229" y="125"/>
                    </a:lnTo>
                    <a:lnTo>
                      <a:pt x="231" y="118"/>
                    </a:lnTo>
                    <a:lnTo>
                      <a:pt x="232" y="115"/>
                    </a:lnTo>
                    <a:lnTo>
                      <a:pt x="231" y="111"/>
                    </a:lnTo>
                    <a:lnTo>
                      <a:pt x="231" y="111"/>
                    </a:lnTo>
                    <a:lnTo>
                      <a:pt x="229" y="107"/>
                    </a:lnTo>
                    <a:lnTo>
                      <a:pt x="225" y="103"/>
                    </a:lnTo>
                    <a:lnTo>
                      <a:pt x="219" y="98"/>
                    </a:lnTo>
                    <a:lnTo>
                      <a:pt x="219" y="98"/>
                    </a:lnTo>
                    <a:lnTo>
                      <a:pt x="197" y="86"/>
                    </a:lnTo>
                    <a:lnTo>
                      <a:pt x="176" y="75"/>
                    </a:lnTo>
                    <a:lnTo>
                      <a:pt x="153" y="66"/>
                    </a:lnTo>
                    <a:lnTo>
                      <a:pt x="130" y="57"/>
                    </a:lnTo>
                    <a:lnTo>
                      <a:pt x="108" y="49"/>
                    </a:lnTo>
                    <a:lnTo>
                      <a:pt x="84" y="41"/>
                    </a:lnTo>
                    <a:lnTo>
                      <a:pt x="38" y="27"/>
                    </a:lnTo>
                    <a:lnTo>
                      <a:pt x="38" y="27"/>
                    </a:lnTo>
                    <a:lnTo>
                      <a:pt x="29" y="26"/>
                    </a:lnTo>
                    <a:lnTo>
                      <a:pt x="19" y="25"/>
                    </a:lnTo>
                    <a:lnTo>
                      <a:pt x="15" y="26"/>
                    </a:lnTo>
                    <a:lnTo>
                      <a:pt x="10" y="27"/>
                    </a:lnTo>
                    <a:lnTo>
                      <a:pt x="7" y="30"/>
                    </a:lnTo>
                    <a:lnTo>
                      <a:pt x="4" y="33"/>
                    </a:lnTo>
                    <a:lnTo>
                      <a:pt x="4" y="33"/>
                    </a:lnTo>
                    <a:lnTo>
                      <a:pt x="4" y="33"/>
                    </a:lnTo>
                    <a:lnTo>
                      <a:pt x="3" y="34"/>
                    </a:lnTo>
                    <a:lnTo>
                      <a:pt x="1" y="33"/>
                    </a:lnTo>
                    <a:lnTo>
                      <a:pt x="0" y="31"/>
                    </a:lnTo>
                    <a:lnTo>
                      <a:pt x="0" y="25"/>
                    </a:lnTo>
                    <a:lnTo>
                      <a:pt x="0" y="25"/>
                    </a:lnTo>
                    <a:lnTo>
                      <a:pt x="3" y="17"/>
                    </a:lnTo>
                    <a:lnTo>
                      <a:pt x="6" y="12"/>
                    </a:lnTo>
                    <a:lnTo>
                      <a:pt x="12" y="6"/>
                    </a:lnTo>
                    <a:lnTo>
                      <a:pt x="17" y="3"/>
                    </a:lnTo>
                    <a:lnTo>
                      <a:pt x="17" y="3"/>
                    </a:lnTo>
                    <a:lnTo>
                      <a:pt x="24" y="1"/>
                    </a:lnTo>
                    <a:lnTo>
                      <a:pt x="30" y="0"/>
                    </a:lnTo>
                    <a:lnTo>
                      <a:pt x="43" y="1"/>
                    </a:lnTo>
                    <a:lnTo>
                      <a:pt x="67" y="6"/>
                    </a:lnTo>
                    <a:lnTo>
                      <a:pt x="67" y="6"/>
                    </a:lnTo>
                    <a:lnTo>
                      <a:pt x="98" y="15"/>
                    </a:lnTo>
                    <a:lnTo>
                      <a:pt x="128" y="24"/>
                    </a:lnTo>
                    <a:lnTo>
                      <a:pt x="159" y="35"/>
                    </a:lnTo>
                    <a:lnTo>
                      <a:pt x="188" y="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34">
                <a:extLst>
                  <a:ext uri="{FF2B5EF4-FFF2-40B4-BE49-F238E27FC236}">
                    <a16:creationId xmlns:a16="http://schemas.microsoft.com/office/drawing/2014/main" id="{55BD1FB8-620E-004A-8A6C-808DD039610E}"/>
                  </a:ext>
                </a:extLst>
              </p:cNvPr>
              <p:cNvSpPr>
                <a:spLocks/>
              </p:cNvSpPr>
              <p:nvPr userDrawn="1"/>
            </p:nvSpPr>
            <p:spPr bwMode="auto">
              <a:xfrm>
                <a:off x="8027988" y="538162"/>
                <a:ext cx="212725" cy="174625"/>
              </a:xfrm>
              <a:custGeom>
                <a:avLst/>
                <a:gdLst>
                  <a:gd name="T0" fmla="*/ 188 w 270"/>
                  <a:gd name="T1" fmla="*/ 47 h 220"/>
                  <a:gd name="T2" fmla="*/ 241 w 270"/>
                  <a:gd name="T3" fmla="*/ 70 h 220"/>
                  <a:gd name="T4" fmla="*/ 258 w 270"/>
                  <a:gd name="T5" fmla="*/ 81 h 220"/>
                  <a:gd name="T6" fmla="*/ 265 w 270"/>
                  <a:gd name="T7" fmla="*/ 89 h 220"/>
                  <a:gd name="T8" fmla="*/ 267 w 270"/>
                  <a:gd name="T9" fmla="*/ 99 h 220"/>
                  <a:gd name="T10" fmla="*/ 265 w 270"/>
                  <a:gd name="T11" fmla="*/ 104 h 220"/>
                  <a:gd name="T12" fmla="*/ 256 w 270"/>
                  <a:gd name="T13" fmla="*/ 118 h 220"/>
                  <a:gd name="T14" fmla="*/ 240 w 270"/>
                  <a:gd name="T15" fmla="*/ 132 h 220"/>
                  <a:gd name="T16" fmla="*/ 227 w 270"/>
                  <a:gd name="T17" fmla="*/ 146 h 220"/>
                  <a:gd name="T18" fmla="*/ 223 w 270"/>
                  <a:gd name="T19" fmla="*/ 157 h 220"/>
                  <a:gd name="T20" fmla="*/ 224 w 270"/>
                  <a:gd name="T21" fmla="*/ 168 h 220"/>
                  <a:gd name="T22" fmla="*/ 227 w 270"/>
                  <a:gd name="T23" fmla="*/ 178 h 220"/>
                  <a:gd name="T24" fmla="*/ 235 w 270"/>
                  <a:gd name="T25" fmla="*/ 189 h 220"/>
                  <a:gd name="T26" fmla="*/ 242 w 270"/>
                  <a:gd name="T27" fmla="*/ 195 h 220"/>
                  <a:gd name="T28" fmla="*/ 247 w 270"/>
                  <a:gd name="T29" fmla="*/ 196 h 220"/>
                  <a:gd name="T30" fmla="*/ 257 w 270"/>
                  <a:gd name="T31" fmla="*/ 199 h 220"/>
                  <a:gd name="T32" fmla="*/ 267 w 270"/>
                  <a:gd name="T33" fmla="*/ 196 h 220"/>
                  <a:gd name="T34" fmla="*/ 270 w 270"/>
                  <a:gd name="T35" fmla="*/ 200 h 220"/>
                  <a:gd name="T36" fmla="*/ 267 w 270"/>
                  <a:gd name="T37" fmla="*/ 203 h 220"/>
                  <a:gd name="T38" fmla="*/ 254 w 270"/>
                  <a:gd name="T39" fmla="*/ 211 h 220"/>
                  <a:gd name="T40" fmla="*/ 239 w 270"/>
                  <a:gd name="T41" fmla="*/ 218 h 220"/>
                  <a:gd name="T42" fmla="*/ 223 w 270"/>
                  <a:gd name="T43" fmla="*/ 220 h 220"/>
                  <a:gd name="T44" fmla="*/ 207 w 270"/>
                  <a:gd name="T45" fmla="*/ 215 h 220"/>
                  <a:gd name="T46" fmla="*/ 201 w 270"/>
                  <a:gd name="T47" fmla="*/ 211 h 220"/>
                  <a:gd name="T48" fmla="*/ 190 w 270"/>
                  <a:gd name="T49" fmla="*/ 197 h 220"/>
                  <a:gd name="T50" fmla="*/ 188 w 270"/>
                  <a:gd name="T51" fmla="*/ 189 h 220"/>
                  <a:gd name="T52" fmla="*/ 188 w 270"/>
                  <a:gd name="T53" fmla="*/ 178 h 220"/>
                  <a:gd name="T54" fmla="*/ 190 w 270"/>
                  <a:gd name="T55" fmla="*/ 169 h 220"/>
                  <a:gd name="T56" fmla="*/ 202 w 270"/>
                  <a:gd name="T57" fmla="*/ 153 h 220"/>
                  <a:gd name="T58" fmla="*/ 223 w 270"/>
                  <a:gd name="T59" fmla="*/ 133 h 220"/>
                  <a:gd name="T60" fmla="*/ 229 w 270"/>
                  <a:gd name="T61" fmla="*/ 125 h 220"/>
                  <a:gd name="T62" fmla="*/ 232 w 270"/>
                  <a:gd name="T63" fmla="*/ 115 h 220"/>
                  <a:gd name="T64" fmla="*/ 231 w 270"/>
                  <a:gd name="T65" fmla="*/ 111 h 220"/>
                  <a:gd name="T66" fmla="*/ 225 w 270"/>
                  <a:gd name="T67" fmla="*/ 103 h 220"/>
                  <a:gd name="T68" fmla="*/ 219 w 270"/>
                  <a:gd name="T69" fmla="*/ 98 h 220"/>
                  <a:gd name="T70" fmla="*/ 176 w 270"/>
                  <a:gd name="T71" fmla="*/ 75 h 220"/>
                  <a:gd name="T72" fmla="*/ 130 w 270"/>
                  <a:gd name="T73" fmla="*/ 57 h 220"/>
                  <a:gd name="T74" fmla="*/ 84 w 270"/>
                  <a:gd name="T75" fmla="*/ 41 h 220"/>
                  <a:gd name="T76" fmla="*/ 38 w 270"/>
                  <a:gd name="T77" fmla="*/ 27 h 220"/>
                  <a:gd name="T78" fmla="*/ 19 w 270"/>
                  <a:gd name="T79" fmla="*/ 25 h 220"/>
                  <a:gd name="T80" fmla="*/ 10 w 270"/>
                  <a:gd name="T81" fmla="*/ 27 h 220"/>
                  <a:gd name="T82" fmla="*/ 4 w 270"/>
                  <a:gd name="T83" fmla="*/ 33 h 220"/>
                  <a:gd name="T84" fmla="*/ 4 w 270"/>
                  <a:gd name="T85" fmla="*/ 33 h 220"/>
                  <a:gd name="T86" fmla="*/ 1 w 270"/>
                  <a:gd name="T87" fmla="*/ 33 h 220"/>
                  <a:gd name="T88" fmla="*/ 0 w 270"/>
                  <a:gd name="T89" fmla="*/ 25 h 220"/>
                  <a:gd name="T90" fmla="*/ 3 w 270"/>
                  <a:gd name="T91" fmla="*/ 17 h 220"/>
                  <a:gd name="T92" fmla="*/ 12 w 270"/>
                  <a:gd name="T93" fmla="*/ 6 h 220"/>
                  <a:gd name="T94" fmla="*/ 17 w 270"/>
                  <a:gd name="T95" fmla="*/ 3 h 220"/>
                  <a:gd name="T96" fmla="*/ 30 w 270"/>
                  <a:gd name="T97" fmla="*/ 0 h 220"/>
                  <a:gd name="T98" fmla="*/ 67 w 270"/>
                  <a:gd name="T99" fmla="*/ 6 h 220"/>
                  <a:gd name="T100" fmla="*/ 98 w 270"/>
                  <a:gd name="T101" fmla="*/ 15 h 220"/>
                  <a:gd name="T102" fmla="*/ 159 w 270"/>
                  <a:gd name="T103" fmla="*/ 35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70" h="220">
                    <a:moveTo>
                      <a:pt x="188" y="47"/>
                    </a:moveTo>
                    <a:lnTo>
                      <a:pt x="188" y="47"/>
                    </a:lnTo>
                    <a:lnTo>
                      <a:pt x="224" y="63"/>
                    </a:lnTo>
                    <a:lnTo>
                      <a:pt x="241" y="70"/>
                    </a:lnTo>
                    <a:lnTo>
                      <a:pt x="258" y="81"/>
                    </a:lnTo>
                    <a:lnTo>
                      <a:pt x="258" y="81"/>
                    </a:lnTo>
                    <a:lnTo>
                      <a:pt x="262" y="84"/>
                    </a:lnTo>
                    <a:lnTo>
                      <a:pt x="265" y="89"/>
                    </a:lnTo>
                    <a:lnTo>
                      <a:pt x="266" y="94"/>
                    </a:lnTo>
                    <a:lnTo>
                      <a:pt x="267" y="99"/>
                    </a:lnTo>
                    <a:lnTo>
                      <a:pt x="267" y="99"/>
                    </a:lnTo>
                    <a:lnTo>
                      <a:pt x="265" y="104"/>
                    </a:lnTo>
                    <a:lnTo>
                      <a:pt x="263" y="109"/>
                    </a:lnTo>
                    <a:lnTo>
                      <a:pt x="256" y="118"/>
                    </a:lnTo>
                    <a:lnTo>
                      <a:pt x="248" y="125"/>
                    </a:lnTo>
                    <a:lnTo>
                      <a:pt x="240" y="132"/>
                    </a:lnTo>
                    <a:lnTo>
                      <a:pt x="233" y="138"/>
                    </a:lnTo>
                    <a:lnTo>
                      <a:pt x="227" y="146"/>
                    </a:lnTo>
                    <a:lnTo>
                      <a:pt x="225" y="151"/>
                    </a:lnTo>
                    <a:lnTo>
                      <a:pt x="223" y="157"/>
                    </a:lnTo>
                    <a:lnTo>
                      <a:pt x="223" y="162"/>
                    </a:lnTo>
                    <a:lnTo>
                      <a:pt x="224" y="168"/>
                    </a:lnTo>
                    <a:lnTo>
                      <a:pt x="224" y="168"/>
                    </a:lnTo>
                    <a:lnTo>
                      <a:pt x="227" y="178"/>
                    </a:lnTo>
                    <a:lnTo>
                      <a:pt x="231" y="186"/>
                    </a:lnTo>
                    <a:lnTo>
                      <a:pt x="235" y="189"/>
                    </a:lnTo>
                    <a:lnTo>
                      <a:pt x="239" y="193"/>
                    </a:lnTo>
                    <a:lnTo>
                      <a:pt x="242" y="195"/>
                    </a:lnTo>
                    <a:lnTo>
                      <a:pt x="247" y="196"/>
                    </a:lnTo>
                    <a:lnTo>
                      <a:pt x="247" y="196"/>
                    </a:lnTo>
                    <a:lnTo>
                      <a:pt x="253" y="197"/>
                    </a:lnTo>
                    <a:lnTo>
                      <a:pt x="257" y="199"/>
                    </a:lnTo>
                    <a:lnTo>
                      <a:pt x="262" y="197"/>
                    </a:lnTo>
                    <a:lnTo>
                      <a:pt x="267" y="196"/>
                    </a:lnTo>
                    <a:lnTo>
                      <a:pt x="267" y="196"/>
                    </a:lnTo>
                    <a:lnTo>
                      <a:pt x="270" y="200"/>
                    </a:lnTo>
                    <a:lnTo>
                      <a:pt x="270" y="202"/>
                    </a:lnTo>
                    <a:lnTo>
                      <a:pt x="267" y="203"/>
                    </a:lnTo>
                    <a:lnTo>
                      <a:pt x="267" y="203"/>
                    </a:lnTo>
                    <a:lnTo>
                      <a:pt x="254" y="211"/>
                    </a:lnTo>
                    <a:lnTo>
                      <a:pt x="246" y="214"/>
                    </a:lnTo>
                    <a:lnTo>
                      <a:pt x="239" y="218"/>
                    </a:lnTo>
                    <a:lnTo>
                      <a:pt x="231" y="219"/>
                    </a:lnTo>
                    <a:lnTo>
                      <a:pt x="223" y="220"/>
                    </a:lnTo>
                    <a:lnTo>
                      <a:pt x="215" y="219"/>
                    </a:lnTo>
                    <a:lnTo>
                      <a:pt x="207" y="215"/>
                    </a:lnTo>
                    <a:lnTo>
                      <a:pt x="207" y="215"/>
                    </a:lnTo>
                    <a:lnTo>
                      <a:pt x="201" y="211"/>
                    </a:lnTo>
                    <a:lnTo>
                      <a:pt x="195" y="204"/>
                    </a:lnTo>
                    <a:lnTo>
                      <a:pt x="190" y="197"/>
                    </a:lnTo>
                    <a:lnTo>
                      <a:pt x="188" y="189"/>
                    </a:lnTo>
                    <a:lnTo>
                      <a:pt x="188" y="189"/>
                    </a:lnTo>
                    <a:lnTo>
                      <a:pt x="188" y="184"/>
                    </a:lnTo>
                    <a:lnTo>
                      <a:pt x="188" y="178"/>
                    </a:lnTo>
                    <a:lnTo>
                      <a:pt x="189" y="174"/>
                    </a:lnTo>
                    <a:lnTo>
                      <a:pt x="190" y="169"/>
                    </a:lnTo>
                    <a:lnTo>
                      <a:pt x="195" y="160"/>
                    </a:lnTo>
                    <a:lnTo>
                      <a:pt x="202" y="153"/>
                    </a:lnTo>
                    <a:lnTo>
                      <a:pt x="215" y="140"/>
                    </a:lnTo>
                    <a:lnTo>
                      <a:pt x="223" y="133"/>
                    </a:lnTo>
                    <a:lnTo>
                      <a:pt x="229" y="125"/>
                    </a:lnTo>
                    <a:lnTo>
                      <a:pt x="229" y="125"/>
                    </a:lnTo>
                    <a:lnTo>
                      <a:pt x="231" y="118"/>
                    </a:lnTo>
                    <a:lnTo>
                      <a:pt x="232" y="115"/>
                    </a:lnTo>
                    <a:lnTo>
                      <a:pt x="231" y="111"/>
                    </a:lnTo>
                    <a:lnTo>
                      <a:pt x="231" y="111"/>
                    </a:lnTo>
                    <a:lnTo>
                      <a:pt x="229" y="107"/>
                    </a:lnTo>
                    <a:lnTo>
                      <a:pt x="225" y="103"/>
                    </a:lnTo>
                    <a:lnTo>
                      <a:pt x="219" y="98"/>
                    </a:lnTo>
                    <a:lnTo>
                      <a:pt x="219" y="98"/>
                    </a:lnTo>
                    <a:lnTo>
                      <a:pt x="197" y="86"/>
                    </a:lnTo>
                    <a:lnTo>
                      <a:pt x="176" y="75"/>
                    </a:lnTo>
                    <a:lnTo>
                      <a:pt x="153" y="66"/>
                    </a:lnTo>
                    <a:lnTo>
                      <a:pt x="130" y="57"/>
                    </a:lnTo>
                    <a:lnTo>
                      <a:pt x="108" y="49"/>
                    </a:lnTo>
                    <a:lnTo>
                      <a:pt x="84" y="41"/>
                    </a:lnTo>
                    <a:lnTo>
                      <a:pt x="38" y="27"/>
                    </a:lnTo>
                    <a:lnTo>
                      <a:pt x="38" y="27"/>
                    </a:lnTo>
                    <a:lnTo>
                      <a:pt x="29" y="26"/>
                    </a:lnTo>
                    <a:lnTo>
                      <a:pt x="19" y="25"/>
                    </a:lnTo>
                    <a:lnTo>
                      <a:pt x="15" y="26"/>
                    </a:lnTo>
                    <a:lnTo>
                      <a:pt x="10" y="27"/>
                    </a:lnTo>
                    <a:lnTo>
                      <a:pt x="7" y="30"/>
                    </a:lnTo>
                    <a:lnTo>
                      <a:pt x="4" y="33"/>
                    </a:lnTo>
                    <a:lnTo>
                      <a:pt x="4" y="33"/>
                    </a:lnTo>
                    <a:lnTo>
                      <a:pt x="4" y="33"/>
                    </a:lnTo>
                    <a:lnTo>
                      <a:pt x="3" y="34"/>
                    </a:lnTo>
                    <a:lnTo>
                      <a:pt x="1" y="33"/>
                    </a:lnTo>
                    <a:lnTo>
                      <a:pt x="0" y="31"/>
                    </a:lnTo>
                    <a:lnTo>
                      <a:pt x="0" y="25"/>
                    </a:lnTo>
                    <a:lnTo>
                      <a:pt x="0" y="25"/>
                    </a:lnTo>
                    <a:lnTo>
                      <a:pt x="3" y="17"/>
                    </a:lnTo>
                    <a:lnTo>
                      <a:pt x="6" y="12"/>
                    </a:lnTo>
                    <a:lnTo>
                      <a:pt x="12" y="6"/>
                    </a:lnTo>
                    <a:lnTo>
                      <a:pt x="17" y="3"/>
                    </a:lnTo>
                    <a:lnTo>
                      <a:pt x="17" y="3"/>
                    </a:lnTo>
                    <a:lnTo>
                      <a:pt x="24" y="1"/>
                    </a:lnTo>
                    <a:lnTo>
                      <a:pt x="30" y="0"/>
                    </a:lnTo>
                    <a:lnTo>
                      <a:pt x="43" y="1"/>
                    </a:lnTo>
                    <a:lnTo>
                      <a:pt x="67" y="6"/>
                    </a:lnTo>
                    <a:lnTo>
                      <a:pt x="67" y="6"/>
                    </a:lnTo>
                    <a:lnTo>
                      <a:pt x="98" y="15"/>
                    </a:lnTo>
                    <a:lnTo>
                      <a:pt x="128" y="24"/>
                    </a:lnTo>
                    <a:lnTo>
                      <a:pt x="159" y="35"/>
                    </a:lnTo>
                    <a:lnTo>
                      <a:pt x="188" y="4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35">
                <a:extLst>
                  <a:ext uri="{FF2B5EF4-FFF2-40B4-BE49-F238E27FC236}">
                    <a16:creationId xmlns:a16="http://schemas.microsoft.com/office/drawing/2014/main" id="{5FBF6C9B-C87C-BC49-89BB-27FA4F41D630}"/>
                  </a:ext>
                </a:extLst>
              </p:cNvPr>
              <p:cNvSpPr>
                <a:spLocks noEditPoints="1"/>
              </p:cNvSpPr>
              <p:nvPr userDrawn="1"/>
            </p:nvSpPr>
            <p:spPr bwMode="auto">
              <a:xfrm>
                <a:off x="8139113" y="677862"/>
                <a:ext cx="26988" cy="26987"/>
              </a:xfrm>
              <a:custGeom>
                <a:avLst/>
                <a:gdLst>
                  <a:gd name="T0" fmla="*/ 21 w 33"/>
                  <a:gd name="T1" fmla="*/ 5 h 33"/>
                  <a:gd name="T2" fmla="*/ 21 w 33"/>
                  <a:gd name="T3" fmla="*/ 5 h 33"/>
                  <a:gd name="T4" fmla="*/ 21 w 33"/>
                  <a:gd name="T5" fmla="*/ 2 h 33"/>
                  <a:gd name="T6" fmla="*/ 18 w 33"/>
                  <a:gd name="T7" fmla="*/ 2 h 33"/>
                  <a:gd name="T8" fmla="*/ 18 w 33"/>
                  <a:gd name="T9" fmla="*/ 2 h 33"/>
                  <a:gd name="T10" fmla="*/ 12 w 33"/>
                  <a:gd name="T11" fmla="*/ 3 h 33"/>
                  <a:gd name="T12" fmla="*/ 9 w 33"/>
                  <a:gd name="T13" fmla="*/ 6 h 33"/>
                  <a:gd name="T14" fmla="*/ 7 w 33"/>
                  <a:gd name="T15" fmla="*/ 10 h 33"/>
                  <a:gd name="T16" fmla="*/ 5 w 33"/>
                  <a:gd name="T17" fmla="*/ 17 h 33"/>
                  <a:gd name="T18" fmla="*/ 5 w 33"/>
                  <a:gd name="T19" fmla="*/ 17 h 33"/>
                  <a:gd name="T20" fmla="*/ 7 w 33"/>
                  <a:gd name="T21" fmla="*/ 23 h 33"/>
                  <a:gd name="T22" fmla="*/ 9 w 33"/>
                  <a:gd name="T23" fmla="*/ 27 h 33"/>
                  <a:gd name="T24" fmla="*/ 12 w 33"/>
                  <a:gd name="T25" fmla="*/ 29 h 33"/>
                  <a:gd name="T26" fmla="*/ 19 w 33"/>
                  <a:gd name="T27" fmla="*/ 31 h 33"/>
                  <a:gd name="T28" fmla="*/ 19 w 33"/>
                  <a:gd name="T29" fmla="*/ 31 h 33"/>
                  <a:gd name="T30" fmla="*/ 21 w 33"/>
                  <a:gd name="T31" fmla="*/ 31 h 33"/>
                  <a:gd name="T32" fmla="*/ 22 w 33"/>
                  <a:gd name="T33" fmla="*/ 29 h 33"/>
                  <a:gd name="T34" fmla="*/ 21 w 33"/>
                  <a:gd name="T35" fmla="*/ 5 h 33"/>
                  <a:gd name="T36" fmla="*/ 33 w 33"/>
                  <a:gd name="T37" fmla="*/ 1 h 33"/>
                  <a:gd name="T38" fmla="*/ 33 w 33"/>
                  <a:gd name="T39" fmla="*/ 1 h 33"/>
                  <a:gd name="T40" fmla="*/ 28 w 33"/>
                  <a:gd name="T41" fmla="*/ 2 h 33"/>
                  <a:gd name="T42" fmla="*/ 27 w 33"/>
                  <a:gd name="T43" fmla="*/ 3 h 33"/>
                  <a:gd name="T44" fmla="*/ 27 w 33"/>
                  <a:gd name="T45" fmla="*/ 3 h 33"/>
                  <a:gd name="T46" fmla="*/ 27 w 33"/>
                  <a:gd name="T47" fmla="*/ 16 h 33"/>
                  <a:gd name="T48" fmla="*/ 27 w 33"/>
                  <a:gd name="T49" fmla="*/ 16 h 33"/>
                  <a:gd name="T50" fmla="*/ 27 w 33"/>
                  <a:gd name="T51" fmla="*/ 28 h 33"/>
                  <a:gd name="T52" fmla="*/ 27 w 33"/>
                  <a:gd name="T53" fmla="*/ 28 h 33"/>
                  <a:gd name="T54" fmla="*/ 28 w 33"/>
                  <a:gd name="T55" fmla="*/ 29 h 33"/>
                  <a:gd name="T56" fmla="*/ 33 w 33"/>
                  <a:gd name="T57" fmla="*/ 31 h 33"/>
                  <a:gd name="T58" fmla="*/ 33 w 33"/>
                  <a:gd name="T59" fmla="*/ 32 h 33"/>
                  <a:gd name="T60" fmla="*/ 17 w 33"/>
                  <a:gd name="T61" fmla="*/ 33 h 33"/>
                  <a:gd name="T62" fmla="*/ 17 w 33"/>
                  <a:gd name="T63" fmla="*/ 33 h 33"/>
                  <a:gd name="T64" fmla="*/ 12 w 33"/>
                  <a:gd name="T65" fmla="*/ 33 h 33"/>
                  <a:gd name="T66" fmla="*/ 9 w 33"/>
                  <a:gd name="T67" fmla="*/ 32 h 33"/>
                  <a:gd name="T68" fmla="*/ 7 w 33"/>
                  <a:gd name="T69" fmla="*/ 31 h 33"/>
                  <a:gd name="T70" fmla="*/ 4 w 33"/>
                  <a:gd name="T71" fmla="*/ 28 h 33"/>
                  <a:gd name="T72" fmla="*/ 4 w 33"/>
                  <a:gd name="T73" fmla="*/ 28 h 33"/>
                  <a:gd name="T74" fmla="*/ 1 w 33"/>
                  <a:gd name="T75" fmla="*/ 24 h 33"/>
                  <a:gd name="T76" fmla="*/ 0 w 33"/>
                  <a:gd name="T77" fmla="*/ 20 h 33"/>
                  <a:gd name="T78" fmla="*/ 0 w 33"/>
                  <a:gd name="T79" fmla="*/ 17 h 33"/>
                  <a:gd name="T80" fmla="*/ 0 w 33"/>
                  <a:gd name="T81" fmla="*/ 17 h 33"/>
                  <a:gd name="T82" fmla="*/ 1 w 33"/>
                  <a:gd name="T83" fmla="*/ 10 h 33"/>
                  <a:gd name="T84" fmla="*/ 3 w 33"/>
                  <a:gd name="T85" fmla="*/ 6 h 33"/>
                  <a:gd name="T86" fmla="*/ 5 w 33"/>
                  <a:gd name="T87" fmla="*/ 3 h 33"/>
                  <a:gd name="T88" fmla="*/ 9 w 33"/>
                  <a:gd name="T89" fmla="*/ 1 h 33"/>
                  <a:gd name="T90" fmla="*/ 12 w 33"/>
                  <a:gd name="T91" fmla="*/ 0 h 33"/>
                  <a:gd name="T92" fmla="*/ 17 w 33"/>
                  <a:gd name="T93" fmla="*/ 0 h 33"/>
                  <a:gd name="T94" fmla="*/ 33 w 33"/>
                  <a:gd name="T95" fmla="*/ 0 h 33"/>
                  <a:gd name="T96" fmla="*/ 33 w 33"/>
                  <a:gd name="T97"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3" h="33">
                    <a:moveTo>
                      <a:pt x="21" y="5"/>
                    </a:moveTo>
                    <a:lnTo>
                      <a:pt x="21" y="5"/>
                    </a:lnTo>
                    <a:lnTo>
                      <a:pt x="21" y="2"/>
                    </a:lnTo>
                    <a:lnTo>
                      <a:pt x="18" y="2"/>
                    </a:lnTo>
                    <a:lnTo>
                      <a:pt x="18" y="2"/>
                    </a:lnTo>
                    <a:lnTo>
                      <a:pt x="12" y="3"/>
                    </a:lnTo>
                    <a:lnTo>
                      <a:pt x="9" y="6"/>
                    </a:lnTo>
                    <a:lnTo>
                      <a:pt x="7" y="10"/>
                    </a:lnTo>
                    <a:lnTo>
                      <a:pt x="5" y="17"/>
                    </a:lnTo>
                    <a:lnTo>
                      <a:pt x="5" y="17"/>
                    </a:lnTo>
                    <a:lnTo>
                      <a:pt x="7" y="23"/>
                    </a:lnTo>
                    <a:lnTo>
                      <a:pt x="9" y="27"/>
                    </a:lnTo>
                    <a:lnTo>
                      <a:pt x="12" y="29"/>
                    </a:lnTo>
                    <a:lnTo>
                      <a:pt x="19" y="31"/>
                    </a:lnTo>
                    <a:lnTo>
                      <a:pt x="19" y="31"/>
                    </a:lnTo>
                    <a:lnTo>
                      <a:pt x="21" y="31"/>
                    </a:lnTo>
                    <a:lnTo>
                      <a:pt x="22" y="29"/>
                    </a:lnTo>
                    <a:lnTo>
                      <a:pt x="21" y="5"/>
                    </a:lnTo>
                    <a:close/>
                    <a:moveTo>
                      <a:pt x="33" y="1"/>
                    </a:moveTo>
                    <a:lnTo>
                      <a:pt x="33" y="1"/>
                    </a:lnTo>
                    <a:lnTo>
                      <a:pt x="28" y="2"/>
                    </a:lnTo>
                    <a:lnTo>
                      <a:pt x="27" y="3"/>
                    </a:lnTo>
                    <a:lnTo>
                      <a:pt x="27" y="3"/>
                    </a:lnTo>
                    <a:lnTo>
                      <a:pt x="27" y="16"/>
                    </a:lnTo>
                    <a:lnTo>
                      <a:pt x="27" y="16"/>
                    </a:lnTo>
                    <a:lnTo>
                      <a:pt x="27" y="28"/>
                    </a:lnTo>
                    <a:lnTo>
                      <a:pt x="27" y="28"/>
                    </a:lnTo>
                    <a:lnTo>
                      <a:pt x="28" y="29"/>
                    </a:lnTo>
                    <a:lnTo>
                      <a:pt x="33" y="31"/>
                    </a:lnTo>
                    <a:lnTo>
                      <a:pt x="33" y="32"/>
                    </a:lnTo>
                    <a:lnTo>
                      <a:pt x="17" y="33"/>
                    </a:lnTo>
                    <a:lnTo>
                      <a:pt x="17" y="33"/>
                    </a:lnTo>
                    <a:lnTo>
                      <a:pt x="12" y="33"/>
                    </a:lnTo>
                    <a:lnTo>
                      <a:pt x="9" y="32"/>
                    </a:lnTo>
                    <a:lnTo>
                      <a:pt x="7" y="31"/>
                    </a:lnTo>
                    <a:lnTo>
                      <a:pt x="4" y="28"/>
                    </a:lnTo>
                    <a:lnTo>
                      <a:pt x="4" y="28"/>
                    </a:lnTo>
                    <a:lnTo>
                      <a:pt x="1" y="24"/>
                    </a:lnTo>
                    <a:lnTo>
                      <a:pt x="0" y="20"/>
                    </a:lnTo>
                    <a:lnTo>
                      <a:pt x="0" y="17"/>
                    </a:lnTo>
                    <a:lnTo>
                      <a:pt x="0" y="17"/>
                    </a:lnTo>
                    <a:lnTo>
                      <a:pt x="1" y="10"/>
                    </a:lnTo>
                    <a:lnTo>
                      <a:pt x="3" y="6"/>
                    </a:lnTo>
                    <a:lnTo>
                      <a:pt x="5" y="3"/>
                    </a:lnTo>
                    <a:lnTo>
                      <a:pt x="9" y="1"/>
                    </a:lnTo>
                    <a:lnTo>
                      <a:pt x="12" y="0"/>
                    </a:lnTo>
                    <a:lnTo>
                      <a:pt x="17" y="0"/>
                    </a:lnTo>
                    <a:lnTo>
                      <a:pt x="33" y="0"/>
                    </a:lnTo>
                    <a:lnTo>
                      <a:pt x="33"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36">
                <a:extLst>
                  <a:ext uri="{FF2B5EF4-FFF2-40B4-BE49-F238E27FC236}">
                    <a16:creationId xmlns:a16="http://schemas.microsoft.com/office/drawing/2014/main" id="{362D130C-9208-604D-81E9-FEC48F8C0684}"/>
                  </a:ext>
                </a:extLst>
              </p:cNvPr>
              <p:cNvSpPr>
                <a:spLocks/>
              </p:cNvSpPr>
              <p:nvPr userDrawn="1"/>
            </p:nvSpPr>
            <p:spPr bwMode="auto">
              <a:xfrm>
                <a:off x="8115300" y="676275"/>
                <a:ext cx="22225" cy="28575"/>
              </a:xfrm>
              <a:custGeom>
                <a:avLst/>
                <a:gdLst>
                  <a:gd name="T0" fmla="*/ 28 w 28"/>
                  <a:gd name="T1" fmla="*/ 4 h 35"/>
                  <a:gd name="T2" fmla="*/ 28 w 28"/>
                  <a:gd name="T3" fmla="*/ 4 h 35"/>
                  <a:gd name="T4" fmla="*/ 25 w 28"/>
                  <a:gd name="T5" fmla="*/ 4 h 35"/>
                  <a:gd name="T6" fmla="*/ 24 w 28"/>
                  <a:gd name="T7" fmla="*/ 5 h 35"/>
                  <a:gd name="T8" fmla="*/ 24 w 28"/>
                  <a:gd name="T9" fmla="*/ 5 h 35"/>
                  <a:gd name="T10" fmla="*/ 23 w 28"/>
                  <a:gd name="T11" fmla="*/ 18 h 35"/>
                  <a:gd name="T12" fmla="*/ 23 w 28"/>
                  <a:gd name="T13" fmla="*/ 18 h 35"/>
                  <a:gd name="T14" fmla="*/ 22 w 28"/>
                  <a:gd name="T15" fmla="*/ 30 h 35"/>
                  <a:gd name="T16" fmla="*/ 22 w 28"/>
                  <a:gd name="T17" fmla="*/ 30 h 35"/>
                  <a:gd name="T18" fmla="*/ 23 w 28"/>
                  <a:gd name="T19" fmla="*/ 31 h 35"/>
                  <a:gd name="T20" fmla="*/ 26 w 28"/>
                  <a:gd name="T21" fmla="*/ 33 h 35"/>
                  <a:gd name="T22" fmla="*/ 26 w 28"/>
                  <a:gd name="T23" fmla="*/ 35 h 35"/>
                  <a:gd name="T24" fmla="*/ 8 w 28"/>
                  <a:gd name="T25" fmla="*/ 34 h 35"/>
                  <a:gd name="T26" fmla="*/ 8 w 28"/>
                  <a:gd name="T27" fmla="*/ 34 h 35"/>
                  <a:gd name="T28" fmla="*/ 1 w 28"/>
                  <a:gd name="T29" fmla="*/ 33 h 35"/>
                  <a:gd name="T30" fmla="*/ 1 w 28"/>
                  <a:gd name="T31" fmla="*/ 33 h 35"/>
                  <a:gd name="T32" fmla="*/ 1 w 28"/>
                  <a:gd name="T33" fmla="*/ 25 h 35"/>
                  <a:gd name="T34" fmla="*/ 3 w 28"/>
                  <a:gd name="T35" fmla="*/ 24 h 35"/>
                  <a:gd name="T36" fmla="*/ 3 w 28"/>
                  <a:gd name="T37" fmla="*/ 24 h 35"/>
                  <a:gd name="T38" fmla="*/ 3 w 28"/>
                  <a:gd name="T39" fmla="*/ 28 h 35"/>
                  <a:gd name="T40" fmla="*/ 5 w 28"/>
                  <a:gd name="T41" fmla="*/ 30 h 35"/>
                  <a:gd name="T42" fmla="*/ 7 w 28"/>
                  <a:gd name="T43" fmla="*/ 31 h 35"/>
                  <a:gd name="T44" fmla="*/ 11 w 28"/>
                  <a:gd name="T45" fmla="*/ 31 h 35"/>
                  <a:gd name="T46" fmla="*/ 16 w 28"/>
                  <a:gd name="T47" fmla="*/ 31 h 35"/>
                  <a:gd name="T48" fmla="*/ 16 w 28"/>
                  <a:gd name="T49" fmla="*/ 31 h 35"/>
                  <a:gd name="T50" fmla="*/ 16 w 28"/>
                  <a:gd name="T51" fmla="*/ 31 h 35"/>
                  <a:gd name="T52" fmla="*/ 17 w 28"/>
                  <a:gd name="T53" fmla="*/ 20 h 35"/>
                  <a:gd name="T54" fmla="*/ 17 w 28"/>
                  <a:gd name="T55" fmla="*/ 20 h 35"/>
                  <a:gd name="T56" fmla="*/ 17 w 28"/>
                  <a:gd name="T57" fmla="*/ 20 h 35"/>
                  <a:gd name="T58" fmla="*/ 16 w 28"/>
                  <a:gd name="T59" fmla="*/ 19 h 35"/>
                  <a:gd name="T60" fmla="*/ 15 w 28"/>
                  <a:gd name="T61" fmla="*/ 19 h 35"/>
                  <a:gd name="T62" fmla="*/ 15 w 28"/>
                  <a:gd name="T63" fmla="*/ 19 h 35"/>
                  <a:gd name="T64" fmla="*/ 11 w 28"/>
                  <a:gd name="T65" fmla="*/ 19 h 35"/>
                  <a:gd name="T66" fmla="*/ 10 w 28"/>
                  <a:gd name="T67" fmla="*/ 20 h 35"/>
                  <a:gd name="T68" fmla="*/ 9 w 28"/>
                  <a:gd name="T69" fmla="*/ 21 h 35"/>
                  <a:gd name="T70" fmla="*/ 8 w 28"/>
                  <a:gd name="T71" fmla="*/ 22 h 35"/>
                  <a:gd name="T72" fmla="*/ 7 w 28"/>
                  <a:gd name="T73" fmla="*/ 22 h 35"/>
                  <a:gd name="T74" fmla="*/ 7 w 28"/>
                  <a:gd name="T75" fmla="*/ 22 h 35"/>
                  <a:gd name="T76" fmla="*/ 7 w 28"/>
                  <a:gd name="T77" fmla="*/ 18 h 35"/>
                  <a:gd name="T78" fmla="*/ 7 w 28"/>
                  <a:gd name="T79" fmla="*/ 18 h 35"/>
                  <a:gd name="T80" fmla="*/ 7 w 28"/>
                  <a:gd name="T81" fmla="*/ 12 h 35"/>
                  <a:gd name="T82" fmla="*/ 9 w 28"/>
                  <a:gd name="T83" fmla="*/ 12 h 35"/>
                  <a:gd name="T84" fmla="*/ 9 w 28"/>
                  <a:gd name="T85" fmla="*/ 12 h 35"/>
                  <a:gd name="T86" fmla="*/ 10 w 28"/>
                  <a:gd name="T87" fmla="*/ 16 h 35"/>
                  <a:gd name="T88" fmla="*/ 11 w 28"/>
                  <a:gd name="T89" fmla="*/ 17 h 35"/>
                  <a:gd name="T90" fmla="*/ 14 w 28"/>
                  <a:gd name="T91" fmla="*/ 17 h 35"/>
                  <a:gd name="T92" fmla="*/ 17 w 28"/>
                  <a:gd name="T93" fmla="*/ 17 h 35"/>
                  <a:gd name="T94" fmla="*/ 17 w 28"/>
                  <a:gd name="T95" fmla="*/ 17 h 35"/>
                  <a:gd name="T96" fmla="*/ 18 w 28"/>
                  <a:gd name="T97" fmla="*/ 17 h 35"/>
                  <a:gd name="T98" fmla="*/ 18 w 28"/>
                  <a:gd name="T99" fmla="*/ 4 h 35"/>
                  <a:gd name="T100" fmla="*/ 18 w 28"/>
                  <a:gd name="T101" fmla="*/ 4 h 35"/>
                  <a:gd name="T102" fmla="*/ 18 w 28"/>
                  <a:gd name="T103" fmla="*/ 4 h 35"/>
                  <a:gd name="T104" fmla="*/ 18 w 28"/>
                  <a:gd name="T105" fmla="*/ 3 h 35"/>
                  <a:gd name="T106" fmla="*/ 10 w 28"/>
                  <a:gd name="T107" fmla="*/ 3 h 35"/>
                  <a:gd name="T108" fmla="*/ 10 w 28"/>
                  <a:gd name="T109" fmla="*/ 3 h 35"/>
                  <a:gd name="T110" fmla="*/ 6 w 28"/>
                  <a:gd name="T111" fmla="*/ 3 h 35"/>
                  <a:gd name="T112" fmla="*/ 3 w 28"/>
                  <a:gd name="T113" fmla="*/ 7 h 35"/>
                  <a:gd name="T114" fmla="*/ 2 w 28"/>
                  <a:gd name="T115" fmla="*/ 10 h 35"/>
                  <a:gd name="T116" fmla="*/ 0 w 28"/>
                  <a:gd name="T117" fmla="*/ 9 h 35"/>
                  <a:gd name="T118" fmla="*/ 0 w 28"/>
                  <a:gd name="T119" fmla="*/ 9 h 35"/>
                  <a:gd name="T120" fmla="*/ 2 w 28"/>
                  <a:gd name="T121" fmla="*/ 0 h 35"/>
                  <a:gd name="T122" fmla="*/ 28 w 28"/>
                  <a:gd name="T123" fmla="*/ 2 h 35"/>
                  <a:gd name="T124" fmla="*/ 28 w 28"/>
                  <a:gd name="T125" fmla="*/ 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 h="35">
                    <a:moveTo>
                      <a:pt x="28" y="4"/>
                    </a:moveTo>
                    <a:lnTo>
                      <a:pt x="28" y="4"/>
                    </a:lnTo>
                    <a:lnTo>
                      <a:pt x="25" y="4"/>
                    </a:lnTo>
                    <a:lnTo>
                      <a:pt x="24" y="5"/>
                    </a:lnTo>
                    <a:lnTo>
                      <a:pt x="24" y="5"/>
                    </a:lnTo>
                    <a:lnTo>
                      <a:pt x="23" y="18"/>
                    </a:lnTo>
                    <a:lnTo>
                      <a:pt x="23" y="18"/>
                    </a:lnTo>
                    <a:lnTo>
                      <a:pt x="22" y="30"/>
                    </a:lnTo>
                    <a:lnTo>
                      <a:pt x="22" y="30"/>
                    </a:lnTo>
                    <a:lnTo>
                      <a:pt x="23" y="31"/>
                    </a:lnTo>
                    <a:lnTo>
                      <a:pt x="26" y="33"/>
                    </a:lnTo>
                    <a:lnTo>
                      <a:pt x="26" y="35"/>
                    </a:lnTo>
                    <a:lnTo>
                      <a:pt x="8" y="34"/>
                    </a:lnTo>
                    <a:lnTo>
                      <a:pt x="8" y="34"/>
                    </a:lnTo>
                    <a:lnTo>
                      <a:pt x="1" y="33"/>
                    </a:lnTo>
                    <a:lnTo>
                      <a:pt x="1" y="33"/>
                    </a:lnTo>
                    <a:lnTo>
                      <a:pt x="1" y="25"/>
                    </a:lnTo>
                    <a:lnTo>
                      <a:pt x="3" y="24"/>
                    </a:lnTo>
                    <a:lnTo>
                      <a:pt x="3" y="24"/>
                    </a:lnTo>
                    <a:lnTo>
                      <a:pt x="3" y="28"/>
                    </a:lnTo>
                    <a:lnTo>
                      <a:pt x="5" y="30"/>
                    </a:lnTo>
                    <a:lnTo>
                      <a:pt x="7" y="31"/>
                    </a:lnTo>
                    <a:lnTo>
                      <a:pt x="11" y="31"/>
                    </a:lnTo>
                    <a:lnTo>
                      <a:pt x="16" y="31"/>
                    </a:lnTo>
                    <a:lnTo>
                      <a:pt x="16" y="31"/>
                    </a:lnTo>
                    <a:lnTo>
                      <a:pt x="16" y="31"/>
                    </a:lnTo>
                    <a:lnTo>
                      <a:pt x="17" y="20"/>
                    </a:lnTo>
                    <a:lnTo>
                      <a:pt x="17" y="20"/>
                    </a:lnTo>
                    <a:lnTo>
                      <a:pt x="17" y="20"/>
                    </a:lnTo>
                    <a:lnTo>
                      <a:pt x="16" y="19"/>
                    </a:lnTo>
                    <a:lnTo>
                      <a:pt x="15" y="19"/>
                    </a:lnTo>
                    <a:lnTo>
                      <a:pt x="15" y="19"/>
                    </a:lnTo>
                    <a:lnTo>
                      <a:pt x="11" y="19"/>
                    </a:lnTo>
                    <a:lnTo>
                      <a:pt x="10" y="20"/>
                    </a:lnTo>
                    <a:lnTo>
                      <a:pt x="9" y="21"/>
                    </a:lnTo>
                    <a:lnTo>
                      <a:pt x="8" y="22"/>
                    </a:lnTo>
                    <a:lnTo>
                      <a:pt x="7" y="22"/>
                    </a:lnTo>
                    <a:lnTo>
                      <a:pt x="7" y="22"/>
                    </a:lnTo>
                    <a:lnTo>
                      <a:pt x="7" y="18"/>
                    </a:lnTo>
                    <a:lnTo>
                      <a:pt x="7" y="18"/>
                    </a:lnTo>
                    <a:lnTo>
                      <a:pt x="7" y="12"/>
                    </a:lnTo>
                    <a:lnTo>
                      <a:pt x="9" y="12"/>
                    </a:lnTo>
                    <a:lnTo>
                      <a:pt x="9" y="12"/>
                    </a:lnTo>
                    <a:lnTo>
                      <a:pt x="10" y="16"/>
                    </a:lnTo>
                    <a:lnTo>
                      <a:pt x="11" y="17"/>
                    </a:lnTo>
                    <a:lnTo>
                      <a:pt x="14" y="17"/>
                    </a:lnTo>
                    <a:lnTo>
                      <a:pt x="17" y="17"/>
                    </a:lnTo>
                    <a:lnTo>
                      <a:pt x="17" y="17"/>
                    </a:lnTo>
                    <a:lnTo>
                      <a:pt x="18" y="17"/>
                    </a:lnTo>
                    <a:lnTo>
                      <a:pt x="18" y="4"/>
                    </a:lnTo>
                    <a:lnTo>
                      <a:pt x="18" y="4"/>
                    </a:lnTo>
                    <a:lnTo>
                      <a:pt x="18" y="4"/>
                    </a:lnTo>
                    <a:lnTo>
                      <a:pt x="18" y="3"/>
                    </a:lnTo>
                    <a:lnTo>
                      <a:pt x="10" y="3"/>
                    </a:lnTo>
                    <a:lnTo>
                      <a:pt x="10" y="3"/>
                    </a:lnTo>
                    <a:lnTo>
                      <a:pt x="6" y="3"/>
                    </a:lnTo>
                    <a:lnTo>
                      <a:pt x="3" y="7"/>
                    </a:lnTo>
                    <a:lnTo>
                      <a:pt x="2" y="10"/>
                    </a:lnTo>
                    <a:lnTo>
                      <a:pt x="0" y="9"/>
                    </a:lnTo>
                    <a:lnTo>
                      <a:pt x="0" y="9"/>
                    </a:lnTo>
                    <a:lnTo>
                      <a:pt x="2" y="0"/>
                    </a:lnTo>
                    <a:lnTo>
                      <a:pt x="28" y="2"/>
                    </a:lnTo>
                    <a:lnTo>
                      <a:pt x="28"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37">
                <a:extLst>
                  <a:ext uri="{FF2B5EF4-FFF2-40B4-BE49-F238E27FC236}">
                    <a16:creationId xmlns:a16="http://schemas.microsoft.com/office/drawing/2014/main" id="{B84AF066-8BC5-AE4E-9C7E-AE5FBAB7EC69}"/>
                  </a:ext>
                </a:extLst>
              </p:cNvPr>
              <p:cNvSpPr>
                <a:spLocks noEditPoints="1"/>
              </p:cNvSpPr>
              <p:nvPr userDrawn="1"/>
            </p:nvSpPr>
            <p:spPr bwMode="auto">
              <a:xfrm>
                <a:off x="8088313" y="674687"/>
                <a:ext cx="25400" cy="26987"/>
              </a:xfrm>
              <a:custGeom>
                <a:avLst/>
                <a:gdLst>
                  <a:gd name="T0" fmla="*/ 18 w 32"/>
                  <a:gd name="T1" fmla="*/ 18 h 35"/>
                  <a:gd name="T2" fmla="*/ 18 w 32"/>
                  <a:gd name="T3" fmla="*/ 18 h 35"/>
                  <a:gd name="T4" fmla="*/ 16 w 32"/>
                  <a:gd name="T5" fmla="*/ 18 h 35"/>
                  <a:gd name="T6" fmla="*/ 16 w 32"/>
                  <a:gd name="T7" fmla="*/ 18 h 35"/>
                  <a:gd name="T8" fmla="*/ 13 w 32"/>
                  <a:gd name="T9" fmla="*/ 17 h 35"/>
                  <a:gd name="T10" fmla="*/ 9 w 32"/>
                  <a:gd name="T11" fmla="*/ 18 h 35"/>
                  <a:gd name="T12" fmla="*/ 7 w 32"/>
                  <a:gd name="T13" fmla="*/ 20 h 35"/>
                  <a:gd name="T14" fmla="*/ 6 w 32"/>
                  <a:gd name="T15" fmla="*/ 23 h 35"/>
                  <a:gd name="T16" fmla="*/ 6 w 32"/>
                  <a:gd name="T17" fmla="*/ 23 h 35"/>
                  <a:gd name="T18" fmla="*/ 6 w 32"/>
                  <a:gd name="T19" fmla="*/ 26 h 35"/>
                  <a:gd name="T20" fmla="*/ 7 w 32"/>
                  <a:gd name="T21" fmla="*/ 30 h 35"/>
                  <a:gd name="T22" fmla="*/ 10 w 32"/>
                  <a:gd name="T23" fmla="*/ 31 h 35"/>
                  <a:gd name="T24" fmla="*/ 14 w 32"/>
                  <a:gd name="T25" fmla="*/ 32 h 35"/>
                  <a:gd name="T26" fmla="*/ 14 w 32"/>
                  <a:gd name="T27" fmla="*/ 32 h 35"/>
                  <a:gd name="T28" fmla="*/ 15 w 32"/>
                  <a:gd name="T29" fmla="*/ 32 h 35"/>
                  <a:gd name="T30" fmla="*/ 16 w 32"/>
                  <a:gd name="T31" fmla="*/ 31 h 35"/>
                  <a:gd name="T32" fmla="*/ 18 w 32"/>
                  <a:gd name="T33" fmla="*/ 18 h 35"/>
                  <a:gd name="T34" fmla="*/ 32 w 32"/>
                  <a:gd name="T35" fmla="*/ 6 h 35"/>
                  <a:gd name="T36" fmla="*/ 32 w 32"/>
                  <a:gd name="T37" fmla="*/ 6 h 35"/>
                  <a:gd name="T38" fmla="*/ 27 w 32"/>
                  <a:gd name="T39" fmla="*/ 5 h 35"/>
                  <a:gd name="T40" fmla="*/ 26 w 32"/>
                  <a:gd name="T41" fmla="*/ 6 h 35"/>
                  <a:gd name="T42" fmla="*/ 26 w 32"/>
                  <a:gd name="T43" fmla="*/ 6 h 35"/>
                  <a:gd name="T44" fmla="*/ 24 w 32"/>
                  <a:gd name="T45" fmla="*/ 18 h 35"/>
                  <a:gd name="T46" fmla="*/ 24 w 32"/>
                  <a:gd name="T47" fmla="*/ 18 h 35"/>
                  <a:gd name="T48" fmla="*/ 22 w 32"/>
                  <a:gd name="T49" fmla="*/ 31 h 35"/>
                  <a:gd name="T50" fmla="*/ 22 w 32"/>
                  <a:gd name="T51" fmla="*/ 31 h 35"/>
                  <a:gd name="T52" fmla="*/ 22 w 32"/>
                  <a:gd name="T53" fmla="*/ 32 h 35"/>
                  <a:gd name="T54" fmla="*/ 26 w 32"/>
                  <a:gd name="T55" fmla="*/ 33 h 35"/>
                  <a:gd name="T56" fmla="*/ 26 w 32"/>
                  <a:gd name="T57" fmla="*/ 35 h 35"/>
                  <a:gd name="T58" fmla="*/ 9 w 32"/>
                  <a:gd name="T59" fmla="*/ 32 h 35"/>
                  <a:gd name="T60" fmla="*/ 9 w 32"/>
                  <a:gd name="T61" fmla="*/ 32 h 35"/>
                  <a:gd name="T62" fmla="*/ 5 w 32"/>
                  <a:gd name="T63" fmla="*/ 31 h 35"/>
                  <a:gd name="T64" fmla="*/ 1 w 32"/>
                  <a:gd name="T65" fmla="*/ 29 h 35"/>
                  <a:gd name="T66" fmla="*/ 1 w 32"/>
                  <a:gd name="T67" fmla="*/ 29 h 35"/>
                  <a:gd name="T68" fmla="*/ 0 w 32"/>
                  <a:gd name="T69" fmla="*/ 25 h 35"/>
                  <a:gd name="T70" fmla="*/ 0 w 32"/>
                  <a:gd name="T71" fmla="*/ 22 h 35"/>
                  <a:gd name="T72" fmla="*/ 0 w 32"/>
                  <a:gd name="T73" fmla="*/ 22 h 35"/>
                  <a:gd name="T74" fmla="*/ 1 w 32"/>
                  <a:gd name="T75" fmla="*/ 18 h 35"/>
                  <a:gd name="T76" fmla="*/ 5 w 32"/>
                  <a:gd name="T77" fmla="*/ 16 h 35"/>
                  <a:gd name="T78" fmla="*/ 9 w 32"/>
                  <a:gd name="T79" fmla="*/ 15 h 35"/>
                  <a:gd name="T80" fmla="*/ 15 w 32"/>
                  <a:gd name="T81" fmla="*/ 15 h 35"/>
                  <a:gd name="T82" fmla="*/ 15 w 32"/>
                  <a:gd name="T83" fmla="*/ 15 h 35"/>
                  <a:gd name="T84" fmla="*/ 18 w 32"/>
                  <a:gd name="T85" fmla="*/ 16 h 35"/>
                  <a:gd name="T86" fmla="*/ 21 w 32"/>
                  <a:gd name="T87" fmla="*/ 5 h 35"/>
                  <a:gd name="T88" fmla="*/ 21 w 32"/>
                  <a:gd name="T89" fmla="*/ 5 h 35"/>
                  <a:gd name="T90" fmla="*/ 21 w 32"/>
                  <a:gd name="T91" fmla="*/ 5 h 35"/>
                  <a:gd name="T92" fmla="*/ 19 w 32"/>
                  <a:gd name="T93" fmla="*/ 4 h 35"/>
                  <a:gd name="T94" fmla="*/ 15 w 32"/>
                  <a:gd name="T95" fmla="*/ 3 h 35"/>
                  <a:gd name="T96" fmla="*/ 15 w 32"/>
                  <a:gd name="T97" fmla="*/ 0 h 35"/>
                  <a:gd name="T98" fmla="*/ 32 w 32"/>
                  <a:gd name="T99" fmla="*/ 4 h 35"/>
                  <a:gd name="T100" fmla="*/ 32 w 32"/>
                  <a:gd name="T101" fmla="*/ 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 h="35">
                    <a:moveTo>
                      <a:pt x="18" y="18"/>
                    </a:moveTo>
                    <a:lnTo>
                      <a:pt x="18" y="18"/>
                    </a:lnTo>
                    <a:lnTo>
                      <a:pt x="16" y="18"/>
                    </a:lnTo>
                    <a:lnTo>
                      <a:pt x="16" y="18"/>
                    </a:lnTo>
                    <a:lnTo>
                      <a:pt x="13" y="17"/>
                    </a:lnTo>
                    <a:lnTo>
                      <a:pt x="9" y="18"/>
                    </a:lnTo>
                    <a:lnTo>
                      <a:pt x="7" y="20"/>
                    </a:lnTo>
                    <a:lnTo>
                      <a:pt x="6" y="23"/>
                    </a:lnTo>
                    <a:lnTo>
                      <a:pt x="6" y="23"/>
                    </a:lnTo>
                    <a:lnTo>
                      <a:pt x="6" y="26"/>
                    </a:lnTo>
                    <a:lnTo>
                      <a:pt x="7" y="30"/>
                    </a:lnTo>
                    <a:lnTo>
                      <a:pt x="10" y="31"/>
                    </a:lnTo>
                    <a:lnTo>
                      <a:pt x="14" y="32"/>
                    </a:lnTo>
                    <a:lnTo>
                      <a:pt x="14" y="32"/>
                    </a:lnTo>
                    <a:lnTo>
                      <a:pt x="15" y="32"/>
                    </a:lnTo>
                    <a:lnTo>
                      <a:pt x="16" y="31"/>
                    </a:lnTo>
                    <a:lnTo>
                      <a:pt x="18" y="18"/>
                    </a:lnTo>
                    <a:close/>
                    <a:moveTo>
                      <a:pt x="32" y="6"/>
                    </a:moveTo>
                    <a:lnTo>
                      <a:pt x="32" y="6"/>
                    </a:lnTo>
                    <a:lnTo>
                      <a:pt x="27" y="5"/>
                    </a:lnTo>
                    <a:lnTo>
                      <a:pt x="26" y="6"/>
                    </a:lnTo>
                    <a:lnTo>
                      <a:pt x="26" y="6"/>
                    </a:lnTo>
                    <a:lnTo>
                      <a:pt x="24" y="18"/>
                    </a:lnTo>
                    <a:lnTo>
                      <a:pt x="24" y="18"/>
                    </a:lnTo>
                    <a:lnTo>
                      <a:pt x="22" y="31"/>
                    </a:lnTo>
                    <a:lnTo>
                      <a:pt x="22" y="31"/>
                    </a:lnTo>
                    <a:lnTo>
                      <a:pt x="22" y="32"/>
                    </a:lnTo>
                    <a:lnTo>
                      <a:pt x="26" y="33"/>
                    </a:lnTo>
                    <a:lnTo>
                      <a:pt x="26" y="35"/>
                    </a:lnTo>
                    <a:lnTo>
                      <a:pt x="9" y="32"/>
                    </a:lnTo>
                    <a:lnTo>
                      <a:pt x="9" y="32"/>
                    </a:lnTo>
                    <a:lnTo>
                      <a:pt x="5" y="31"/>
                    </a:lnTo>
                    <a:lnTo>
                      <a:pt x="1" y="29"/>
                    </a:lnTo>
                    <a:lnTo>
                      <a:pt x="1" y="29"/>
                    </a:lnTo>
                    <a:lnTo>
                      <a:pt x="0" y="25"/>
                    </a:lnTo>
                    <a:lnTo>
                      <a:pt x="0" y="22"/>
                    </a:lnTo>
                    <a:lnTo>
                      <a:pt x="0" y="22"/>
                    </a:lnTo>
                    <a:lnTo>
                      <a:pt x="1" y="18"/>
                    </a:lnTo>
                    <a:lnTo>
                      <a:pt x="5" y="16"/>
                    </a:lnTo>
                    <a:lnTo>
                      <a:pt x="9" y="15"/>
                    </a:lnTo>
                    <a:lnTo>
                      <a:pt x="15" y="15"/>
                    </a:lnTo>
                    <a:lnTo>
                      <a:pt x="15" y="15"/>
                    </a:lnTo>
                    <a:lnTo>
                      <a:pt x="18" y="16"/>
                    </a:lnTo>
                    <a:lnTo>
                      <a:pt x="21" y="5"/>
                    </a:lnTo>
                    <a:lnTo>
                      <a:pt x="21" y="5"/>
                    </a:lnTo>
                    <a:lnTo>
                      <a:pt x="21" y="5"/>
                    </a:lnTo>
                    <a:lnTo>
                      <a:pt x="19" y="4"/>
                    </a:lnTo>
                    <a:lnTo>
                      <a:pt x="15" y="3"/>
                    </a:lnTo>
                    <a:lnTo>
                      <a:pt x="15" y="0"/>
                    </a:lnTo>
                    <a:lnTo>
                      <a:pt x="32" y="4"/>
                    </a:lnTo>
                    <a:lnTo>
                      <a:pt x="32"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38">
                <a:extLst>
                  <a:ext uri="{FF2B5EF4-FFF2-40B4-BE49-F238E27FC236}">
                    <a16:creationId xmlns:a16="http://schemas.microsoft.com/office/drawing/2014/main" id="{F4DE0862-D294-434D-8192-52C8565DED3A}"/>
                  </a:ext>
                </a:extLst>
              </p:cNvPr>
              <p:cNvSpPr>
                <a:spLocks noEditPoints="1"/>
              </p:cNvSpPr>
              <p:nvPr userDrawn="1"/>
            </p:nvSpPr>
            <p:spPr bwMode="auto">
              <a:xfrm>
                <a:off x="8067675" y="666750"/>
                <a:ext cx="25400" cy="28575"/>
              </a:xfrm>
              <a:custGeom>
                <a:avLst/>
                <a:gdLst>
                  <a:gd name="T0" fmla="*/ 11 w 34"/>
                  <a:gd name="T1" fmla="*/ 17 h 38"/>
                  <a:gd name="T2" fmla="*/ 11 w 34"/>
                  <a:gd name="T3" fmla="*/ 17 h 38"/>
                  <a:gd name="T4" fmla="*/ 10 w 34"/>
                  <a:gd name="T5" fmla="*/ 17 h 38"/>
                  <a:gd name="T6" fmla="*/ 10 w 34"/>
                  <a:gd name="T7" fmla="*/ 17 h 38"/>
                  <a:gd name="T8" fmla="*/ 10 w 34"/>
                  <a:gd name="T9" fmla="*/ 18 h 38"/>
                  <a:gd name="T10" fmla="*/ 11 w 34"/>
                  <a:gd name="T11" fmla="*/ 31 h 38"/>
                  <a:gd name="T12" fmla="*/ 19 w 34"/>
                  <a:gd name="T13" fmla="*/ 21 h 38"/>
                  <a:gd name="T14" fmla="*/ 19 w 34"/>
                  <a:gd name="T15" fmla="*/ 21 h 38"/>
                  <a:gd name="T16" fmla="*/ 19 w 34"/>
                  <a:gd name="T17" fmla="*/ 19 h 38"/>
                  <a:gd name="T18" fmla="*/ 19 w 34"/>
                  <a:gd name="T19" fmla="*/ 19 h 38"/>
                  <a:gd name="T20" fmla="*/ 19 w 34"/>
                  <a:gd name="T21" fmla="*/ 19 h 38"/>
                  <a:gd name="T22" fmla="*/ 11 w 34"/>
                  <a:gd name="T23" fmla="*/ 17 h 38"/>
                  <a:gd name="T24" fmla="*/ 34 w 34"/>
                  <a:gd name="T25" fmla="*/ 11 h 38"/>
                  <a:gd name="T26" fmla="*/ 34 w 34"/>
                  <a:gd name="T27" fmla="*/ 11 h 38"/>
                  <a:gd name="T28" fmla="*/ 32 w 34"/>
                  <a:gd name="T29" fmla="*/ 11 h 38"/>
                  <a:gd name="T30" fmla="*/ 29 w 34"/>
                  <a:gd name="T31" fmla="*/ 11 h 38"/>
                  <a:gd name="T32" fmla="*/ 26 w 34"/>
                  <a:gd name="T33" fmla="*/ 15 h 38"/>
                  <a:gd name="T34" fmla="*/ 14 w 34"/>
                  <a:gd name="T35" fmla="*/ 32 h 38"/>
                  <a:gd name="T36" fmla="*/ 14 w 34"/>
                  <a:gd name="T37" fmla="*/ 32 h 38"/>
                  <a:gd name="T38" fmla="*/ 9 w 34"/>
                  <a:gd name="T39" fmla="*/ 38 h 38"/>
                  <a:gd name="T40" fmla="*/ 7 w 34"/>
                  <a:gd name="T41" fmla="*/ 36 h 38"/>
                  <a:gd name="T42" fmla="*/ 7 w 34"/>
                  <a:gd name="T43" fmla="*/ 36 h 38"/>
                  <a:gd name="T44" fmla="*/ 7 w 34"/>
                  <a:gd name="T45" fmla="*/ 31 h 38"/>
                  <a:gd name="T46" fmla="*/ 5 w 34"/>
                  <a:gd name="T47" fmla="*/ 7 h 38"/>
                  <a:gd name="T48" fmla="*/ 5 w 34"/>
                  <a:gd name="T49" fmla="*/ 7 h 38"/>
                  <a:gd name="T50" fmla="*/ 3 w 34"/>
                  <a:gd name="T51" fmla="*/ 4 h 38"/>
                  <a:gd name="T52" fmla="*/ 0 w 34"/>
                  <a:gd name="T53" fmla="*/ 1 h 38"/>
                  <a:gd name="T54" fmla="*/ 0 w 34"/>
                  <a:gd name="T55" fmla="*/ 0 h 38"/>
                  <a:gd name="T56" fmla="*/ 16 w 34"/>
                  <a:gd name="T57" fmla="*/ 5 h 38"/>
                  <a:gd name="T58" fmla="*/ 15 w 34"/>
                  <a:gd name="T59" fmla="*/ 6 h 38"/>
                  <a:gd name="T60" fmla="*/ 15 w 34"/>
                  <a:gd name="T61" fmla="*/ 6 h 38"/>
                  <a:gd name="T62" fmla="*/ 11 w 34"/>
                  <a:gd name="T63" fmla="*/ 6 h 38"/>
                  <a:gd name="T64" fmla="*/ 10 w 34"/>
                  <a:gd name="T65" fmla="*/ 7 h 38"/>
                  <a:gd name="T66" fmla="*/ 10 w 34"/>
                  <a:gd name="T67" fmla="*/ 7 h 38"/>
                  <a:gd name="T68" fmla="*/ 10 w 34"/>
                  <a:gd name="T69" fmla="*/ 14 h 38"/>
                  <a:gd name="T70" fmla="*/ 10 w 34"/>
                  <a:gd name="T71" fmla="*/ 14 h 38"/>
                  <a:gd name="T72" fmla="*/ 10 w 34"/>
                  <a:gd name="T73" fmla="*/ 14 h 38"/>
                  <a:gd name="T74" fmla="*/ 10 w 34"/>
                  <a:gd name="T75" fmla="*/ 14 h 38"/>
                  <a:gd name="T76" fmla="*/ 18 w 34"/>
                  <a:gd name="T77" fmla="*/ 16 h 38"/>
                  <a:gd name="T78" fmla="*/ 18 w 34"/>
                  <a:gd name="T79" fmla="*/ 16 h 38"/>
                  <a:gd name="T80" fmla="*/ 22 w 34"/>
                  <a:gd name="T81" fmla="*/ 17 h 38"/>
                  <a:gd name="T82" fmla="*/ 23 w 34"/>
                  <a:gd name="T83" fmla="*/ 16 h 38"/>
                  <a:gd name="T84" fmla="*/ 23 w 34"/>
                  <a:gd name="T85" fmla="*/ 16 h 38"/>
                  <a:gd name="T86" fmla="*/ 26 w 34"/>
                  <a:gd name="T87" fmla="*/ 11 h 38"/>
                  <a:gd name="T88" fmla="*/ 26 w 34"/>
                  <a:gd name="T89" fmla="*/ 11 h 38"/>
                  <a:gd name="T90" fmla="*/ 26 w 34"/>
                  <a:gd name="T91" fmla="*/ 10 h 38"/>
                  <a:gd name="T92" fmla="*/ 25 w 34"/>
                  <a:gd name="T93" fmla="*/ 9 h 38"/>
                  <a:gd name="T94" fmla="*/ 22 w 34"/>
                  <a:gd name="T95" fmla="*/ 8 h 38"/>
                  <a:gd name="T96" fmla="*/ 22 w 34"/>
                  <a:gd name="T97" fmla="*/ 6 h 38"/>
                  <a:gd name="T98" fmla="*/ 34 w 34"/>
                  <a:gd name="T99" fmla="*/ 9 h 38"/>
                  <a:gd name="T100" fmla="*/ 34 w 34"/>
                  <a:gd name="T101" fmla="*/ 1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4" h="38">
                    <a:moveTo>
                      <a:pt x="11" y="17"/>
                    </a:moveTo>
                    <a:lnTo>
                      <a:pt x="11" y="17"/>
                    </a:lnTo>
                    <a:lnTo>
                      <a:pt x="10" y="17"/>
                    </a:lnTo>
                    <a:lnTo>
                      <a:pt x="10" y="17"/>
                    </a:lnTo>
                    <a:lnTo>
                      <a:pt x="10" y="18"/>
                    </a:lnTo>
                    <a:lnTo>
                      <a:pt x="11" y="31"/>
                    </a:lnTo>
                    <a:lnTo>
                      <a:pt x="19" y="21"/>
                    </a:lnTo>
                    <a:lnTo>
                      <a:pt x="19" y="21"/>
                    </a:lnTo>
                    <a:lnTo>
                      <a:pt x="19" y="19"/>
                    </a:lnTo>
                    <a:lnTo>
                      <a:pt x="19" y="19"/>
                    </a:lnTo>
                    <a:lnTo>
                      <a:pt x="19" y="19"/>
                    </a:lnTo>
                    <a:lnTo>
                      <a:pt x="11" y="17"/>
                    </a:lnTo>
                    <a:close/>
                    <a:moveTo>
                      <a:pt x="34" y="11"/>
                    </a:moveTo>
                    <a:lnTo>
                      <a:pt x="34" y="11"/>
                    </a:lnTo>
                    <a:lnTo>
                      <a:pt x="32" y="11"/>
                    </a:lnTo>
                    <a:lnTo>
                      <a:pt x="29" y="11"/>
                    </a:lnTo>
                    <a:lnTo>
                      <a:pt x="26" y="15"/>
                    </a:lnTo>
                    <a:lnTo>
                      <a:pt x="14" y="32"/>
                    </a:lnTo>
                    <a:lnTo>
                      <a:pt x="14" y="32"/>
                    </a:lnTo>
                    <a:lnTo>
                      <a:pt x="9" y="38"/>
                    </a:lnTo>
                    <a:lnTo>
                      <a:pt x="7" y="36"/>
                    </a:lnTo>
                    <a:lnTo>
                      <a:pt x="7" y="36"/>
                    </a:lnTo>
                    <a:lnTo>
                      <a:pt x="7" y="31"/>
                    </a:lnTo>
                    <a:lnTo>
                      <a:pt x="5" y="7"/>
                    </a:lnTo>
                    <a:lnTo>
                      <a:pt x="5" y="7"/>
                    </a:lnTo>
                    <a:lnTo>
                      <a:pt x="3" y="4"/>
                    </a:lnTo>
                    <a:lnTo>
                      <a:pt x="0" y="1"/>
                    </a:lnTo>
                    <a:lnTo>
                      <a:pt x="0" y="0"/>
                    </a:lnTo>
                    <a:lnTo>
                      <a:pt x="16" y="5"/>
                    </a:lnTo>
                    <a:lnTo>
                      <a:pt x="15" y="6"/>
                    </a:lnTo>
                    <a:lnTo>
                      <a:pt x="15" y="6"/>
                    </a:lnTo>
                    <a:lnTo>
                      <a:pt x="11" y="6"/>
                    </a:lnTo>
                    <a:lnTo>
                      <a:pt x="10" y="7"/>
                    </a:lnTo>
                    <a:lnTo>
                      <a:pt x="10" y="7"/>
                    </a:lnTo>
                    <a:lnTo>
                      <a:pt x="10" y="14"/>
                    </a:lnTo>
                    <a:lnTo>
                      <a:pt x="10" y="14"/>
                    </a:lnTo>
                    <a:lnTo>
                      <a:pt x="10" y="14"/>
                    </a:lnTo>
                    <a:lnTo>
                      <a:pt x="10" y="14"/>
                    </a:lnTo>
                    <a:lnTo>
                      <a:pt x="18" y="16"/>
                    </a:lnTo>
                    <a:lnTo>
                      <a:pt x="18" y="16"/>
                    </a:lnTo>
                    <a:lnTo>
                      <a:pt x="22" y="17"/>
                    </a:lnTo>
                    <a:lnTo>
                      <a:pt x="23" y="16"/>
                    </a:lnTo>
                    <a:lnTo>
                      <a:pt x="23" y="16"/>
                    </a:lnTo>
                    <a:lnTo>
                      <a:pt x="26" y="11"/>
                    </a:lnTo>
                    <a:lnTo>
                      <a:pt x="26" y="11"/>
                    </a:lnTo>
                    <a:lnTo>
                      <a:pt x="26" y="10"/>
                    </a:lnTo>
                    <a:lnTo>
                      <a:pt x="25" y="9"/>
                    </a:lnTo>
                    <a:lnTo>
                      <a:pt x="22" y="8"/>
                    </a:lnTo>
                    <a:lnTo>
                      <a:pt x="22" y="6"/>
                    </a:lnTo>
                    <a:lnTo>
                      <a:pt x="34" y="9"/>
                    </a:lnTo>
                    <a:lnTo>
                      <a:pt x="34"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39">
                <a:extLst>
                  <a:ext uri="{FF2B5EF4-FFF2-40B4-BE49-F238E27FC236}">
                    <a16:creationId xmlns:a16="http://schemas.microsoft.com/office/drawing/2014/main" id="{4B0F3B22-3C9F-6A4B-A745-6FA04666F226}"/>
                  </a:ext>
                </a:extLst>
              </p:cNvPr>
              <p:cNvSpPr>
                <a:spLocks noEditPoints="1"/>
              </p:cNvSpPr>
              <p:nvPr userDrawn="1"/>
            </p:nvSpPr>
            <p:spPr bwMode="auto">
              <a:xfrm>
                <a:off x="8037513" y="655637"/>
                <a:ext cx="30163" cy="33337"/>
              </a:xfrm>
              <a:custGeom>
                <a:avLst/>
                <a:gdLst>
                  <a:gd name="T0" fmla="*/ 19 w 36"/>
                  <a:gd name="T1" fmla="*/ 26 h 43"/>
                  <a:gd name="T2" fmla="*/ 17 w 36"/>
                  <a:gd name="T3" fmla="*/ 23 h 43"/>
                  <a:gd name="T4" fmla="*/ 12 w 36"/>
                  <a:gd name="T5" fmla="*/ 22 h 43"/>
                  <a:gd name="T6" fmla="*/ 8 w 36"/>
                  <a:gd name="T7" fmla="*/ 24 h 43"/>
                  <a:gd name="T8" fmla="*/ 7 w 36"/>
                  <a:gd name="T9" fmla="*/ 27 h 43"/>
                  <a:gd name="T10" fmla="*/ 7 w 36"/>
                  <a:gd name="T11" fmla="*/ 31 h 43"/>
                  <a:gd name="T12" fmla="*/ 11 w 36"/>
                  <a:gd name="T13" fmla="*/ 36 h 43"/>
                  <a:gd name="T14" fmla="*/ 13 w 36"/>
                  <a:gd name="T15" fmla="*/ 37 h 43"/>
                  <a:gd name="T16" fmla="*/ 19 w 36"/>
                  <a:gd name="T17" fmla="*/ 26 h 43"/>
                  <a:gd name="T18" fmla="*/ 35 w 36"/>
                  <a:gd name="T19" fmla="*/ 14 h 43"/>
                  <a:gd name="T20" fmla="*/ 29 w 36"/>
                  <a:gd name="T21" fmla="*/ 14 h 43"/>
                  <a:gd name="T22" fmla="*/ 25 w 36"/>
                  <a:gd name="T23" fmla="*/ 26 h 43"/>
                  <a:gd name="T24" fmla="*/ 20 w 36"/>
                  <a:gd name="T25" fmla="*/ 37 h 43"/>
                  <a:gd name="T26" fmla="*/ 20 w 36"/>
                  <a:gd name="T27" fmla="*/ 39 h 43"/>
                  <a:gd name="T28" fmla="*/ 24 w 36"/>
                  <a:gd name="T29" fmla="*/ 43 h 43"/>
                  <a:gd name="T30" fmla="*/ 7 w 36"/>
                  <a:gd name="T31" fmla="*/ 36 h 43"/>
                  <a:gd name="T32" fmla="*/ 1 w 36"/>
                  <a:gd name="T33" fmla="*/ 31 h 43"/>
                  <a:gd name="T34" fmla="*/ 0 w 36"/>
                  <a:gd name="T35" fmla="*/ 29 h 43"/>
                  <a:gd name="T36" fmla="*/ 1 w 36"/>
                  <a:gd name="T37" fmla="*/ 24 h 43"/>
                  <a:gd name="T38" fmla="*/ 3 w 36"/>
                  <a:gd name="T39" fmla="*/ 21 h 43"/>
                  <a:gd name="T40" fmla="*/ 11 w 36"/>
                  <a:gd name="T41" fmla="*/ 20 h 43"/>
                  <a:gd name="T42" fmla="*/ 11 w 36"/>
                  <a:gd name="T43" fmla="*/ 19 h 43"/>
                  <a:gd name="T44" fmla="*/ 8 w 36"/>
                  <a:gd name="T45" fmla="*/ 6 h 43"/>
                  <a:gd name="T46" fmla="*/ 4 w 36"/>
                  <a:gd name="T47" fmla="*/ 2 h 43"/>
                  <a:gd name="T48" fmla="*/ 12 w 36"/>
                  <a:gd name="T49" fmla="*/ 3 h 43"/>
                  <a:gd name="T50" fmla="*/ 16 w 36"/>
                  <a:gd name="T51" fmla="*/ 20 h 43"/>
                  <a:gd name="T52" fmla="*/ 18 w 36"/>
                  <a:gd name="T53" fmla="*/ 22 h 43"/>
                  <a:gd name="T54" fmla="*/ 20 w 36"/>
                  <a:gd name="T55" fmla="*/ 22 h 43"/>
                  <a:gd name="T56" fmla="*/ 25 w 36"/>
                  <a:gd name="T57" fmla="*/ 12 h 43"/>
                  <a:gd name="T58" fmla="*/ 24 w 36"/>
                  <a:gd name="T59" fmla="*/ 11 h 43"/>
                  <a:gd name="T60" fmla="*/ 21 w 36"/>
                  <a:gd name="T61" fmla="*/ 6 h 43"/>
                  <a:gd name="T62" fmla="*/ 35 w 36"/>
                  <a:gd name="T63" fmla="*/ 1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 h="43">
                    <a:moveTo>
                      <a:pt x="19" y="26"/>
                    </a:moveTo>
                    <a:lnTo>
                      <a:pt x="19" y="26"/>
                    </a:lnTo>
                    <a:lnTo>
                      <a:pt x="19" y="24"/>
                    </a:lnTo>
                    <a:lnTo>
                      <a:pt x="17" y="23"/>
                    </a:lnTo>
                    <a:lnTo>
                      <a:pt x="17" y="23"/>
                    </a:lnTo>
                    <a:lnTo>
                      <a:pt x="12" y="22"/>
                    </a:lnTo>
                    <a:lnTo>
                      <a:pt x="9" y="23"/>
                    </a:lnTo>
                    <a:lnTo>
                      <a:pt x="8" y="24"/>
                    </a:lnTo>
                    <a:lnTo>
                      <a:pt x="7" y="27"/>
                    </a:lnTo>
                    <a:lnTo>
                      <a:pt x="7" y="27"/>
                    </a:lnTo>
                    <a:lnTo>
                      <a:pt x="5" y="29"/>
                    </a:lnTo>
                    <a:lnTo>
                      <a:pt x="7" y="31"/>
                    </a:lnTo>
                    <a:lnTo>
                      <a:pt x="8" y="34"/>
                    </a:lnTo>
                    <a:lnTo>
                      <a:pt x="11" y="36"/>
                    </a:lnTo>
                    <a:lnTo>
                      <a:pt x="11" y="36"/>
                    </a:lnTo>
                    <a:lnTo>
                      <a:pt x="13" y="37"/>
                    </a:lnTo>
                    <a:lnTo>
                      <a:pt x="15" y="36"/>
                    </a:lnTo>
                    <a:lnTo>
                      <a:pt x="19" y="26"/>
                    </a:lnTo>
                    <a:close/>
                    <a:moveTo>
                      <a:pt x="35" y="14"/>
                    </a:moveTo>
                    <a:lnTo>
                      <a:pt x="35" y="14"/>
                    </a:lnTo>
                    <a:lnTo>
                      <a:pt x="30" y="13"/>
                    </a:lnTo>
                    <a:lnTo>
                      <a:pt x="29" y="14"/>
                    </a:lnTo>
                    <a:lnTo>
                      <a:pt x="29" y="14"/>
                    </a:lnTo>
                    <a:lnTo>
                      <a:pt x="25" y="26"/>
                    </a:lnTo>
                    <a:lnTo>
                      <a:pt x="25" y="26"/>
                    </a:lnTo>
                    <a:lnTo>
                      <a:pt x="20" y="37"/>
                    </a:lnTo>
                    <a:lnTo>
                      <a:pt x="20" y="37"/>
                    </a:lnTo>
                    <a:lnTo>
                      <a:pt x="20" y="39"/>
                    </a:lnTo>
                    <a:lnTo>
                      <a:pt x="24" y="40"/>
                    </a:lnTo>
                    <a:lnTo>
                      <a:pt x="24" y="43"/>
                    </a:lnTo>
                    <a:lnTo>
                      <a:pt x="7" y="36"/>
                    </a:lnTo>
                    <a:lnTo>
                      <a:pt x="7" y="36"/>
                    </a:lnTo>
                    <a:lnTo>
                      <a:pt x="3" y="34"/>
                    </a:lnTo>
                    <a:lnTo>
                      <a:pt x="1" y="31"/>
                    </a:lnTo>
                    <a:lnTo>
                      <a:pt x="1" y="31"/>
                    </a:lnTo>
                    <a:lnTo>
                      <a:pt x="0" y="29"/>
                    </a:lnTo>
                    <a:lnTo>
                      <a:pt x="1" y="24"/>
                    </a:lnTo>
                    <a:lnTo>
                      <a:pt x="1" y="24"/>
                    </a:lnTo>
                    <a:lnTo>
                      <a:pt x="2" y="23"/>
                    </a:lnTo>
                    <a:lnTo>
                      <a:pt x="3" y="21"/>
                    </a:lnTo>
                    <a:lnTo>
                      <a:pt x="7" y="20"/>
                    </a:lnTo>
                    <a:lnTo>
                      <a:pt x="11" y="20"/>
                    </a:lnTo>
                    <a:lnTo>
                      <a:pt x="11" y="20"/>
                    </a:lnTo>
                    <a:lnTo>
                      <a:pt x="11" y="19"/>
                    </a:lnTo>
                    <a:lnTo>
                      <a:pt x="8" y="6"/>
                    </a:lnTo>
                    <a:lnTo>
                      <a:pt x="8" y="6"/>
                    </a:lnTo>
                    <a:lnTo>
                      <a:pt x="7" y="3"/>
                    </a:lnTo>
                    <a:lnTo>
                      <a:pt x="4" y="2"/>
                    </a:lnTo>
                    <a:lnTo>
                      <a:pt x="5" y="0"/>
                    </a:lnTo>
                    <a:lnTo>
                      <a:pt x="12" y="3"/>
                    </a:lnTo>
                    <a:lnTo>
                      <a:pt x="16" y="20"/>
                    </a:lnTo>
                    <a:lnTo>
                      <a:pt x="16" y="20"/>
                    </a:lnTo>
                    <a:lnTo>
                      <a:pt x="18" y="22"/>
                    </a:lnTo>
                    <a:lnTo>
                      <a:pt x="18" y="22"/>
                    </a:lnTo>
                    <a:lnTo>
                      <a:pt x="20" y="22"/>
                    </a:lnTo>
                    <a:lnTo>
                      <a:pt x="20" y="22"/>
                    </a:lnTo>
                    <a:lnTo>
                      <a:pt x="20" y="22"/>
                    </a:lnTo>
                    <a:lnTo>
                      <a:pt x="25" y="12"/>
                    </a:lnTo>
                    <a:lnTo>
                      <a:pt x="25" y="12"/>
                    </a:lnTo>
                    <a:lnTo>
                      <a:pt x="24" y="11"/>
                    </a:lnTo>
                    <a:lnTo>
                      <a:pt x="20" y="9"/>
                    </a:lnTo>
                    <a:lnTo>
                      <a:pt x="21" y="6"/>
                    </a:lnTo>
                    <a:lnTo>
                      <a:pt x="36" y="12"/>
                    </a:lnTo>
                    <a:lnTo>
                      <a:pt x="35"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40">
                <a:extLst>
                  <a:ext uri="{FF2B5EF4-FFF2-40B4-BE49-F238E27FC236}">
                    <a16:creationId xmlns:a16="http://schemas.microsoft.com/office/drawing/2014/main" id="{7217244B-46F9-F24C-A37C-1D94B1C71EFC}"/>
                  </a:ext>
                </a:extLst>
              </p:cNvPr>
              <p:cNvSpPr>
                <a:spLocks/>
              </p:cNvSpPr>
              <p:nvPr userDrawn="1"/>
            </p:nvSpPr>
            <p:spPr bwMode="auto">
              <a:xfrm>
                <a:off x="8013700" y="647700"/>
                <a:ext cx="26988" cy="31750"/>
              </a:xfrm>
              <a:custGeom>
                <a:avLst/>
                <a:gdLst>
                  <a:gd name="T0" fmla="*/ 34 w 35"/>
                  <a:gd name="T1" fmla="*/ 11 h 40"/>
                  <a:gd name="T2" fmla="*/ 34 w 35"/>
                  <a:gd name="T3" fmla="*/ 11 h 40"/>
                  <a:gd name="T4" fmla="*/ 30 w 35"/>
                  <a:gd name="T5" fmla="*/ 8 h 40"/>
                  <a:gd name="T6" fmla="*/ 28 w 35"/>
                  <a:gd name="T7" fmla="*/ 10 h 40"/>
                  <a:gd name="T8" fmla="*/ 28 w 35"/>
                  <a:gd name="T9" fmla="*/ 10 h 40"/>
                  <a:gd name="T10" fmla="*/ 25 w 35"/>
                  <a:gd name="T11" fmla="*/ 14 h 40"/>
                  <a:gd name="T12" fmla="*/ 16 w 35"/>
                  <a:gd name="T13" fmla="*/ 33 h 40"/>
                  <a:gd name="T14" fmla="*/ 21 w 35"/>
                  <a:gd name="T15" fmla="*/ 36 h 40"/>
                  <a:gd name="T16" fmla="*/ 21 w 35"/>
                  <a:gd name="T17" fmla="*/ 36 h 40"/>
                  <a:gd name="T18" fmla="*/ 22 w 35"/>
                  <a:gd name="T19" fmla="*/ 36 h 40"/>
                  <a:gd name="T20" fmla="*/ 23 w 35"/>
                  <a:gd name="T21" fmla="*/ 36 h 40"/>
                  <a:gd name="T22" fmla="*/ 27 w 35"/>
                  <a:gd name="T23" fmla="*/ 31 h 40"/>
                  <a:gd name="T24" fmla="*/ 28 w 35"/>
                  <a:gd name="T25" fmla="*/ 33 h 40"/>
                  <a:gd name="T26" fmla="*/ 28 w 35"/>
                  <a:gd name="T27" fmla="*/ 33 h 40"/>
                  <a:gd name="T28" fmla="*/ 24 w 35"/>
                  <a:gd name="T29" fmla="*/ 40 h 40"/>
                  <a:gd name="T30" fmla="*/ 24 w 35"/>
                  <a:gd name="T31" fmla="*/ 40 h 40"/>
                  <a:gd name="T32" fmla="*/ 22 w 35"/>
                  <a:gd name="T33" fmla="*/ 39 h 40"/>
                  <a:gd name="T34" fmla="*/ 22 w 35"/>
                  <a:gd name="T35" fmla="*/ 39 h 40"/>
                  <a:gd name="T36" fmla="*/ 19 w 35"/>
                  <a:gd name="T37" fmla="*/ 37 h 40"/>
                  <a:gd name="T38" fmla="*/ 5 w 35"/>
                  <a:gd name="T39" fmla="*/ 30 h 40"/>
                  <a:gd name="T40" fmla="*/ 5 w 35"/>
                  <a:gd name="T41" fmla="*/ 30 h 40"/>
                  <a:gd name="T42" fmla="*/ 0 w 35"/>
                  <a:gd name="T43" fmla="*/ 28 h 40"/>
                  <a:gd name="T44" fmla="*/ 0 w 35"/>
                  <a:gd name="T45" fmla="*/ 28 h 40"/>
                  <a:gd name="T46" fmla="*/ 4 w 35"/>
                  <a:gd name="T47" fmla="*/ 20 h 40"/>
                  <a:gd name="T48" fmla="*/ 6 w 35"/>
                  <a:gd name="T49" fmla="*/ 20 h 40"/>
                  <a:gd name="T50" fmla="*/ 6 w 35"/>
                  <a:gd name="T51" fmla="*/ 20 h 40"/>
                  <a:gd name="T52" fmla="*/ 5 w 35"/>
                  <a:gd name="T53" fmla="*/ 25 h 40"/>
                  <a:gd name="T54" fmla="*/ 5 w 35"/>
                  <a:gd name="T55" fmla="*/ 28 h 40"/>
                  <a:gd name="T56" fmla="*/ 6 w 35"/>
                  <a:gd name="T57" fmla="*/ 28 h 40"/>
                  <a:gd name="T58" fmla="*/ 10 w 35"/>
                  <a:gd name="T59" fmla="*/ 30 h 40"/>
                  <a:gd name="T60" fmla="*/ 21 w 35"/>
                  <a:gd name="T61" fmla="*/ 12 h 40"/>
                  <a:gd name="T62" fmla="*/ 21 w 35"/>
                  <a:gd name="T63" fmla="*/ 12 h 40"/>
                  <a:gd name="T64" fmla="*/ 23 w 35"/>
                  <a:gd name="T65" fmla="*/ 6 h 40"/>
                  <a:gd name="T66" fmla="*/ 23 w 35"/>
                  <a:gd name="T67" fmla="*/ 6 h 40"/>
                  <a:gd name="T68" fmla="*/ 23 w 35"/>
                  <a:gd name="T69" fmla="*/ 5 h 40"/>
                  <a:gd name="T70" fmla="*/ 19 w 35"/>
                  <a:gd name="T71" fmla="*/ 3 h 40"/>
                  <a:gd name="T72" fmla="*/ 19 w 35"/>
                  <a:gd name="T73" fmla="*/ 0 h 40"/>
                  <a:gd name="T74" fmla="*/ 35 w 35"/>
                  <a:gd name="T75" fmla="*/ 8 h 40"/>
                  <a:gd name="T76" fmla="*/ 34 w 35"/>
                  <a:gd name="T77" fmla="*/ 1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 h="40">
                    <a:moveTo>
                      <a:pt x="34" y="11"/>
                    </a:moveTo>
                    <a:lnTo>
                      <a:pt x="34" y="11"/>
                    </a:lnTo>
                    <a:lnTo>
                      <a:pt x="30" y="8"/>
                    </a:lnTo>
                    <a:lnTo>
                      <a:pt x="28" y="10"/>
                    </a:lnTo>
                    <a:lnTo>
                      <a:pt x="28" y="10"/>
                    </a:lnTo>
                    <a:lnTo>
                      <a:pt x="25" y="14"/>
                    </a:lnTo>
                    <a:lnTo>
                      <a:pt x="16" y="33"/>
                    </a:lnTo>
                    <a:lnTo>
                      <a:pt x="21" y="36"/>
                    </a:lnTo>
                    <a:lnTo>
                      <a:pt x="21" y="36"/>
                    </a:lnTo>
                    <a:lnTo>
                      <a:pt x="22" y="36"/>
                    </a:lnTo>
                    <a:lnTo>
                      <a:pt x="23" y="36"/>
                    </a:lnTo>
                    <a:lnTo>
                      <a:pt x="27" y="31"/>
                    </a:lnTo>
                    <a:lnTo>
                      <a:pt x="28" y="33"/>
                    </a:lnTo>
                    <a:lnTo>
                      <a:pt x="28" y="33"/>
                    </a:lnTo>
                    <a:lnTo>
                      <a:pt x="24" y="40"/>
                    </a:lnTo>
                    <a:lnTo>
                      <a:pt x="24" y="40"/>
                    </a:lnTo>
                    <a:lnTo>
                      <a:pt x="22" y="39"/>
                    </a:lnTo>
                    <a:lnTo>
                      <a:pt x="22" y="39"/>
                    </a:lnTo>
                    <a:lnTo>
                      <a:pt x="19" y="37"/>
                    </a:lnTo>
                    <a:lnTo>
                      <a:pt x="5" y="30"/>
                    </a:lnTo>
                    <a:lnTo>
                      <a:pt x="5" y="30"/>
                    </a:lnTo>
                    <a:lnTo>
                      <a:pt x="0" y="28"/>
                    </a:lnTo>
                    <a:lnTo>
                      <a:pt x="0" y="28"/>
                    </a:lnTo>
                    <a:lnTo>
                      <a:pt x="4" y="20"/>
                    </a:lnTo>
                    <a:lnTo>
                      <a:pt x="6" y="20"/>
                    </a:lnTo>
                    <a:lnTo>
                      <a:pt x="6" y="20"/>
                    </a:lnTo>
                    <a:lnTo>
                      <a:pt x="5" y="25"/>
                    </a:lnTo>
                    <a:lnTo>
                      <a:pt x="5" y="28"/>
                    </a:lnTo>
                    <a:lnTo>
                      <a:pt x="6" y="28"/>
                    </a:lnTo>
                    <a:lnTo>
                      <a:pt x="10" y="30"/>
                    </a:lnTo>
                    <a:lnTo>
                      <a:pt x="21" y="12"/>
                    </a:lnTo>
                    <a:lnTo>
                      <a:pt x="21" y="12"/>
                    </a:lnTo>
                    <a:lnTo>
                      <a:pt x="23" y="6"/>
                    </a:lnTo>
                    <a:lnTo>
                      <a:pt x="23" y="6"/>
                    </a:lnTo>
                    <a:lnTo>
                      <a:pt x="23" y="5"/>
                    </a:lnTo>
                    <a:lnTo>
                      <a:pt x="19" y="3"/>
                    </a:lnTo>
                    <a:lnTo>
                      <a:pt x="19" y="0"/>
                    </a:lnTo>
                    <a:lnTo>
                      <a:pt x="35" y="8"/>
                    </a:lnTo>
                    <a:lnTo>
                      <a:pt x="34"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41">
                <a:extLst>
                  <a:ext uri="{FF2B5EF4-FFF2-40B4-BE49-F238E27FC236}">
                    <a16:creationId xmlns:a16="http://schemas.microsoft.com/office/drawing/2014/main" id="{A8753C6E-A7EB-3F4E-B02A-E324218B5AA6}"/>
                  </a:ext>
                </a:extLst>
              </p:cNvPr>
              <p:cNvSpPr>
                <a:spLocks/>
              </p:cNvSpPr>
              <p:nvPr userDrawn="1"/>
            </p:nvSpPr>
            <p:spPr bwMode="auto">
              <a:xfrm>
                <a:off x="7980363" y="627062"/>
                <a:ext cx="42863" cy="39687"/>
              </a:xfrm>
              <a:custGeom>
                <a:avLst/>
                <a:gdLst>
                  <a:gd name="T0" fmla="*/ 54 w 55"/>
                  <a:gd name="T1" fmla="*/ 26 h 51"/>
                  <a:gd name="T2" fmla="*/ 54 w 55"/>
                  <a:gd name="T3" fmla="*/ 26 h 51"/>
                  <a:gd name="T4" fmla="*/ 49 w 55"/>
                  <a:gd name="T5" fmla="*/ 24 h 51"/>
                  <a:gd name="T6" fmla="*/ 48 w 55"/>
                  <a:gd name="T7" fmla="*/ 25 h 51"/>
                  <a:gd name="T8" fmla="*/ 48 w 55"/>
                  <a:gd name="T9" fmla="*/ 25 h 51"/>
                  <a:gd name="T10" fmla="*/ 41 w 55"/>
                  <a:gd name="T11" fmla="*/ 35 h 51"/>
                  <a:gd name="T12" fmla="*/ 41 w 55"/>
                  <a:gd name="T13" fmla="*/ 35 h 51"/>
                  <a:gd name="T14" fmla="*/ 33 w 55"/>
                  <a:gd name="T15" fmla="*/ 46 h 51"/>
                  <a:gd name="T16" fmla="*/ 33 w 55"/>
                  <a:gd name="T17" fmla="*/ 46 h 51"/>
                  <a:gd name="T18" fmla="*/ 34 w 55"/>
                  <a:gd name="T19" fmla="*/ 47 h 51"/>
                  <a:gd name="T20" fmla="*/ 38 w 55"/>
                  <a:gd name="T21" fmla="*/ 50 h 51"/>
                  <a:gd name="T22" fmla="*/ 37 w 55"/>
                  <a:gd name="T23" fmla="*/ 51 h 51"/>
                  <a:gd name="T24" fmla="*/ 25 w 55"/>
                  <a:gd name="T25" fmla="*/ 44 h 51"/>
                  <a:gd name="T26" fmla="*/ 25 w 55"/>
                  <a:gd name="T27" fmla="*/ 44 h 51"/>
                  <a:gd name="T28" fmla="*/ 26 w 55"/>
                  <a:gd name="T29" fmla="*/ 43 h 51"/>
                  <a:gd name="T30" fmla="*/ 33 w 55"/>
                  <a:gd name="T31" fmla="*/ 18 h 51"/>
                  <a:gd name="T32" fmla="*/ 33 w 55"/>
                  <a:gd name="T33" fmla="*/ 18 h 51"/>
                  <a:gd name="T34" fmla="*/ 11 w 55"/>
                  <a:gd name="T35" fmla="*/ 34 h 51"/>
                  <a:gd name="T36" fmla="*/ 0 w 55"/>
                  <a:gd name="T37" fmla="*/ 27 h 51"/>
                  <a:gd name="T38" fmla="*/ 2 w 55"/>
                  <a:gd name="T39" fmla="*/ 25 h 51"/>
                  <a:gd name="T40" fmla="*/ 2 w 55"/>
                  <a:gd name="T41" fmla="*/ 25 h 51"/>
                  <a:gd name="T42" fmla="*/ 6 w 55"/>
                  <a:gd name="T43" fmla="*/ 27 h 51"/>
                  <a:gd name="T44" fmla="*/ 7 w 55"/>
                  <a:gd name="T45" fmla="*/ 27 h 51"/>
                  <a:gd name="T46" fmla="*/ 7 w 55"/>
                  <a:gd name="T47" fmla="*/ 27 h 51"/>
                  <a:gd name="T48" fmla="*/ 14 w 55"/>
                  <a:gd name="T49" fmla="*/ 17 h 51"/>
                  <a:gd name="T50" fmla="*/ 14 w 55"/>
                  <a:gd name="T51" fmla="*/ 17 h 51"/>
                  <a:gd name="T52" fmla="*/ 22 w 55"/>
                  <a:gd name="T53" fmla="*/ 7 h 51"/>
                  <a:gd name="T54" fmla="*/ 22 w 55"/>
                  <a:gd name="T55" fmla="*/ 7 h 51"/>
                  <a:gd name="T56" fmla="*/ 22 w 55"/>
                  <a:gd name="T57" fmla="*/ 6 h 51"/>
                  <a:gd name="T58" fmla="*/ 22 w 55"/>
                  <a:gd name="T59" fmla="*/ 5 h 51"/>
                  <a:gd name="T60" fmla="*/ 17 w 55"/>
                  <a:gd name="T61" fmla="*/ 3 h 51"/>
                  <a:gd name="T62" fmla="*/ 19 w 55"/>
                  <a:gd name="T63" fmla="*/ 0 h 51"/>
                  <a:gd name="T64" fmla="*/ 32 w 55"/>
                  <a:gd name="T65" fmla="*/ 9 h 51"/>
                  <a:gd name="T66" fmla="*/ 31 w 55"/>
                  <a:gd name="T67" fmla="*/ 12 h 51"/>
                  <a:gd name="T68" fmla="*/ 31 w 55"/>
                  <a:gd name="T69" fmla="*/ 12 h 51"/>
                  <a:gd name="T70" fmla="*/ 28 w 55"/>
                  <a:gd name="T71" fmla="*/ 9 h 51"/>
                  <a:gd name="T72" fmla="*/ 26 w 55"/>
                  <a:gd name="T73" fmla="*/ 9 h 51"/>
                  <a:gd name="T74" fmla="*/ 12 w 55"/>
                  <a:gd name="T75" fmla="*/ 31 h 51"/>
                  <a:gd name="T76" fmla="*/ 12 w 55"/>
                  <a:gd name="T77" fmla="*/ 31 h 51"/>
                  <a:gd name="T78" fmla="*/ 34 w 55"/>
                  <a:gd name="T79" fmla="*/ 15 h 51"/>
                  <a:gd name="T80" fmla="*/ 34 w 55"/>
                  <a:gd name="T81" fmla="*/ 15 h 51"/>
                  <a:gd name="T82" fmla="*/ 37 w 55"/>
                  <a:gd name="T83" fmla="*/ 13 h 51"/>
                  <a:gd name="T84" fmla="*/ 39 w 55"/>
                  <a:gd name="T85" fmla="*/ 15 h 51"/>
                  <a:gd name="T86" fmla="*/ 39 w 55"/>
                  <a:gd name="T87" fmla="*/ 15 h 51"/>
                  <a:gd name="T88" fmla="*/ 39 w 55"/>
                  <a:gd name="T89" fmla="*/ 17 h 51"/>
                  <a:gd name="T90" fmla="*/ 31 w 55"/>
                  <a:gd name="T91" fmla="*/ 44 h 51"/>
                  <a:gd name="T92" fmla="*/ 31 w 55"/>
                  <a:gd name="T93" fmla="*/ 44 h 51"/>
                  <a:gd name="T94" fmla="*/ 43 w 55"/>
                  <a:gd name="T95" fmla="*/ 26 h 51"/>
                  <a:gd name="T96" fmla="*/ 43 w 55"/>
                  <a:gd name="T97" fmla="*/ 26 h 51"/>
                  <a:gd name="T98" fmla="*/ 46 w 55"/>
                  <a:gd name="T99" fmla="*/ 23 h 51"/>
                  <a:gd name="T100" fmla="*/ 46 w 55"/>
                  <a:gd name="T101" fmla="*/ 23 h 51"/>
                  <a:gd name="T102" fmla="*/ 46 w 55"/>
                  <a:gd name="T103" fmla="*/ 22 h 51"/>
                  <a:gd name="T104" fmla="*/ 42 w 55"/>
                  <a:gd name="T105" fmla="*/ 18 h 51"/>
                  <a:gd name="T106" fmla="*/ 43 w 55"/>
                  <a:gd name="T107" fmla="*/ 17 h 51"/>
                  <a:gd name="T108" fmla="*/ 55 w 55"/>
                  <a:gd name="T109" fmla="*/ 25 h 51"/>
                  <a:gd name="T110" fmla="*/ 54 w 55"/>
                  <a:gd name="T111" fmla="*/ 2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5" h="51">
                    <a:moveTo>
                      <a:pt x="54" y="26"/>
                    </a:moveTo>
                    <a:lnTo>
                      <a:pt x="54" y="26"/>
                    </a:lnTo>
                    <a:lnTo>
                      <a:pt x="49" y="24"/>
                    </a:lnTo>
                    <a:lnTo>
                      <a:pt x="48" y="25"/>
                    </a:lnTo>
                    <a:lnTo>
                      <a:pt x="48" y="25"/>
                    </a:lnTo>
                    <a:lnTo>
                      <a:pt x="41" y="35"/>
                    </a:lnTo>
                    <a:lnTo>
                      <a:pt x="41" y="35"/>
                    </a:lnTo>
                    <a:lnTo>
                      <a:pt x="33" y="46"/>
                    </a:lnTo>
                    <a:lnTo>
                      <a:pt x="33" y="46"/>
                    </a:lnTo>
                    <a:lnTo>
                      <a:pt x="34" y="47"/>
                    </a:lnTo>
                    <a:lnTo>
                      <a:pt x="38" y="50"/>
                    </a:lnTo>
                    <a:lnTo>
                      <a:pt x="37" y="51"/>
                    </a:lnTo>
                    <a:lnTo>
                      <a:pt x="25" y="44"/>
                    </a:lnTo>
                    <a:lnTo>
                      <a:pt x="25" y="44"/>
                    </a:lnTo>
                    <a:lnTo>
                      <a:pt x="26" y="43"/>
                    </a:lnTo>
                    <a:lnTo>
                      <a:pt x="33" y="18"/>
                    </a:lnTo>
                    <a:lnTo>
                      <a:pt x="33" y="18"/>
                    </a:lnTo>
                    <a:lnTo>
                      <a:pt x="11" y="34"/>
                    </a:lnTo>
                    <a:lnTo>
                      <a:pt x="0" y="27"/>
                    </a:lnTo>
                    <a:lnTo>
                      <a:pt x="2" y="25"/>
                    </a:lnTo>
                    <a:lnTo>
                      <a:pt x="2" y="25"/>
                    </a:lnTo>
                    <a:lnTo>
                      <a:pt x="6" y="27"/>
                    </a:lnTo>
                    <a:lnTo>
                      <a:pt x="7" y="27"/>
                    </a:lnTo>
                    <a:lnTo>
                      <a:pt x="7" y="27"/>
                    </a:lnTo>
                    <a:lnTo>
                      <a:pt x="14" y="17"/>
                    </a:lnTo>
                    <a:lnTo>
                      <a:pt x="14" y="17"/>
                    </a:lnTo>
                    <a:lnTo>
                      <a:pt x="22" y="7"/>
                    </a:lnTo>
                    <a:lnTo>
                      <a:pt x="22" y="7"/>
                    </a:lnTo>
                    <a:lnTo>
                      <a:pt x="22" y="6"/>
                    </a:lnTo>
                    <a:lnTo>
                      <a:pt x="22" y="5"/>
                    </a:lnTo>
                    <a:lnTo>
                      <a:pt x="17" y="3"/>
                    </a:lnTo>
                    <a:lnTo>
                      <a:pt x="19" y="0"/>
                    </a:lnTo>
                    <a:lnTo>
                      <a:pt x="32" y="9"/>
                    </a:lnTo>
                    <a:lnTo>
                      <a:pt x="31" y="12"/>
                    </a:lnTo>
                    <a:lnTo>
                      <a:pt x="31" y="12"/>
                    </a:lnTo>
                    <a:lnTo>
                      <a:pt x="28" y="9"/>
                    </a:lnTo>
                    <a:lnTo>
                      <a:pt x="26" y="9"/>
                    </a:lnTo>
                    <a:lnTo>
                      <a:pt x="12" y="31"/>
                    </a:lnTo>
                    <a:lnTo>
                      <a:pt x="12" y="31"/>
                    </a:lnTo>
                    <a:lnTo>
                      <a:pt x="34" y="15"/>
                    </a:lnTo>
                    <a:lnTo>
                      <a:pt x="34" y="15"/>
                    </a:lnTo>
                    <a:lnTo>
                      <a:pt x="37" y="13"/>
                    </a:lnTo>
                    <a:lnTo>
                      <a:pt x="39" y="15"/>
                    </a:lnTo>
                    <a:lnTo>
                      <a:pt x="39" y="15"/>
                    </a:lnTo>
                    <a:lnTo>
                      <a:pt x="39" y="17"/>
                    </a:lnTo>
                    <a:lnTo>
                      <a:pt x="31" y="44"/>
                    </a:lnTo>
                    <a:lnTo>
                      <a:pt x="31" y="44"/>
                    </a:lnTo>
                    <a:lnTo>
                      <a:pt x="43" y="26"/>
                    </a:lnTo>
                    <a:lnTo>
                      <a:pt x="43" y="26"/>
                    </a:lnTo>
                    <a:lnTo>
                      <a:pt x="46" y="23"/>
                    </a:lnTo>
                    <a:lnTo>
                      <a:pt x="46" y="23"/>
                    </a:lnTo>
                    <a:lnTo>
                      <a:pt x="46" y="22"/>
                    </a:lnTo>
                    <a:lnTo>
                      <a:pt x="42" y="18"/>
                    </a:lnTo>
                    <a:lnTo>
                      <a:pt x="43" y="17"/>
                    </a:lnTo>
                    <a:lnTo>
                      <a:pt x="55" y="25"/>
                    </a:lnTo>
                    <a:lnTo>
                      <a:pt x="54"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42">
                <a:extLst>
                  <a:ext uri="{FF2B5EF4-FFF2-40B4-BE49-F238E27FC236}">
                    <a16:creationId xmlns:a16="http://schemas.microsoft.com/office/drawing/2014/main" id="{6775146F-7FF5-F44C-A5A9-149EDF4A27BF}"/>
                  </a:ext>
                </a:extLst>
              </p:cNvPr>
              <p:cNvSpPr>
                <a:spLocks/>
              </p:cNvSpPr>
              <p:nvPr userDrawn="1"/>
            </p:nvSpPr>
            <p:spPr bwMode="auto">
              <a:xfrm>
                <a:off x="7962900" y="612775"/>
                <a:ext cx="31750" cy="33337"/>
              </a:xfrm>
              <a:custGeom>
                <a:avLst/>
                <a:gdLst>
                  <a:gd name="T0" fmla="*/ 39 w 41"/>
                  <a:gd name="T1" fmla="*/ 19 h 42"/>
                  <a:gd name="T2" fmla="*/ 35 w 41"/>
                  <a:gd name="T3" fmla="*/ 17 h 42"/>
                  <a:gd name="T4" fmla="*/ 26 w 41"/>
                  <a:gd name="T5" fmla="*/ 26 h 42"/>
                  <a:gd name="T6" fmla="*/ 18 w 41"/>
                  <a:gd name="T7" fmla="*/ 36 h 42"/>
                  <a:gd name="T8" fmla="*/ 18 w 41"/>
                  <a:gd name="T9" fmla="*/ 38 h 42"/>
                  <a:gd name="T10" fmla="*/ 19 w 41"/>
                  <a:gd name="T11" fmla="*/ 42 h 42"/>
                  <a:gd name="T12" fmla="*/ 7 w 41"/>
                  <a:gd name="T13" fmla="*/ 31 h 42"/>
                  <a:gd name="T14" fmla="*/ 0 w 41"/>
                  <a:gd name="T15" fmla="*/ 26 h 42"/>
                  <a:gd name="T16" fmla="*/ 7 w 41"/>
                  <a:gd name="T17" fmla="*/ 21 h 42"/>
                  <a:gd name="T18" fmla="*/ 5 w 41"/>
                  <a:gd name="T19" fmla="*/ 24 h 42"/>
                  <a:gd name="T20" fmla="*/ 7 w 41"/>
                  <a:gd name="T21" fmla="*/ 28 h 42"/>
                  <a:gd name="T22" fmla="*/ 12 w 41"/>
                  <a:gd name="T23" fmla="*/ 34 h 42"/>
                  <a:gd name="T24" fmla="*/ 13 w 41"/>
                  <a:gd name="T25" fmla="*/ 34 h 42"/>
                  <a:gd name="T26" fmla="*/ 21 w 41"/>
                  <a:gd name="T27" fmla="*/ 25 h 42"/>
                  <a:gd name="T28" fmla="*/ 20 w 41"/>
                  <a:gd name="T29" fmla="*/ 24 h 42"/>
                  <a:gd name="T30" fmla="*/ 19 w 41"/>
                  <a:gd name="T31" fmla="*/ 23 h 42"/>
                  <a:gd name="T32" fmla="*/ 16 w 41"/>
                  <a:gd name="T33" fmla="*/ 21 h 42"/>
                  <a:gd name="T34" fmla="*/ 12 w 41"/>
                  <a:gd name="T35" fmla="*/ 23 h 42"/>
                  <a:gd name="T36" fmla="*/ 11 w 41"/>
                  <a:gd name="T37" fmla="*/ 21 h 42"/>
                  <a:gd name="T38" fmla="*/ 14 w 41"/>
                  <a:gd name="T39" fmla="*/ 17 h 42"/>
                  <a:gd name="T40" fmla="*/ 19 w 41"/>
                  <a:gd name="T41" fmla="*/ 15 h 42"/>
                  <a:gd name="T42" fmla="*/ 18 w 41"/>
                  <a:gd name="T43" fmla="*/ 17 h 42"/>
                  <a:gd name="T44" fmla="*/ 20 w 41"/>
                  <a:gd name="T45" fmla="*/ 21 h 42"/>
                  <a:gd name="T46" fmla="*/ 22 w 41"/>
                  <a:gd name="T47" fmla="*/ 23 h 42"/>
                  <a:gd name="T48" fmla="*/ 24 w 41"/>
                  <a:gd name="T49" fmla="*/ 23 h 42"/>
                  <a:gd name="T50" fmla="*/ 31 w 41"/>
                  <a:gd name="T51" fmla="*/ 14 h 42"/>
                  <a:gd name="T52" fmla="*/ 31 w 41"/>
                  <a:gd name="T53" fmla="*/ 13 h 42"/>
                  <a:gd name="T54" fmla="*/ 25 w 41"/>
                  <a:gd name="T55" fmla="*/ 7 h 42"/>
                  <a:gd name="T56" fmla="*/ 18 w 41"/>
                  <a:gd name="T57" fmla="*/ 7 h 42"/>
                  <a:gd name="T58" fmla="*/ 14 w 41"/>
                  <a:gd name="T59" fmla="*/ 6 h 42"/>
                  <a:gd name="T60" fmla="*/ 21 w 41"/>
                  <a:gd name="T61" fmla="*/ 0 h 42"/>
                  <a:gd name="T62" fmla="*/ 39 w 41"/>
                  <a:gd name="T63" fmla="*/ 1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 h="42">
                    <a:moveTo>
                      <a:pt x="39" y="19"/>
                    </a:moveTo>
                    <a:lnTo>
                      <a:pt x="39" y="19"/>
                    </a:lnTo>
                    <a:lnTo>
                      <a:pt x="36" y="17"/>
                    </a:lnTo>
                    <a:lnTo>
                      <a:pt x="35" y="17"/>
                    </a:lnTo>
                    <a:lnTo>
                      <a:pt x="35" y="17"/>
                    </a:lnTo>
                    <a:lnTo>
                      <a:pt x="26" y="26"/>
                    </a:lnTo>
                    <a:lnTo>
                      <a:pt x="26" y="26"/>
                    </a:lnTo>
                    <a:lnTo>
                      <a:pt x="18" y="36"/>
                    </a:lnTo>
                    <a:lnTo>
                      <a:pt x="18" y="36"/>
                    </a:lnTo>
                    <a:lnTo>
                      <a:pt x="18" y="38"/>
                    </a:lnTo>
                    <a:lnTo>
                      <a:pt x="20" y="41"/>
                    </a:lnTo>
                    <a:lnTo>
                      <a:pt x="19" y="42"/>
                    </a:lnTo>
                    <a:lnTo>
                      <a:pt x="7" y="31"/>
                    </a:lnTo>
                    <a:lnTo>
                      <a:pt x="7" y="31"/>
                    </a:lnTo>
                    <a:lnTo>
                      <a:pt x="0" y="26"/>
                    </a:lnTo>
                    <a:lnTo>
                      <a:pt x="0" y="26"/>
                    </a:lnTo>
                    <a:lnTo>
                      <a:pt x="5" y="19"/>
                    </a:lnTo>
                    <a:lnTo>
                      <a:pt x="7" y="21"/>
                    </a:lnTo>
                    <a:lnTo>
                      <a:pt x="7" y="21"/>
                    </a:lnTo>
                    <a:lnTo>
                      <a:pt x="5" y="24"/>
                    </a:lnTo>
                    <a:lnTo>
                      <a:pt x="5" y="26"/>
                    </a:lnTo>
                    <a:lnTo>
                      <a:pt x="7" y="28"/>
                    </a:lnTo>
                    <a:lnTo>
                      <a:pt x="9" y="31"/>
                    </a:lnTo>
                    <a:lnTo>
                      <a:pt x="12" y="34"/>
                    </a:lnTo>
                    <a:lnTo>
                      <a:pt x="12" y="34"/>
                    </a:lnTo>
                    <a:lnTo>
                      <a:pt x="13" y="34"/>
                    </a:lnTo>
                    <a:lnTo>
                      <a:pt x="21" y="25"/>
                    </a:lnTo>
                    <a:lnTo>
                      <a:pt x="21" y="25"/>
                    </a:lnTo>
                    <a:lnTo>
                      <a:pt x="21" y="25"/>
                    </a:lnTo>
                    <a:lnTo>
                      <a:pt x="20" y="24"/>
                    </a:lnTo>
                    <a:lnTo>
                      <a:pt x="19" y="23"/>
                    </a:lnTo>
                    <a:lnTo>
                      <a:pt x="19" y="23"/>
                    </a:lnTo>
                    <a:lnTo>
                      <a:pt x="17" y="22"/>
                    </a:lnTo>
                    <a:lnTo>
                      <a:pt x="16" y="21"/>
                    </a:lnTo>
                    <a:lnTo>
                      <a:pt x="13" y="21"/>
                    </a:lnTo>
                    <a:lnTo>
                      <a:pt x="12" y="23"/>
                    </a:lnTo>
                    <a:lnTo>
                      <a:pt x="11" y="21"/>
                    </a:lnTo>
                    <a:lnTo>
                      <a:pt x="11" y="21"/>
                    </a:lnTo>
                    <a:lnTo>
                      <a:pt x="14" y="17"/>
                    </a:lnTo>
                    <a:lnTo>
                      <a:pt x="14" y="17"/>
                    </a:lnTo>
                    <a:lnTo>
                      <a:pt x="18" y="13"/>
                    </a:lnTo>
                    <a:lnTo>
                      <a:pt x="19" y="15"/>
                    </a:lnTo>
                    <a:lnTo>
                      <a:pt x="19" y="15"/>
                    </a:lnTo>
                    <a:lnTo>
                      <a:pt x="18" y="17"/>
                    </a:lnTo>
                    <a:lnTo>
                      <a:pt x="18" y="19"/>
                    </a:lnTo>
                    <a:lnTo>
                      <a:pt x="20" y="21"/>
                    </a:lnTo>
                    <a:lnTo>
                      <a:pt x="22" y="23"/>
                    </a:lnTo>
                    <a:lnTo>
                      <a:pt x="22" y="23"/>
                    </a:lnTo>
                    <a:lnTo>
                      <a:pt x="22" y="23"/>
                    </a:lnTo>
                    <a:lnTo>
                      <a:pt x="24" y="23"/>
                    </a:lnTo>
                    <a:lnTo>
                      <a:pt x="31" y="14"/>
                    </a:lnTo>
                    <a:lnTo>
                      <a:pt x="31" y="14"/>
                    </a:lnTo>
                    <a:lnTo>
                      <a:pt x="31" y="13"/>
                    </a:lnTo>
                    <a:lnTo>
                      <a:pt x="31" y="13"/>
                    </a:lnTo>
                    <a:lnTo>
                      <a:pt x="25" y="7"/>
                    </a:lnTo>
                    <a:lnTo>
                      <a:pt x="25" y="7"/>
                    </a:lnTo>
                    <a:lnTo>
                      <a:pt x="21" y="5"/>
                    </a:lnTo>
                    <a:lnTo>
                      <a:pt x="18" y="7"/>
                    </a:lnTo>
                    <a:lnTo>
                      <a:pt x="16" y="8"/>
                    </a:lnTo>
                    <a:lnTo>
                      <a:pt x="14" y="6"/>
                    </a:lnTo>
                    <a:lnTo>
                      <a:pt x="14" y="6"/>
                    </a:lnTo>
                    <a:lnTo>
                      <a:pt x="21" y="0"/>
                    </a:lnTo>
                    <a:lnTo>
                      <a:pt x="41" y="17"/>
                    </a:lnTo>
                    <a:lnTo>
                      <a:pt x="39"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43">
                <a:extLst>
                  <a:ext uri="{FF2B5EF4-FFF2-40B4-BE49-F238E27FC236}">
                    <a16:creationId xmlns:a16="http://schemas.microsoft.com/office/drawing/2014/main" id="{8754FE14-8503-3543-9B1D-0DB075249F1C}"/>
                  </a:ext>
                </a:extLst>
              </p:cNvPr>
              <p:cNvSpPr>
                <a:spLocks/>
              </p:cNvSpPr>
              <p:nvPr userDrawn="1"/>
            </p:nvSpPr>
            <p:spPr bwMode="auto">
              <a:xfrm>
                <a:off x="7940675" y="593725"/>
                <a:ext cx="36513" cy="34925"/>
              </a:xfrm>
              <a:custGeom>
                <a:avLst/>
                <a:gdLst>
                  <a:gd name="T0" fmla="*/ 46 w 48"/>
                  <a:gd name="T1" fmla="*/ 23 h 44"/>
                  <a:gd name="T2" fmla="*/ 46 w 48"/>
                  <a:gd name="T3" fmla="*/ 23 h 44"/>
                  <a:gd name="T4" fmla="*/ 42 w 48"/>
                  <a:gd name="T5" fmla="*/ 20 h 44"/>
                  <a:gd name="T6" fmla="*/ 41 w 48"/>
                  <a:gd name="T7" fmla="*/ 20 h 44"/>
                  <a:gd name="T8" fmla="*/ 41 w 48"/>
                  <a:gd name="T9" fmla="*/ 20 h 44"/>
                  <a:gd name="T10" fmla="*/ 32 w 48"/>
                  <a:gd name="T11" fmla="*/ 29 h 44"/>
                  <a:gd name="T12" fmla="*/ 32 w 48"/>
                  <a:gd name="T13" fmla="*/ 29 h 44"/>
                  <a:gd name="T14" fmla="*/ 23 w 48"/>
                  <a:gd name="T15" fmla="*/ 38 h 44"/>
                  <a:gd name="T16" fmla="*/ 23 w 48"/>
                  <a:gd name="T17" fmla="*/ 38 h 44"/>
                  <a:gd name="T18" fmla="*/ 23 w 48"/>
                  <a:gd name="T19" fmla="*/ 39 h 44"/>
                  <a:gd name="T20" fmla="*/ 25 w 48"/>
                  <a:gd name="T21" fmla="*/ 42 h 44"/>
                  <a:gd name="T22" fmla="*/ 23 w 48"/>
                  <a:gd name="T23" fmla="*/ 44 h 44"/>
                  <a:gd name="T24" fmla="*/ 17 w 48"/>
                  <a:gd name="T25" fmla="*/ 37 h 44"/>
                  <a:gd name="T26" fmla="*/ 17 w 48"/>
                  <a:gd name="T27" fmla="*/ 37 h 44"/>
                  <a:gd name="T28" fmla="*/ 17 w 48"/>
                  <a:gd name="T29" fmla="*/ 34 h 44"/>
                  <a:gd name="T30" fmla="*/ 23 w 48"/>
                  <a:gd name="T31" fmla="*/ 8 h 44"/>
                  <a:gd name="T32" fmla="*/ 23 w 48"/>
                  <a:gd name="T33" fmla="*/ 8 h 44"/>
                  <a:gd name="T34" fmla="*/ 17 w 48"/>
                  <a:gd name="T35" fmla="*/ 14 h 44"/>
                  <a:gd name="T36" fmla="*/ 17 w 48"/>
                  <a:gd name="T37" fmla="*/ 14 h 44"/>
                  <a:gd name="T38" fmla="*/ 8 w 48"/>
                  <a:gd name="T39" fmla="*/ 22 h 44"/>
                  <a:gd name="T40" fmla="*/ 8 w 48"/>
                  <a:gd name="T41" fmla="*/ 22 h 44"/>
                  <a:gd name="T42" fmla="*/ 8 w 48"/>
                  <a:gd name="T43" fmla="*/ 24 h 44"/>
                  <a:gd name="T44" fmla="*/ 12 w 48"/>
                  <a:gd name="T45" fmla="*/ 28 h 44"/>
                  <a:gd name="T46" fmla="*/ 10 w 48"/>
                  <a:gd name="T47" fmla="*/ 29 h 44"/>
                  <a:gd name="T48" fmla="*/ 0 w 48"/>
                  <a:gd name="T49" fmla="*/ 19 h 44"/>
                  <a:gd name="T50" fmla="*/ 3 w 48"/>
                  <a:gd name="T51" fmla="*/ 17 h 44"/>
                  <a:gd name="T52" fmla="*/ 3 w 48"/>
                  <a:gd name="T53" fmla="*/ 17 h 44"/>
                  <a:gd name="T54" fmla="*/ 5 w 48"/>
                  <a:gd name="T55" fmla="*/ 21 h 44"/>
                  <a:gd name="T56" fmla="*/ 6 w 48"/>
                  <a:gd name="T57" fmla="*/ 21 h 44"/>
                  <a:gd name="T58" fmla="*/ 7 w 48"/>
                  <a:gd name="T59" fmla="*/ 20 h 44"/>
                  <a:gd name="T60" fmla="*/ 7 w 48"/>
                  <a:gd name="T61" fmla="*/ 20 h 44"/>
                  <a:gd name="T62" fmla="*/ 14 w 48"/>
                  <a:gd name="T63" fmla="*/ 14 h 44"/>
                  <a:gd name="T64" fmla="*/ 14 w 48"/>
                  <a:gd name="T65" fmla="*/ 14 h 44"/>
                  <a:gd name="T66" fmla="*/ 29 w 48"/>
                  <a:gd name="T67" fmla="*/ 0 h 44"/>
                  <a:gd name="T68" fmla="*/ 31 w 48"/>
                  <a:gd name="T69" fmla="*/ 3 h 44"/>
                  <a:gd name="T70" fmla="*/ 31 w 48"/>
                  <a:gd name="T71" fmla="*/ 3 h 44"/>
                  <a:gd name="T72" fmla="*/ 28 w 48"/>
                  <a:gd name="T73" fmla="*/ 14 h 44"/>
                  <a:gd name="T74" fmla="*/ 23 w 48"/>
                  <a:gd name="T75" fmla="*/ 33 h 44"/>
                  <a:gd name="T76" fmla="*/ 23 w 48"/>
                  <a:gd name="T77" fmla="*/ 33 h 44"/>
                  <a:gd name="T78" fmla="*/ 30 w 48"/>
                  <a:gd name="T79" fmla="*/ 27 h 44"/>
                  <a:gd name="T80" fmla="*/ 30 w 48"/>
                  <a:gd name="T81" fmla="*/ 27 h 44"/>
                  <a:gd name="T82" fmla="*/ 39 w 48"/>
                  <a:gd name="T83" fmla="*/ 19 h 44"/>
                  <a:gd name="T84" fmla="*/ 39 w 48"/>
                  <a:gd name="T85" fmla="*/ 19 h 44"/>
                  <a:gd name="T86" fmla="*/ 40 w 48"/>
                  <a:gd name="T87" fmla="*/ 17 h 44"/>
                  <a:gd name="T88" fmla="*/ 40 w 48"/>
                  <a:gd name="T89" fmla="*/ 16 h 44"/>
                  <a:gd name="T90" fmla="*/ 37 w 48"/>
                  <a:gd name="T91" fmla="*/ 13 h 44"/>
                  <a:gd name="T92" fmla="*/ 38 w 48"/>
                  <a:gd name="T93" fmla="*/ 11 h 44"/>
                  <a:gd name="T94" fmla="*/ 48 w 48"/>
                  <a:gd name="T95" fmla="*/ 21 h 44"/>
                  <a:gd name="T96" fmla="*/ 46 w 48"/>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8" h="44">
                    <a:moveTo>
                      <a:pt x="46" y="23"/>
                    </a:moveTo>
                    <a:lnTo>
                      <a:pt x="46" y="23"/>
                    </a:lnTo>
                    <a:lnTo>
                      <a:pt x="42" y="20"/>
                    </a:lnTo>
                    <a:lnTo>
                      <a:pt x="41" y="20"/>
                    </a:lnTo>
                    <a:lnTo>
                      <a:pt x="41" y="20"/>
                    </a:lnTo>
                    <a:lnTo>
                      <a:pt x="32" y="29"/>
                    </a:lnTo>
                    <a:lnTo>
                      <a:pt x="32" y="29"/>
                    </a:lnTo>
                    <a:lnTo>
                      <a:pt x="23" y="38"/>
                    </a:lnTo>
                    <a:lnTo>
                      <a:pt x="23" y="38"/>
                    </a:lnTo>
                    <a:lnTo>
                      <a:pt x="23" y="39"/>
                    </a:lnTo>
                    <a:lnTo>
                      <a:pt x="25" y="42"/>
                    </a:lnTo>
                    <a:lnTo>
                      <a:pt x="23" y="44"/>
                    </a:lnTo>
                    <a:lnTo>
                      <a:pt x="17" y="37"/>
                    </a:lnTo>
                    <a:lnTo>
                      <a:pt x="17" y="37"/>
                    </a:lnTo>
                    <a:lnTo>
                      <a:pt x="17" y="34"/>
                    </a:lnTo>
                    <a:lnTo>
                      <a:pt x="23" y="8"/>
                    </a:lnTo>
                    <a:lnTo>
                      <a:pt x="23" y="8"/>
                    </a:lnTo>
                    <a:lnTo>
                      <a:pt x="17" y="14"/>
                    </a:lnTo>
                    <a:lnTo>
                      <a:pt x="17" y="14"/>
                    </a:lnTo>
                    <a:lnTo>
                      <a:pt x="8" y="22"/>
                    </a:lnTo>
                    <a:lnTo>
                      <a:pt x="8" y="22"/>
                    </a:lnTo>
                    <a:lnTo>
                      <a:pt x="8" y="24"/>
                    </a:lnTo>
                    <a:lnTo>
                      <a:pt x="12" y="28"/>
                    </a:lnTo>
                    <a:lnTo>
                      <a:pt x="10" y="29"/>
                    </a:lnTo>
                    <a:lnTo>
                      <a:pt x="0" y="19"/>
                    </a:lnTo>
                    <a:lnTo>
                      <a:pt x="3" y="17"/>
                    </a:lnTo>
                    <a:lnTo>
                      <a:pt x="3" y="17"/>
                    </a:lnTo>
                    <a:lnTo>
                      <a:pt x="5" y="21"/>
                    </a:lnTo>
                    <a:lnTo>
                      <a:pt x="6" y="21"/>
                    </a:lnTo>
                    <a:lnTo>
                      <a:pt x="7" y="20"/>
                    </a:lnTo>
                    <a:lnTo>
                      <a:pt x="7" y="20"/>
                    </a:lnTo>
                    <a:lnTo>
                      <a:pt x="14" y="14"/>
                    </a:lnTo>
                    <a:lnTo>
                      <a:pt x="14" y="14"/>
                    </a:lnTo>
                    <a:lnTo>
                      <a:pt x="29" y="0"/>
                    </a:lnTo>
                    <a:lnTo>
                      <a:pt x="31" y="3"/>
                    </a:lnTo>
                    <a:lnTo>
                      <a:pt x="31" y="3"/>
                    </a:lnTo>
                    <a:lnTo>
                      <a:pt x="28" y="14"/>
                    </a:lnTo>
                    <a:lnTo>
                      <a:pt x="23" y="33"/>
                    </a:lnTo>
                    <a:lnTo>
                      <a:pt x="23" y="33"/>
                    </a:lnTo>
                    <a:lnTo>
                      <a:pt x="30" y="27"/>
                    </a:lnTo>
                    <a:lnTo>
                      <a:pt x="30" y="27"/>
                    </a:lnTo>
                    <a:lnTo>
                      <a:pt x="39" y="19"/>
                    </a:lnTo>
                    <a:lnTo>
                      <a:pt x="39" y="19"/>
                    </a:lnTo>
                    <a:lnTo>
                      <a:pt x="40" y="17"/>
                    </a:lnTo>
                    <a:lnTo>
                      <a:pt x="40" y="16"/>
                    </a:lnTo>
                    <a:lnTo>
                      <a:pt x="37" y="13"/>
                    </a:lnTo>
                    <a:lnTo>
                      <a:pt x="38" y="11"/>
                    </a:lnTo>
                    <a:lnTo>
                      <a:pt x="48" y="21"/>
                    </a:lnTo>
                    <a:lnTo>
                      <a:pt x="46"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44">
                <a:extLst>
                  <a:ext uri="{FF2B5EF4-FFF2-40B4-BE49-F238E27FC236}">
                    <a16:creationId xmlns:a16="http://schemas.microsoft.com/office/drawing/2014/main" id="{E2EE4C53-A365-554B-9D9C-7C0EF8C4C43D}"/>
                  </a:ext>
                </a:extLst>
              </p:cNvPr>
              <p:cNvSpPr>
                <a:spLocks/>
              </p:cNvSpPr>
              <p:nvPr userDrawn="1"/>
            </p:nvSpPr>
            <p:spPr bwMode="auto">
              <a:xfrm>
                <a:off x="7924800" y="574675"/>
                <a:ext cx="30163" cy="30162"/>
              </a:xfrm>
              <a:custGeom>
                <a:avLst/>
                <a:gdLst>
                  <a:gd name="T0" fmla="*/ 39 w 40"/>
                  <a:gd name="T1" fmla="*/ 14 h 37"/>
                  <a:gd name="T2" fmla="*/ 39 w 40"/>
                  <a:gd name="T3" fmla="*/ 14 h 37"/>
                  <a:gd name="T4" fmla="*/ 35 w 40"/>
                  <a:gd name="T5" fmla="*/ 11 h 37"/>
                  <a:gd name="T6" fmla="*/ 34 w 40"/>
                  <a:gd name="T7" fmla="*/ 11 h 37"/>
                  <a:gd name="T8" fmla="*/ 34 w 40"/>
                  <a:gd name="T9" fmla="*/ 11 h 37"/>
                  <a:gd name="T10" fmla="*/ 30 w 40"/>
                  <a:gd name="T11" fmla="*/ 14 h 37"/>
                  <a:gd name="T12" fmla="*/ 13 w 40"/>
                  <a:gd name="T13" fmla="*/ 27 h 37"/>
                  <a:gd name="T14" fmla="*/ 16 w 40"/>
                  <a:gd name="T15" fmla="*/ 31 h 37"/>
                  <a:gd name="T16" fmla="*/ 16 w 40"/>
                  <a:gd name="T17" fmla="*/ 31 h 37"/>
                  <a:gd name="T18" fmla="*/ 16 w 40"/>
                  <a:gd name="T19" fmla="*/ 33 h 37"/>
                  <a:gd name="T20" fmla="*/ 17 w 40"/>
                  <a:gd name="T21" fmla="*/ 33 h 37"/>
                  <a:gd name="T22" fmla="*/ 24 w 40"/>
                  <a:gd name="T23" fmla="*/ 31 h 37"/>
                  <a:gd name="T24" fmla="*/ 24 w 40"/>
                  <a:gd name="T25" fmla="*/ 33 h 37"/>
                  <a:gd name="T26" fmla="*/ 24 w 40"/>
                  <a:gd name="T27" fmla="*/ 33 h 37"/>
                  <a:gd name="T28" fmla="*/ 17 w 40"/>
                  <a:gd name="T29" fmla="*/ 37 h 37"/>
                  <a:gd name="T30" fmla="*/ 17 w 40"/>
                  <a:gd name="T31" fmla="*/ 37 h 37"/>
                  <a:gd name="T32" fmla="*/ 15 w 40"/>
                  <a:gd name="T33" fmla="*/ 35 h 37"/>
                  <a:gd name="T34" fmla="*/ 15 w 40"/>
                  <a:gd name="T35" fmla="*/ 35 h 37"/>
                  <a:gd name="T36" fmla="*/ 14 w 40"/>
                  <a:gd name="T37" fmla="*/ 33 h 37"/>
                  <a:gd name="T38" fmla="*/ 5 w 40"/>
                  <a:gd name="T39" fmla="*/ 20 h 37"/>
                  <a:gd name="T40" fmla="*/ 5 w 40"/>
                  <a:gd name="T41" fmla="*/ 20 h 37"/>
                  <a:gd name="T42" fmla="*/ 0 w 40"/>
                  <a:gd name="T43" fmla="*/ 16 h 37"/>
                  <a:gd name="T44" fmla="*/ 0 w 40"/>
                  <a:gd name="T45" fmla="*/ 16 h 37"/>
                  <a:gd name="T46" fmla="*/ 7 w 40"/>
                  <a:gd name="T47" fmla="*/ 10 h 37"/>
                  <a:gd name="T48" fmla="*/ 9 w 40"/>
                  <a:gd name="T49" fmla="*/ 11 h 37"/>
                  <a:gd name="T50" fmla="*/ 9 w 40"/>
                  <a:gd name="T51" fmla="*/ 11 h 37"/>
                  <a:gd name="T52" fmla="*/ 6 w 40"/>
                  <a:gd name="T53" fmla="*/ 17 h 37"/>
                  <a:gd name="T54" fmla="*/ 6 w 40"/>
                  <a:gd name="T55" fmla="*/ 18 h 37"/>
                  <a:gd name="T56" fmla="*/ 6 w 40"/>
                  <a:gd name="T57" fmla="*/ 19 h 37"/>
                  <a:gd name="T58" fmla="*/ 9 w 40"/>
                  <a:gd name="T59" fmla="*/ 23 h 37"/>
                  <a:gd name="T60" fmla="*/ 26 w 40"/>
                  <a:gd name="T61" fmla="*/ 10 h 37"/>
                  <a:gd name="T62" fmla="*/ 26 w 40"/>
                  <a:gd name="T63" fmla="*/ 10 h 37"/>
                  <a:gd name="T64" fmla="*/ 31 w 40"/>
                  <a:gd name="T65" fmla="*/ 7 h 37"/>
                  <a:gd name="T66" fmla="*/ 31 w 40"/>
                  <a:gd name="T67" fmla="*/ 7 h 37"/>
                  <a:gd name="T68" fmla="*/ 31 w 40"/>
                  <a:gd name="T69" fmla="*/ 5 h 37"/>
                  <a:gd name="T70" fmla="*/ 28 w 40"/>
                  <a:gd name="T71" fmla="*/ 1 h 37"/>
                  <a:gd name="T72" fmla="*/ 30 w 40"/>
                  <a:gd name="T73" fmla="*/ 0 h 37"/>
                  <a:gd name="T74" fmla="*/ 40 w 40"/>
                  <a:gd name="T75" fmla="*/ 13 h 37"/>
                  <a:gd name="T76" fmla="*/ 39 w 40"/>
                  <a:gd name="T77" fmla="*/ 1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0" h="37">
                    <a:moveTo>
                      <a:pt x="39" y="14"/>
                    </a:moveTo>
                    <a:lnTo>
                      <a:pt x="39" y="14"/>
                    </a:lnTo>
                    <a:lnTo>
                      <a:pt x="35" y="11"/>
                    </a:lnTo>
                    <a:lnTo>
                      <a:pt x="34" y="11"/>
                    </a:lnTo>
                    <a:lnTo>
                      <a:pt x="34" y="11"/>
                    </a:lnTo>
                    <a:lnTo>
                      <a:pt x="30" y="14"/>
                    </a:lnTo>
                    <a:lnTo>
                      <a:pt x="13" y="27"/>
                    </a:lnTo>
                    <a:lnTo>
                      <a:pt x="16" y="31"/>
                    </a:lnTo>
                    <a:lnTo>
                      <a:pt x="16" y="31"/>
                    </a:lnTo>
                    <a:lnTo>
                      <a:pt x="16" y="33"/>
                    </a:lnTo>
                    <a:lnTo>
                      <a:pt x="17" y="33"/>
                    </a:lnTo>
                    <a:lnTo>
                      <a:pt x="24" y="31"/>
                    </a:lnTo>
                    <a:lnTo>
                      <a:pt x="24" y="33"/>
                    </a:lnTo>
                    <a:lnTo>
                      <a:pt x="24" y="33"/>
                    </a:lnTo>
                    <a:lnTo>
                      <a:pt x="17" y="37"/>
                    </a:lnTo>
                    <a:lnTo>
                      <a:pt x="17" y="37"/>
                    </a:lnTo>
                    <a:lnTo>
                      <a:pt x="15" y="35"/>
                    </a:lnTo>
                    <a:lnTo>
                      <a:pt x="15" y="35"/>
                    </a:lnTo>
                    <a:lnTo>
                      <a:pt x="14" y="33"/>
                    </a:lnTo>
                    <a:lnTo>
                      <a:pt x="5" y="20"/>
                    </a:lnTo>
                    <a:lnTo>
                      <a:pt x="5" y="20"/>
                    </a:lnTo>
                    <a:lnTo>
                      <a:pt x="0" y="16"/>
                    </a:lnTo>
                    <a:lnTo>
                      <a:pt x="0" y="16"/>
                    </a:lnTo>
                    <a:lnTo>
                      <a:pt x="7" y="10"/>
                    </a:lnTo>
                    <a:lnTo>
                      <a:pt x="9" y="11"/>
                    </a:lnTo>
                    <a:lnTo>
                      <a:pt x="9" y="11"/>
                    </a:lnTo>
                    <a:lnTo>
                      <a:pt x="6" y="17"/>
                    </a:lnTo>
                    <a:lnTo>
                      <a:pt x="6" y="18"/>
                    </a:lnTo>
                    <a:lnTo>
                      <a:pt x="6" y="19"/>
                    </a:lnTo>
                    <a:lnTo>
                      <a:pt x="9" y="23"/>
                    </a:lnTo>
                    <a:lnTo>
                      <a:pt x="26" y="10"/>
                    </a:lnTo>
                    <a:lnTo>
                      <a:pt x="26" y="10"/>
                    </a:lnTo>
                    <a:lnTo>
                      <a:pt x="31" y="7"/>
                    </a:lnTo>
                    <a:lnTo>
                      <a:pt x="31" y="7"/>
                    </a:lnTo>
                    <a:lnTo>
                      <a:pt x="31" y="5"/>
                    </a:lnTo>
                    <a:lnTo>
                      <a:pt x="28" y="1"/>
                    </a:lnTo>
                    <a:lnTo>
                      <a:pt x="30" y="0"/>
                    </a:lnTo>
                    <a:lnTo>
                      <a:pt x="40" y="13"/>
                    </a:lnTo>
                    <a:lnTo>
                      <a:pt x="39"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 name="Freeform 45">
                <a:extLst>
                  <a:ext uri="{FF2B5EF4-FFF2-40B4-BE49-F238E27FC236}">
                    <a16:creationId xmlns:a16="http://schemas.microsoft.com/office/drawing/2014/main" id="{D92DAC33-CBAC-A444-8812-1EB0ADDC6B32}"/>
                  </a:ext>
                </a:extLst>
              </p:cNvPr>
              <p:cNvSpPr>
                <a:spLocks noEditPoints="1"/>
              </p:cNvSpPr>
              <p:nvPr userDrawn="1"/>
            </p:nvSpPr>
            <p:spPr bwMode="auto">
              <a:xfrm>
                <a:off x="7907338" y="542925"/>
                <a:ext cx="25400" cy="23812"/>
              </a:xfrm>
              <a:custGeom>
                <a:avLst/>
                <a:gdLst>
                  <a:gd name="T0" fmla="*/ 29 w 32"/>
                  <a:gd name="T1" fmla="*/ 8 h 31"/>
                  <a:gd name="T2" fmla="*/ 29 w 32"/>
                  <a:gd name="T3" fmla="*/ 8 h 31"/>
                  <a:gd name="T4" fmla="*/ 27 w 32"/>
                  <a:gd name="T5" fmla="*/ 6 h 31"/>
                  <a:gd name="T6" fmla="*/ 23 w 32"/>
                  <a:gd name="T7" fmla="*/ 4 h 31"/>
                  <a:gd name="T8" fmla="*/ 18 w 32"/>
                  <a:gd name="T9" fmla="*/ 4 h 31"/>
                  <a:gd name="T10" fmla="*/ 12 w 32"/>
                  <a:gd name="T11" fmla="*/ 7 h 31"/>
                  <a:gd name="T12" fmla="*/ 12 w 32"/>
                  <a:gd name="T13" fmla="*/ 7 h 31"/>
                  <a:gd name="T14" fmla="*/ 6 w 32"/>
                  <a:gd name="T15" fmla="*/ 10 h 31"/>
                  <a:gd name="T16" fmla="*/ 3 w 32"/>
                  <a:gd name="T17" fmla="*/ 15 h 31"/>
                  <a:gd name="T18" fmla="*/ 2 w 32"/>
                  <a:gd name="T19" fmla="*/ 18 h 31"/>
                  <a:gd name="T20" fmla="*/ 3 w 32"/>
                  <a:gd name="T21" fmla="*/ 23 h 31"/>
                  <a:gd name="T22" fmla="*/ 3 w 32"/>
                  <a:gd name="T23" fmla="*/ 23 h 31"/>
                  <a:gd name="T24" fmla="*/ 5 w 32"/>
                  <a:gd name="T25" fmla="*/ 25 h 31"/>
                  <a:gd name="T26" fmla="*/ 10 w 32"/>
                  <a:gd name="T27" fmla="*/ 26 h 31"/>
                  <a:gd name="T28" fmla="*/ 14 w 32"/>
                  <a:gd name="T29" fmla="*/ 26 h 31"/>
                  <a:gd name="T30" fmla="*/ 20 w 32"/>
                  <a:gd name="T31" fmla="*/ 24 h 31"/>
                  <a:gd name="T32" fmla="*/ 20 w 32"/>
                  <a:gd name="T33" fmla="*/ 24 h 31"/>
                  <a:gd name="T34" fmla="*/ 26 w 32"/>
                  <a:gd name="T35" fmla="*/ 19 h 31"/>
                  <a:gd name="T36" fmla="*/ 29 w 32"/>
                  <a:gd name="T37" fmla="*/ 16 h 31"/>
                  <a:gd name="T38" fmla="*/ 30 w 32"/>
                  <a:gd name="T39" fmla="*/ 11 h 31"/>
                  <a:gd name="T40" fmla="*/ 29 w 32"/>
                  <a:gd name="T41" fmla="*/ 8 h 31"/>
                  <a:gd name="T42" fmla="*/ 1 w 32"/>
                  <a:gd name="T43" fmla="*/ 23 h 31"/>
                  <a:gd name="T44" fmla="*/ 1 w 32"/>
                  <a:gd name="T45" fmla="*/ 23 h 31"/>
                  <a:gd name="T46" fmla="*/ 0 w 32"/>
                  <a:gd name="T47" fmla="*/ 17 h 31"/>
                  <a:gd name="T48" fmla="*/ 0 w 32"/>
                  <a:gd name="T49" fmla="*/ 11 h 31"/>
                  <a:gd name="T50" fmla="*/ 3 w 32"/>
                  <a:gd name="T51" fmla="*/ 6 h 31"/>
                  <a:gd name="T52" fmla="*/ 9 w 32"/>
                  <a:gd name="T53" fmla="*/ 2 h 31"/>
                  <a:gd name="T54" fmla="*/ 9 w 32"/>
                  <a:gd name="T55" fmla="*/ 2 h 31"/>
                  <a:gd name="T56" fmla="*/ 15 w 32"/>
                  <a:gd name="T57" fmla="*/ 0 h 31"/>
                  <a:gd name="T58" fmla="*/ 22 w 32"/>
                  <a:gd name="T59" fmla="*/ 0 h 31"/>
                  <a:gd name="T60" fmla="*/ 27 w 32"/>
                  <a:gd name="T61" fmla="*/ 2 h 31"/>
                  <a:gd name="T62" fmla="*/ 31 w 32"/>
                  <a:gd name="T63" fmla="*/ 7 h 31"/>
                  <a:gd name="T64" fmla="*/ 31 w 32"/>
                  <a:gd name="T65" fmla="*/ 7 h 31"/>
                  <a:gd name="T66" fmla="*/ 32 w 32"/>
                  <a:gd name="T67" fmla="*/ 14 h 31"/>
                  <a:gd name="T68" fmla="*/ 32 w 32"/>
                  <a:gd name="T69" fmla="*/ 19 h 31"/>
                  <a:gd name="T70" fmla="*/ 29 w 32"/>
                  <a:gd name="T71" fmla="*/ 25 h 31"/>
                  <a:gd name="T72" fmla="*/ 23 w 32"/>
                  <a:gd name="T73" fmla="*/ 28 h 31"/>
                  <a:gd name="T74" fmla="*/ 23 w 32"/>
                  <a:gd name="T75" fmla="*/ 28 h 31"/>
                  <a:gd name="T76" fmla="*/ 17 w 32"/>
                  <a:gd name="T77" fmla="*/ 31 h 31"/>
                  <a:gd name="T78" fmla="*/ 10 w 32"/>
                  <a:gd name="T79" fmla="*/ 31 h 31"/>
                  <a:gd name="T80" fmla="*/ 5 w 32"/>
                  <a:gd name="T81" fmla="*/ 28 h 31"/>
                  <a:gd name="T82" fmla="*/ 1 w 32"/>
                  <a:gd name="T83" fmla="*/ 2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2" h="31">
                    <a:moveTo>
                      <a:pt x="29" y="8"/>
                    </a:moveTo>
                    <a:lnTo>
                      <a:pt x="29" y="8"/>
                    </a:lnTo>
                    <a:lnTo>
                      <a:pt x="27" y="6"/>
                    </a:lnTo>
                    <a:lnTo>
                      <a:pt x="23" y="4"/>
                    </a:lnTo>
                    <a:lnTo>
                      <a:pt x="18" y="4"/>
                    </a:lnTo>
                    <a:lnTo>
                      <a:pt x="12" y="7"/>
                    </a:lnTo>
                    <a:lnTo>
                      <a:pt x="12" y="7"/>
                    </a:lnTo>
                    <a:lnTo>
                      <a:pt x="6" y="10"/>
                    </a:lnTo>
                    <a:lnTo>
                      <a:pt x="3" y="15"/>
                    </a:lnTo>
                    <a:lnTo>
                      <a:pt x="2" y="18"/>
                    </a:lnTo>
                    <a:lnTo>
                      <a:pt x="3" y="23"/>
                    </a:lnTo>
                    <a:lnTo>
                      <a:pt x="3" y="23"/>
                    </a:lnTo>
                    <a:lnTo>
                      <a:pt x="5" y="25"/>
                    </a:lnTo>
                    <a:lnTo>
                      <a:pt x="10" y="26"/>
                    </a:lnTo>
                    <a:lnTo>
                      <a:pt x="14" y="26"/>
                    </a:lnTo>
                    <a:lnTo>
                      <a:pt x="20" y="24"/>
                    </a:lnTo>
                    <a:lnTo>
                      <a:pt x="20" y="24"/>
                    </a:lnTo>
                    <a:lnTo>
                      <a:pt x="26" y="19"/>
                    </a:lnTo>
                    <a:lnTo>
                      <a:pt x="29" y="16"/>
                    </a:lnTo>
                    <a:lnTo>
                      <a:pt x="30" y="11"/>
                    </a:lnTo>
                    <a:lnTo>
                      <a:pt x="29" y="8"/>
                    </a:lnTo>
                    <a:close/>
                    <a:moveTo>
                      <a:pt x="1" y="23"/>
                    </a:moveTo>
                    <a:lnTo>
                      <a:pt x="1" y="23"/>
                    </a:lnTo>
                    <a:lnTo>
                      <a:pt x="0" y="17"/>
                    </a:lnTo>
                    <a:lnTo>
                      <a:pt x="0" y="11"/>
                    </a:lnTo>
                    <a:lnTo>
                      <a:pt x="3" y="6"/>
                    </a:lnTo>
                    <a:lnTo>
                      <a:pt x="9" y="2"/>
                    </a:lnTo>
                    <a:lnTo>
                      <a:pt x="9" y="2"/>
                    </a:lnTo>
                    <a:lnTo>
                      <a:pt x="15" y="0"/>
                    </a:lnTo>
                    <a:lnTo>
                      <a:pt x="22" y="0"/>
                    </a:lnTo>
                    <a:lnTo>
                      <a:pt x="27" y="2"/>
                    </a:lnTo>
                    <a:lnTo>
                      <a:pt x="31" y="7"/>
                    </a:lnTo>
                    <a:lnTo>
                      <a:pt x="31" y="7"/>
                    </a:lnTo>
                    <a:lnTo>
                      <a:pt x="32" y="14"/>
                    </a:lnTo>
                    <a:lnTo>
                      <a:pt x="32" y="19"/>
                    </a:lnTo>
                    <a:lnTo>
                      <a:pt x="29" y="25"/>
                    </a:lnTo>
                    <a:lnTo>
                      <a:pt x="23" y="28"/>
                    </a:lnTo>
                    <a:lnTo>
                      <a:pt x="23" y="28"/>
                    </a:lnTo>
                    <a:lnTo>
                      <a:pt x="17" y="31"/>
                    </a:lnTo>
                    <a:lnTo>
                      <a:pt x="10" y="31"/>
                    </a:lnTo>
                    <a:lnTo>
                      <a:pt x="5" y="28"/>
                    </a:lnTo>
                    <a:lnTo>
                      <a:pt x="1"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 name="Freeform 46">
                <a:extLst>
                  <a:ext uri="{FF2B5EF4-FFF2-40B4-BE49-F238E27FC236}">
                    <a16:creationId xmlns:a16="http://schemas.microsoft.com/office/drawing/2014/main" id="{797700C5-566C-DC4A-9CA0-288386AEC281}"/>
                  </a:ext>
                </a:extLst>
              </p:cNvPr>
              <p:cNvSpPr>
                <a:spLocks/>
              </p:cNvSpPr>
              <p:nvPr userDrawn="1"/>
            </p:nvSpPr>
            <p:spPr bwMode="auto">
              <a:xfrm>
                <a:off x="7908925" y="546100"/>
                <a:ext cx="22225" cy="17462"/>
              </a:xfrm>
              <a:custGeom>
                <a:avLst/>
                <a:gdLst>
                  <a:gd name="T0" fmla="*/ 27 w 28"/>
                  <a:gd name="T1" fmla="*/ 4 h 22"/>
                  <a:gd name="T2" fmla="*/ 27 w 28"/>
                  <a:gd name="T3" fmla="*/ 4 h 22"/>
                  <a:gd name="T4" fmla="*/ 25 w 28"/>
                  <a:gd name="T5" fmla="*/ 2 h 22"/>
                  <a:gd name="T6" fmla="*/ 21 w 28"/>
                  <a:gd name="T7" fmla="*/ 0 h 22"/>
                  <a:gd name="T8" fmla="*/ 16 w 28"/>
                  <a:gd name="T9" fmla="*/ 0 h 22"/>
                  <a:gd name="T10" fmla="*/ 10 w 28"/>
                  <a:gd name="T11" fmla="*/ 3 h 22"/>
                  <a:gd name="T12" fmla="*/ 10 w 28"/>
                  <a:gd name="T13" fmla="*/ 3 h 22"/>
                  <a:gd name="T14" fmla="*/ 4 w 28"/>
                  <a:gd name="T15" fmla="*/ 6 h 22"/>
                  <a:gd name="T16" fmla="*/ 1 w 28"/>
                  <a:gd name="T17" fmla="*/ 11 h 22"/>
                  <a:gd name="T18" fmla="*/ 0 w 28"/>
                  <a:gd name="T19" fmla="*/ 14 h 22"/>
                  <a:gd name="T20" fmla="*/ 1 w 28"/>
                  <a:gd name="T21" fmla="*/ 19 h 22"/>
                  <a:gd name="T22" fmla="*/ 1 w 28"/>
                  <a:gd name="T23" fmla="*/ 19 h 22"/>
                  <a:gd name="T24" fmla="*/ 3 w 28"/>
                  <a:gd name="T25" fmla="*/ 21 h 22"/>
                  <a:gd name="T26" fmla="*/ 8 w 28"/>
                  <a:gd name="T27" fmla="*/ 22 h 22"/>
                  <a:gd name="T28" fmla="*/ 12 w 28"/>
                  <a:gd name="T29" fmla="*/ 22 h 22"/>
                  <a:gd name="T30" fmla="*/ 18 w 28"/>
                  <a:gd name="T31" fmla="*/ 20 h 22"/>
                  <a:gd name="T32" fmla="*/ 18 w 28"/>
                  <a:gd name="T33" fmla="*/ 20 h 22"/>
                  <a:gd name="T34" fmla="*/ 24 w 28"/>
                  <a:gd name="T35" fmla="*/ 15 h 22"/>
                  <a:gd name="T36" fmla="*/ 27 w 28"/>
                  <a:gd name="T37" fmla="*/ 12 h 22"/>
                  <a:gd name="T38" fmla="*/ 28 w 28"/>
                  <a:gd name="T39" fmla="*/ 7 h 22"/>
                  <a:gd name="T40" fmla="*/ 27 w 28"/>
                  <a:gd name="T41" fmla="*/ 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22">
                    <a:moveTo>
                      <a:pt x="27" y="4"/>
                    </a:moveTo>
                    <a:lnTo>
                      <a:pt x="27" y="4"/>
                    </a:lnTo>
                    <a:lnTo>
                      <a:pt x="25" y="2"/>
                    </a:lnTo>
                    <a:lnTo>
                      <a:pt x="21" y="0"/>
                    </a:lnTo>
                    <a:lnTo>
                      <a:pt x="16" y="0"/>
                    </a:lnTo>
                    <a:lnTo>
                      <a:pt x="10" y="3"/>
                    </a:lnTo>
                    <a:lnTo>
                      <a:pt x="10" y="3"/>
                    </a:lnTo>
                    <a:lnTo>
                      <a:pt x="4" y="6"/>
                    </a:lnTo>
                    <a:lnTo>
                      <a:pt x="1" y="11"/>
                    </a:lnTo>
                    <a:lnTo>
                      <a:pt x="0" y="14"/>
                    </a:lnTo>
                    <a:lnTo>
                      <a:pt x="1" y="19"/>
                    </a:lnTo>
                    <a:lnTo>
                      <a:pt x="1" y="19"/>
                    </a:lnTo>
                    <a:lnTo>
                      <a:pt x="3" y="21"/>
                    </a:lnTo>
                    <a:lnTo>
                      <a:pt x="8" y="22"/>
                    </a:lnTo>
                    <a:lnTo>
                      <a:pt x="12" y="22"/>
                    </a:lnTo>
                    <a:lnTo>
                      <a:pt x="18" y="20"/>
                    </a:lnTo>
                    <a:lnTo>
                      <a:pt x="18" y="20"/>
                    </a:lnTo>
                    <a:lnTo>
                      <a:pt x="24" y="15"/>
                    </a:lnTo>
                    <a:lnTo>
                      <a:pt x="27" y="12"/>
                    </a:lnTo>
                    <a:lnTo>
                      <a:pt x="28" y="7"/>
                    </a:lnTo>
                    <a:lnTo>
                      <a:pt x="27"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Freeform 47">
                <a:extLst>
                  <a:ext uri="{FF2B5EF4-FFF2-40B4-BE49-F238E27FC236}">
                    <a16:creationId xmlns:a16="http://schemas.microsoft.com/office/drawing/2014/main" id="{455F850B-6050-5B43-9828-0CC9DF0C67B2}"/>
                  </a:ext>
                </a:extLst>
              </p:cNvPr>
              <p:cNvSpPr>
                <a:spLocks/>
              </p:cNvSpPr>
              <p:nvPr userDrawn="1"/>
            </p:nvSpPr>
            <p:spPr bwMode="auto">
              <a:xfrm>
                <a:off x="7907338" y="542925"/>
                <a:ext cx="25400" cy="23812"/>
              </a:xfrm>
              <a:custGeom>
                <a:avLst/>
                <a:gdLst>
                  <a:gd name="T0" fmla="*/ 1 w 32"/>
                  <a:gd name="T1" fmla="*/ 23 h 31"/>
                  <a:gd name="T2" fmla="*/ 1 w 32"/>
                  <a:gd name="T3" fmla="*/ 23 h 31"/>
                  <a:gd name="T4" fmla="*/ 0 w 32"/>
                  <a:gd name="T5" fmla="*/ 17 h 31"/>
                  <a:gd name="T6" fmla="*/ 0 w 32"/>
                  <a:gd name="T7" fmla="*/ 11 h 31"/>
                  <a:gd name="T8" fmla="*/ 3 w 32"/>
                  <a:gd name="T9" fmla="*/ 6 h 31"/>
                  <a:gd name="T10" fmla="*/ 9 w 32"/>
                  <a:gd name="T11" fmla="*/ 2 h 31"/>
                  <a:gd name="T12" fmla="*/ 9 w 32"/>
                  <a:gd name="T13" fmla="*/ 2 h 31"/>
                  <a:gd name="T14" fmla="*/ 15 w 32"/>
                  <a:gd name="T15" fmla="*/ 0 h 31"/>
                  <a:gd name="T16" fmla="*/ 22 w 32"/>
                  <a:gd name="T17" fmla="*/ 0 h 31"/>
                  <a:gd name="T18" fmla="*/ 27 w 32"/>
                  <a:gd name="T19" fmla="*/ 2 h 31"/>
                  <a:gd name="T20" fmla="*/ 31 w 32"/>
                  <a:gd name="T21" fmla="*/ 7 h 31"/>
                  <a:gd name="T22" fmla="*/ 31 w 32"/>
                  <a:gd name="T23" fmla="*/ 7 h 31"/>
                  <a:gd name="T24" fmla="*/ 32 w 32"/>
                  <a:gd name="T25" fmla="*/ 14 h 31"/>
                  <a:gd name="T26" fmla="*/ 32 w 32"/>
                  <a:gd name="T27" fmla="*/ 19 h 31"/>
                  <a:gd name="T28" fmla="*/ 29 w 32"/>
                  <a:gd name="T29" fmla="*/ 25 h 31"/>
                  <a:gd name="T30" fmla="*/ 23 w 32"/>
                  <a:gd name="T31" fmla="*/ 28 h 31"/>
                  <a:gd name="T32" fmla="*/ 23 w 32"/>
                  <a:gd name="T33" fmla="*/ 28 h 31"/>
                  <a:gd name="T34" fmla="*/ 17 w 32"/>
                  <a:gd name="T35" fmla="*/ 31 h 31"/>
                  <a:gd name="T36" fmla="*/ 10 w 32"/>
                  <a:gd name="T37" fmla="*/ 31 h 31"/>
                  <a:gd name="T38" fmla="*/ 5 w 32"/>
                  <a:gd name="T39" fmla="*/ 28 h 31"/>
                  <a:gd name="T40" fmla="*/ 1 w 32"/>
                  <a:gd name="T41" fmla="*/ 2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 h="31">
                    <a:moveTo>
                      <a:pt x="1" y="23"/>
                    </a:moveTo>
                    <a:lnTo>
                      <a:pt x="1" y="23"/>
                    </a:lnTo>
                    <a:lnTo>
                      <a:pt x="0" y="17"/>
                    </a:lnTo>
                    <a:lnTo>
                      <a:pt x="0" y="11"/>
                    </a:lnTo>
                    <a:lnTo>
                      <a:pt x="3" y="6"/>
                    </a:lnTo>
                    <a:lnTo>
                      <a:pt x="9" y="2"/>
                    </a:lnTo>
                    <a:lnTo>
                      <a:pt x="9" y="2"/>
                    </a:lnTo>
                    <a:lnTo>
                      <a:pt x="15" y="0"/>
                    </a:lnTo>
                    <a:lnTo>
                      <a:pt x="22" y="0"/>
                    </a:lnTo>
                    <a:lnTo>
                      <a:pt x="27" y="2"/>
                    </a:lnTo>
                    <a:lnTo>
                      <a:pt x="31" y="7"/>
                    </a:lnTo>
                    <a:lnTo>
                      <a:pt x="31" y="7"/>
                    </a:lnTo>
                    <a:lnTo>
                      <a:pt x="32" y="14"/>
                    </a:lnTo>
                    <a:lnTo>
                      <a:pt x="32" y="19"/>
                    </a:lnTo>
                    <a:lnTo>
                      <a:pt x="29" y="25"/>
                    </a:lnTo>
                    <a:lnTo>
                      <a:pt x="23" y="28"/>
                    </a:lnTo>
                    <a:lnTo>
                      <a:pt x="23" y="28"/>
                    </a:lnTo>
                    <a:lnTo>
                      <a:pt x="17" y="31"/>
                    </a:lnTo>
                    <a:lnTo>
                      <a:pt x="10" y="31"/>
                    </a:lnTo>
                    <a:lnTo>
                      <a:pt x="5" y="28"/>
                    </a:lnTo>
                    <a:lnTo>
                      <a:pt x="1" y="2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48">
                <a:extLst>
                  <a:ext uri="{FF2B5EF4-FFF2-40B4-BE49-F238E27FC236}">
                    <a16:creationId xmlns:a16="http://schemas.microsoft.com/office/drawing/2014/main" id="{F51A3813-FB0E-3C40-A8B3-17CBCA6406F7}"/>
                  </a:ext>
                </a:extLst>
              </p:cNvPr>
              <p:cNvSpPr>
                <a:spLocks/>
              </p:cNvSpPr>
              <p:nvPr userDrawn="1"/>
            </p:nvSpPr>
            <p:spPr bwMode="auto">
              <a:xfrm>
                <a:off x="7893050" y="523875"/>
                <a:ext cx="31750" cy="22225"/>
              </a:xfrm>
              <a:custGeom>
                <a:avLst/>
                <a:gdLst>
                  <a:gd name="T0" fmla="*/ 37 w 39"/>
                  <a:gd name="T1" fmla="*/ 16 h 27"/>
                  <a:gd name="T2" fmla="*/ 37 w 39"/>
                  <a:gd name="T3" fmla="*/ 16 h 27"/>
                  <a:gd name="T4" fmla="*/ 36 w 39"/>
                  <a:gd name="T5" fmla="*/ 13 h 27"/>
                  <a:gd name="T6" fmla="*/ 34 w 39"/>
                  <a:gd name="T7" fmla="*/ 13 h 27"/>
                  <a:gd name="T8" fmla="*/ 34 w 39"/>
                  <a:gd name="T9" fmla="*/ 13 h 27"/>
                  <a:gd name="T10" fmla="*/ 22 w 39"/>
                  <a:gd name="T11" fmla="*/ 17 h 27"/>
                  <a:gd name="T12" fmla="*/ 22 w 39"/>
                  <a:gd name="T13" fmla="*/ 17 h 27"/>
                  <a:gd name="T14" fmla="*/ 11 w 39"/>
                  <a:gd name="T15" fmla="*/ 22 h 27"/>
                  <a:gd name="T16" fmla="*/ 11 w 39"/>
                  <a:gd name="T17" fmla="*/ 22 h 27"/>
                  <a:gd name="T18" fmla="*/ 10 w 39"/>
                  <a:gd name="T19" fmla="*/ 23 h 27"/>
                  <a:gd name="T20" fmla="*/ 11 w 39"/>
                  <a:gd name="T21" fmla="*/ 26 h 27"/>
                  <a:gd name="T22" fmla="*/ 9 w 39"/>
                  <a:gd name="T23" fmla="*/ 27 h 27"/>
                  <a:gd name="T24" fmla="*/ 2 w 39"/>
                  <a:gd name="T25" fmla="*/ 11 h 27"/>
                  <a:gd name="T26" fmla="*/ 2 w 39"/>
                  <a:gd name="T27" fmla="*/ 11 h 27"/>
                  <a:gd name="T28" fmla="*/ 0 w 39"/>
                  <a:gd name="T29" fmla="*/ 5 h 27"/>
                  <a:gd name="T30" fmla="*/ 0 w 39"/>
                  <a:gd name="T31" fmla="*/ 5 h 27"/>
                  <a:gd name="T32" fmla="*/ 8 w 39"/>
                  <a:gd name="T33" fmla="*/ 0 h 27"/>
                  <a:gd name="T34" fmla="*/ 9 w 39"/>
                  <a:gd name="T35" fmla="*/ 2 h 27"/>
                  <a:gd name="T36" fmla="*/ 9 w 39"/>
                  <a:gd name="T37" fmla="*/ 2 h 27"/>
                  <a:gd name="T38" fmla="*/ 5 w 39"/>
                  <a:gd name="T39" fmla="*/ 5 h 27"/>
                  <a:gd name="T40" fmla="*/ 4 w 39"/>
                  <a:gd name="T41" fmla="*/ 7 h 27"/>
                  <a:gd name="T42" fmla="*/ 4 w 39"/>
                  <a:gd name="T43" fmla="*/ 9 h 27"/>
                  <a:gd name="T44" fmla="*/ 5 w 39"/>
                  <a:gd name="T45" fmla="*/ 13 h 27"/>
                  <a:gd name="T46" fmla="*/ 6 w 39"/>
                  <a:gd name="T47" fmla="*/ 17 h 27"/>
                  <a:gd name="T48" fmla="*/ 6 w 39"/>
                  <a:gd name="T49" fmla="*/ 17 h 27"/>
                  <a:gd name="T50" fmla="*/ 8 w 39"/>
                  <a:gd name="T51" fmla="*/ 17 h 27"/>
                  <a:gd name="T52" fmla="*/ 18 w 39"/>
                  <a:gd name="T53" fmla="*/ 14 h 27"/>
                  <a:gd name="T54" fmla="*/ 18 w 39"/>
                  <a:gd name="T55" fmla="*/ 14 h 27"/>
                  <a:gd name="T56" fmla="*/ 19 w 39"/>
                  <a:gd name="T57" fmla="*/ 13 h 27"/>
                  <a:gd name="T58" fmla="*/ 18 w 39"/>
                  <a:gd name="T59" fmla="*/ 11 h 27"/>
                  <a:gd name="T60" fmla="*/ 18 w 39"/>
                  <a:gd name="T61" fmla="*/ 10 h 27"/>
                  <a:gd name="T62" fmla="*/ 18 w 39"/>
                  <a:gd name="T63" fmla="*/ 10 h 27"/>
                  <a:gd name="T64" fmla="*/ 17 w 39"/>
                  <a:gd name="T65" fmla="*/ 8 h 27"/>
                  <a:gd name="T66" fmla="*/ 15 w 39"/>
                  <a:gd name="T67" fmla="*/ 6 h 27"/>
                  <a:gd name="T68" fmla="*/ 13 w 39"/>
                  <a:gd name="T69" fmla="*/ 6 h 27"/>
                  <a:gd name="T70" fmla="*/ 12 w 39"/>
                  <a:gd name="T71" fmla="*/ 6 h 27"/>
                  <a:gd name="T72" fmla="*/ 11 w 39"/>
                  <a:gd name="T73" fmla="*/ 5 h 27"/>
                  <a:gd name="T74" fmla="*/ 11 w 39"/>
                  <a:gd name="T75" fmla="*/ 5 h 27"/>
                  <a:gd name="T76" fmla="*/ 15 w 39"/>
                  <a:gd name="T77" fmla="*/ 2 h 27"/>
                  <a:gd name="T78" fmla="*/ 15 w 39"/>
                  <a:gd name="T79" fmla="*/ 2 h 27"/>
                  <a:gd name="T80" fmla="*/ 21 w 39"/>
                  <a:gd name="T81" fmla="*/ 0 h 27"/>
                  <a:gd name="T82" fmla="*/ 21 w 39"/>
                  <a:gd name="T83" fmla="*/ 2 h 27"/>
                  <a:gd name="T84" fmla="*/ 21 w 39"/>
                  <a:gd name="T85" fmla="*/ 2 h 27"/>
                  <a:gd name="T86" fmla="*/ 19 w 39"/>
                  <a:gd name="T87" fmla="*/ 5 h 27"/>
                  <a:gd name="T88" fmla="*/ 19 w 39"/>
                  <a:gd name="T89" fmla="*/ 8 h 27"/>
                  <a:gd name="T90" fmla="*/ 20 w 39"/>
                  <a:gd name="T91" fmla="*/ 11 h 27"/>
                  <a:gd name="T92" fmla="*/ 20 w 39"/>
                  <a:gd name="T93" fmla="*/ 11 h 27"/>
                  <a:gd name="T94" fmla="*/ 21 w 39"/>
                  <a:gd name="T95" fmla="*/ 11 h 27"/>
                  <a:gd name="T96" fmla="*/ 21 w 39"/>
                  <a:gd name="T97" fmla="*/ 11 h 27"/>
                  <a:gd name="T98" fmla="*/ 32 w 39"/>
                  <a:gd name="T99" fmla="*/ 7 h 27"/>
                  <a:gd name="T100" fmla="*/ 32 w 39"/>
                  <a:gd name="T101" fmla="*/ 7 h 27"/>
                  <a:gd name="T102" fmla="*/ 32 w 39"/>
                  <a:gd name="T103" fmla="*/ 7 h 27"/>
                  <a:gd name="T104" fmla="*/ 32 w 39"/>
                  <a:gd name="T105" fmla="*/ 6 h 27"/>
                  <a:gd name="T106" fmla="*/ 31 w 39"/>
                  <a:gd name="T107" fmla="*/ 1 h 27"/>
                  <a:gd name="T108" fmla="*/ 34 w 39"/>
                  <a:gd name="T109" fmla="*/ 1 h 27"/>
                  <a:gd name="T110" fmla="*/ 39 w 39"/>
                  <a:gd name="T111" fmla="*/ 15 h 27"/>
                  <a:gd name="T112" fmla="*/ 37 w 39"/>
                  <a:gd name="T113" fmla="*/ 1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9" h="27">
                    <a:moveTo>
                      <a:pt x="37" y="16"/>
                    </a:moveTo>
                    <a:lnTo>
                      <a:pt x="37" y="16"/>
                    </a:lnTo>
                    <a:lnTo>
                      <a:pt x="36" y="13"/>
                    </a:lnTo>
                    <a:lnTo>
                      <a:pt x="34" y="13"/>
                    </a:lnTo>
                    <a:lnTo>
                      <a:pt x="34" y="13"/>
                    </a:lnTo>
                    <a:lnTo>
                      <a:pt x="22" y="17"/>
                    </a:lnTo>
                    <a:lnTo>
                      <a:pt x="22" y="17"/>
                    </a:lnTo>
                    <a:lnTo>
                      <a:pt x="11" y="22"/>
                    </a:lnTo>
                    <a:lnTo>
                      <a:pt x="11" y="22"/>
                    </a:lnTo>
                    <a:lnTo>
                      <a:pt x="10" y="23"/>
                    </a:lnTo>
                    <a:lnTo>
                      <a:pt x="11" y="26"/>
                    </a:lnTo>
                    <a:lnTo>
                      <a:pt x="9" y="27"/>
                    </a:lnTo>
                    <a:lnTo>
                      <a:pt x="2" y="11"/>
                    </a:lnTo>
                    <a:lnTo>
                      <a:pt x="2" y="11"/>
                    </a:lnTo>
                    <a:lnTo>
                      <a:pt x="0" y="5"/>
                    </a:lnTo>
                    <a:lnTo>
                      <a:pt x="0" y="5"/>
                    </a:lnTo>
                    <a:lnTo>
                      <a:pt x="8" y="0"/>
                    </a:lnTo>
                    <a:lnTo>
                      <a:pt x="9" y="2"/>
                    </a:lnTo>
                    <a:lnTo>
                      <a:pt x="9" y="2"/>
                    </a:lnTo>
                    <a:lnTo>
                      <a:pt x="5" y="5"/>
                    </a:lnTo>
                    <a:lnTo>
                      <a:pt x="4" y="7"/>
                    </a:lnTo>
                    <a:lnTo>
                      <a:pt x="4" y="9"/>
                    </a:lnTo>
                    <a:lnTo>
                      <a:pt x="5" y="13"/>
                    </a:lnTo>
                    <a:lnTo>
                      <a:pt x="6" y="17"/>
                    </a:lnTo>
                    <a:lnTo>
                      <a:pt x="6" y="17"/>
                    </a:lnTo>
                    <a:lnTo>
                      <a:pt x="8" y="17"/>
                    </a:lnTo>
                    <a:lnTo>
                      <a:pt x="18" y="14"/>
                    </a:lnTo>
                    <a:lnTo>
                      <a:pt x="18" y="14"/>
                    </a:lnTo>
                    <a:lnTo>
                      <a:pt x="19" y="13"/>
                    </a:lnTo>
                    <a:lnTo>
                      <a:pt x="18" y="11"/>
                    </a:lnTo>
                    <a:lnTo>
                      <a:pt x="18" y="10"/>
                    </a:lnTo>
                    <a:lnTo>
                      <a:pt x="18" y="10"/>
                    </a:lnTo>
                    <a:lnTo>
                      <a:pt x="17" y="8"/>
                    </a:lnTo>
                    <a:lnTo>
                      <a:pt x="15" y="6"/>
                    </a:lnTo>
                    <a:lnTo>
                      <a:pt x="13" y="6"/>
                    </a:lnTo>
                    <a:lnTo>
                      <a:pt x="12" y="6"/>
                    </a:lnTo>
                    <a:lnTo>
                      <a:pt x="11" y="5"/>
                    </a:lnTo>
                    <a:lnTo>
                      <a:pt x="11" y="5"/>
                    </a:lnTo>
                    <a:lnTo>
                      <a:pt x="15" y="2"/>
                    </a:lnTo>
                    <a:lnTo>
                      <a:pt x="15" y="2"/>
                    </a:lnTo>
                    <a:lnTo>
                      <a:pt x="21" y="0"/>
                    </a:lnTo>
                    <a:lnTo>
                      <a:pt x="21" y="2"/>
                    </a:lnTo>
                    <a:lnTo>
                      <a:pt x="21" y="2"/>
                    </a:lnTo>
                    <a:lnTo>
                      <a:pt x="19" y="5"/>
                    </a:lnTo>
                    <a:lnTo>
                      <a:pt x="19" y="8"/>
                    </a:lnTo>
                    <a:lnTo>
                      <a:pt x="20" y="11"/>
                    </a:lnTo>
                    <a:lnTo>
                      <a:pt x="20" y="11"/>
                    </a:lnTo>
                    <a:lnTo>
                      <a:pt x="21" y="11"/>
                    </a:lnTo>
                    <a:lnTo>
                      <a:pt x="21" y="11"/>
                    </a:lnTo>
                    <a:lnTo>
                      <a:pt x="32" y="7"/>
                    </a:lnTo>
                    <a:lnTo>
                      <a:pt x="32" y="7"/>
                    </a:lnTo>
                    <a:lnTo>
                      <a:pt x="32" y="7"/>
                    </a:lnTo>
                    <a:lnTo>
                      <a:pt x="32" y="6"/>
                    </a:lnTo>
                    <a:lnTo>
                      <a:pt x="31" y="1"/>
                    </a:lnTo>
                    <a:lnTo>
                      <a:pt x="34" y="1"/>
                    </a:lnTo>
                    <a:lnTo>
                      <a:pt x="39" y="15"/>
                    </a:lnTo>
                    <a:lnTo>
                      <a:pt x="37"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49">
                <a:extLst>
                  <a:ext uri="{FF2B5EF4-FFF2-40B4-BE49-F238E27FC236}">
                    <a16:creationId xmlns:a16="http://schemas.microsoft.com/office/drawing/2014/main" id="{7F485D4B-2380-3747-91C9-D0D02DF0AEE3}"/>
                  </a:ext>
                </a:extLst>
              </p:cNvPr>
              <p:cNvSpPr>
                <a:spLocks/>
              </p:cNvSpPr>
              <p:nvPr userDrawn="1"/>
            </p:nvSpPr>
            <p:spPr bwMode="auto">
              <a:xfrm>
                <a:off x="7880350" y="476250"/>
                <a:ext cx="33338" cy="34925"/>
              </a:xfrm>
              <a:custGeom>
                <a:avLst/>
                <a:gdLst>
                  <a:gd name="T0" fmla="*/ 38 w 41"/>
                  <a:gd name="T1" fmla="*/ 36 h 43"/>
                  <a:gd name="T2" fmla="*/ 36 w 41"/>
                  <a:gd name="T3" fmla="*/ 32 h 43"/>
                  <a:gd name="T4" fmla="*/ 24 w 41"/>
                  <a:gd name="T5" fmla="*/ 35 h 43"/>
                  <a:gd name="T6" fmla="*/ 11 w 41"/>
                  <a:gd name="T7" fmla="*/ 37 h 43"/>
                  <a:gd name="T8" fmla="*/ 10 w 41"/>
                  <a:gd name="T9" fmla="*/ 39 h 43"/>
                  <a:gd name="T10" fmla="*/ 9 w 41"/>
                  <a:gd name="T11" fmla="*/ 43 h 43"/>
                  <a:gd name="T12" fmla="*/ 7 w 41"/>
                  <a:gd name="T13" fmla="*/ 27 h 43"/>
                  <a:gd name="T14" fmla="*/ 9 w 41"/>
                  <a:gd name="T15" fmla="*/ 32 h 43"/>
                  <a:gd name="T16" fmla="*/ 10 w 41"/>
                  <a:gd name="T17" fmla="*/ 32 h 43"/>
                  <a:gd name="T18" fmla="*/ 19 w 41"/>
                  <a:gd name="T19" fmla="*/ 31 h 43"/>
                  <a:gd name="T20" fmla="*/ 20 w 41"/>
                  <a:gd name="T21" fmla="*/ 30 h 43"/>
                  <a:gd name="T22" fmla="*/ 17 w 41"/>
                  <a:gd name="T23" fmla="*/ 17 h 43"/>
                  <a:gd name="T24" fmla="*/ 17 w 41"/>
                  <a:gd name="T25" fmla="*/ 16 h 43"/>
                  <a:gd name="T26" fmla="*/ 12 w 41"/>
                  <a:gd name="T27" fmla="*/ 16 h 43"/>
                  <a:gd name="T28" fmla="*/ 7 w 41"/>
                  <a:gd name="T29" fmla="*/ 18 h 43"/>
                  <a:gd name="T30" fmla="*/ 5 w 41"/>
                  <a:gd name="T31" fmla="*/ 19 h 43"/>
                  <a:gd name="T32" fmla="*/ 4 w 41"/>
                  <a:gd name="T33" fmla="*/ 24 h 43"/>
                  <a:gd name="T34" fmla="*/ 2 w 41"/>
                  <a:gd name="T35" fmla="*/ 8 h 43"/>
                  <a:gd name="T36" fmla="*/ 3 w 41"/>
                  <a:gd name="T37" fmla="*/ 11 h 43"/>
                  <a:gd name="T38" fmla="*/ 5 w 41"/>
                  <a:gd name="T39" fmla="*/ 13 h 43"/>
                  <a:gd name="T40" fmla="*/ 18 w 41"/>
                  <a:gd name="T41" fmla="*/ 9 h 43"/>
                  <a:gd name="T42" fmla="*/ 29 w 41"/>
                  <a:gd name="T43" fmla="*/ 7 h 43"/>
                  <a:gd name="T44" fmla="*/ 30 w 41"/>
                  <a:gd name="T45" fmla="*/ 1 h 43"/>
                  <a:gd name="T46" fmla="*/ 36 w 41"/>
                  <a:gd name="T47" fmla="*/ 16 h 43"/>
                  <a:gd name="T48" fmla="*/ 34 w 41"/>
                  <a:gd name="T49" fmla="*/ 17 h 43"/>
                  <a:gd name="T50" fmla="*/ 31 w 41"/>
                  <a:gd name="T51" fmla="*/ 13 h 43"/>
                  <a:gd name="T52" fmla="*/ 20 w 41"/>
                  <a:gd name="T53" fmla="*/ 15 h 43"/>
                  <a:gd name="T54" fmla="*/ 19 w 41"/>
                  <a:gd name="T55" fmla="*/ 15 h 43"/>
                  <a:gd name="T56" fmla="*/ 22 w 41"/>
                  <a:gd name="T57" fmla="*/ 28 h 43"/>
                  <a:gd name="T58" fmla="*/ 22 w 41"/>
                  <a:gd name="T59" fmla="*/ 30 h 43"/>
                  <a:gd name="T60" fmla="*/ 24 w 41"/>
                  <a:gd name="T61" fmla="*/ 30 h 43"/>
                  <a:gd name="T62" fmla="*/ 34 w 41"/>
                  <a:gd name="T63" fmla="*/ 26 h 43"/>
                  <a:gd name="T64" fmla="*/ 35 w 41"/>
                  <a:gd name="T65" fmla="*/ 20 h 43"/>
                  <a:gd name="T66" fmla="*/ 41 w 41"/>
                  <a:gd name="T67" fmla="*/ 3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 h="43">
                    <a:moveTo>
                      <a:pt x="38" y="36"/>
                    </a:moveTo>
                    <a:lnTo>
                      <a:pt x="38" y="36"/>
                    </a:lnTo>
                    <a:lnTo>
                      <a:pt x="37" y="33"/>
                    </a:lnTo>
                    <a:lnTo>
                      <a:pt x="36" y="32"/>
                    </a:lnTo>
                    <a:lnTo>
                      <a:pt x="36" y="32"/>
                    </a:lnTo>
                    <a:lnTo>
                      <a:pt x="24" y="35"/>
                    </a:lnTo>
                    <a:lnTo>
                      <a:pt x="24" y="35"/>
                    </a:lnTo>
                    <a:lnTo>
                      <a:pt x="11" y="37"/>
                    </a:lnTo>
                    <a:lnTo>
                      <a:pt x="11" y="37"/>
                    </a:lnTo>
                    <a:lnTo>
                      <a:pt x="10" y="39"/>
                    </a:lnTo>
                    <a:lnTo>
                      <a:pt x="11" y="43"/>
                    </a:lnTo>
                    <a:lnTo>
                      <a:pt x="9" y="43"/>
                    </a:lnTo>
                    <a:lnTo>
                      <a:pt x="5" y="28"/>
                    </a:lnTo>
                    <a:lnTo>
                      <a:pt x="7" y="27"/>
                    </a:lnTo>
                    <a:lnTo>
                      <a:pt x="7" y="27"/>
                    </a:lnTo>
                    <a:lnTo>
                      <a:pt x="9" y="32"/>
                    </a:lnTo>
                    <a:lnTo>
                      <a:pt x="10" y="32"/>
                    </a:lnTo>
                    <a:lnTo>
                      <a:pt x="10" y="32"/>
                    </a:lnTo>
                    <a:lnTo>
                      <a:pt x="16" y="31"/>
                    </a:lnTo>
                    <a:lnTo>
                      <a:pt x="19" y="31"/>
                    </a:lnTo>
                    <a:lnTo>
                      <a:pt x="19" y="31"/>
                    </a:lnTo>
                    <a:lnTo>
                      <a:pt x="20" y="30"/>
                    </a:lnTo>
                    <a:lnTo>
                      <a:pt x="20" y="28"/>
                    </a:lnTo>
                    <a:lnTo>
                      <a:pt x="17" y="17"/>
                    </a:lnTo>
                    <a:lnTo>
                      <a:pt x="17" y="17"/>
                    </a:lnTo>
                    <a:lnTo>
                      <a:pt x="17" y="16"/>
                    </a:lnTo>
                    <a:lnTo>
                      <a:pt x="16" y="16"/>
                    </a:lnTo>
                    <a:lnTo>
                      <a:pt x="12" y="16"/>
                    </a:lnTo>
                    <a:lnTo>
                      <a:pt x="12" y="16"/>
                    </a:lnTo>
                    <a:lnTo>
                      <a:pt x="7" y="18"/>
                    </a:lnTo>
                    <a:lnTo>
                      <a:pt x="7" y="18"/>
                    </a:lnTo>
                    <a:lnTo>
                      <a:pt x="5" y="19"/>
                    </a:lnTo>
                    <a:lnTo>
                      <a:pt x="5" y="24"/>
                    </a:lnTo>
                    <a:lnTo>
                      <a:pt x="4" y="24"/>
                    </a:lnTo>
                    <a:lnTo>
                      <a:pt x="0" y="8"/>
                    </a:lnTo>
                    <a:lnTo>
                      <a:pt x="2" y="8"/>
                    </a:lnTo>
                    <a:lnTo>
                      <a:pt x="2" y="8"/>
                    </a:lnTo>
                    <a:lnTo>
                      <a:pt x="3" y="11"/>
                    </a:lnTo>
                    <a:lnTo>
                      <a:pt x="5" y="13"/>
                    </a:lnTo>
                    <a:lnTo>
                      <a:pt x="5" y="13"/>
                    </a:lnTo>
                    <a:lnTo>
                      <a:pt x="18" y="9"/>
                    </a:lnTo>
                    <a:lnTo>
                      <a:pt x="18" y="9"/>
                    </a:lnTo>
                    <a:lnTo>
                      <a:pt x="29" y="7"/>
                    </a:lnTo>
                    <a:lnTo>
                      <a:pt x="29" y="7"/>
                    </a:lnTo>
                    <a:lnTo>
                      <a:pt x="30" y="6"/>
                    </a:lnTo>
                    <a:lnTo>
                      <a:pt x="30" y="1"/>
                    </a:lnTo>
                    <a:lnTo>
                      <a:pt x="31" y="0"/>
                    </a:lnTo>
                    <a:lnTo>
                      <a:pt x="36" y="16"/>
                    </a:lnTo>
                    <a:lnTo>
                      <a:pt x="34" y="17"/>
                    </a:lnTo>
                    <a:lnTo>
                      <a:pt x="34" y="17"/>
                    </a:lnTo>
                    <a:lnTo>
                      <a:pt x="33" y="13"/>
                    </a:lnTo>
                    <a:lnTo>
                      <a:pt x="31" y="13"/>
                    </a:lnTo>
                    <a:lnTo>
                      <a:pt x="31" y="13"/>
                    </a:lnTo>
                    <a:lnTo>
                      <a:pt x="20" y="15"/>
                    </a:lnTo>
                    <a:lnTo>
                      <a:pt x="20" y="15"/>
                    </a:lnTo>
                    <a:lnTo>
                      <a:pt x="19" y="15"/>
                    </a:lnTo>
                    <a:lnTo>
                      <a:pt x="19" y="16"/>
                    </a:lnTo>
                    <a:lnTo>
                      <a:pt x="22" y="28"/>
                    </a:lnTo>
                    <a:lnTo>
                      <a:pt x="22" y="28"/>
                    </a:lnTo>
                    <a:lnTo>
                      <a:pt x="22" y="30"/>
                    </a:lnTo>
                    <a:lnTo>
                      <a:pt x="24" y="30"/>
                    </a:lnTo>
                    <a:lnTo>
                      <a:pt x="24" y="30"/>
                    </a:lnTo>
                    <a:lnTo>
                      <a:pt x="34" y="26"/>
                    </a:lnTo>
                    <a:lnTo>
                      <a:pt x="34" y="26"/>
                    </a:lnTo>
                    <a:lnTo>
                      <a:pt x="35" y="25"/>
                    </a:lnTo>
                    <a:lnTo>
                      <a:pt x="35" y="20"/>
                    </a:lnTo>
                    <a:lnTo>
                      <a:pt x="37" y="20"/>
                    </a:lnTo>
                    <a:lnTo>
                      <a:pt x="41" y="36"/>
                    </a:lnTo>
                    <a:lnTo>
                      <a:pt x="38"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Freeform 50">
                <a:extLst>
                  <a:ext uri="{FF2B5EF4-FFF2-40B4-BE49-F238E27FC236}">
                    <a16:creationId xmlns:a16="http://schemas.microsoft.com/office/drawing/2014/main" id="{16949DFA-D170-7E4F-9292-E452E1994DCE}"/>
                  </a:ext>
                </a:extLst>
              </p:cNvPr>
              <p:cNvSpPr>
                <a:spLocks/>
              </p:cNvSpPr>
              <p:nvPr userDrawn="1"/>
            </p:nvSpPr>
            <p:spPr bwMode="auto">
              <a:xfrm>
                <a:off x="7878763" y="454025"/>
                <a:ext cx="26988" cy="25400"/>
              </a:xfrm>
              <a:custGeom>
                <a:avLst/>
                <a:gdLst>
                  <a:gd name="T0" fmla="*/ 34 w 35"/>
                  <a:gd name="T1" fmla="*/ 26 h 31"/>
                  <a:gd name="T2" fmla="*/ 34 w 35"/>
                  <a:gd name="T3" fmla="*/ 26 h 31"/>
                  <a:gd name="T4" fmla="*/ 33 w 35"/>
                  <a:gd name="T5" fmla="*/ 23 h 31"/>
                  <a:gd name="T6" fmla="*/ 32 w 35"/>
                  <a:gd name="T7" fmla="*/ 23 h 31"/>
                  <a:gd name="T8" fmla="*/ 32 w 35"/>
                  <a:gd name="T9" fmla="*/ 23 h 31"/>
                  <a:gd name="T10" fmla="*/ 20 w 35"/>
                  <a:gd name="T11" fmla="*/ 24 h 31"/>
                  <a:gd name="T12" fmla="*/ 20 w 35"/>
                  <a:gd name="T13" fmla="*/ 24 h 31"/>
                  <a:gd name="T14" fmla="*/ 7 w 35"/>
                  <a:gd name="T15" fmla="*/ 25 h 31"/>
                  <a:gd name="T16" fmla="*/ 7 w 35"/>
                  <a:gd name="T17" fmla="*/ 25 h 31"/>
                  <a:gd name="T18" fmla="*/ 6 w 35"/>
                  <a:gd name="T19" fmla="*/ 26 h 31"/>
                  <a:gd name="T20" fmla="*/ 6 w 35"/>
                  <a:gd name="T21" fmla="*/ 29 h 31"/>
                  <a:gd name="T22" fmla="*/ 4 w 35"/>
                  <a:gd name="T23" fmla="*/ 31 h 31"/>
                  <a:gd name="T24" fmla="*/ 2 w 35"/>
                  <a:gd name="T25" fmla="*/ 12 h 31"/>
                  <a:gd name="T26" fmla="*/ 2 w 35"/>
                  <a:gd name="T27" fmla="*/ 12 h 31"/>
                  <a:gd name="T28" fmla="*/ 0 w 35"/>
                  <a:gd name="T29" fmla="*/ 6 h 31"/>
                  <a:gd name="T30" fmla="*/ 0 w 35"/>
                  <a:gd name="T31" fmla="*/ 6 h 31"/>
                  <a:gd name="T32" fmla="*/ 8 w 35"/>
                  <a:gd name="T33" fmla="*/ 3 h 31"/>
                  <a:gd name="T34" fmla="*/ 9 w 35"/>
                  <a:gd name="T35" fmla="*/ 6 h 31"/>
                  <a:gd name="T36" fmla="*/ 9 w 35"/>
                  <a:gd name="T37" fmla="*/ 6 h 31"/>
                  <a:gd name="T38" fmla="*/ 6 w 35"/>
                  <a:gd name="T39" fmla="*/ 7 h 31"/>
                  <a:gd name="T40" fmla="*/ 4 w 35"/>
                  <a:gd name="T41" fmla="*/ 9 h 31"/>
                  <a:gd name="T42" fmla="*/ 4 w 35"/>
                  <a:gd name="T43" fmla="*/ 11 h 31"/>
                  <a:gd name="T44" fmla="*/ 4 w 35"/>
                  <a:gd name="T45" fmla="*/ 15 h 31"/>
                  <a:gd name="T46" fmla="*/ 4 w 35"/>
                  <a:gd name="T47" fmla="*/ 19 h 31"/>
                  <a:gd name="T48" fmla="*/ 4 w 35"/>
                  <a:gd name="T49" fmla="*/ 19 h 31"/>
                  <a:gd name="T50" fmla="*/ 5 w 35"/>
                  <a:gd name="T51" fmla="*/ 20 h 31"/>
                  <a:gd name="T52" fmla="*/ 16 w 35"/>
                  <a:gd name="T53" fmla="*/ 19 h 31"/>
                  <a:gd name="T54" fmla="*/ 16 w 35"/>
                  <a:gd name="T55" fmla="*/ 19 h 31"/>
                  <a:gd name="T56" fmla="*/ 16 w 35"/>
                  <a:gd name="T57" fmla="*/ 18 h 31"/>
                  <a:gd name="T58" fmla="*/ 16 w 35"/>
                  <a:gd name="T59" fmla="*/ 17 h 31"/>
                  <a:gd name="T60" fmla="*/ 16 w 35"/>
                  <a:gd name="T61" fmla="*/ 16 h 31"/>
                  <a:gd name="T62" fmla="*/ 16 w 35"/>
                  <a:gd name="T63" fmla="*/ 16 h 31"/>
                  <a:gd name="T64" fmla="*/ 16 w 35"/>
                  <a:gd name="T65" fmla="*/ 14 h 31"/>
                  <a:gd name="T66" fmla="*/ 15 w 35"/>
                  <a:gd name="T67" fmla="*/ 11 h 31"/>
                  <a:gd name="T68" fmla="*/ 14 w 35"/>
                  <a:gd name="T69" fmla="*/ 11 h 31"/>
                  <a:gd name="T70" fmla="*/ 12 w 35"/>
                  <a:gd name="T71" fmla="*/ 10 h 31"/>
                  <a:gd name="T72" fmla="*/ 12 w 35"/>
                  <a:gd name="T73" fmla="*/ 9 h 31"/>
                  <a:gd name="T74" fmla="*/ 12 w 35"/>
                  <a:gd name="T75" fmla="*/ 9 h 31"/>
                  <a:gd name="T76" fmla="*/ 16 w 35"/>
                  <a:gd name="T77" fmla="*/ 8 h 31"/>
                  <a:gd name="T78" fmla="*/ 16 w 35"/>
                  <a:gd name="T79" fmla="*/ 8 h 31"/>
                  <a:gd name="T80" fmla="*/ 22 w 35"/>
                  <a:gd name="T81" fmla="*/ 7 h 31"/>
                  <a:gd name="T82" fmla="*/ 22 w 35"/>
                  <a:gd name="T83" fmla="*/ 9 h 31"/>
                  <a:gd name="T84" fmla="*/ 22 w 35"/>
                  <a:gd name="T85" fmla="*/ 9 h 31"/>
                  <a:gd name="T86" fmla="*/ 18 w 35"/>
                  <a:gd name="T87" fmla="*/ 11 h 31"/>
                  <a:gd name="T88" fmla="*/ 18 w 35"/>
                  <a:gd name="T89" fmla="*/ 12 h 31"/>
                  <a:gd name="T90" fmla="*/ 18 w 35"/>
                  <a:gd name="T91" fmla="*/ 15 h 31"/>
                  <a:gd name="T92" fmla="*/ 18 w 35"/>
                  <a:gd name="T93" fmla="*/ 18 h 31"/>
                  <a:gd name="T94" fmla="*/ 18 w 35"/>
                  <a:gd name="T95" fmla="*/ 18 h 31"/>
                  <a:gd name="T96" fmla="*/ 20 w 35"/>
                  <a:gd name="T97" fmla="*/ 18 h 31"/>
                  <a:gd name="T98" fmla="*/ 32 w 35"/>
                  <a:gd name="T99" fmla="*/ 17 h 31"/>
                  <a:gd name="T100" fmla="*/ 32 w 35"/>
                  <a:gd name="T101" fmla="*/ 17 h 31"/>
                  <a:gd name="T102" fmla="*/ 32 w 35"/>
                  <a:gd name="T103" fmla="*/ 16 h 31"/>
                  <a:gd name="T104" fmla="*/ 32 w 35"/>
                  <a:gd name="T105" fmla="*/ 8 h 31"/>
                  <a:gd name="T106" fmla="*/ 32 w 35"/>
                  <a:gd name="T107" fmla="*/ 8 h 31"/>
                  <a:gd name="T108" fmla="*/ 30 w 35"/>
                  <a:gd name="T109" fmla="*/ 4 h 31"/>
                  <a:gd name="T110" fmla="*/ 26 w 35"/>
                  <a:gd name="T111" fmla="*/ 3 h 31"/>
                  <a:gd name="T112" fmla="*/ 23 w 35"/>
                  <a:gd name="T113" fmla="*/ 2 h 31"/>
                  <a:gd name="T114" fmla="*/ 24 w 35"/>
                  <a:gd name="T115" fmla="*/ 0 h 31"/>
                  <a:gd name="T116" fmla="*/ 24 w 35"/>
                  <a:gd name="T117" fmla="*/ 0 h 31"/>
                  <a:gd name="T118" fmla="*/ 33 w 35"/>
                  <a:gd name="T119" fmla="*/ 0 h 31"/>
                  <a:gd name="T120" fmla="*/ 35 w 35"/>
                  <a:gd name="T121" fmla="*/ 26 h 31"/>
                  <a:gd name="T122" fmla="*/ 34 w 35"/>
                  <a:gd name="T123" fmla="*/ 2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 h="31">
                    <a:moveTo>
                      <a:pt x="34" y="26"/>
                    </a:moveTo>
                    <a:lnTo>
                      <a:pt x="34" y="26"/>
                    </a:lnTo>
                    <a:lnTo>
                      <a:pt x="33" y="23"/>
                    </a:lnTo>
                    <a:lnTo>
                      <a:pt x="32" y="23"/>
                    </a:lnTo>
                    <a:lnTo>
                      <a:pt x="32" y="23"/>
                    </a:lnTo>
                    <a:lnTo>
                      <a:pt x="20" y="24"/>
                    </a:lnTo>
                    <a:lnTo>
                      <a:pt x="20" y="24"/>
                    </a:lnTo>
                    <a:lnTo>
                      <a:pt x="7" y="25"/>
                    </a:lnTo>
                    <a:lnTo>
                      <a:pt x="7" y="25"/>
                    </a:lnTo>
                    <a:lnTo>
                      <a:pt x="6" y="26"/>
                    </a:lnTo>
                    <a:lnTo>
                      <a:pt x="6" y="29"/>
                    </a:lnTo>
                    <a:lnTo>
                      <a:pt x="4" y="31"/>
                    </a:lnTo>
                    <a:lnTo>
                      <a:pt x="2" y="12"/>
                    </a:lnTo>
                    <a:lnTo>
                      <a:pt x="2" y="12"/>
                    </a:lnTo>
                    <a:lnTo>
                      <a:pt x="0" y="6"/>
                    </a:lnTo>
                    <a:lnTo>
                      <a:pt x="0" y="6"/>
                    </a:lnTo>
                    <a:lnTo>
                      <a:pt x="8" y="3"/>
                    </a:lnTo>
                    <a:lnTo>
                      <a:pt x="9" y="6"/>
                    </a:lnTo>
                    <a:lnTo>
                      <a:pt x="9" y="6"/>
                    </a:lnTo>
                    <a:lnTo>
                      <a:pt x="6" y="7"/>
                    </a:lnTo>
                    <a:lnTo>
                      <a:pt x="4" y="9"/>
                    </a:lnTo>
                    <a:lnTo>
                      <a:pt x="4" y="11"/>
                    </a:lnTo>
                    <a:lnTo>
                      <a:pt x="4" y="15"/>
                    </a:lnTo>
                    <a:lnTo>
                      <a:pt x="4" y="19"/>
                    </a:lnTo>
                    <a:lnTo>
                      <a:pt x="4" y="19"/>
                    </a:lnTo>
                    <a:lnTo>
                      <a:pt x="5" y="20"/>
                    </a:lnTo>
                    <a:lnTo>
                      <a:pt x="16" y="19"/>
                    </a:lnTo>
                    <a:lnTo>
                      <a:pt x="16" y="19"/>
                    </a:lnTo>
                    <a:lnTo>
                      <a:pt x="16" y="18"/>
                    </a:lnTo>
                    <a:lnTo>
                      <a:pt x="16" y="17"/>
                    </a:lnTo>
                    <a:lnTo>
                      <a:pt x="16" y="16"/>
                    </a:lnTo>
                    <a:lnTo>
                      <a:pt x="16" y="16"/>
                    </a:lnTo>
                    <a:lnTo>
                      <a:pt x="16" y="14"/>
                    </a:lnTo>
                    <a:lnTo>
                      <a:pt x="15" y="11"/>
                    </a:lnTo>
                    <a:lnTo>
                      <a:pt x="14" y="11"/>
                    </a:lnTo>
                    <a:lnTo>
                      <a:pt x="12" y="10"/>
                    </a:lnTo>
                    <a:lnTo>
                      <a:pt x="12" y="9"/>
                    </a:lnTo>
                    <a:lnTo>
                      <a:pt x="12" y="9"/>
                    </a:lnTo>
                    <a:lnTo>
                      <a:pt x="16" y="8"/>
                    </a:lnTo>
                    <a:lnTo>
                      <a:pt x="16" y="8"/>
                    </a:lnTo>
                    <a:lnTo>
                      <a:pt x="22" y="7"/>
                    </a:lnTo>
                    <a:lnTo>
                      <a:pt x="22" y="9"/>
                    </a:lnTo>
                    <a:lnTo>
                      <a:pt x="22" y="9"/>
                    </a:lnTo>
                    <a:lnTo>
                      <a:pt x="18" y="11"/>
                    </a:lnTo>
                    <a:lnTo>
                      <a:pt x="18" y="12"/>
                    </a:lnTo>
                    <a:lnTo>
                      <a:pt x="18" y="15"/>
                    </a:lnTo>
                    <a:lnTo>
                      <a:pt x="18" y="18"/>
                    </a:lnTo>
                    <a:lnTo>
                      <a:pt x="18" y="18"/>
                    </a:lnTo>
                    <a:lnTo>
                      <a:pt x="20" y="18"/>
                    </a:lnTo>
                    <a:lnTo>
                      <a:pt x="32" y="17"/>
                    </a:lnTo>
                    <a:lnTo>
                      <a:pt x="32" y="17"/>
                    </a:lnTo>
                    <a:lnTo>
                      <a:pt x="32" y="16"/>
                    </a:lnTo>
                    <a:lnTo>
                      <a:pt x="32" y="8"/>
                    </a:lnTo>
                    <a:lnTo>
                      <a:pt x="32" y="8"/>
                    </a:lnTo>
                    <a:lnTo>
                      <a:pt x="30" y="4"/>
                    </a:lnTo>
                    <a:lnTo>
                      <a:pt x="26" y="3"/>
                    </a:lnTo>
                    <a:lnTo>
                      <a:pt x="23" y="2"/>
                    </a:lnTo>
                    <a:lnTo>
                      <a:pt x="24" y="0"/>
                    </a:lnTo>
                    <a:lnTo>
                      <a:pt x="24" y="0"/>
                    </a:lnTo>
                    <a:lnTo>
                      <a:pt x="33" y="0"/>
                    </a:lnTo>
                    <a:lnTo>
                      <a:pt x="35" y="26"/>
                    </a:lnTo>
                    <a:lnTo>
                      <a:pt x="34"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 name="Freeform 51">
                <a:extLst>
                  <a:ext uri="{FF2B5EF4-FFF2-40B4-BE49-F238E27FC236}">
                    <a16:creationId xmlns:a16="http://schemas.microsoft.com/office/drawing/2014/main" id="{6C4196C9-6F4F-7849-8A1F-B6A663126E4F}"/>
                  </a:ext>
                </a:extLst>
              </p:cNvPr>
              <p:cNvSpPr>
                <a:spLocks noEditPoints="1"/>
              </p:cNvSpPr>
              <p:nvPr userDrawn="1"/>
            </p:nvSpPr>
            <p:spPr bwMode="auto">
              <a:xfrm>
                <a:off x="7877175" y="425450"/>
                <a:ext cx="26988" cy="26987"/>
              </a:xfrm>
              <a:custGeom>
                <a:avLst/>
                <a:gdLst>
                  <a:gd name="T0" fmla="*/ 20 w 34"/>
                  <a:gd name="T1" fmla="*/ 15 h 35"/>
                  <a:gd name="T2" fmla="*/ 20 w 34"/>
                  <a:gd name="T3" fmla="*/ 15 h 35"/>
                  <a:gd name="T4" fmla="*/ 20 w 34"/>
                  <a:gd name="T5" fmla="*/ 14 h 35"/>
                  <a:gd name="T6" fmla="*/ 20 w 34"/>
                  <a:gd name="T7" fmla="*/ 14 h 35"/>
                  <a:gd name="T8" fmla="*/ 19 w 34"/>
                  <a:gd name="T9" fmla="*/ 14 h 35"/>
                  <a:gd name="T10" fmla="*/ 8 w 34"/>
                  <a:gd name="T11" fmla="*/ 20 h 35"/>
                  <a:gd name="T12" fmla="*/ 19 w 34"/>
                  <a:gd name="T13" fmla="*/ 23 h 35"/>
                  <a:gd name="T14" fmla="*/ 19 w 34"/>
                  <a:gd name="T15" fmla="*/ 23 h 35"/>
                  <a:gd name="T16" fmla="*/ 20 w 34"/>
                  <a:gd name="T17" fmla="*/ 24 h 35"/>
                  <a:gd name="T18" fmla="*/ 20 w 34"/>
                  <a:gd name="T19" fmla="*/ 24 h 35"/>
                  <a:gd name="T20" fmla="*/ 20 w 34"/>
                  <a:gd name="T21" fmla="*/ 23 h 35"/>
                  <a:gd name="T22" fmla="*/ 20 w 34"/>
                  <a:gd name="T23" fmla="*/ 15 h 35"/>
                  <a:gd name="T24" fmla="*/ 33 w 34"/>
                  <a:gd name="T25" fmla="*/ 35 h 35"/>
                  <a:gd name="T26" fmla="*/ 33 w 34"/>
                  <a:gd name="T27" fmla="*/ 35 h 35"/>
                  <a:gd name="T28" fmla="*/ 32 w 34"/>
                  <a:gd name="T29" fmla="*/ 32 h 35"/>
                  <a:gd name="T30" fmla="*/ 31 w 34"/>
                  <a:gd name="T31" fmla="*/ 31 h 35"/>
                  <a:gd name="T32" fmla="*/ 27 w 34"/>
                  <a:gd name="T33" fmla="*/ 29 h 35"/>
                  <a:gd name="T34" fmla="*/ 7 w 34"/>
                  <a:gd name="T35" fmla="*/ 21 h 35"/>
                  <a:gd name="T36" fmla="*/ 7 w 34"/>
                  <a:gd name="T37" fmla="*/ 21 h 35"/>
                  <a:gd name="T38" fmla="*/ 0 w 34"/>
                  <a:gd name="T39" fmla="*/ 19 h 35"/>
                  <a:gd name="T40" fmla="*/ 0 w 34"/>
                  <a:gd name="T41" fmla="*/ 17 h 35"/>
                  <a:gd name="T42" fmla="*/ 0 w 34"/>
                  <a:gd name="T43" fmla="*/ 17 h 35"/>
                  <a:gd name="T44" fmla="*/ 6 w 34"/>
                  <a:gd name="T45" fmla="*/ 15 h 35"/>
                  <a:gd name="T46" fmla="*/ 28 w 34"/>
                  <a:gd name="T47" fmla="*/ 5 h 35"/>
                  <a:gd name="T48" fmla="*/ 28 w 34"/>
                  <a:gd name="T49" fmla="*/ 5 h 35"/>
                  <a:gd name="T50" fmla="*/ 32 w 34"/>
                  <a:gd name="T51" fmla="*/ 4 h 35"/>
                  <a:gd name="T52" fmla="*/ 32 w 34"/>
                  <a:gd name="T53" fmla="*/ 0 h 35"/>
                  <a:gd name="T54" fmla="*/ 34 w 34"/>
                  <a:gd name="T55" fmla="*/ 0 h 35"/>
                  <a:gd name="T56" fmla="*/ 34 w 34"/>
                  <a:gd name="T57" fmla="*/ 15 h 35"/>
                  <a:gd name="T58" fmla="*/ 32 w 34"/>
                  <a:gd name="T59" fmla="*/ 15 h 35"/>
                  <a:gd name="T60" fmla="*/ 32 w 34"/>
                  <a:gd name="T61" fmla="*/ 15 h 35"/>
                  <a:gd name="T62" fmla="*/ 32 w 34"/>
                  <a:gd name="T63" fmla="*/ 12 h 35"/>
                  <a:gd name="T64" fmla="*/ 31 w 34"/>
                  <a:gd name="T65" fmla="*/ 11 h 35"/>
                  <a:gd name="T66" fmla="*/ 31 w 34"/>
                  <a:gd name="T67" fmla="*/ 11 h 35"/>
                  <a:gd name="T68" fmla="*/ 24 w 34"/>
                  <a:gd name="T69" fmla="*/ 13 h 35"/>
                  <a:gd name="T70" fmla="*/ 24 w 34"/>
                  <a:gd name="T71" fmla="*/ 13 h 35"/>
                  <a:gd name="T72" fmla="*/ 23 w 34"/>
                  <a:gd name="T73" fmla="*/ 14 h 35"/>
                  <a:gd name="T74" fmla="*/ 23 w 34"/>
                  <a:gd name="T75" fmla="*/ 14 h 35"/>
                  <a:gd name="T76" fmla="*/ 23 w 34"/>
                  <a:gd name="T77" fmla="*/ 22 h 35"/>
                  <a:gd name="T78" fmla="*/ 23 w 34"/>
                  <a:gd name="T79" fmla="*/ 22 h 35"/>
                  <a:gd name="T80" fmla="*/ 24 w 34"/>
                  <a:gd name="T81" fmla="*/ 24 h 35"/>
                  <a:gd name="T82" fmla="*/ 24 w 34"/>
                  <a:gd name="T83" fmla="*/ 26 h 35"/>
                  <a:gd name="T84" fmla="*/ 24 w 34"/>
                  <a:gd name="T85" fmla="*/ 26 h 35"/>
                  <a:gd name="T86" fmla="*/ 31 w 34"/>
                  <a:gd name="T87" fmla="*/ 28 h 35"/>
                  <a:gd name="T88" fmla="*/ 31 w 34"/>
                  <a:gd name="T89" fmla="*/ 28 h 35"/>
                  <a:gd name="T90" fmla="*/ 32 w 34"/>
                  <a:gd name="T91" fmla="*/ 27 h 35"/>
                  <a:gd name="T92" fmla="*/ 32 w 34"/>
                  <a:gd name="T93" fmla="*/ 22 h 35"/>
                  <a:gd name="T94" fmla="*/ 34 w 34"/>
                  <a:gd name="T95" fmla="*/ 22 h 35"/>
                  <a:gd name="T96" fmla="*/ 34 w 34"/>
                  <a:gd name="T97" fmla="*/ 35 h 35"/>
                  <a:gd name="T98" fmla="*/ 33 w 34"/>
                  <a:gd name="T99"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4" h="35">
                    <a:moveTo>
                      <a:pt x="20" y="15"/>
                    </a:moveTo>
                    <a:lnTo>
                      <a:pt x="20" y="15"/>
                    </a:lnTo>
                    <a:lnTo>
                      <a:pt x="20" y="14"/>
                    </a:lnTo>
                    <a:lnTo>
                      <a:pt x="20" y="14"/>
                    </a:lnTo>
                    <a:lnTo>
                      <a:pt x="19" y="14"/>
                    </a:lnTo>
                    <a:lnTo>
                      <a:pt x="8" y="20"/>
                    </a:lnTo>
                    <a:lnTo>
                      <a:pt x="19" y="23"/>
                    </a:lnTo>
                    <a:lnTo>
                      <a:pt x="19" y="23"/>
                    </a:lnTo>
                    <a:lnTo>
                      <a:pt x="20" y="24"/>
                    </a:lnTo>
                    <a:lnTo>
                      <a:pt x="20" y="24"/>
                    </a:lnTo>
                    <a:lnTo>
                      <a:pt x="20" y="23"/>
                    </a:lnTo>
                    <a:lnTo>
                      <a:pt x="20" y="15"/>
                    </a:lnTo>
                    <a:close/>
                    <a:moveTo>
                      <a:pt x="33" y="35"/>
                    </a:moveTo>
                    <a:lnTo>
                      <a:pt x="33" y="35"/>
                    </a:lnTo>
                    <a:lnTo>
                      <a:pt x="32" y="32"/>
                    </a:lnTo>
                    <a:lnTo>
                      <a:pt x="31" y="31"/>
                    </a:lnTo>
                    <a:lnTo>
                      <a:pt x="27" y="29"/>
                    </a:lnTo>
                    <a:lnTo>
                      <a:pt x="7" y="21"/>
                    </a:lnTo>
                    <a:lnTo>
                      <a:pt x="7" y="21"/>
                    </a:lnTo>
                    <a:lnTo>
                      <a:pt x="0" y="19"/>
                    </a:lnTo>
                    <a:lnTo>
                      <a:pt x="0" y="17"/>
                    </a:lnTo>
                    <a:lnTo>
                      <a:pt x="0" y="17"/>
                    </a:lnTo>
                    <a:lnTo>
                      <a:pt x="6" y="15"/>
                    </a:lnTo>
                    <a:lnTo>
                      <a:pt x="28" y="5"/>
                    </a:lnTo>
                    <a:lnTo>
                      <a:pt x="28" y="5"/>
                    </a:lnTo>
                    <a:lnTo>
                      <a:pt x="32" y="4"/>
                    </a:lnTo>
                    <a:lnTo>
                      <a:pt x="32" y="0"/>
                    </a:lnTo>
                    <a:lnTo>
                      <a:pt x="34" y="0"/>
                    </a:lnTo>
                    <a:lnTo>
                      <a:pt x="34" y="15"/>
                    </a:lnTo>
                    <a:lnTo>
                      <a:pt x="32" y="15"/>
                    </a:lnTo>
                    <a:lnTo>
                      <a:pt x="32" y="15"/>
                    </a:lnTo>
                    <a:lnTo>
                      <a:pt x="32" y="12"/>
                    </a:lnTo>
                    <a:lnTo>
                      <a:pt x="31" y="11"/>
                    </a:lnTo>
                    <a:lnTo>
                      <a:pt x="31" y="11"/>
                    </a:lnTo>
                    <a:lnTo>
                      <a:pt x="24" y="13"/>
                    </a:lnTo>
                    <a:lnTo>
                      <a:pt x="24" y="13"/>
                    </a:lnTo>
                    <a:lnTo>
                      <a:pt x="23" y="14"/>
                    </a:lnTo>
                    <a:lnTo>
                      <a:pt x="23" y="14"/>
                    </a:lnTo>
                    <a:lnTo>
                      <a:pt x="23" y="22"/>
                    </a:lnTo>
                    <a:lnTo>
                      <a:pt x="23" y="22"/>
                    </a:lnTo>
                    <a:lnTo>
                      <a:pt x="24" y="24"/>
                    </a:lnTo>
                    <a:lnTo>
                      <a:pt x="24" y="26"/>
                    </a:lnTo>
                    <a:lnTo>
                      <a:pt x="24" y="26"/>
                    </a:lnTo>
                    <a:lnTo>
                      <a:pt x="31" y="28"/>
                    </a:lnTo>
                    <a:lnTo>
                      <a:pt x="31" y="28"/>
                    </a:lnTo>
                    <a:lnTo>
                      <a:pt x="32" y="27"/>
                    </a:lnTo>
                    <a:lnTo>
                      <a:pt x="32" y="22"/>
                    </a:lnTo>
                    <a:lnTo>
                      <a:pt x="34" y="22"/>
                    </a:lnTo>
                    <a:lnTo>
                      <a:pt x="34" y="35"/>
                    </a:lnTo>
                    <a:lnTo>
                      <a:pt x="33"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Freeform 52">
                <a:extLst>
                  <a:ext uri="{FF2B5EF4-FFF2-40B4-BE49-F238E27FC236}">
                    <a16:creationId xmlns:a16="http://schemas.microsoft.com/office/drawing/2014/main" id="{8DBA6724-6ED7-4840-9A87-FD9DD23091FC}"/>
                  </a:ext>
                </a:extLst>
              </p:cNvPr>
              <p:cNvSpPr>
                <a:spLocks/>
              </p:cNvSpPr>
              <p:nvPr userDrawn="1"/>
            </p:nvSpPr>
            <p:spPr bwMode="auto">
              <a:xfrm>
                <a:off x="7877175" y="403225"/>
                <a:ext cx="28575" cy="20637"/>
              </a:xfrm>
              <a:custGeom>
                <a:avLst/>
                <a:gdLst>
                  <a:gd name="T0" fmla="*/ 31 w 35"/>
                  <a:gd name="T1" fmla="*/ 27 h 27"/>
                  <a:gd name="T2" fmla="*/ 31 w 35"/>
                  <a:gd name="T3" fmla="*/ 27 h 27"/>
                  <a:gd name="T4" fmla="*/ 31 w 35"/>
                  <a:gd name="T5" fmla="*/ 24 h 27"/>
                  <a:gd name="T6" fmla="*/ 30 w 35"/>
                  <a:gd name="T7" fmla="*/ 23 h 27"/>
                  <a:gd name="T8" fmla="*/ 30 w 35"/>
                  <a:gd name="T9" fmla="*/ 23 h 27"/>
                  <a:gd name="T10" fmla="*/ 17 w 35"/>
                  <a:gd name="T11" fmla="*/ 22 h 27"/>
                  <a:gd name="T12" fmla="*/ 17 w 35"/>
                  <a:gd name="T13" fmla="*/ 22 h 27"/>
                  <a:gd name="T14" fmla="*/ 5 w 35"/>
                  <a:gd name="T15" fmla="*/ 21 h 27"/>
                  <a:gd name="T16" fmla="*/ 5 w 35"/>
                  <a:gd name="T17" fmla="*/ 21 h 27"/>
                  <a:gd name="T18" fmla="*/ 4 w 35"/>
                  <a:gd name="T19" fmla="*/ 22 h 27"/>
                  <a:gd name="T20" fmla="*/ 3 w 35"/>
                  <a:gd name="T21" fmla="*/ 25 h 27"/>
                  <a:gd name="T22" fmla="*/ 0 w 35"/>
                  <a:gd name="T23" fmla="*/ 25 h 27"/>
                  <a:gd name="T24" fmla="*/ 1 w 35"/>
                  <a:gd name="T25" fmla="*/ 10 h 27"/>
                  <a:gd name="T26" fmla="*/ 4 w 35"/>
                  <a:gd name="T27" fmla="*/ 10 h 27"/>
                  <a:gd name="T28" fmla="*/ 4 w 35"/>
                  <a:gd name="T29" fmla="*/ 10 h 27"/>
                  <a:gd name="T30" fmla="*/ 4 w 35"/>
                  <a:gd name="T31" fmla="*/ 14 h 27"/>
                  <a:gd name="T32" fmla="*/ 5 w 35"/>
                  <a:gd name="T33" fmla="*/ 15 h 27"/>
                  <a:gd name="T34" fmla="*/ 5 w 35"/>
                  <a:gd name="T35" fmla="*/ 15 h 27"/>
                  <a:gd name="T36" fmla="*/ 12 w 35"/>
                  <a:gd name="T37" fmla="*/ 16 h 27"/>
                  <a:gd name="T38" fmla="*/ 30 w 35"/>
                  <a:gd name="T39" fmla="*/ 17 h 27"/>
                  <a:gd name="T40" fmla="*/ 30 w 35"/>
                  <a:gd name="T41" fmla="*/ 17 h 27"/>
                  <a:gd name="T42" fmla="*/ 31 w 35"/>
                  <a:gd name="T43" fmla="*/ 17 h 27"/>
                  <a:gd name="T44" fmla="*/ 32 w 35"/>
                  <a:gd name="T45" fmla="*/ 16 h 27"/>
                  <a:gd name="T46" fmla="*/ 32 w 35"/>
                  <a:gd name="T47" fmla="*/ 10 h 27"/>
                  <a:gd name="T48" fmla="*/ 32 w 35"/>
                  <a:gd name="T49" fmla="*/ 10 h 27"/>
                  <a:gd name="T50" fmla="*/ 32 w 35"/>
                  <a:gd name="T51" fmla="*/ 8 h 27"/>
                  <a:gd name="T52" fmla="*/ 31 w 35"/>
                  <a:gd name="T53" fmla="*/ 6 h 27"/>
                  <a:gd name="T54" fmla="*/ 25 w 35"/>
                  <a:gd name="T55" fmla="*/ 2 h 27"/>
                  <a:gd name="T56" fmla="*/ 26 w 35"/>
                  <a:gd name="T57" fmla="*/ 0 h 27"/>
                  <a:gd name="T58" fmla="*/ 26 w 35"/>
                  <a:gd name="T59" fmla="*/ 0 h 27"/>
                  <a:gd name="T60" fmla="*/ 35 w 35"/>
                  <a:gd name="T61" fmla="*/ 2 h 27"/>
                  <a:gd name="T62" fmla="*/ 33 w 35"/>
                  <a:gd name="T63" fmla="*/ 27 h 27"/>
                  <a:gd name="T64" fmla="*/ 31 w 35"/>
                  <a:gd name="T65"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 h="27">
                    <a:moveTo>
                      <a:pt x="31" y="27"/>
                    </a:moveTo>
                    <a:lnTo>
                      <a:pt x="31" y="27"/>
                    </a:lnTo>
                    <a:lnTo>
                      <a:pt x="31" y="24"/>
                    </a:lnTo>
                    <a:lnTo>
                      <a:pt x="30" y="23"/>
                    </a:lnTo>
                    <a:lnTo>
                      <a:pt x="30" y="23"/>
                    </a:lnTo>
                    <a:lnTo>
                      <a:pt x="17" y="22"/>
                    </a:lnTo>
                    <a:lnTo>
                      <a:pt x="17" y="22"/>
                    </a:lnTo>
                    <a:lnTo>
                      <a:pt x="5" y="21"/>
                    </a:lnTo>
                    <a:lnTo>
                      <a:pt x="5" y="21"/>
                    </a:lnTo>
                    <a:lnTo>
                      <a:pt x="4" y="22"/>
                    </a:lnTo>
                    <a:lnTo>
                      <a:pt x="3" y="25"/>
                    </a:lnTo>
                    <a:lnTo>
                      <a:pt x="0" y="25"/>
                    </a:lnTo>
                    <a:lnTo>
                      <a:pt x="1" y="10"/>
                    </a:lnTo>
                    <a:lnTo>
                      <a:pt x="4" y="10"/>
                    </a:lnTo>
                    <a:lnTo>
                      <a:pt x="4" y="10"/>
                    </a:lnTo>
                    <a:lnTo>
                      <a:pt x="4" y="14"/>
                    </a:lnTo>
                    <a:lnTo>
                      <a:pt x="5" y="15"/>
                    </a:lnTo>
                    <a:lnTo>
                      <a:pt x="5" y="15"/>
                    </a:lnTo>
                    <a:lnTo>
                      <a:pt x="12" y="16"/>
                    </a:lnTo>
                    <a:lnTo>
                      <a:pt x="30" y="17"/>
                    </a:lnTo>
                    <a:lnTo>
                      <a:pt x="30" y="17"/>
                    </a:lnTo>
                    <a:lnTo>
                      <a:pt x="31" y="17"/>
                    </a:lnTo>
                    <a:lnTo>
                      <a:pt x="32" y="16"/>
                    </a:lnTo>
                    <a:lnTo>
                      <a:pt x="32" y="10"/>
                    </a:lnTo>
                    <a:lnTo>
                      <a:pt x="32" y="10"/>
                    </a:lnTo>
                    <a:lnTo>
                      <a:pt x="32" y="8"/>
                    </a:lnTo>
                    <a:lnTo>
                      <a:pt x="31" y="6"/>
                    </a:lnTo>
                    <a:lnTo>
                      <a:pt x="25" y="2"/>
                    </a:lnTo>
                    <a:lnTo>
                      <a:pt x="26" y="0"/>
                    </a:lnTo>
                    <a:lnTo>
                      <a:pt x="26" y="0"/>
                    </a:lnTo>
                    <a:lnTo>
                      <a:pt x="35" y="2"/>
                    </a:lnTo>
                    <a:lnTo>
                      <a:pt x="33" y="27"/>
                    </a:lnTo>
                    <a:lnTo>
                      <a:pt x="31"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Freeform 53">
                <a:extLst>
                  <a:ext uri="{FF2B5EF4-FFF2-40B4-BE49-F238E27FC236}">
                    <a16:creationId xmlns:a16="http://schemas.microsoft.com/office/drawing/2014/main" id="{BC81CCC7-5B90-4B40-BB18-ED9F9FE51124}"/>
                  </a:ext>
                </a:extLst>
              </p:cNvPr>
              <p:cNvSpPr>
                <a:spLocks/>
              </p:cNvSpPr>
              <p:nvPr userDrawn="1"/>
            </p:nvSpPr>
            <p:spPr bwMode="auto">
              <a:xfrm>
                <a:off x="7878763" y="377825"/>
                <a:ext cx="28575" cy="23812"/>
              </a:xfrm>
              <a:custGeom>
                <a:avLst/>
                <a:gdLst>
                  <a:gd name="T0" fmla="*/ 31 w 36"/>
                  <a:gd name="T1" fmla="*/ 27 h 29"/>
                  <a:gd name="T2" fmla="*/ 31 w 36"/>
                  <a:gd name="T3" fmla="*/ 27 h 29"/>
                  <a:gd name="T4" fmla="*/ 31 w 36"/>
                  <a:gd name="T5" fmla="*/ 22 h 29"/>
                  <a:gd name="T6" fmla="*/ 30 w 36"/>
                  <a:gd name="T7" fmla="*/ 21 h 29"/>
                  <a:gd name="T8" fmla="*/ 30 w 36"/>
                  <a:gd name="T9" fmla="*/ 21 h 29"/>
                  <a:gd name="T10" fmla="*/ 26 w 36"/>
                  <a:gd name="T11" fmla="*/ 20 h 29"/>
                  <a:gd name="T12" fmla="*/ 4 w 36"/>
                  <a:gd name="T13" fmla="*/ 17 h 29"/>
                  <a:gd name="T14" fmla="*/ 3 w 36"/>
                  <a:gd name="T15" fmla="*/ 22 h 29"/>
                  <a:gd name="T16" fmla="*/ 3 w 36"/>
                  <a:gd name="T17" fmla="*/ 22 h 29"/>
                  <a:gd name="T18" fmla="*/ 3 w 36"/>
                  <a:gd name="T19" fmla="*/ 23 h 29"/>
                  <a:gd name="T20" fmla="*/ 4 w 36"/>
                  <a:gd name="T21" fmla="*/ 23 h 29"/>
                  <a:gd name="T22" fmla="*/ 9 w 36"/>
                  <a:gd name="T23" fmla="*/ 27 h 29"/>
                  <a:gd name="T24" fmla="*/ 9 w 36"/>
                  <a:gd name="T25" fmla="*/ 29 h 29"/>
                  <a:gd name="T26" fmla="*/ 9 w 36"/>
                  <a:gd name="T27" fmla="*/ 29 h 29"/>
                  <a:gd name="T28" fmla="*/ 0 w 36"/>
                  <a:gd name="T29" fmla="*/ 27 h 29"/>
                  <a:gd name="T30" fmla="*/ 0 w 36"/>
                  <a:gd name="T31" fmla="*/ 27 h 29"/>
                  <a:gd name="T32" fmla="*/ 1 w 36"/>
                  <a:gd name="T33" fmla="*/ 25 h 29"/>
                  <a:gd name="T34" fmla="*/ 1 w 36"/>
                  <a:gd name="T35" fmla="*/ 25 h 29"/>
                  <a:gd name="T36" fmla="*/ 1 w 36"/>
                  <a:gd name="T37" fmla="*/ 21 h 29"/>
                  <a:gd name="T38" fmla="*/ 4 w 36"/>
                  <a:gd name="T39" fmla="*/ 5 h 29"/>
                  <a:gd name="T40" fmla="*/ 4 w 36"/>
                  <a:gd name="T41" fmla="*/ 5 h 29"/>
                  <a:gd name="T42" fmla="*/ 4 w 36"/>
                  <a:gd name="T43" fmla="*/ 0 h 29"/>
                  <a:gd name="T44" fmla="*/ 4 w 36"/>
                  <a:gd name="T45" fmla="*/ 0 h 29"/>
                  <a:gd name="T46" fmla="*/ 13 w 36"/>
                  <a:gd name="T47" fmla="*/ 1 h 29"/>
                  <a:gd name="T48" fmla="*/ 13 w 36"/>
                  <a:gd name="T49" fmla="*/ 3 h 29"/>
                  <a:gd name="T50" fmla="*/ 13 w 36"/>
                  <a:gd name="T51" fmla="*/ 3 h 29"/>
                  <a:gd name="T52" fmla="*/ 7 w 36"/>
                  <a:gd name="T53" fmla="*/ 4 h 29"/>
                  <a:gd name="T54" fmla="*/ 6 w 36"/>
                  <a:gd name="T55" fmla="*/ 5 h 29"/>
                  <a:gd name="T56" fmla="*/ 5 w 36"/>
                  <a:gd name="T57" fmla="*/ 5 h 29"/>
                  <a:gd name="T58" fmla="*/ 5 w 36"/>
                  <a:gd name="T59" fmla="*/ 11 h 29"/>
                  <a:gd name="T60" fmla="*/ 26 w 36"/>
                  <a:gd name="T61" fmla="*/ 14 h 29"/>
                  <a:gd name="T62" fmla="*/ 26 w 36"/>
                  <a:gd name="T63" fmla="*/ 14 h 29"/>
                  <a:gd name="T64" fmla="*/ 31 w 36"/>
                  <a:gd name="T65" fmla="*/ 15 h 29"/>
                  <a:gd name="T66" fmla="*/ 31 w 36"/>
                  <a:gd name="T67" fmla="*/ 15 h 29"/>
                  <a:gd name="T68" fmla="*/ 32 w 36"/>
                  <a:gd name="T69" fmla="*/ 14 h 29"/>
                  <a:gd name="T70" fmla="*/ 33 w 36"/>
                  <a:gd name="T71" fmla="*/ 11 h 29"/>
                  <a:gd name="T72" fmla="*/ 36 w 36"/>
                  <a:gd name="T73" fmla="*/ 11 h 29"/>
                  <a:gd name="T74" fmla="*/ 33 w 36"/>
                  <a:gd name="T75" fmla="*/ 27 h 29"/>
                  <a:gd name="T76" fmla="*/ 31 w 36"/>
                  <a:gd name="T77" fmla="*/ 2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6" h="29">
                    <a:moveTo>
                      <a:pt x="31" y="27"/>
                    </a:moveTo>
                    <a:lnTo>
                      <a:pt x="31" y="27"/>
                    </a:lnTo>
                    <a:lnTo>
                      <a:pt x="31" y="22"/>
                    </a:lnTo>
                    <a:lnTo>
                      <a:pt x="30" y="21"/>
                    </a:lnTo>
                    <a:lnTo>
                      <a:pt x="30" y="21"/>
                    </a:lnTo>
                    <a:lnTo>
                      <a:pt x="26" y="20"/>
                    </a:lnTo>
                    <a:lnTo>
                      <a:pt x="4" y="17"/>
                    </a:lnTo>
                    <a:lnTo>
                      <a:pt x="3" y="22"/>
                    </a:lnTo>
                    <a:lnTo>
                      <a:pt x="3" y="22"/>
                    </a:lnTo>
                    <a:lnTo>
                      <a:pt x="3" y="23"/>
                    </a:lnTo>
                    <a:lnTo>
                      <a:pt x="4" y="23"/>
                    </a:lnTo>
                    <a:lnTo>
                      <a:pt x="9" y="27"/>
                    </a:lnTo>
                    <a:lnTo>
                      <a:pt x="9" y="29"/>
                    </a:lnTo>
                    <a:lnTo>
                      <a:pt x="9" y="29"/>
                    </a:lnTo>
                    <a:lnTo>
                      <a:pt x="0" y="27"/>
                    </a:lnTo>
                    <a:lnTo>
                      <a:pt x="0" y="27"/>
                    </a:lnTo>
                    <a:lnTo>
                      <a:pt x="1" y="25"/>
                    </a:lnTo>
                    <a:lnTo>
                      <a:pt x="1" y="25"/>
                    </a:lnTo>
                    <a:lnTo>
                      <a:pt x="1" y="21"/>
                    </a:lnTo>
                    <a:lnTo>
                      <a:pt x="4" y="5"/>
                    </a:lnTo>
                    <a:lnTo>
                      <a:pt x="4" y="5"/>
                    </a:lnTo>
                    <a:lnTo>
                      <a:pt x="4" y="0"/>
                    </a:lnTo>
                    <a:lnTo>
                      <a:pt x="4" y="0"/>
                    </a:lnTo>
                    <a:lnTo>
                      <a:pt x="13" y="1"/>
                    </a:lnTo>
                    <a:lnTo>
                      <a:pt x="13" y="3"/>
                    </a:lnTo>
                    <a:lnTo>
                      <a:pt x="13" y="3"/>
                    </a:lnTo>
                    <a:lnTo>
                      <a:pt x="7" y="4"/>
                    </a:lnTo>
                    <a:lnTo>
                      <a:pt x="6" y="5"/>
                    </a:lnTo>
                    <a:lnTo>
                      <a:pt x="5" y="5"/>
                    </a:lnTo>
                    <a:lnTo>
                      <a:pt x="5" y="11"/>
                    </a:lnTo>
                    <a:lnTo>
                      <a:pt x="26" y="14"/>
                    </a:lnTo>
                    <a:lnTo>
                      <a:pt x="26" y="14"/>
                    </a:lnTo>
                    <a:lnTo>
                      <a:pt x="31" y="15"/>
                    </a:lnTo>
                    <a:lnTo>
                      <a:pt x="31" y="15"/>
                    </a:lnTo>
                    <a:lnTo>
                      <a:pt x="32" y="14"/>
                    </a:lnTo>
                    <a:lnTo>
                      <a:pt x="33" y="11"/>
                    </a:lnTo>
                    <a:lnTo>
                      <a:pt x="36" y="11"/>
                    </a:lnTo>
                    <a:lnTo>
                      <a:pt x="33" y="27"/>
                    </a:lnTo>
                    <a:lnTo>
                      <a:pt x="31"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Freeform 54">
                <a:extLst>
                  <a:ext uri="{FF2B5EF4-FFF2-40B4-BE49-F238E27FC236}">
                    <a16:creationId xmlns:a16="http://schemas.microsoft.com/office/drawing/2014/main" id="{DB04C158-E3EF-9848-A003-6823CBFFF16E}"/>
                  </a:ext>
                </a:extLst>
              </p:cNvPr>
              <p:cNvSpPr>
                <a:spLocks/>
              </p:cNvSpPr>
              <p:nvPr userDrawn="1"/>
            </p:nvSpPr>
            <p:spPr bwMode="auto">
              <a:xfrm>
                <a:off x="7883525" y="347663"/>
                <a:ext cx="33338" cy="34925"/>
              </a:xfrm>
              <a:custGeom>
                <a:avLst/>
                <a:gdLst>
                  <a:gd name="T0" fmla="*/ 30 w 42"/>
                  <a:gd name="T1" fmla="*/ 43 h 44"/>
                  <a:gd name="T2" fmla="*/ 30 w 42"/>
                  <a:gd name="T3" fmla="*/ 39 h 44"/>
                  <a:gd name="T4" fmla="*/ 17 w 42"/>
                  <a:gd name="T5" fmla="*/ 34 h 44"/>
                  <a:gd name="T6" fmla="*/ 6 w 42"/>
                  <a:gd name="T7" fmla="*/ 31 h 44"/>
                  <a:gd name="T8" fmla="*/ 4 w 42"/>
                  <a:gd name="T9" fmla="*/ 32 h 44"/>
                  <a:gd name="T10" fmla="*/ 0 w 42"/>
                  <a:gd name="T11" fmla="*/ 35 h 44"/>
                  <a:gd name="T12" fmla="*/ 7 w 42"/>
                  <a:gd name="T13" fmla="*/ 21 h 44"/>
                  <a:gd name="T14" fmla="*/ 6 w 42"/>
                  <a:gd name="T15" fmla="*/ 25 h 44"/>
                  <a:gd name="T16" fmla="*/ 7 w 42"/>
                  <a:gd name="T17" fmla="*/ 26 h 44"/>
                  <a:gd name="T18" fmla="*/ 16 w 42"/>
                  <a:gd name="T19" fmla="*/ 28 h 44"/>
                  <a:gd name="T20" fmla="*/ 17 w 42"/>
                  <a:gd name="T21" fmla="*/ 28 h 44"/>
                  <a:gd name="T22" fmla="*/ 21 w 42"/>
                  <a:gd name="T23" fmla="*/ 16 h 44"/>
                  <a:gd name="T24" fmla="*/ 21 w 42"/>
                  <a:gd name="T25" fmla="*/ 15 h 44"/>
                  <a:gd name="T26" fmla="*/ 17 w 42"/>
                  <a:gd name="T27" fmla="*/ 13 h 44"/>
                  <a:gd name="T28" fmla="*/ 10 w 42"/>
                  <a:gd name="T29" fmla="*/ 11 h 44"/>
                  <a:gd name="T30" fmla="*/ 9 w 42"/>
                  <a:gd name="T31" fmla="*/ 13 h 44"/>
                  <a:gd name="T32" fmla="*/ 6 w 42"/>
                  <a:gd name="T33" fmla="*/ 16 h 44"/>
                  <a:gd name="T34" fmla="*/ 13 w 42"/>
                  <a:gd name="T35" fmla="*/ 0 h 44"/>
                  <a:gd name="T36" fmla="*/ 11 w 42"/>
                  <a:gd name="T37" fmla="*/ 5 h 44"/>
                  <a:gd name="T38" fmla="*/ 13 w 42"/>
                  <a:gd name="T39" fmla="*/ 6 h 44"/>
                  <a:gd name="T40" fmla="*/ 25 w 42"/>
                  <a:gd name="T41" fmla="*/ 9 h 44"/>
                  <a:gd name="T42" fmla="*/ 36 w 42"/>
                  <a:gd name="T43" fmla="*/ 13 h 44"/>
                  <a:gd name="T44" fmla="*/ 40 w 42"/>
                  <a:gd name="T45" fmla="*/ 8 h 44"/>
                  <a:gd name="T46" fmla="*/ 38 w 42"/>
                  <a:gd name="T47" fmla="*/ 24 h 44"/>
                  <a:gd name="T48" fmla="*/ 35 w 42"/>
                  <a:gd name="T49" fmla="*/ 24 h 44"/>
                  <a:gd name="T50" fmla="*/ 35 w 42"/>
                  <a:gd name="T51" fmla="*/ 18 h 44"/>
                  <a:gd name="T52" fmla="*/ 25 w 42"/>
                  <a:gd name="T53" fmla="*/ 15 h 44"/>
                  <a:gd name="T54" fmla="*/ 24 w 42"/>
                  <a:gd name="T55" fmla="*/ 15 h 44"/>
                  <a:gd name="T56" fmla="*/ 19 w 42"/>
                  <a:gd name="T57" fmla="*/ 28 h 44"/>
                  <a:gd name="T58" fmla="*/ 19 w 42"/>
                  <a:gd name="T59" fmla="*/ 30 h 44"/>
                  <a:gd name="T60" fmla="*/ 21 w 42"/>
                  <a:gd name="T61" fmla="*/ 30 h 44"/>
                  <a:gd name="T62" fmla="*/ 31 w 42"/>
                  <a:gd name="T63" fmla="*/ 33 h 44"/>
                  <a:gd name="T64" fmla="*/ 34 w 42"/>
                  <a:gd name="T65" fmla="*/ 28 h 44"/>
                  <a:gd name="T66" fmla="*/ 32 w 42"/>
                  <a:gd name="T6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2" h="44">
                    <a:moveTo>
                      <a:pt x="30" y="43"/>
                    </a:moveTo>
                    <a:lnTo>
                      <a:pt x="30" y="43"/>
                    </a:lnTo>
                    <a:lnTo>
                      <a:pt x="31" y="40"/>
                    </a:lnTo>
                    <a:lnTo>
                      <a:pt x="30" y="39"/>
                    </a:lnTo>
                    <a:lnTo>
                      <a:pt x="30" y="39"/>
                    </a:lnTo>
                    <a:lnTo>
                      <a:pt x="17" y="34"/>
                    </a:lnTo>
                    <a:lnTo>
                      <a:pt x="17" y="34"/>
                    </a:lnTo>
                    <a:lnTo>
                      <a:pt x="6" y="31"/>
                    </a:lnTo>
                    <a:lnTo>
                      <a:pt x="6" y="31"/>
                    </a:lnTo>
                    <a:lnTo>
                      <a:pt x="4" y="32"/>
                    </a:lnTo>
                    <a:lnTo>
                      <a:pt x="2" y="35"/>
                    </a:lnTo>
                    <a:lnTo>
                      <a:pt x="0" y="35"/>
                    </a:lnTo>
                    <a:lnTo>
                      <a:pt x="5" y="19"/>
                    </a:lnTo>
                    <a:lnTo>
                      <a:pt x="7" y="21"/>
                    </a:lnTo>
                    <a:lnTo>
                      <a:pt x="7" y="21"/>
                    </a:lnTo>
                    <a:lnTo>
                      <a:pt x="6" y="25"/>
                    </a:lnTo>
                    <a:lnTo>
                      <a:pt x="7" y="26"/>
                    </a:lnTo>
                    <a:lnTo>
                      <a:pt x="7" y="26"/>
                    </a:lnTo>
                    <a:lnTo>
                      <a:pt x="13" y="27"/>
                    </a:lnTo>
                    <a:lnTo>
                      <a:pt x="16" y="28"/>
                    </a:lnTo>
                    <a:lnTo>
                      <a:pt x="16" y="28"/>
                    </a:lnTo>
                    <a:lnTo>
                      <a:pt x="17" y="28"/>
                    </a:lnTo>
                    <a:lnTo>
                      <a:pt x="17" y="27"/>
                    </a:lnTo>
                    <a:lnTo>
                      <a:pt x="21" y="16"/>
                    </a:lnTo>
                    <a:lnTo>
                      <a:pt x="21" y="16"/>
                    </a:lnTo>
                    <a:lnTo>
                      <a:pt x="21" y="15"/>
                    </a:lnTo>
                    <a:lnTo>
                      <a:pt x="19" y="14"/>
                    </a:lnTo>
                    <a:lnTo>
                      <a:pt x="17" y="13"/>
                    </a:lnTo>
                    <a:lnTo>
                      <a:pt x="17" y="13"/>
                    </a:lnTo>
                    <a:lnTo>
                      <a:pt x="10" y="11"/>
                    </a:lnTo>
                    <a:lnTo>
                      <a:pt x="10" y="11"/>
                    </a:lnTo>
                    <a:lnTo>
                      <a:pt x="9" y="13"/>
                    </a:lnTo>
                    <a:lnTo>
                      <a:pt x="8" y="16"/>
                    </a:lnTo>
                    <a:lnTo>
                      <a:pt x="6" y="16"/>
                    </a:lnTo>
                    <a:lnTo>
                      <a:pt x="10" y="0"/>
                    </a:lnTo>
                    <a:lnTo>
                      <a:pt x="13" y="0"/>
                    </a:lnTo>
                    <a:lnTo>
                      <a:pt x="13" y="0"/>
                    </a:lnTo>
                    <a:lnTo>
                      <a:pt x="11" y="5"/>
                    </a:lnTo>
                    <a:lnTo>
                      <a:pt x="13" y="6"/>
                    </a:lnTo>
                    <a:lnTo>
                      <a:pt x="13" y="6"/>
                    </a:lnTo>
                    <a:lnTo>
                      <a:pt x="25" y="9"/>
                    </a:lnTo>
                    <a:lnTo>
                      <a:pt x="25" y="9"/>
                    </a:lnTo>
                    <a:lnTo>
                      <a:pt x="36" y="13"/>
                    </a:lnTo>
                    <a:lnTo>
                      <a:pt x="36" y="13"/>
                    </a:lnTo>
                    <a:lnTo>
                      <a:pt x="38" y="13"/>
                    </a:lnTo>
                    <a:lnTo>
                      <a:pt x="40" y="8"/>
                    </a:lnTo>
                    <a:lnTo>
                      <a:pt x="42" y="9"/>
                    </a:lnTo>
                    <a:lnTo>
                      <a:pt x="38" y="24"/>
                    </a:lnTo>
                    <a:lnTo>
                      <a:pt x="35" y="24"/>
                    </a:lnTo>
                    <a:lnTo>
                      <a:pt x="35" y="24"/>
                    </a:lnTo>
                    <a:lnTo>
                      <a:pt x="36" y="19"/>
                    </a:lnTo>
                    <a:lnTo>
                      <a:pt x="35" y="18"/>
                    </a:lnTo>
                    <a:lnTo>
                      <a:pt x="35" y="18"/>
                    </a:lnTo>
                    <a:lnTo>
                      <a:pt x="25" y="15"/>
                    </a:lnTo>
                    <a:lnTo>
                      <a:pt x="25" y="15"/>
                    </a:lnTo>
                    <a:lnTo>
                      <a:pt x="24" y="15"/>
                    </a:lnTo>
                    <a:lnTo>
                      <a:pt x="23" y="16"/>
                    </a:lnTo>
                    <a:lnTo>
                      <a:pt x="19" y="28"/>
                    </a:lnTo>
                    <a:lnTo>
                      <a:pt x="19" y="28"/>
                    </a:lnTo>
                    <a:lnTo>
                      <a:pt x="19" y="30"/>
                    </a:lnTo>
                    <a:lnTo>
                      <a:pt x="21" y="30"/>
                    </a:lnTo>
                    <a:lnTo>
                      <a:pt x="21" y="30"/>
                    </a:lnTo>
                    <a:lnTo>
                      <a:pt x="31" y="33"/>
                    </a:lnTo>
                    <a:lnTo>
                      <a:pt x="31" y="33"/>
                    </a:lnTo>
                    <a:lnTo>
                      <a:pt x="33" y="32"/>
                    </a:lnTo>
                    <a:lnTo>
                      <a:pt x="34" y="28"/>
                    </a:lnTo>
                    <a:lnTo>
                      <a:pt x="36" y="28"/>
                    </a:lnTo>
                    <a:lnTo>
                      <a:pt x="32" y="44"/>
                    </a:lnTo>
                    <a:lnTo>
                      <a:pt x="30" y="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 name="Freeform 55">
                <a:extLst>
                  <a:ext uri="{FF2B5EF4-FFF2-40B4-BE49-F238E27FC236}">
                    <a16:creationId xmlns:a16="http://schemas.microsoft.com/office/drawing/2014/main" id="{91E2E89F-E7E8-074C-8AB6-61902E425735}"/>
                  </a:ext>
                </a:extLst>
              </p:cNvPr>
              <p:cNvSpPr>
                <a:spLocks noEditPoints="1"/>
              </p:cNvSpPr>
              <p:nvPr userDrawn="1"/>
            </p:nvSpPr>
            <p:spPr bwMode="auto">
              <a:xfrm>
                <a:off x="7900988" y="311150"/>
                <a:ext cx="30163" cy="28575"/>
              </a:xfrm>
              <a:custGeom>
                <a:avLst/>
                <a:gdLst>
                  <a:gd name="T0" fmla="*/ 29 w 38"/>
                  <a:gd name="T1" fmla="*/ 26 h 35"/>
                  <a:gd name="T2" fmla="*/ 29 w 38"/>
                  <a:gd name="T3" fmla="*/ 20 h 35"/>
                  <a:gd name="T4" fmla="*/ 21 w 38"/>
                  <a:gd name="T5" fmla="*/ 21 h 35"/>
                  <a:gd name="T6" fmla="*/ 13 w 38"/>
                  <a:gd name="T7" fmla="*/ 21 h 35"/>
                  <a:gd name="T8" fmla="*/ 16 w 38"/>
                  <a:gd name="T9" fmla="*/ 27 h 35"/>
                  <a:gd name="T10" fmla="*/ 18 w 38"/>
                  <a:gd name="T11" fmla="*/ 29 h 35"/>
                  <a:gd name="T12" fmla="*/ 23 w 38"/>
                  <a:gd name="T13" fmla="*/ 29 h 35"/>
                  <a:gd name="T14" fmla="*/ 29 w 38"/>
                  <a:gd name="T15" fmla="*/ 26 h 35"/>
                  <a:gd name="T16" fmla="*/ 12 w 38"/>
                  <a:gd name="T17" fmla="*/ 17 h 35"/>
                  <a:gd name="T18" fmla="*/ 11 w 38"/>
                  <a:gd name="T19" fmla="*/ 13 h 35"/>
                  <a:gd name="T20" fmla="*/ 9 w 38"/>
                  <a:gd name="T21" fmla="*/ 12 h 35"/>
                  <a:gd name="T22" fmla="*/ 4 w 38"/>
                  <a:gd name="T23" fmla="*/ 12 h 35"/>
                  <a:gd name="T24" fmla="*/ 3 w 38"/>
                  <a:gd name="T25" fmla="*/ 13 h 35"/>
                  <a:gd name="T26" fmla="*/ 5 w 38"/>
                  <a:gd name="T27" fmla="*/ 17 h 35"/>
                  <a:gd name="T28" fmla="*/ 8 w 38"/>
                  <a:gd name="T29" fmla="*/ 18 h 35"/>
                  <a:gd name="T30" fmla="*/ 38 w 38"/>
                  <a:gd name="T31" fmla="*/ 8 h 35"/>
                  <a:gd name="T32" fmla="*/ 38 w 38"/>
                  <a:gd name="T33" fmla="*/ 11 h 35"/>
                  <a:gd name="T34" fmla="*/ 38 w 38"/>
                  <a:gd name="T35" fmla="*/ 15 h 35"/>
                  <a:gd name="T36" fmla="*/ 31 w 38"/>
                  <a:gd name="T37" fmla="*/ 19 h 35"/>
                  <a:gd name="T38" fmla="*/ 32 w 38"/>
                  <a:gd name="T39" fmla="*/ 25 h 35"/>
                  <a:gd name="T40" fmla="*/ 30 w 38"/>
                  <a:gd name="T41" fmla="*/ 29 h 35"/>
                  <a:gd name="T42" fmla="*/ 25 w 38"/>
                  <a:gd name="T43" fmla="*/ 35 h 35"/>
                  <a:gd name="T44" fmla="*/ 18 w 38"/>
                  <a:gd name="T45" fmla="*/ 34 h 35"/>
                  <a:gd name="T46" fmla="*/ 16 w 38"/>
                  <a:gd name="T47" fmla="*/ 33 h 35"/>
                  <a:gd name="T48" fmla="*/ 12 w 38"/>
                  <a:gd name="T49" fmla="*/ 27 h 35"/>
                  <a:gd name="T50" fmla="*/ 12 w 38"/>
                  <a:gd name="T51" fmla="*/ 22 h 35"/>
                  <a:gd name="T52" fmla="*/ 3 w 38"/>
                  <a:gd name="T53" fmla="*/ 21 h 35"/>
                  <a:gd name="T54" fmla="*/ 2 w 38"/>
                  <a:gd name="T55" fmla="*/ 20 h 35"/>
                  <a:gd name="T56" fmla="*/ 0 w 38"/>
                  <a:gd name="T57" fmla="*/ 16 h 35"/>
                  <a:gd name="T58" fmla="*/ 1 w 38"/>
                  <a:gd name="T59" fmla="*/ 12 h 35"/>
                  <a:gd name="T60" fmla="*/ 4 w 38"/>
                  <a:gd name="T61" fmla="*/ 8 h 35"/>
                  <a:gd name="T62" fmla="*/ 10 w 38"/>
                  <a:gd name="T63" fmla="*/ 8 h 35"/>
                  <a:gd name="T64" fmla="*/ 12 w 38"/>
                  <a:gd name="T65" fmla="*/ 10 h 35"/>
                  <a:gd name="T66" fmla="*/ 13 w 38"/>
                  <a:gd name="T67" fmla="*/ 17 h 35"/>
                  <a:gd name="T68" fmla="*/ 28 w 38"/>
                  <a:gd name="T69" fmla="*/ 16 h 35"/>
                  <a:gd name="T70" fmla="*/ 26 w 38"/>
                  <a:gd name="T71" fmla="*/ 11 h 35"/>
                  <a:gd name="T72" fmla="*/ 23 w 38"/>
                  <a:gd name="T73" fmla="*/ 9 h 35"/>
                  <a:gd name="T74" fmla="*/ 20 w 38"/>
                  <a:gd name="T75" fmla="*/ 11 h 35"/>
                  <a:gd name="T76" fmla="*/ 23 w 38"/>
                  <a:gd name="T77" fmla="*/ 0 h 35"/>
                  <a:gd name="T78" fmla="*/ 25 w 38"/>
                  <a:gd name="T79" fmla="*/ 1 h 35"/>
                  <a:gd name="T80" fmla="*/ 26 w 38"/>
                  <a:gd name="T81" fmla="*/ 8 h 35"/>
                  <a:gd name="T82" fmla="*/ 30 w 38"/>
                  <a:gd name="T83" fmla="*/ 15 h 35"/>
                  <a:gd name="T84" fmla="*/ 34 w 38"/>
                  <a:gd name="T85" fmla="*/ 13 h 35"/>
                  <a:gd name="T86" fmla="*/ 36 w 38"/>
                  <a:gd name="T87" fmla="*/ 12 h 35"/>
                  <a:gd name="T88" fmla="*/ 36 w 38"/>
                  <a:gd name="T89" fmla="*/ 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8" h="35">
                    <a:moveTo>
                      <a:pt x="29" y="26"/>
                    </a:moveTo>
                    <a:lnTo>
                      <a:pt x="29" y="26"/>
                    </a:lnTo>
                    <a:lnTo>
                      <a:pt x="29" y="24"/>
                    </a:lnTo>
                    <a:lnTo>
                      <a:pt x="29" y="20"/>
                    </a:lnTo>
                    <a:lnTo>
                      <a:pt x="29" y="20"/>
                    </a:lnTo>
                    <a:lnTo>
                      <a:pt x="21" y="21"/>
                    </a:lnTo>
                    <a:lnTo>
                      <a:pt x="13" y="21"/>
                    </a:lnTo>
                    <a:lnTo>
                      <a:pt x="13" y="21"/>
                    </a:lnTo>
                    <a:lnTo>
                      <a:pt x="14" y="26"/>
                    </a:lnTo>
                    <a:lnTo>
                      <a:pt x="16" y="27"/>
                    </a:lnTo>
                    <a:lnTo>
                      <a:pt x="18" y="29"/>
                    </a:lnTo>
                    <a:lnTo>
                      <a:pt x="18" y="29"/>
                    </a:lnTo>
                    <a:lnTo>
                      <a:pt x="20" y="29"/>
                    </a:lnTo>
                    <a:lnTo>
                      <a:pt x="23" y="29"/>
                    </a:lnTo>
                    <a:lnTo>
                      <a:pt x="27" y="28"/>
                    </a:lnTo>
                    <a:lnTo>
                      <a:pt x="29" y="26"/>
                    </a:lnTo>
                    <a:close/>
                    <a:moveTo>
                      <a:pt x="12" y="17"/>
                    </a:moveTo>
                    <a:lnTo>
                      <a:pt x="12" y="17"/>
                    </a:lnTo>
                    <a:lnTo>
                      <a:pt x="11" y="16"/>
                    </a:lnTo>
                    <a:lnTo>
                      <a:pt x="11" y="13"/>
                    </a:lnTo>
                    <a:lnTo>
                      <a:pt x="9" y="12"/>
                    </a:lnTo>
                    <a:lnTo>
                      <a:pt x="9" y="12"/>
                    </a:lnTo>
                    <a:lnTo>
                      <a:pt x="5" y="11"/>
                    </a:lnTo>
                    <a:lnTo>
                      <a:pt x="4" y="12"/>
                    </a:lnTo>
                    <a:lnTo>
                      <a:pt x="3" y="13"/>
                    </a:lnTo>
                    <a:lnTo>
                      <a:pt x="3" y="13"/>
                    </a:lnTo>
                    <a:lnTo>
                      <a:pt x="3" y="16"/>
                    </a:lnTo>
                    <a:lnTo>
                      <a:pt x="5" y="17"/>
                    </a:lnTo>
                    <a:lnTo>
                      <a:pt x="5" y="17"/>
                    </a:lnTo>
                    <a:lnTo>
                      <a:pt x="8" y="18"/>
                    </a:lnTo>
                    <a:lnTo>
                      <a:pt x="12" y="17"/>
                    </a:lnTo>
                    <a:close/>
                    <a:moveTo>
                      <a:pt x="38" y="8"/>
                    </a:moveTo>
                    <a:lnTo>
                      <a:pt x="38" y="8"/>
                    </a:lnTo>
                    <a:lnTo>
                      <a:pt x="38" y="11"/>
                    </a:lnTo>
                    <a:lnTo>
                      <a:pt x="38" y="15"/>
                    </a:lnTo>
                    <a:lnTo>
                      <a:pt x="38" y="15"/>
                    </a:lnTo>
                    <a:lnTo>
                      <a:pt x="36" y="18"/>
                    </a:lnTo>
                    <a:lnTo>
                      <a:pt x="31" y="19"/>
                    </a:lnTo>
                    <a:lnTo>
                      <a:pt x="31" y="19"/>
                    </a:lnTo>
                    <a:lnTo>
                      <a:pt x="32" y="25"/>
                    </a:lnTo>
                    <a:lnTo>
                      <a:pt x="30" y="29"/>
                    </a:lnTo>
                    <a:lnTo>
                      <a:pt x="30" y="29"/>
                    </a:lnTo>
                    <a:lnTo>
                      <a:pt x="28" y="33"/>
                    </a:lnTo>
                    <a:lnTo>
                      <a:pt x="25" y="35"/>
                    </a:lnTo>
                    <a:lnTo>
                      <a:pt x="21" y="35"/>
                    </a:lnTo>
                    <a:lnTo>
                      <a:pt x="18" y="34"/>
                    </a:lnTo>
                    <a:lnTo>
                      <a:pt x="18" y="34"/>
                    </a:lnTo>
                    <a:lnTo>
                      <a:pt x="16" y="33"/>
                    </a:lnTo>
                    <a:lnTo>
                      <a:pt x="13" y="30"/>
                    </a:lnTo>
                    <a:lnTo>
                      <a:pt x="12" y="27"/>
                    </a:lnTo>
                    <a:lnTo>
                      <a:pt x="12" y="22"/>
                    </a:lnTo>
                    <a:lnTo>
                      <a:pt x="12" y="22"/>
                    </a:lnTo>
                    <a:lnTo>
                      <a:pt x="6" y="22"/>
                    </a:lnTo>
                    <a:lnTo>
                      <a:pt x="3" y="21"/>
                    </a:lnTo>
                    <a:lnTo>
                      <a:pt x="3" y="21"/>
                    </a:lnTo>
                    <a:lnTo>
                      <a:pt x="2" y="20"/>
                    </a:lnTo>
                    <a:lnTo>
                      <a:pt x="1" y="18"/>
                    </a:lnTo>
                    <a:lnTo>
                      <a:pt x="0" y="16"/>
                    </a:lnTo>
                    <a:lnTo>
                      <a:pt x="1" y="12"/>
                    </a:lnTo>
                    <a:lnTo>
                      <a:pt x="1" y="12"/>
                    </a:lnTo>
                    <a:lnTo>
                      <a:pt x="3" y="10"/>
                    </a:lnTo>
                    <a:lnTo>
                      <a:pt x="4" y="8"/>
                    </a:lnTo>
                    <a:lnTo>
                      <a:pt x="6" y="8"/>
                    </a:lnTo>
                    <a:lnTo>
                      <a:pt x="10" y="8"/>
                    </a:lnTo>
                    <a:lnTo>
                      <a:pt x="10" y="8"/>
                    </a:lnTo>
                    <a:lnTo>
                      <a:pt x="12" y="10"/>
                    </a:lnTo>
                    <a:lnTo>
                      <a:pt x="13" y="12"/>
                    </a:lnTo>
                    <a:lnTo>
                      <a:pt x="13" y="17"/>
                    </a:lnTo>
                    <a:lnTo>
                      <a:pt x="13" y="17"/>
                    </a:lnTo>
                    <a:lnTo>
                      <a:pt x="28" y="16"/>
                    </a:lnTo>
                    <a:lnTo>
                      <a:pt x="28" y="16"/>
                    </a:lnTo>
                    <a:lnTo>
                      <a:pt x="26" y="11"/>
                    </a:lnTo>
                    <a:lnTo>
                      <a:pt x="23" y="9"/>
                    </a:lnTo>
                    <a:lnTo>
                      <a:pt x="23" y="9"/>
                    </a:lnTo>
                    <a:lnTo>
                      <a:pt x="22" y="9"/>
                    </a:lnTo>
                    <a:lnTo>
                      <a:pt x="20" y="11"/>
                    </a:lnTo>
                    <a:lnTo>
                      <a:pt x="19" y="10"/>
                    </a:lnTo>
                    <a:lnTo>
                      <a:pt x="23" y="0"/>
                    </a:lnTo>
                    <a:lnTo>
                      <a:pt x="25" y="1"/>
                    </a:lnTo>
                    <a:lnTo>
                      <a:pt x="25" y="1"/>
                    </a:lnTo>
                    <a:lnTo>
                      <a:pt x="25" y="4"/>
                    </a:lnTo>
                    <a:lnTo>
                      <a:pt x="26" y="8"/>
                    </a:lnTo>
                    <a:lnTo>
                      <a:pt x="26" y="8"/>
                    </a:lnTo>
                    <a:lnTo>
                      <a:pt x="30" y="15"/>
                    </a:lnTo>
                    <a:lnTo>
                      <a:pt x="30" y="15"/>
                    </a:lnTo>
                    <a:lnTo>
                      <a:pt x="34" y="13"/>
                    </a:lnTo>
                    <a:lnTo>
                      <a:pt x="36" y="12"/>
                    </a:lnTo>
                    <a:lnTo>
                      <a:pt x="36" y="12"/>
                    </a:lnTo>
                    <a:lnTo>
                      <a:pt x="37" y="9"/>
                    </a:lnTo>
                    <a:lnTo>
                      <a:pt x="36" y="7"/>
                    </a:lnTo>
                    <a:lnTo>
                      <a:pt x="38"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 name="Freeform 56">
                <a:extLst>
                  <a:ext uri="{FF2B5EF4-FFF2-40B4-BE49-F238E27FC236}">
                    <a16:creationId xmlns:a16="http://schemas.microsoft.com/office/drawing/2014/main" id="{EE15235B-1456-2748-B5AA-C5368A30E589}"/>
                  </a:ext>
                </a:extLst>
              </p:cNvPr>
              <p:cNvSpPr>
                <a:spLocks/>
              </p:cNvSpPr>
              <p:nvPr userDrawn="1"/>
            </p:nvSpPr>
            <p:spPr bwMode="auto">
              <a:xfrm>
                <a:off x="7912100" y="328613"/>
                <a:ext cx="12700" cy="6350"/>
              </a:xfrm>
              <a:custGeom>
                <a:avLst/>
                <a:gdLst>
                  <a:gd name="T0" fmla="*/ 16 w 16"/>
                  <a:gd name="T1" fmla="*/ 6 h 9"/>
                  <a:gd name="T2" fmla="*/ 16 w 16"/>
                  <a:gd name="T3" fmla="*/ 6 h 9"/>
                  <a:gd name="T4" fmla="*/ 16 w 16"/>
                  <a:gd name="T5" fmla="*/ 4 h 9"/>
                  <a:gd name="T6" fmla="*/ 16 w 16"/>
                  <a:gd name="T7" fmla="*/ 0 h 9"/>
                  <a:gd name="T8" fmla="*/ 16 w 16"/>
                  <a:gd name="T9" fmla="*/ 0 h 9"/>
                  <a:gd name="T10" fmla="*/ 8 w 16"/>
                  <a:gd name="T11" fmla="*/ 1 h 9"/>
                  <a:gd name="T12" fmla="*/ 0 w 16"/>
                  <a:gd name="T13" fmla="*/ 1 h 9"/>
                  <a:gd name="T14" fmla="*/ 0 w 16"/>
                  <a:gd name="T15" fmla="*/ 1 h 9"/>
                  <a:gd name="T16" fmla="*/ 1 w 16"/>
                  <a:gd name="T17" fmla="*/ 6 h 9"/>
                  <a:gd name="T18" fmla="*/ 3 w 16"/>
                  <a:gd name="T19" fmla="*/ 7 h 9"/>
                  <a:gd name="T20" fmla="*/ 5 w 16"/>
                  <a:gd name="T21" fmla="*/ 9 h 9"/>
                  <a:gd name="T22" fmla="*/ 5 w 16"/>
                  <a:gd name="T23" fmla="*/ 9 h 9"/>
                  <a:gd name="T24" fmla="*/ 7 w 16"/>
                  <a:gd name="T25" fmla="*/ 9 h 9"/>
                  <a:gd name="T26" fmla="*/ 10 w 16"/>
                  <a:gd name="T27" fmla="*/ 9 h 9"/>
                  <a:gd name="T28" fmla="*/ 14 w 16"/>
                  <a:gd name="T29" fmla="*/ 8 h 9"/>
                  <a:gd name="T30" fmla="*/ 16 w 16"/>
                  <a:gd name="T31" fmla="*/ 6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 h="9">
                    <a:moveTo>
                      <a:pt x="16" y="6"/>
                    </a:moveTo>
                    <a:lnTo>
                      <a:pt x="16" y="6"/>
                    </a:lnTo>
                    <a:lnTo>
                      <a:pt x="16" y="4"/>
                    </a:lnTo>
                    <a:lnTo>
                      <a:pt x="16" y="0"/>
                    </a:lnTo>
                    <a:lnTo>
                      <a:pt x="16" y="0"/>
                    </a:lnTo>
                    <a:lnTo>
                      <a:pt x="8" y="1"/>
                    </a:lnTo>
                    <a:lnTo>
                      <a:pt x="0" y="1"/>
                    </a:lnTo>
                    <a:lnTo>
                      <a:pt x="0" y="1"/>
                    </a:lnTo>
                    <a:lnTo>
                      <a:pt x="1" y="6"/>
                    </a:lnTo>
                    <a:lnTo>
                      <a:pt x="3" y="7"/>
                    </a:lnTo>
                    <a:lnTo>
                      <a:pt x="5" y="9"/>
                    </a:lnTo>
                    <a:lnTo>
                      <a:pt x="5" y="9"/>
                    </a:lnTo>
                    <a:lnTo>
                      <a:pt x="7" y="9"/>
                    </a:lnTo>
                    <a:lnTo>
                      <a:pt x="10" y="9"/>
                    </a:lnTo>
                    <a:lnTo>
                      <a:pt x="14" y="8"/>
                    </a:lnTo>
                    <a:lnTo>
                      <a:pt x="16" y="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 name="Freeform 57">
                <a:extLst>
                  <a:ext uri="{FF2B5EF4-FFF2-40B4-BE49-F238E27FC236}">
                    <a16:creationId xmlns:a16="http://schemas.microsoft.com/office/drawing/2014/main" id="{E9CB0BF6-A18B-DE49-A30B-A7EB5878410D}"/>
                  </a:ext>
                </a:extLst>
              </p:cNvPr>
              <p:cNvSpPr>
                <a:spLocks/>
              </p:cNvSpPr>
              <p:nvPr userDrawn="1"/>
            </p:nvSpPr>
            <p:spPr bwMode="auto">
              <a:xfrm>
                <a:off x="7904163" y="320675"/>
                <a:ext cx="6350" cy="4762"/>
              </a:xfrm>
              <a:custGeom>
                <a:avLst/>
                <a:gdLst>
                  <a:gd name="T0" fmla="*/ 9 w 9"/>
                  <a:gd name="T1" fmla="*/ 6 h 7"/>
                  <a:gd name="T2" fmla="*/ 9 w 9"/>
                  <a:gd name="T3" fmla="*/ 6 h 7"/>
                  <a:gd name="T4" fmla="*/ 8 w 9"/>
                  <a:gd name="T5" fmla="*/ 5 h 7"/>
                  <a:gd name="T6" fmla="*/ 8 w 9"/>
                  <a:gd name="T7" fmla="*/ 2 h 7"/>
                  <a:gd name="T8" fmla="*/ 6 w 9"/>
                  <a:gd name="T9" fmla="*/ 1 h 7"/>
                  <a:gd name="T10" fmla="*/ 6 w 9"/>
                  <a:gd name="T11" fmla="*/ 1 h 7"/>
                  <a:gd name="T12" fmla="*/ 2 w 9"/>
                  <a:gd name="T13" fmla="*/ 0 h 7"/>
                  <a:gd name="T14" fmla="*/ 1 w 9"/>
                  <a:gd name="T15" fmla="*/ 1 h 7"/>
                  <a:gd name="T16" fmla="*/ 0 w 9"/>
                  <a:gd name="T17" fmla="*/ 2 h 7"/>
                  <a:gd name="T18" fmla="*/ 0 w 9"/>
                  <a:gd name="T19" fmla="*/ 2 h 7"/>
                  <a:gd name="T20" fmla="*/ 0 w 9"/>
                  <a:gd name="T21" fmla="*/ 5 h 7"/>
                  <a:gd name="T22" fmla="*/ 2 w 9"/>
                  <a:gd name="T23" fmla="*/ 6 h 7"/>
                  <a:gd name="T24" fmla="*/ 2 w 9"/>
                  <a:gd name="T25" fmla="*/ 6 h 7"/>
                  <a:gd name="T26" fmla="*/ 5 w 9"/>
                  <a:gd name="T27" fmla="*/ 7 h 7"/>
                  <a:gd name="T28" fmla="*/ 9 w 9"/>
                  <a:gd name="T29"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 h="7">
                    <a:moveTo>
                      <a:pt x="9" y="6"/>
                    </a:moveTo>
                    <a:lnTo>
                      <a:pt x="9" y="6"/>
                    </a:lnTo>
                    <a:lnTo>
                      <a:pt x="8" y="5"/>
                    </a:lnTo>
                    <a:lnTo>
                      <a:pt x="8" y="2"/>
                    </a:lnTo>
                    <a:lnTo>
                      <a:pt x="6" y="1"/>
                    </a:lnTo>
                    <a:lnTo>
                      <a:pt x="6" y="1"/>
                    </a:lnTo>
                    <a:lnTo>
                      <a:pt x="2" y="0"/>
                    </a:lnTo>
                    <a:lnTo>
                      <a:pt x="1" y="1"/>
                    </a:lnTo>
                    <a:lnTo>
                      <a:pt x="0" y="2"/>
                    </a:lnTo>
                    <a:lnTo>
                      <a:pt x="0" y="2"/>
                    </a:lnTo>
                    <a:lnTo>
                      <a:pt x="0" y="5"/>
                    </a:lnTo>
                    <a:lnTo>
                      <a:pt x="2" y="6"/>
                    </a:lnTo>
                    <a:lnTo>
                      <a:pt x="2" y="6"/>
                    </a:lnTo>
                    <a:lnTo>
                      <a:pt x="5" y="7"/>
                    </a:lnTo>
                    <a:lnTo>
                      <a:pt x="9" y="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Freeform 58">
                <a:extLst>
                  <a:ext uri="{FF2B5EF4-FFF2-40B4-BE49-F238E27FC236}">
                    <a16:creationId xmlns:a16="http://schemas.microsoft.com/office/drawing/2014/main" id="{9925F229-0FF0-E94C-BF05-4B943C194A10}"/>
                  </a:ext>
                </a:extLst>
              </p:cNvPr>
              <p:cNvSpPr>
                <a:spLocks/>
              </p:cNvSpPr>
              <p:nvPr userDrawn="1"/>
            </p:nvSpPr>
            <p:spPr bwMode="auto">
              <a:xfrm>
                <a:off x="7900988" y="311150"/>
                <a:ext cx="30163" cy="28575"/>
              </a:xfrm>
              <a:custGeom>
                <a:avLst/>
                <a:gdLst>
                  <a:gd name="T0" fmla="*/ 38 w 38"/>
                  <a:gd name="T1" fmla="*/ 8 h 35"/>
                  <a:gd name="T2" fmla="*/ 38 w 38"/>
                  <a:gd name="T3" fmla="*/ 8 h 35"/>
                  <a:gd name="T4" fmla="*/ 38 w 38"/>
                  <a:gd name="T5" fmla="*/ 11 h 35"/>
                  <a:gd name="T6" fmla="*/ 38 w 38"/>
                  <a:gd name="T7" fmla="*/ 15 h 35"/>
                  <a:gd name="T8" fmla="*/ 38 w 38"/>
                  <a:gd name="T9" fmla="*/ 15 h 35"/>
                  <a:gd name="T10" fmla="*/ 36 w 38"/>
                  <a:gd name="T11" fmla="*/ 18 h 35"/>
                  <a:gd name="T12" fmla="*/ 31 w 38"/>
                  <a:gd name="T13" fmla="*/ 19 h 35"/>
                  <a:gd name="T14" fmla="*/ 31 w 38"/>
                  <a:gd name="T15" fmla="*/ 19 h 35"/>
                  <a:gd name="T16" fmla="*/ 32 w 38"/>
                  <a:gd name="T17" fmla="*/ 25 h 35"/>
                  <a:gd name="T18" fmla="*/ 30 w 38"/>
                  <a:gd name="T19" fmla="*/ 29 h 35"/>
                  <a:gd name="T20" fmla="*/ 30 w 38"/>
                  <a:gd name="T21" fmla="*/ 29 h 35"/>
                  <a:gd name="T22" fmla="*/ 28 w 38"/>
                  <a:gd name="T23" fmla="*/ 33 h 35"/>
                  <a:gd name="T24" fmla="*/ 25 w 38"/>
                  <a:gd name="T25" fmla="*/ 35 h 35"/>
                  <a:gd name="T26" fmla="*/ 21 w 38"/>
                  <a:gd name="T27" fmla="*/ 35 h 35"/>
                  <a:gd name="T28" fmla="*/ 18 w 38"/>
                  <a:gd name="T29" fmla="*/ 34 h 35"/>
                  <a:gd name="T30" fmla="*/ 18 w 38"/>
                  <a:gd name="T31" fmla="*/ 34 h 35"/>
                  <a:gd name="T32" fmla="*/ 16 w 38"/>
                  <a:gd name="T33" fmla="*/ 33 h 35"/>
                  <a:gd name="T34" fmla="*/ 13 w 38"/>
                  <a:gd name="T35" fmla="*/ 30 h 35"/>
                  <a:gd name="T36" fmla="*/ 12 w 38"/>
                  <a:gd name="T37" fmla="*/ 27 h 35"/>
                  <a:gd name="T38" fmla="*/ 12 w 38"/>
                  <a:gd name="T39" fmla="*/ 22 h 35"/>
                  <a:gd name="T40" fmla="*/ 12 w 38"/>
                  <a:gd name="T41" fmla="*/ 22 h 35"/>
                  <a:gd name="T42" fmla="*/ 6 w 38"/>
                  <a:gd name="T43" fmla="*/ 22 h 35"/>
                  <a:gd name="T44" fmla="*/ 3 w 38"/>
                  <a:gd name="T45" fmla="*/ 21 h 35"/>
                  <a:gd name="T46" fmla="*/ 3 w 38"/>
                  <a:gd name="T47" fmla="*/ 21 h 35"/>
                  <a:gd name="T48" fmla="*/ 2 w 38"/>
                  <a:gd name="T49" fmla="*/ 20 h 35"/>
                  <a:gd name="T50" fmla="*/ 1 w 38"/>
                  <a:gd name="T51" fmla="*/ 18 h 35"/>
                  <a:gd name="T52" fmla="*/ 0 w 38"/>
                  <a:gd name="T53" fmla="*/ 16 h 35"/>
                  <a:gd name="T54" fmla="*/ 1 w 38"/>
                  <a:gd name="T55" fmla="*/ 12 h 35"/>
                  <a:gd name="T56" fmla="*/ 1 w 38"/>
                  <a:gd name="T57" fmla="*/ 12 h 35"/>
                  <a:gd name="T58" fmla="*/ 3 w 38"/>
                  <a:gd name="T59" fmla="*/ 10 h 35"/>
                  <a:gd name="T60" fmla="*/ 4 w 38"/>
                  <a:gd name="T61" fmla="*/ 8 h 35"/>
                  <a:gd name="T62" fmla="*/ 6 w 38"/>
                  <a:gd name="T63" fmla="*/ 8 h 35"/>
                  <a:gd name="T64" fmla="*/ 10 w 38"/>
                  <a:gd name="T65" fmla="*/ 8 h 35"/>
                  <a:gd name="T66" fmla="*/ 10 w 38"/>
                  <a:gd name="T67" fmla="*/ 8 h 35"/>
                  <a:gd name="T68" fmla="*/ 12 w 38"/>
                  <a:gd name="T69" fmla="*/ 10 h 35"/>
                  <a:gd name="T70" fmla="*/ 13 w 38"/>
                  <a:gd name="T71" fmla="*/ 12 h 35"/>
                  <a:gd name="T72" fmla="*/ 13 w 38"/>
                  <a:gd name="T73" fmla="*/ 17 h 35"/>
                  <a:gd name="T74" fmla="*/ 13 w 38"/>
                  <a:gd name="T75" fmla="*/ 17 h 35"/>
                  <a:gd name="T76" fmla="*/ 28 w 38"/>
                  <a:gd name="T77" fmla="*/ 16 h 35"/>
                  <a:gd name="T78" fmla="*/ 28 w 38"/>
                  <a:gd name="T79" fmla="*/ 16 h 35"/>
                  <a:gd name="T80" fmla="*/ 26 w 38"/>
                  <a:gd name="T81" fmla="*/ 11 h 35"/>
                  <a:gd name="T82" fmla="*/ 23 w 38"/>
                  <a:gd name="T83" fmla="*/ 9 h 35"/>
                  <a:gd name="T84" fmla="*/ 23 w 38"/>
                  <a:gd name="T85" fmla="*/ 9 h 35"/>
                  <a:gd name="T86" fmla="*/ 22 w 38"/>
                  <a:gd name="T87" fmla="*/ 9 h 35"/>
                  <a:gd name="T88" fmla="*/ 20 w 38"/>
                  <a:gd name="T89" fmla="*/ 11 h 35"/>
                  <a:gd name="T90" fmla="*/ 19 w 38"/>
                  <a:gd name="T91" fmla="*/ 10 h 35"/>
                  <a:gd name="T92" fmla="*/ 23 w 38"/>
                  <a:gd name="T93" fmla="*/ 0 h 35"/>
                  <a:gd name="T94" fmla="*/ 25 w 38"/>
                  <a:gd name="T95" fmla="*/ 1 h 35"/>
                  <a:gd name="T96" fmla="*/ 25 w 38"/>
                  <a:gd name="T97" fmla="*/ 1 h 35"/>
                  <a:gd name="T98" fmla="*/ 25 w 38"/>
                  <a:gd name="T99" fmla="*/ 4 h 35"/>
                  <a:gd name="T100" fmla="*/ 26 w 38"/>
                  <a:gd name="T101" fmla="*/ 8 h 35"/>
                  <a:gd name="T102" fmla="*/ 26 w 38"/>
                  <a:gd name="T103" fmla="*/ 8 h 35"/>
                  <a:gd name="T104" fmla="*/ 30 w 38"/>
                  <a:gd name="T105" fmla="*/ 15 h 35"/>
                  <a:gd name="T106" fmla="*/ 30 w 38"/>
                  <a:gd name="T107" fmla="*/ 15 h 35"/>
                  <a:gd name="T108" fmla="*/ 34 w 38"/>
                  <a:gd name="T109" fmla="*/ 13 h 35"/>
                  <a:gd name="T110" fmla="*/ 36 w 38"/>
                  <a:gd name="T111" fmla="*/ 12 h 35"/>
                  <a:gd name="T112" fmla="*/ 36 w 38"/>
                  <a:gd name="T113" fmla="*/ 12 h 35"/>
                  <a:gd name="T114" fmla="*/ 37 w 38"/>
                  <a:gd name="T115" fmla="*/ 9 h 35"/>
                  <a:gd name="T116" fmla="*/ 36 w 38"/>
                  <a:gd name="T117" fmla="*/ 7 h 35"/>
                  <a:gd name="T118" fmla="*/ 38 w 38"/>
                  <a:gd name="T119" fmla="*/ 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 h="35">
                    <a:moveTo>
                      <a:pt x="38" y="8"/>
                    </a:moveTo>
                    <a:lnTo>
                      <a:pt x="38" y="8"/>
                    </a:lnTo>
                    <a:lnTo>
                      <a:pt x="38" y="11"/>
                    </a:lnTo>
                    <a:lnTo>
                      <a:pt x="38" y="15"/>
                    </a:lnTo>
                    <a:lnTo>
                      <a:pt x="38" y="15"/>
                    </a:lnTo>
                    <a:lnTo>
                      <a:pt x="36" y="18"/>
                    </a:lnTo>
                    <a:lnTo>
                      <a:pt x="31" y="19"/>
                    </a:lnTo>
                    <a:lnTo>
                      <a:pt x="31" y="19"/>
                    </a:lnTo>
                    <a:lnTo>
                      <a:pt x="32" y="25"/>
                    </a:lnTo>
                    <a:lnTo>
                      <a:pt x="30" y="29"/>
                    </a:lnTo>
                    <a:lnTo>
                      <a:pt x="30" y="29"/>
                    </a:lnTo>
                    <a:lnTo>
                      <a:pt x="28" y="33"/>
                    </a:lnTo>
                    <a:lnTo>
                      <a:pt x="25" y="35"/>
                    </a:lnTo>
                    <a:lnTo>
                      <a:pt x="21" y="35"/>
                    </a:lnTo>
                    <a:lnTo>
                      <a:pt x="18" y="34"/>
                    </a:lnTo>
                    <a:lnTo>
                      <a:pt x="18" y="34"/>
                    </a:lnTo>
                    <a:lnTo>
                      <a:pt x="16" y="33"/>
                    </a:lnTo>
                    <a:lnTo>
                      <a:pt x="13" y="30"/>
                    </a:lnTo>
                    <a:lnTo>
                      <a:pt x="12" y="27"/>
                    </a:lnTo>
                    <a:lnTo>
                      <a:pt x="12" y="22"/>
                    </a:lnTo>
                    <a:lnTo>
                      <a:pt x="12" y="22"/>
                    </a:lnTo>
                    <a:lnTo>
                      <a:pt x="6" y="22"/>
                    </a:lnTo>
                    <a:lnTo>
                      <a:pt x="3" y="21"/>
                    </a:lnTo>
                    <a:lnTo>
                      <a:pt x="3" y="21"/>
                    </a:lnTo>
                    <a:lnTo>
                      <a:pt x="2" y="20"/>
                    </a:lnTo>
                    <a:lnTo>
                      <a:pt x="1" y="18"/>
                    </a:lnTo>
                    <a:lnTo>
                      <a:pt x="0" y="16"/>
                    </a:lnTo>
                    <a:lnTo>
                      <a:pt x="1" y="12"/>
                    </a:lnTo>
                    <a:lnTo>
                      <a:pt x="1" y="12"/>
                    </a:lnTo>
                    <a:lnTo>
                      <a:pt x="3" y="10"/>
                    </a:lnTo>
                    <a:lnTo>
                      <a:pt x="4" y="8"/>
                    </a:lnTo>
                    <a:lnTo>
                      <a:pt x="6" y="8"/>
                    </a:lnTo>
                    <a:lnTo>
                      <a:pt x="10" y="8"/>
                    </a:lnTo>
                    <a:lnTo>
                      <a:pt x="10" y="8"/>
                    </a:lnTo>
                    <a:lnTo>
                      <a:pt x="12" y="10"/>
                    </a:lnTo>
                    <a:lnTo>
                      <a:pt x="13" y="12"/>
                    </a:lnTo>
                    <a:lnTo>
                      <a:pt x="13" y="17"/>
                    </a:lnTo>
                    <a:lnTo>
                      <a:pt x="13" y="17"/>
                    </a:lnTo>
                    <a:lnTo>
                      <a:pt x="28" y="16"/>
                    </a:lnTo>
                    <a:lnTo>
                      <a:pt x="28" y="16"/>
                    </a:lnTo>
                    <a:lnTo>
                      <a:pt x="26" y="11"/>
                    </a:lnTo>
                    <a:lnTo>
                      <a:pt x="23" y="9"/>
                    </a:lnTo>
                    <a:lnTo>
                      <a:pt x="23" y="9"/>
                    </a:lnTo>
                    <a:lnTo>
                      <a:pt x="22" y="9"/>
                    </a:lnTo>
                    <a:lnTo>
                      <a:pt x="20" y="11"/>
                    </a:lnTo>
                    <a:lnTo>
                      <a:pt x="19" y="10"/>
                    </a:lnTo>
                    <a:lnTo>
                      <a:pt x="23" y="0"/>
                    </a:lnTo>
                    <a:lnTo>
                      <a:pt x="25" y="1"/>
                    </a:lnTo>
                    <a:lnTo>
                      <a:pt x="25" y="1"/>
                    </a:lnTo>
                    <a:lnTo>
                      <a:pt x="25" y="4"/>
                    </a:lnTo>
                    <a:lnTo>
                      <a:pt x="26" y="8"/>
                    </a:lnTo>
                    <a:lnTo>
                      <a:pt x="26" y="8"/>
                    </a:lnTo>
                    <a:lnTo>
                      <a:pt x="30" y="15"/>
                    </a:lnTo>
                    <a:lnTo>
                      <a:pt x="30" y="15"/>
                    </a:lnTo>
                    <a:lnTo>
                      <a:pt x="34" y="13"/>
                    </a:lnTo>
                    <a:lnTo>
                      <a:pt x="36" y="12"/>
                    </a:lnTo>
                    <a:lnTo>
                      <a:pt x="36" y="12"/>
                    </a:lnTo>
                    <a:lnTo>
                      <a:pt x="37" y="9"/>
                    </a:lnTo>
                    <a:lnTo>
                      <a:pt x="36" y="7"/>
                    </a:lnTo>
                    <a:lnTo>
                      <a:pt x="38" y="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 name="Freeform 59">
                <a:extLst>
                  <a:ext uri="{FF2B5EF4-FFF2-40B4-BE49-F238E27FC236}">
                    <a16:creationId xmlns:a16="http://schemas.microsoft.com/office/drawing/2014/main" id="{203CE36A-2215-9D48-934A-5D8559437D54}"/>
                  </a:ext>
                </a:extLst>
              </p:cNvPr>
              <p:cNvSpPr>
                <a:spLocks/>
              </p:cNvSpPr>
              <p:nvPr userDrawn="1"/>
            </p:nvSpPr>
            <p:spPr bwMode="auto">
              <a:xfrm>
                <a:off x="7918450" y="268288"/>
                <a:ext cx="36513" cy="39687"/>
              </a:xfrm>
              <a:custGeom>
                <a:avLst/>
                <a:gdLst>
                  <a:gd name="T0" fmla="*/ 25 w 48"/>
                  <a:gd name="T1" fmla="*/ 48 h 49"/>
                  <a:gd name="T2" fmla="*/ 27 w 48"/>
                  <a:gd name="T3" fmla="*/ 43 h 49"/>
                  <a:gd name="T4" fmla="*/ 17 w 48"/>
                  <a:gd name="T5" fmla="*/ 36 h 49"/>
                  <a:gd name="T6" fmla="*/ 6 w 48"/>
                  <a:gd name="T7" fmla="*/ 29 h 49"/>
                  <a:gd name="T8" fmla="*/ 5 w 48"/>
                  <a:gd name="T9" fmla="*/ 29 h 49"/>
                  <a:gd name="T10" fmla="*/ 0 w 48"/>
                  <a:gd name="T11" fmla="*/ 31 h 49"/>
                  <a:gd name="T12" fmla="*/ 11 w 48"/>
                  <a:gd name="T13" fmla="*/ 19 h 49"/>
                  <a:gd name="T14" fmla="*/ 9 w 48"/>
                  <a:gd name="T15" fmla="*/ 22 h 49"/>
                  <a:gd name="T16" fmla="*/ 9 w 48"/>
                  <a:gd name="T17" fmla="*/ 24 h 49"/>
                  <a:gd name="T18" fmla="*/ 17 w 48"/>
                  <a:gd name="T19" fmla="*/ 29 h 49"/>
                  <a:gd name="T20" fmla="*/ 18 w 48"/>
                  <a:gd name="T21" fmla="*/ 30 h 49"/>
                  <a:gd name="T22" fmla="*/ 26 w 48"/>
                  <a:gd name="T23" fmla="*/ 19 h 49"/>
                  <a:gd name="T24" fmla="*/ 26 w 48"/>
                  <a:gd name="T25" fmla="*/ 17 h 49"/>
                  <a:gd name="T26" fmla="*/ 23 w 48"/>
                  <a:gd name="T27" fmla="*/ 15 h 49"/>
                  <a:gd name="T28" fmla="*/ 18 w 48"/>
                  <a:gd name="T29" fmla="*/ 12 h 49"/>
                  <a:gd name="T30" fmla="*/ 16 w 48"/>
                  <a:gd name="T31" fmla="*/ 12 h 49"/>
                  <a:gd name="T32" fmla="*/ 11 w 48"/>
                  <a:gd name="T33" fmla="*/ 14 h 49"/>
                  <a:gd name="T34" fmla="*/ 23 w 48"/>
                  <a:gd name="T35" fmla="*/ 2 h 49"/>
                  <a:gd name="T36" fmla="*/ 21 w 48"/>
                  <a:gd name="T37" fmla="*/ 6 h 49"/>
                  <a:gd name="T38" fmla="*/ 22 w 48"/>
                  <a:gd name="T39" fmla="*/ 7 h 49"/>
                  <a:gd name="T40" fmla="*/ 32 w 48"/>
                  <a:gd name="T41" fmla="*/ 14 h 49"/>
                  <a:gd name="T42" fmla="*/ 42 w 48"/>
                  <a:gd name="T43" fmla="*/ 22 h 49"/>
                  <a:gd name="T44" fmla="*/ 47 w 48"/>
                  <a:gd name="T45" fmla="*/ 19 h 49"/>
                  <a:gd name="T46" fmla="*/ 39 w 48"/>
                  <a:gd name="T47" fmla="*/ 32 h 49"/>
                  <a:gd name="T48" fmla="*/ 36 w 48"/>
                  <a:gd name="T49" fmla="*/ 31 h 49"/>
                  <a:gd name="T50" fmla="*/ 39 w 48"/>
                  <a:gd name="T51" fmla="*/ 26 h 49"/>
                  <a:gd name="T52" fmla="*/ 30 w 48"/>
                  <a:gd name="T53" fmla="*/ 20 h 49"/>
                  <a:gd name="T54" fmla="*/ 28 w 48"/>
                  <a:gd name="T55" fmla="*/ 20 h 49"/>
                  <a:gd name="T56" fmla="*/ 21 w 48"/>
                  <a:gd name="T57" fmla="*/ 30 h 49"/>
                  <a:gd name="T58" fmla="*/ 21 w 48"/>
                  <a:gd name="T59" fmla="*/ 31 h 49"/>
                  <a:gd name="T60" fmla="*/ 22 w 48"/>
                  <a:gd name="T61" fmla="*/ 32 h 49"/>
                  <a:gd name="T62" fmla="*/ 30 w 48"/>
                  <a:gd name="T63" fmla="*/ 38 h 49"/>
                  <a:gd name="T64" fmla="*/ 34 w 48"/>
                  <a:gd name="T65" fmla="*/ 36 h 49"/>
                  <a:gd name="T66" fmla="*/ 27 w 48"/>
                  <a:gd name="T67"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8" h="49">
                    <a:moveTo>
                      <a:pt x="25" y="48"/>
                    </a:moveTo>
                    <a:lnTo>
                      <a:pt x="25" y="48"/>
                    </a:lnTo>
                    <a:lnTo>
                      <a:pt x="27" y="45"/>
                    </a:lnTo>
                    <a:lnTo>
                      <a:pt x="27" y="43"/>
                    </a:lnTo>
                    <a:lnTo>
                      <a:pt x="27" y="43"/>
                    </a:lnTo>
                    <a:lnTo>
                      <a:pt x="17" y="36"/>
                    </a:lnTo>
                    <a:lnTo>
                      <a:pt x="17" y="36"/>
                    </a:lnTo>
                    <a:lnTo>
                      <a:pt x="6" y="29"/>
                    </a:lnTo>
                    <a:lnTo>
                      <a:pt x="6" y="29"/>
                    </a:lnTo>
                    <a:lnTo>
                      <a:pt x="5" y="29"/>
                    </a:lnTo>
                    <a:lnTo>
                      <a:pt x="1" y="32"/>
                    </a:lnTo>
                    <a:lnTo>
                      <a:pt x="0" y="31"/>
                    </a:lnTo>
                    <a:lnTo>
                      <a:pt x="9" y="17"/>
                    </a:lnTo>
                    <a:lnTo>
                      <a:pt x="11" y="19"/>
                    </a:lnTo>
                    <a:lnTo>
                      <a:pt x="11" y="19"/>
                    </a:lnTo>
                    <a:lnTo>
                      <a:pt x="9" y="22"/>
                    </a:lnTo>
                    <a:lnTo>
                      <a:pt x="9" y="24"/>
                    </a:lnTo>
                    <a:lnTo>
                      <a:pt x="9" y="24"/>
                    </a:lnTo>
                    <a:lnTo>
                      <a:pt x="15" y="28"/>
                    </a:lnTo>
                    <a:lnTo>
                      <a:pt x="17" y="29"/>
                    </a:lnTo>
                    <a:lnTo>
                      <a:pt x="17" y="29"/>
                    </a:lnTo>
                    <a:lnTo>
                      <a:pt x="18" y="30"/>
                    </a:lnTo>
                    <a:lnTo>
                      <a:pt x="19" y="29"/>
                    </a:lnTo>
                    <a:lnTo>
                      <a:pt x="26" y="19"/>
                    </a:lnTo>
                    <a:lnTo>
                      <a:pt x="26" y="19"/>
                    </a:lnTo>
                    <a:lnTo>
                      <a:pt x="26" y="17"/>
                    </a:lnTo>
                    <a:lnTo>
                      <a:pt x="25" y="17"/>
                    </a:lnTo>
                    <a:lnTo>
                      <a:pt x="23" y="15"/>
                    </a:lnTo>
                    <a:lnTo>
                      <a:pt x="23" y="15"/>
                    </a:lnTo>
                    <a:lnTo>
                      <a:pt x="18" y="12"/>
                    </a:lnTo>
                    <a:lnTo>
                      <a:pt x="18" y="12"/>
                    </a:lnTo>
                    <a:lnTo>
                      <a:pt x="16" y="12"/>
                    </a:lnTo>
                    <a:lnTo>
                      <a:pt x="14" y="15"/>
                    </a:lnTo>
                    <a:lnTo>
                      <a:pt x="11" y="14"/>
                    </a:lnTo>
                    <a:lnTo>
                      <a:pt x="22" y="0"/>
                    </a:lnTo>
                    <a:lnTo>
                      <a:pt x="23" y="2"/>
                    </a:lnTo>
                    <a:lnTo>
                      <a:pt x="23" y="2"/>
                    </a:lnTo>
                    <a:lnTo>
                      <a:pt x="21" y="6"/>
                    </a:lnTo>
                    <a:lnTo>
                      <a:pt x="22" y="7"/>
                    </a:lnTo>
                    <a:lnTo>
                      <a:pt x="22" y="7"/>
                    </a:lnTo>
                    <a:lnTo>
                      <a:pt x="32" y="14"/>
                    </a:lnTo>
                    <a:lnTo>
                      <a:pt x="32" y="14"/>
                    </a:lnTo>
                    <a:lnTo>
                      <a:pt x="42" y="22"/>
                    </a:lnTo>
                    <a:lnTo>
                      <a:pt x="42" y="22"/>
                    </a:lnTo>
                    <a:lnTo>
                      <a:pt x="43" y="22"/>
                    </a:lnTo>
                    <a:lnTo>
                      <a:pt x="47" y="19"/>
                    </a:lnTo>
                    <a:lnTo>
                      <a:pt x="48" y="20"/>
                    </a:lnTo>
                    <a:lnTo>
                      <a:pt x="39" y="32"/>
                    </a:lnTo>
                    <a:lnTo>
                      <a:pt x="36" y="31"/>
                    </a:lnTo>
                    <a:lnTo>
                      <a:pt x="36" y="31"/>
                    </a:lnTo>
                    <a:lnTo>
                      <a:pt x="39" y="28"/>
                    </a:lnTo>
                    <a:lnTo>
                      <a:pt x="39" y="26"/>
                    </a:lnTo>
                    <a:lnTo>
                      <a:pt x="39" y="26"/>
                    </a:lnTo>
                    <a:lnTo>
                      <a:pt x="30" y="20"/>
                    </a:lnTo>
                    <a:lnTo>
                      <a:pt x="30" y="20"/>
                    </a:lnTo>
                    <a:lnTo>
                      <a:pt x="28" y="20"/>
                    </a:lnTo>
                    <a:lnTo>
                      <a:pt x="27" y="20"/>
                    </a:lnTo>
                    <a:lnTo>
                      <a:pt x="21" y="30"/>
                    </a:lnTo>
                    <a:lnTo>
                      <a:pt x="21" y="30"/>
                    </a:lnTo>
                    <a:lnTo>
                      <a:pt x="21" y="31"/>
                    </a:lnTo>
                    <a:lnTo>
                      <a:pt x="22" y="32"/>
                    </a:lnTo>
                    <a:lnTo>
                      <a:pt x="22" y="32"/>
                    </a:lnTo>
                    <a:lnTo>
                      <a:pt x="30" y="38"/>
                    </a:lnTo>
                    <a:lnTo>
                      <a:pt x="30" y="38"/>
                    </a:lnTo>
                    <a:lnTo>
                      <a:pt x="32" y="38"/>
                    </a:lnTo>
                    <a:lnTo>
                      <a:pt x="34" y="36"/>
                    </a:lnTo>
                    <a:lnTo>
                      <a:pt x="36" y="37"/>
                    </a:lnTo>
                    <a:lnTo>
                      <a:pt x="27" y="49"/>
                    </a:lnTo>
                    <a:lnTo>
                      <a:pt x="25"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 name="Freeform 60">
                <a:extLst>
                  <a:ext uri="{FF2B5EF4-FFF2-40B4-BE49-F238E27FC236}">
                    <a16:creationId xmlns:a16="http://schemas.microsoft.com/office/drawing/2014/main" id="{9E7259DF-4707-BC4A-8CBD-F5075AB5910C}"/>
                  </a:ext>
                </a:extLst>
              </p:cNvPr>
              <p:cNvSpPr>
                <a:spLocks/>
              </p:cNvSpPr>
              <p:nvPr userDrawn="1"/>
            </p:nvSpPr>
            <p:spPr bwMode="auto">
              <a:xfrm>
                <a:off x="7937500" y="244475"/>
                <a:ext cx="31750" cy="31750"/>
              </a:xfrm>
              <a:custGeom>
                <a:avLst/>
                <a:gdLst>
                  <a:gd name="T0" fmla="*/ 0 w 41"/>
                  <a:gd name="T1" fmla="*/ 26 h 39"/>
                  <a:gd name="T2" fmla="*/ 10 w 41"/>
                  <a:gd name="T3" fmla="*/ 15 h 39"/>
                  <a:gd name="T4" fmla="*/ 13 w 41"/>
                  <a:gd name="T5" fmla="*/ 16 h 39"/>
                  <a:gd name="T6" fmla="*/ 13 w 41"/>
                  <a:gd name="T7" fmla="*/ 16 h 39"/>
                  <a:gd name="T8" fmla="*/ 9 w 41"/>
                  <a:gd name="T9" fmla="*/ 19 h 39"/>
                  <a:gd name="T10" fmla="*/ 10 w 41"/>
                  <a:gd name="T11" fmla="*/ 20 h 39"/>
                  <a:gd name="T12" fmla="*/ 10 w 41"/>
                  <a:gd name="T13" fmla="*/ 20 h 39"/>
                  <a:gd name="T14" fmla="*/ 23 w 41"/>
                  <a:gd name="T15" fmla="*/ 33 h 39"/>
                  <a:gd name="T16" fmla="*/ 23 w 41"/>
                  <a:gd name="T17" fmla="*/ 33 h 39"/>
                  <a:gd name="T18" fmla="*/ 25 w 41"/>
                  <a:gd name="T19" fmla="*/ 34 h 39"/>
                  <a:gd name="T20" fmla="*/ 28 w 41"/>
                  <a:gd name="T21" fmla="*/ 35 h 39"/>
                  <a:gd name="T22" fmla="*/ 32 w 41"/>
                  <a:gd name="T23" fmla="*/ 35 h 39"/>
                  <a:gd name="T24" fmla="*/ 35 w 41"/>
                  <a:gd name="T25" fmla="*/ 33 h 39"/>
                  <a:gd name="T26" fmla="*/ 35 w 41"/>
                  <a:gd name="T27" fmla="*/ 33 h 39"/>
                  <a:gd name="T28" fmla="*/ 37 w 41"/>
                  <a:gd name="T29" fmla="*/ 28 h 39"/>
                  <a:gd name="T30" fmla="*/ 37 w 41"/>
                  <a:gd name="T31" fmla="*/ 25 h 39"/>
                  <a:gd name="T32" fmla="*/ 35 w 41"/>
                  <a:gd name="T33" fmla="*/ 21 h 39"/>
                  <a:gd name="T34" fmla="*/ 31 w 41"/>
                  <a:gd name="T35" fmla="*/ 17 h 39"/>
                  <a:gd name="T36" fmla="*/ 31 w 41"/>
                  <a:gd name="T37" fmla="*/ 17 h 39"/>
                  <a:gd name="T38" fmla="*/ 22 w 41"/>
                  <a:gd name="T39" fmla="*/ 8 h 39"/>
                  <a:gd name="T40" fmla="*/ 22 w 41"/>
                  <a:gd name="T41" fmla="*/ 8 h 39"/>
                  <a:gd name="T42" fmla="*/ 20 w 41"/>
                  <a:gd name="T43" fmla="*/ 8 h 39"/>
                  <a:gd name="T44" fmla="*/ 16 w 41"/>
                  <a:gd name="T45" fmla="*/ 11 h 39"/>
                  <a:gd name="T46" fmla="*/ 15 w 41"/>
                  <a:gd name="T47" fmla="*/ 9 h 39"/>
                  <a:gd name="T48" fmla="*/ 24 w 41"/>
                  <a:gd name="T49" fmla="*/ 0 h 39"/>
                  <a:gd name="T50" fmla="*/ 25 w 41"/>
                  <a:gd name="T51" fmla="*/ 1 h 39"/>
                  <a:gd name="T52" fmla="*/ 25 w 41"/>
                  <a:gd name="T53" fmla="*/ 1 h 39"/>
                  <a:gd name="T54" fmla="*/ 23 w 41"/>
                  <a:gd name="T55" fmla="*/ 4 h 39"/>
                  <a:gd name="T56" fmla="*/ 23 w 41"/>
                  <a:gd name="T57" fmla="*/ 6 h 39"/>
                  <a:gd name="T58" fmla="*/ 23 w 41"/>
                  <a:gd name="T59" fmla="*/ 6 h 39"/>
                  <a:gd name="T60" fmla="*/ 35 w 41"/>
                  <a:gd name="T61" fmla="*/ 17 h 39"/>
                  <a:gd name="T62" fmla="*/ 35 w 41"/>
                  <a:gd name="T63" fmla="*/ 17 h 39"/>
                  <a:gd name="T64" fmla="*/ 39 w 41"/>
                  <a:gd name="T65" fmla="*/ 20 h 39"/>
                  <a:gd name="T66" fmla="*/ 41 w 41"/>
                  <a:gd name="T67" fmla="*/ 25 h 39"/>
                  <a:gd name="T68" fmla="*/ 41 w 41"/>
                  <a:gd name="T69" fmla="*/ 27 h 39"/>
                  <a:gd name="T70" fmla="*/ 41 w 41"/>
                  <a:gd name="T71" fmla="*/ 29 h 39"/>
                  <a:gd name="T72" fmla="*/ 39 w 41"/>
                  <a:gd name="T73" fmla="*/ 33 h 39"/>
                  <a:gd name="T74" fmla="*/ 36 w 41"/>
                  <a:gd name="T75" fmla="*/ 35 h 39"/>
                  <a:gd name="T76" fmla="*/ 36 w 41"/>
                  <a:gd name="T77" fmla="*/ 35 h 39"/>
                  <a:gd name="T78" fmla="*/ 33 w 41"/>
                  <a:gd name="T79" fmla="*/ 38 h 39"/>
                  <a:gd name="T80" fmla="*/ 28 w 41"/>
                  <a:gd name="T81" fmla="*/ 39 h 39"/>
                  <a:gd name="T82" fmla="*/ 24 w 41"/>
                  <a:gd name="T83" fmla="*/ 39 h 39"/>
                  <a:gd name="T84" fmla="*/ 18 w 41"/>
                  <a:gd name="T85" fmla="*/ 36 h 39"/>
                  <a:gd name="T86" fmla="*/ 18 w 41"/>
                  <a:gd name="T87" fmla="*/ 36 h 39"/>
                  <a:gd name="T88" fmla="*/ 6 w 41"/>
                  <a:gd name="T89" fmla="*/ 25 h 39"/>
                  <a:gd name="T90" fmla="*/ 6 w 41"/>
                  <a:gd name="T91" fmla="*/ 25 h 39"/>
                  <a:gd name="T92" fmla="*/ 5 w 41"/>
                  <a:gd name="T93" fmla="*/ 25 h 39"/>
                  <a:gd name="T94" fmla="*/ 1 w 41"/>
                  <a:gd name="T95" fmla="*/ 28 h 39"/>
                  <a:gd name="T96" fmla="*/ 0 w 41"/>
                  <a:gd name="T97" fmla="*/ 2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1" h="39">
                    <a:moveTo>
                      <a:pt x="0" y="26"/>
                    </a:moveTo>
                    <a:lnTo>
                      <a:pt x="10" y="15"/>
                    </a:lnTo>
                    <a:lnTo>
                      <a:pt x="13" y="16"/>
                    </a:lnTo>
                    <a:lnTo>
                      <a:pt x="13" y="16"/>
                    </a:lnTo>
                    <a:lnTo>
                      <a:pt x="9" y="19"/>
                    </a:lnTo>
                    <a:lnTo>
                      <a:pt x="10" y="20"/>
                    </a:lnTo>
                    <a:lnTo>
                      <a:pt x="10" y="20"/>
                    </a:lnTo>
                    <a:lnTo>
                      <a:pt x="23" y="33"/>
                    </a:lnTo>
                    <a:lnTo>
                      <a:pt x="23" y="33"/>
                    </a:lnTo>
                    <a:lnTo>
                      <a:pt x="25" y="34"/>
                    </a:lnTo>
                    <a:lnTo>
                      <a:pt x="28" y="35"/>
                    </a:lnTo>
                    <a:lnTo>
                      <a:pt x="32" y="35"/>
                    </a:lnTo>
                    <a:lnTo>
                      <a:pt x="35" y="33"/>
                    </a:lnTo>
                    <a:lnTo>
                      <a:pt x="35" y="33"/>
                    </a:lnTo>
                    <a:lnTo>
                      <a:pt x="37" y="28"/>
                    </a:lnTo>
                    <a:lnTo>
                      <a:pt x="37" y="25"/>
                    </a:lnTo>
                    <a:lnTo>
                      <a:pt x="35" y="21"/>
                    </a:lnTo>
                    <a:lnTo>
                      <a:pt x="31" y="17"/>
                    </a:lnTo>
                    <a:lnTo>
                      <a:pt x="31" y="17"/>
                    </a:lnTo>
                    <a:lnTo>
                      <a:pt x="22" y="8"/>
                    </a:lnTo>
                    <a:lnTo>
                      <a:pt x="22" y="8"/>
                    </a:lnTo>
                    <a:lnTo>
                      <a:pt x="20" y="8"/>
                    </a:lnTo>
                    <a:lnTo>
                      <a:pt x="16" y="11"/>
                    </a:lnTo>
                    <a:lnTo>
                      <a:pt x="15" y="9"/>
                    </a:lnTo>
                    <a:lnTo>
                      <a:pt x="24" y="0"/>
                    </a:lnTo>
                    <a:lnTo>
                      <a:pt x="25" y="1"/>
                    </a:lnTo>
                    <a:lnTo>
                      <a:pt x="25" y="1"/>
                    </a:lnTo>
                    <a:lnTo>
                      <a:pt x="23" y="4"/>
                    </a:lnTo>
                    <a:lnTo>
                      <a:pt x="23" y="6"/>
                    </a:lnTo>
                    <a:lnTo>
                      <a:pt x="23" y="6"/>
                    </a:lnTo>
                    <a:lnTo>
                      <a:pt x="35" y="17"/>
                    </a:lnTo>
                    <a:lnTo>
                      <a:pt x="35" y="17"/>
                    </a:lnTo>
                    <a:lnTo>
                      <a:pt x="39" y="20"/>
                    </a:lnTo>
                    <a:lnTo>
                      <a:pt x="41" y="25"/>
                    </a:lnTo>
                    <a:lnTo>
                      <a:pt x="41" y="27"/>
                    </a:lnTo>
                    <a:lnTo>
                      <a:pt x="41" y="29"/>
                    </a:lnTo>
                    <a:lnTo>
                      <a:pt x="39" y="33"/>
                    </a:lnTo>
                    <a:lnTo>
                      <a:pt x="36" y="35"/>
                    </a:lnTo>
                    <a:lnTo>
                      <a:pt x="36" y="35"/>
                    </a:lnTo>
                    <a:lnTo>
                      <a:pt x="33" y="38"/>
                    </a:lnTo>
                    <a:lnTo>
                      <a:pt x="28" y="39"/>
                    </a:lnTo>
                    <a:lnTo>
                      <a:pt x="24" y="39"/>
                    </a:lnTo>
                    <a:lnTo>
                      <a:pt x="18" y="36"/>
                    </a:lnTo>
                    <a:lnTo>
                      <a:pt x="18" y="36"/>
                    </a:lnTo>
                    <a:lnTo>
                      <a:pt x="6" y="25"/>
                    </a:lnTo>
                    <a:lnTo>
                      <a:pt x="6" y="25"/>
                    </a:lnTo>
                    <a:lnTo>
                      <a:pt x="5" y="25"/>
                    </a:lnTo>
                    <a:lnTo>
                      <a:pt x="1" y="28"/>
                    </a:lnTo>
                    <a:lnTo>
                      <a:pt x="0"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 name="Freeform 61">
                <a:extLst>
                  <a:ext uri="{FF2B5EF4-FFF2-40B4-BE49-F238E27FC236}">
                    <a16:creationId xmlns:a16="http://schemas.microsoft.com/office/drawing/2014/main" id="{9979D890-E5CA-3343-81D6-ECCC5D7EDA24}"/>
                  </a:ext>
                </a:extLst>
              </p:cNvPr>
              <p:cNvSpPr>
                <a:spLocks/>
              </p:cNvSpPr>
              <p:nvPr userDrawn="1"/>
            </p:nvSpPr>
            <p:spPr bwMode="auto">
              <a:xfrm>
                <a:off x="7958138" y="220663"/>
                <a:ext cx="42863" cy="41275"/>
              </a:xfrm>
              <a:custGeom>
                <a:avLst/>
                <a:gdLst>
                  <a:gd name="T0" fmla="*/ 20 w 54"/>
                  <a:gd name="T1" fmla="*/ 51 h 52"/>
                  <a:gd name="T2" fmla="*/ 20 w 54"/>
                  <a:gd name="T3" fmla="*/ 51 h 52"/>
                  <a:gd name="T4" fmla="*/ 23 w 54"/>
                  <a:gd name="T5" fmla="*/ 48 h 52"/>
                  <a:gd name="T6" fmla="*/ 23 w 54"/>
                  <a:gd name="T7" fmla="*/ 47 h 52"/>
                  <a:gd name="T8" fmla="*/ 23 w 54"/>
                  <a:gd name="T9" fmla="*/ 47 h 52"/>
                  <a:gd name="T10" fmla="*/ 15 w 54"/>
                  <a:gd name="T11" fmla="*/ 37 h 52"/>
                  <a:gd name="T12" fmla="*/ 15 w 54"/>
                  <a:gd name="T13" fmla="*/ 37 h 52"/>
                  <a:gd name="T14" fmla="*/ 7 w 54"/>
                  <a:gd name="T15" fmla="*/ 27 h 52"/>
                  <a:gd name="T16" fmla="*/ 7 w 54"/>
                  <a:gd name="T17" fmla="*/ 27 h 52"/>
                  <a:gd name="T18" fmla="*/ 6 w 54"/>
                  <a:gd name="T19" fmla="*/ 26 h 52"/>
                  <a:gd name="T20" fmla="*/ 1 w 54"/>
                  <a:gd name="T21" fmla="*/ 30 h 52"/>
                  <a:gd name="T22" fmla="*/ 0 w 54"/>
                  <a:gd name="T23" fmla="*/ 27 h 52"/>
                  <a:gd name="T24" fmla="*/ 9 w 54"/>
                  <a:gd name="T25" fmla="*/ 20 h 52"/>
                  <a:gd name="T26" fmla="*/ 9 w 54"/>
                  <a:gd name="T27" fmla="*/ 20 h 52"/>
                  <a:gd name="T28" fmla="*/ 10 w 54"/>
                  <a:gd name="T29" fmla="*/ 21 h 52"/>
                  <a:gd name="T30" fmla="*/ 33 w 54"/>
                  <a:gd name="T31" fmla="*/ 33 h 52"/>
                  <a:gd name="T32" fmla="*/ 33 w 54"/>
                  <a:gd name="T33" fmla="*/ 33 h 52"/>
                  <a:gd name="T34" fmla="*/ 24 w 54"/>
                  <a:gd name="T35" fmla="*/ 8 h 52"/>
                  <a:gd name="T36" fmla="*/ 33 w 54"/>
                  <a:gd name="T37" fmla="*/ 0 h 52"/>
                  <a:gd name="T38" fmla="*/ 34 w 54"/>
                  <a:gd name="T39" fmla="*/ 1 h 52"/>
                  <a:gd name="T40" fmla="*/ 34 w 54"/>
                  <a:gd name="T41" fmla="*/ 1 h 52"/>
                  <a:gd name="T42" fmla="*/ 31 w 54"/>
                  <a:gd name="T43" fmla="*/ 5 h 52"/>
                  <a:gd name="T44" fmla="*/ 31 w 54"/>
                  <a:gd name="T45" fmla="*/ 6 h 52"/>
                  <a:gd name="T46" fmla="*/ 31 w 54"/>
                  <a:gd name="T47" fmla="*/ 6 h 52"/>
                  <a:gd name="T48" fmla="*/ 31 w 54"/>
                  <a:gd name="T49" fmla="*/ 6 h 52"/>
                  <a:gd name="T50" fmla="*/ 40 w 54"/>
                  <a:gd name="T51" fmla="*/ 16 h 52"/>
                  <a:gd name="T52" fmla="*/ 40 w 54"/>
                  <a:gd name="T53" fmla="*/ 16 h 52"/>
                  <a:gd name="T54" fmla="*/ 48 w 54"/>
                  <a:gd name="T55" fmla="*/ 25 h 52"/>
                  <a:gd name="T56" fmla="*/ 48 w 54"/>
                  <a:gd name="T57" fmla="*/ 25 h 52"/>
                  <a:gd name="T58" fmla="*/ 49 w 54"/>
                  <a:gd name="T59" fmla="*/ 25 h 52"/>
                  <a:gd name="T60" fmla="*/ 53 w 54"/>
                  <a:gd name="T61" fmla="*/ 23 h 52"/>
                  <a:gd name="T62" fmla="*/ 54 w 54"/>
                  <a:gd name="T63" fmla="*/ 24 h 52"/>
                  <a:gd name="T64" fmla="*/ 42 w 54"/>
                  <a:gd name="T65" fmla="*/ 35 h 52"/>
                  <a:gd name="T66" fmla="*/ 41 w 54"/>
                  <a:gd name="T67" fmla="*/ 33 h 52"/>
                  <a:gd name="T68" fmla="*/ 41 w 54"/>
                  <a:gd name="T69" fmla="*/ 33 h 52"/>
                  <a:gd name="T70" fmla="*/ 43 w 54"/>
                  <a:gd name="T71" fmla="*/ 31 h 52"/>
                  <a:gd name="T72" fmla="*/ 43 w 54"/>
                  <a:gd name="T73" fmla="*/ 29 h 52"/>
                  <a:gd name="T74" fmla="*/ 26 w 54"/>
                  <a:gd name="T75" fmla="*/ 9 h 52"/>
                  <a:gd name="T76" fmla="*/ 26 w 54"/>
                  <a:gd name="T77" fmla="*/ 9 h 52"/>
                  <a:gd name="T78" fmla="*/ 36 w 54"/>
                  <a:gd name="T79" fmla="*/ 35 h 52"/>
                  <a:gd name="T80" fmla="*/ 36 w 54"/>
                  <a:gd name="T81" fmla="*/ 35 h 52"/>
                  <a:gd name="T82" fmla="*/ 37 w 54"/>
                  <a:gd name="T83" fmla="*/ 38 h 52"/>
                  <a:gd name="T84" fmla="*/ 35 w 54"/>
                  <a:gd name="T85" fmla="*/ 40 h 52"/>
                  <a:gd name="T86" fmla="*/ 35 w 54"/>
                  <a:gd name="T87" fmla="*/ 40 h 52"/>
                  <a:gd name="T88" fmla="*/ 33 w 54"/>
                  <a:gd name="T89" fmla="*/ 39 h 52"/>
                  <a:gd name="T90" fmla="*/ 8 w 54"/>
                  <a:gd name="T91" fmla="*/ 25 h 52"/>
                  <a:gd name="T92" fmla="*/ 8 w 54"/>
                  <a:gd name="T93" fmla="*/ 25 h 52"/>
                  <a:gd name="T94" fmla="*/ 23 w 54"/>
                  <a:gd name="T95" fmla="*/ 41 h 52"/>
                  <a:gd name="T96" fmla="*/ 23 w 54"/>
                  <a:gd name="T97" fmla="*/ 41 h 52"/>
                  <a:gd name="T98" fmla="*/ 25 w 54"/>
                  <a:gd name="T99" fmla="*/ 44 h 52"/>
                  <a:gd name="T100" fmla="*/ 25 w 54"/>
                  <a:gd name="T101" fmla="*/ 44 h 52"/>
                  <a:gd name="T102" fmla="*/ 27 w 54"/>
                  <a:gd name="T103" fmla="*/ 44 h 52"/>
                  <a:gd name="T104" fmla="*/ 31 w 54"/>
                  <a:gd name="T105" fmla="*/ 42 h 52"/>
                  <a:gd name="T106" fmla="*/ 32 w 54"/>
                  <a:gd name="T107" fmla="*/ 44 h 52"/>
                  <a:gd name="T108" fmla="*/ 22 w 54"/>
                  <a:gd name="T109" fmla="*/ 52 h 52"/>
                  <a:gd name="T110" fmla="*/ 20 w 54"/>
                  <a:gd name="T111" fmla="*/ 5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 h="52">
                    <a:moveTo>
                      <a:pt x="20" y="51"/>
                    </a:moveTo>
                    <a:lnTo>
                      <a:pt x="20" y="51"/>
                    </a:lnTo>
                    <a:lnTo>
                      <a:pt x="23" y="48"/>
                    </a:lnTo>
                    <a:lnTo>
                      <a:pt x="23" y="47"/>
                    </a:lnTo>
                    <a:lnTo>
                      <a:pt x="23" y="47"/>
                    </a:lnTo>
                    <a:lnTo>
                      <a:pt x="15" y="37"/>
                    </a:lnTo>
                    <a:lnTo>
                      <a:pt x="15" y="37"/>
                    </a:lnTo>
                    <a:lnTo>
                      <a:pt x="7" y="27"/>
                    </a:lnTo>
                    <a:lnTo>
                      <a:pt x="7" y="27"/>
                    </a:lnTo>
                    <a:lnTo>
                      <a:pt x="6" y="26"/>
                    </a:lnTo>
                    <a:lnTo>
                      <a:pt x="1" y="30"/>
                    </a:lnTo>
                    <a:lnTo>
                      <a:pt x="0" y="27"/>
                    </a:lnTo>
                    <a:lnTo>
                      <a:pt x="9" y="20"/>
                    </a:lnTo>
                    <a:lnTo>
                      <a:pt x="9" y="20"/>
                    </a:lnTo>
                    <a:lnTo>
                      <a:pt x="10" y="21"/>
                    </a:lnTo>
                    <a:lnTo>
                      <a:pt x="33" y="33"/>
                    </a:lnTo>
                    <a:lnTo>
                      <a:pt x="33" y="33"/>
                    </a:lnTo>
                    <a:lnTo>
                      <a:pt x="24" y="8"/>
                    </a:lnTo>
                    <a:lnTo>
                      <a:pt x="33" y="0"/>
                    </a:lnTo>
                    <a:lnTo>
                      <a:pt x="34" y="1"/>
                    </a:lnTo>
                    <a:lnTo>
                      <a:pt x="34" y="1"/>
                    </a:lnTo>
                    <a:lnTo>
                      <a:pt x="31" y="5"/>
                    </a:lnTo>
                    <a:lnTo>
                      <a:pt x="31" y="6"/>
                    </a:lnTo>
                    <a:lnTo>
                      <a:pt x="31" y="6"/>
                    </a:lnTo>
                    <a:lnTo>
                      <a:pt x="31" y="6"/>
                    </a:lnTo>
                    <a:lnTo>
                      <a:pt x="40" y="16"/>
                    </a:lnTo>
                    <a:lnTo>
                      <a:pt x="40" y="16"/>
                    </a:lnTo>
                    <a:lnTo>
                      <a:pt x="48" y="25"/>
                    </a:lnTo>
                    <a:lnTo>
                      <a:pt x="48" y="25"/>
                    </a:lnTo>
                    <a:lnTo>
                      <a:pt x="49" y="25"/>
                    </a:lnTo>
                    <a:lnTo>
                      <a:pt x="53" y="23"/>
                    </a:lnTo>
                    <a:lnTo>
                      <a:pt x="54" y="24"/>
                    </a:lnTo>
                    <a:lnTo>
                      <a:pt x="42" y="35"/>
                    </a:lnTo>
                    <a:lnTo>
                      <a:pt x="41" y="33"/>
                    </a:lnTo>
                    <a:lnTo>
                      <a:pt x="41" y="33"/>
                    </a:lnTo>
                    <a:lnTo>
                      <a:pt x="43" y="31"/>
                    </a:lnTo>
                    <a:lnTo>
                      <a:pt x="43" y="29"/>
                    </a:lnTo>
                    <a:lnTo>
                      <a:pt x="26" y="9"/>
                    </a:lnTo>
                    <a:lnTo>
                      <a:pt x="26" y="9"/>
                    </a:lnTo>
                    <a:lnTo>
                      <a:pt x="36" y="35"/>
                    </a:lnTo>
                    <a:lnTo>
                      <a:pt x="36" y="35"/>
                    </a:lnTo>
                    <a:lnTo>
                      <a:pt x="37" y="38"/>
                    </a:lnTo>
                    <a:lnTo>
                      <a:pt x="35" y="40"/>
                    </a:lnTo>
                    <a:lnTo>
                      <a:pt x="35" y="40"/>
                    </a:lnTo>
                    <a:lnTo>
                      <a:pt x="33" y="39"/>
                    </a:lnTo>
                    <a:lnTo>
                      <a:pt x="8" y="25"/>
                    </a:lnTo>
                    <a:lnTo>
                      <a:pt x="8" y="25"/>
                    </a:lnTo>
                    <a:lnTo>
                      <a:pt x="23" y="41"/>
                    </a:lnTo>
                    <a:lnTo>
                      <a:pt x="23" y="41"/>
                    </a:lnTo>
                    <a:lnTo>
                      <a:pt x="25" y="44"/>
                    </a:lnTo>
                    <a:lnTo>
                      <a:pt x="25" y="44"/>
                    </a:lnTo>
                    <a:lnTo>
                      <a:pt x="27" y="44"/>
                    </a:lnTo>
                    <a:lnTo>
                      <a:pt x="31" y="42"/>
                    </a:lnTo>
                    <a:lnTo>
                      <a:pt x="32" y="44"/>
                    </a:lnTo>
                    <a:lnTo>
                      <a:pt x="22" y="52"/>
                    </a:lnTo>
                    <a:lnTo>
                      <a:pt x="20" y="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62">
                <a:extLst>
                  <a:ext uri="{FF2B5EF4-FFF2-40B4-BE49-F238E27FC236}">
                    <a16:creationId xmlns:a16="http://schemas.microsoft.com/office/drawing/2014/main" id="{1337016F-5A55-D74D-96D8-992511F256F0}"/>
                  </a:ext>
                </a:extLst>
              </p:cNvPr>
              <p:cNvSpPr>
                <a:spLocks noEditPoints="1"/>
              </p:cNvSpPr>
              <p:nvPr userDrawn="1"/>
            </p:nvSpPr>
            <p:spPr bwMode="auto">
              <a:xfrm>
                <a:off x="7999413" y="207963"/>
                <a:ext cx="25400" cy="30162"/>
              </a:xfrm>
              <a:custGeom>
                <a:avLst/>
                <a:gdLst>
                  <a:gd name="T0" fmla="*/ 15 w 34"/>
                  <a:gd name="T1" fmla="*/ 15 h 37"/>
                  <a:gd name="T2" fmla="*/ 15 w 34"/>
                  <a:gd name="T3" fmla="*/ 15 h 37"/>
                  <a:gd name="T4" fmla="*/ 15 w 34"/>
                  <a:gd name="T5" fmla="*/ 14 h 37"/>
                  <a:gd name="T6" fmla="*/ 15 w 34"/>
                  <a:gd name="T7" fmla="*/ 14 h 37"/>
                  <a:gd name="T8" fmla="*/ 14 w 34"/>
                  <a:gd name="T9" fmla="*/ 14 h 37"/>
                  <a:gd name="T10" fmla="*/ 3 w 34"/>
                  <a:gd name="T11" fmla="*/ 6 h 37"/>
                  <a:gd name="T12" fmla="*/ 7 w 34"/>
                  <a:gd name="T13" fmla="*/ 19 h 37"/>
                  <a:gd name="T14" fmla="*/ 7 w 34"/>
                  <a:gd name="T15" fmla="*/ 19 h 37"/>
                  <a:gd name="T16" fmla="*/ 7 w 34"/>
                  <a:gd name="T17" fmla="*/ 20 h 37"/>
                  <a:gd name="T18" fmla="*/ 7 w 34"/>
                  <a:gd name="T19" fmla="*/ 20 h 37"/>
                  <a:gd name="T20" fmla="*/ 7 w 34"/>
                  <a:gd name="T21" fmla="*/ 20 h 37"/>
                  <a:gd name="T22" fmla="*/ 15 w 34"/>
                  <a:gd name="T23" fmla="*/ 15 h 37"/>
                  <a:gd name="T24" fmla="*/ 3 w 34"/>
                  <a:gd name="T25" fmla="*/ 36 h 37"/>
                  <a:gd name="T26" fmla="*/ 3 w 34"/>
                  <a:gd name="T27" fmla="*/ 36 h 37"/>
                  <a:gd name="T28" fmla="*/ 6 w 34"/>
                  <a:gd name="T29" fmla="*/ 35 h 37"/>
                  <a:gd name="T30" fmla="*/ 7 w 34"/>
                  <a:gd name="T31" fmla="*/ 32 h 37"/>
                  <a:gd name="T32" fmla="*/ 6 w 34"/>
                  <a:gd name="T33" fmla="*/ 28 h 37"/>
                  <a:gd name="T34" fmla="*/ 1 w 34"/>
                  <a:gd name="T35" fmla="*/ 6 h 37"/>
                  <a:gd name="T36" fmla="*/ 1 w 34"/>
                  <a:gd name="T37" fmla="*/ 6 h 37"/>
                  <a:gd name="T38" fmla="*/ 0 w 34"/>
                  <a:gd name="T39" fmla="*/ 1 h 37"/>
                  <a:gd name="T40" fmla="*/ 2 w 34"/>
                  <a:gd name="T41" fmla="*/ 0 h 37"/>
                  <a:gd name="T42" fmla="*/ 2 w 34"/>
                  <a:gd name="T43" fmla="*/ 0 h 37"/>
                  <a:gd name="T44" fmla="*/ 7 w 34"/>
                  <a:gd name="T45" fmla="*/ 3 h 37"/>
                  <a:gd name="T46" fmla="*/ 27 w 34"/>
                  <a:gd name="T47" fmla="*/ 17 h 37"/>
                  <a:gd name="T48" fmla="*/ 27 w 34"/>
                  <a:gd name="T49" fmla="*/ 17 h 37"/>
                  <a:gd name="T50" fmla="*/ 29 w 34"/>
                  <a:gd name="T51" fmla="*/ 18 h 37"/>
                  <a:gd name="T52" fmla="*/ 33 w 34"/>
                  <a:gd name="T53" fmla="*/ 17 h 37"/>
                  <a:gd name="T54" fmla="*/ 34 w 34"/>
                  <a:gd name="T55" fmla="*/ 19 h 37"/>
                  <a:gd name="T56" fmla="*/ 20 w 34"/>
                  <a:gd name="T57" fmla="*/ 27 h 37"/>
                  <a:gd name="T58" fmla="*/ 20 w 34"/>
                  <a:gd name="T59" fmla="*/ 26 h 37"/>
                  <a:gd name="T60" fmla="*/ 20 w 34"/>
                  <a:gd name="T61" fmla="*/ 26 h 37"/>
                  <a:gd name="T62" fmla="*/ 23 w 34"/>
                  <a:gd name="T63" fmla="*/ 22 h 37"/>
                  <a:gd name="T64" fmla="*/ 24 w 34"/>
                  <a:gd name="T65" fmla="*/ 22 h 37"/>
                  <a:gd name="T66" fmla="*/ 23 w 34"/>
                  <a:gd name="T67" fmla="*/ 21 h 37"/>
                  <a:gd name="T68" fmla="*/ 23 w 34"/>
                  <a:gd name="T69" fmla="*/ 21 h 37"/>
                  <a:gd name="T70" fmla="*/ 17 w 34"/>
                  <a:gd name="T71" fmla="*/ 17 h 37"/>
                  <a:gd name="T72" fmla="*/ 17 w 34"/>
                  <a:gd name="T73" fmla="*/ 17 h 37"/>
                  <a:gd name="T74" fmla="*/ 17 w 34"/>
                  <a:gd name="T75" fmla="*/ 17 h 37"/>
                  <a:gd name="T76" fmla="*/ 17 w 34"/>
                  <a:gd name="T77" fmla="*/ 17 h 37"/>
                  <a:gd name="T78" fmla="*/ 10 w 34"/>
                  <a:gd name="T79" fmla="*/ 21 h 37"/>
                  <a:gd name="T80" fmla="*/ 10 w 34"/>
                  <a:gd name="T81" fmla="*/ 21 h 37"/>
                  <a:gd name="T82" fmla="*/ 8 w 34"/>
                  <a:gd name="T83" fmla="*/ 22 h 37"/>
                  <a:gd name="T84" fmla="*/ 8 w 34"/>
                  <a:gd name="T85" fmla="*/ 24 h 37"/>
                  <a:gd name="T86" fmla="*/ 8 w 34"/>
                  <a:gd name="T87" fmla="*/ 24 h 37"/>
                  <a:gd name="T88" fmla="*/ 9 w 34"/>
                  <a:gd name="T89" fmla="*/ 30 h 37"/>
                  <a:gd name="T90" fmla="*/ 9 w 34"/>
                  <a:gd name="T91" fmla="*/ 30 h 37"/>
                  <a:gd name="T92" fmla="*/ 10 w 34"/>
                  <a:gd name="T93" fmla="*/ 30 h 37"/>
                  <a:gd name="T94" fmla="*/ 15 w 34"/>
                  <a:gd name="T95" fmla="*/ 29 h 37"/>
                  <a:gd name="T96" fmla="*/ 16 w 34"/>
                  <a:gd name="T97" fmla="*/ 30 h 37"/>
                  <a:gd name="T98" fmla="*/ 5 w 34"/>
                  <a:gd name="T99" fmla="*/ 37 h 37"/>
                  <a:gd name="T100" fmla="*/ 3 w 34"/>
                  <a:gd name="T101" fmla="*/ 3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4" h="37">
                    <a:moveTo>
                      <a:pt x="15" y="15"/>
                    </a:moveTo>
                    <a:lnTo>
                      <a:pt x="15" y="15"/>
                    </a:lnTo>
                    <a:lnTo>
                      <a:pt x="15" y="14"/>
                    </a:lnTo>
                    <a:lnTo>
                      <a:pt x="15" y="14"/>
                    </a:lnTo>
                    <a:lnTo>
                      <a:pt x="14" y="14"/>
                    </a:lnTo>
                    <a:lnTo>
                      <a:pt x="3" y="6"/>
                    </a:lnTo>
                    <a:lnTo>
                      <a:pt x="7" y="19"/>
                    </a:lnTo>
                    <a:lnTo>
                      <a:pt x="7" y="19"/>
                    </a:lnTo>
                    <a:lnTo>
                      <a:pt x="7" y="20"/>
                    </a:lnTo>
                    <a:lnTo>
                      <a:pt x="7" y="20"/>
                    </a:lnTo>
                    <a:lnTo>
                      <a:pt x="7" y="20"/>
                    </a:lnTo>
                    <a:lnTo>
                      <a:pt x="15" y="15"/>
                    </a:lnTo>
                    <a:close/>
                    <a:moveTo>
                      <a:pt x="3" y="36"/>
                    </a:moveTo>
                    <a:lnTo>
                      <a:pt x="3" y="36"/>
                    </a:lnTo>
                    <a:lnTo>
                      <a:pt x="6" y="35"/>
                    </a:lnTo>
                    <a:lnTo>
                      <a:pt x="7" y="32"/>
                    </a:lnTo>
                    <a:lnTo>
                      <a:pt x="6" y="28"/>
                    </a:lnTo>
                    <a:lnTo>
                      <a:pt x="1" y="6"/>
                    </a:lnTo>
                    <a:lnTo>
                      <a:pt x="1" y="6"/>
                    </a:lnTo>
                    <a:lnTo>
                      <a:pt x="0" y="1"/>
                    </a:lnTo>
                    <a:lnTo>
                      <a:pt x="2" y="0"/>
                    </a:lnTo>
                    <a:lnTo>
                      <a:pt x="2" y="0"/>
                    </a:lnTo>
                    <a:lnTo>
                      <a:pt x="7" y="3"/>
                    </a:lnTo>
                    <a:lnTo>
                      <a:pt x="27" y="17"/>
                    </a:lnTo>
                    <a:lnTo>
                      <a:pt x="27" y="17"/>
                    </a:lnTo>
                    <a:lnTo>
                      <a:pt x="29" y="18"/>
                    </a:lnTo>
                    <a:lnTo>
                      <a:pt x="33" y="17"/>
                    </a:lnTo>
                    <a:lnTo>
                      <a:pt x="34" y="19"/>
                    </a:lnTo>
                    <a:lnTo>
                      <a:pt x="20" y="27"/>
                    </a:lnTo>
                    <a:lnTo>
                      <a:pt x="20" y="26"/>
                    </a:lnTo>
                    <a:lnTo>
                      <a:pt x="20" y="26"/>
                    </a:lnTo>
                    <a:lnTo>
                      <a:pt x="23" y="22"/>
                    </a:lnTo>
                    <a:lnTo>
                      <a:pt x="24" y="22"/>
                    </a:lnTo>
                    <a:lnTo>
                      <a:pt x="23" y="21"/>
                    </a:lnTo>
                    <a:lnTo>
                      <a:pt x="23" y="21"/>
                    </a:lnTo>
                    <a:lnTo>
                      <a:pt x="17" y="17"/>
                    </a:lnTo>
                    <a:lnTo>
                      <a:pt x="17" y="17"/>
                    </a:lnTo>
                    <a:lnTo>
                      <a:pt x="17" y="17"/>
                    </a:lnTo>
                    <a:lnTo>
                      <a:pt x="17" y="17"/>
                    </a:lnTo>
                    <a:lnTo>
                      <a:pt x="10" y="21"/>
                    </a:lnTo>
                    <a:lnTo>
                      <a:pt x="10" y="21"/>
                    </a:lnTo>
                    <a:lnTo>
                      <a:pt x="8" y="22"/>
                    </a:lnTo>
                    <a:lnTo>
                      <a:pt x="8" y="24"/>
                    </a:lnTo>
                    <a:lnTo>
                      <a:pt x="8" y="24"/>
                    </a:lnTo>
                    <a:lnTo>
                      <a:pt x="9" y="30"/>
                    </a:lnTo>
                    <a:lnTo>
                      <a:pt x="9" y="30"/>
                    </a:lnTo>
                    <a:lnTo>
                      <a:pt x="10" y="30"/>
                    </a:lnTo>
                    <a:lnTo>
                      <a:pt x="15" y="29"/>
                    </a:lnTo>
                    <a:lnTo>
                      <a:pt x="16" y="30"/>
                    </a:lnTo>
                    <a:lnTo>
                      <a:pt x="5" y="37"/>
                    </a:lnTo>
                    <a:lnTo>
                      <a:pt x="3"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Freeform 63">
                <a:extLst>
                  <a:ext uri="{FF2B5EF4-FFF2-40B4-BE49-F238E27FC236}">
                    <a16:creationId xmlns:a16="http://schemas.microsoft.com/office/drawing/2014/main" id="{A7182B47-329A-DD40-BD9B-477F37005207}"/>
                  </a:ext>
                </a:extLst>
              </p:cNvPr>
              <p:cNvSpPr>
                <a:spLocks/>
              </p:cNvSpPr>
              <p:nvPr userDrawn="1"/>
            </p:nvSpPr>
            <p:spPr bwMode="auto">
              <a:xfrm>
                <a:off x="8015288" y="187325"/>
                <a:ext cx="31750" cy="34925"/>
              </a:xfrm>
              <a:custGeom>
                <a:avLst/>
                <a:gdLst>
                  <a:gd name="T0" fmla="*/ 13 w 39"/>
                  <a:gd name="T1" fmla="*/ 42 h 45"/>
                  <a:gd name="T2" fmla="*/ 13 w 39"/>
                  <a:gd name="T3" fmla="*/ 42 h 45"/>
                  <a:gd name="T4" fmla="*/ 17 w 39"/>
                  <a:gd name="T5" fmla="*/ 40 h 45"/>
                  <a:gd name="T6" fmla="*/ 17 w 39"/>
                  <a:gd name="T7" fmla="*/ 39 h 45"/>
                  <a:gd name="T8" fmla="*/ 17 w 39"/>
                  <a:gd name="T9" fmla="*/ 39 h 45"/>
                  <a:gd name="T10" fmla="*/ 11 w 39"/>
                  <a:gd name="T11" fmla="*/ 28 h 45"/>
                  <a:gd name="T12" fmla="*/ 11 w 39"/>
                  <a:gd name="T13" fmla="*/ 28 h 45"/>
                  <a:gd name="T14" fmla="*/ 5 w 39"/>
                  <a:gd name="T15" fmla="*/ 16 h 45"/>
                  <a:gd name="T16" fmla="*/ 5 w 39"/>
                  <a:gd name="T17" fmla="*/ 16 h 45"/>
                  <a:gd name="T18" fmla="*/ 4 w 39"/>
                  <a:gd name="T19" fmla="*/ 16 h 45"/>
                  <a:gd name="T20" fmla="*/ 0 w 39"/>
                  <a:gd name="T21" fmla="*/ 17 h 45"/>
                  <a:gd name="T22" fmla="*/ 0 w 39"/>
                  <a:gd name="T23" fmla="*/ 15 h 45"/>
                  <a:gd name="T24" fmla="*/ 7 w 39"/>
                  <a:gd name="T25" fmla="*/ 11 h 45"/>
                  <a:gd name="T26" fmla="*/ 7 w 39"/>
                  <a:gd name="T27" fmla="*/ 11 h 45"/>
                  <a:gd name="T28" fmla="*/ 10 w 39"/>
                  <a:gd name="T29" fmla="*/ 13 h 45"/>
                  <a:gd name="T30" fmla="*/ 32 w 39"/>
                  <a:gd name="T31" fmla="*/ 25 h 45"/>
                  <a:gd name="T32" fmla="*/ 32 w 39"/>
                  <a:gd name="T33" fmla="*/ 25 h 45"/>
                  <a:gd name="T34" fmla="*/ 29 w 39"/>
                  <a:gd name="T35" fmla="*/ 19 h 45"/>
                  <a:gd name="T36" fmla="*/ 29 w 39"/>
                  <a:gd name="T37" fmla="*/ 19 h 45"/>
                  <a:gd name="T38" fmla="*/ 23 w 39"/>
                  <a:gd name="T39" fmla="*/ 7 h 45"/>
                  <a:gd name="T40" fmla="*/ 23 w 39"/>
                  <a:gd name="T41" fmla="*/ 7 h 45"/>
                  <a:gd name="T42" fmla="*/ 23 w 39"/>
                  <a:gd name="T43" fmla="*/ 7 h 45"/>
                  <a:gd name="T44" fmla="*/ 22 w 39"/>
                  <a:gd name="T45" fmla="*/ 7 h 45"/>
                  <a:gd name="T46" fmla="*/ 18 w 39"/>
                  <a:gd name="T47" fmla="*/ 8 h 45"/>
                  <a:gd name="T48" fmla="*/ 17 w 39"/>
                  <a:gd name="T49" fmla="*/ 6 h 45"/>
                  <a:gd name="T50" fmla="*/ 29 w 39"/>
                  <a:gd name="T51" fmla="*/ 0 h 45"/>
                  <a:gd name="T52" fmla="*/ 30 w 39"/>
                  <a:gd name="T53" fmla="*/ 3 h 45"/>
                  <a:gd name="T54" fmla="*/ 30 w 39"/>
                  <a:gd name="T55" fmla="*/ 3 h 45"/>
                  <a:gd name="T56" fmla="*/ 27 w 39"/>
                  <a:gd name="T57" fmla="*/ 5 h 45"/>
                  <a:gd name="T58" fmla="*/ 26 w 39"/>
                  <a:gd name="T59" fmla="*/ 6 h 45"/>
                  <a:gd name="T60" fmla="*/ 27 w 39"/>
                  <a:gd name="T61" fmla="*/ 7 h 45"/>
                  <a:gd name="T62" fmla="*/ 27 w 39"/>
                  <a:gd name="T63" fmla="*/ 7 h 45"/>
                  <a:gd name="T64" fmla="*/ 30 w 39"/>
                  <a:gd name="T65" fmla="*/ 14 h 45"/>
                  <a:gd name="T66" fmla="*/ 30 w 39"/>
                  <a:gd name="T67" fmla="*/ 14 h 45"/>
                  <a:gd name="T68" fmla="*/ 39 w 39"/>
                  <a:gd name="T69" fmla="*/ 32 h 45"/>
                  <a:gd name="T70" fmla="*/ 36 w 39"/>
                  <a:gd name="T71" fmla="*/ 34 h 45"/>
                  <a:gd name="T72" fmla="*/ 36 w 39"/>
                  <a:gd name="T73" fmla="*/ 34 h 45"/>
                  <a:gd name="T74" fmla="*/ 27 w 39"/>
                  <a:gd name="T75" fmla="*/ 28 h 45"/>
                  <a:gd name="T76" fmla="*/ 9 w 39"/>
                  <a:gd name="T77" fmla="*/ 19 h 45"/>
                  <a:gd name="T78" fmla="*/ 9 w 39"/>
                  <a:gd name="T79" fmla="*/ 19 h 45"/>
                  <a:gd name="T80" fmla="*/ 13 w 39"/>
                  <a:gd name="T81" fmla="*/ 27 h 45"/>
                  <a:gd name="T82" fmla="*/ 13 w 39"/>
                  <a:gd name="T83" fmla="*/ 27 h 45"/>
                  <a:gd name="T84" fmla="*/ 19 w 39"/>
                  <a:gd name="T85" fmla="*/ 38 h 45"/>
                  <a:gd name="T86" fmla="*/ 19 w 39"/>
                  <a:gd name="T87" fmla="*/ 38 h 45"/>
                  <a:gd name="T88" fmla="*/ 19 w 39"/>
                  <a:gd name="T89" fmla="*/ 39 h 45"/>
                  <a:gd name="T90" fmla="*/ 20 w 39"/>
                  <a:gd name="T91" fmla="*/ 39 h 45"/>
                  <a:gd name="T92" fmla="*/ 26 w 39"/>
                  <a:gd name="T93" fmla="*/ 37 h 45"/>
                  <a:gd name="T94" fmla="*/ 26 w 39"/>
                  <a:gd name="T95" fmla="*/ 39 h 45"/>
                  <a:gd name="T96" fmla="*/ 13 w 39"/>
                  <a:gd name="T97" fmla="*/ 45 h 45"/>
                  <a:gd name="T98" fmla="*/ 13 w 39"/>
                  <a:gd name="T99" fmla="*/ 4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9" h="45">
                    <a:moveTo>
                      <a:pt x="13" y="42"/>
                    </a:moveTo>
                    <a:lnTo>
                      <a:pt x="13" y="42"/>
                    </a:lnTo>
                    <a:lnTo>
                      <a:pt x="17" y="40"/>
                    </a:lnTo>
                    <a:lnTo>
                      <a:pt x="17" y="39"/>
                    </a:lnTo>
                    <a:lnTo>
                      <a:pt x="17" y="39"/>
                    </a:lnTo>
                    <a:lnTo>
                      <a:pt x="11" y="28"/>
                    </a:lnTo>
                    <a:lnTo>
                      <a:pt x="11" y="28"/>
                    </a:lnTo>
                    <a:lnTo>
                      <a:pt x="5" y="16"/>
                    </a:lnTo>
                    <a:lnTo>
                      <a:pt x="5" y="16"/>
                    </a:lnTo>
                    <a:lnTo>
                      <a:pt x="4" y="16"/>
                    </a:lnTo>
                    <a:lnTo>
                      <a:pt x="0" y="17"/>
                    </a:lnTo>
                    <a:lnTo>
                      <a:pt x="0" y="15"/>
                    </a:lnTo>
                    <a:lnTo>
                      <a:pt x="7" y="11"/>
                    </a:lnTo>
                    <a:lnTo>
                      <a:pt x="7" y="11"/>
                    </a:lnTo>
                    <a:lnTo>
                      <a:pt x="10" y="13"/>
                    </a:lnTo>
                    <a:lnTo>
                      <a:pt x="32" y="25"/>
                    </a:lnTo>
                    <a:lnTo>
                      <a:pt x="32" y="25"/>
                    </a:lnTo>
                    <a:lnTo>
                      <a:pt x="29" y="19"/>
                    </a:lnTo>
                    <a:lnTo>
                      <a:pt x="29" y="19"/>
                    </a:lnTo>
                    <a:lnTo>
                      <a:pt x="23" y="7"/>
                    </a:lnTo>
                    <a:lnTo>
                      <a:pt x="23" y="7"/>
                    </a:lnTo>
                    <a:lnTo>
                      <a:pt x="23" y="7"/>
                    </a:lnTo>
                    <a:lnTo>
                      <a:pt x="22" y="7"/>
                    </a:lnTo>
                    <a:lnTo>
                      <a:pt x="18" y="8"/>
                    </a:lnTo>
                    <a:lnTo>
                      <a:pt x="17" y="6"/>
                    </a:lnTo>
                    <a:lnTo>
                      <a:pt x="29" y="0"/>
                    </a:lnTo>
                    <a:lnTo>
                      <a:pt x="30" y="3"/>
                    </a:lnTo>
                    <a:lnTo>
                      <a:pt x="30" y="3"/>
                    </a:lnTo>
                    <a:lnTo>
                      <a:pt x="27" y="5"/>
                    </a:lnTo>
                    <a:lnTo>
                      <a:pt x="26" y="6"/>
                    </a:lnTo>
                    <a:lnTo>
                      <a:pt x="27" y="7"/>
                    </a:lnTo>
                    <a:lnTo>
                      <a:pt x="27" y="7"/>
                    </a:lnTo>
                    <a:lnTo>
                      <a:pt x="30" y="14"/>
                    </a:lnTo>
                    <a:lnTo>
                      <a:pt x="30" y="14"/>
                    </a:lnTo>
                    <a:lnTo>
                      <a:pt x="39" y="32"/>
                    </a:lnTo>
                    <a:lnTo>
                      <a:pt x="36" y="34"/>
                    </a:lnTo>
                    <a:lnTo>
                      <a:pt x="36" y="34"/>
                    </a:lnTo>
                    <a:lnTo>
                      <a:pt x="27" y="28"/>
                    </a:lnTo>
                    <a:lnTo>
                      <a:pt x="9" y="19"/>
                    </a:lnTo>
                    <a:lnTo>
                      <a:pt x="9" y="19"/>
                    </a:lnTo>
                    <a:lnTo>
                      <a:pt x="13" y="27"/>
                    </a:lnTo>
                    <a:lnTo>
                      <a:pt x="13" y="27"/>
                    </a:lnTo>
                    <a:lnTo>
                      <a:pt x="19" y="38"/>
                    </a:lnTo>
                    <a:lnTo>
                      <a:pt x="19" y="38"/>
                    </a:lnTo>
                    <a:lnTo>
                      <a:pt x="19" y="39"/>
                    </a:lnTo>
                    <a:lnTo>
                      <a:pt x="20" y="39"/>
                    </a:lnTo>
                    <a:lnTo>
                      <a:pt x="26" y="37"/>
                    </a:lnTo>
                    <a:lnTo>
                      <a:pt x="26" y="39"/>
                    </a:lnTo>
                    <a:lnTo>
                      <a:pt x="13" y="45"/>
                    </a:lnTo>
                    <a:lnTo>
                      <a:pt x="13"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Freeform 64">
                <a:extLst>
                  <a:ext uri="{FF2B5EF4-FFF2-40B4-BE49-F238E27FC236}">
                    <a16:creationId xmlns:a16="http://schemas.microsoft.com/office/drawing/2014/main" id="{B19BAEE5-118D-CE44-B1C1-D722E4F96872}"/>
                  </a:ext>
                </a:extLst>
              </p:cNvPr>
              <p:cNvSpPr>
                <a:spLocks/>
              </p:cNvSpPr>
              <p:nvPr userDrawn="1"/>
            </p:nvSpPr>
            <p:spPr bwMode="auto">
              <a:xfrm>
                <a:off x="8061325" y="176213"/>
                <a:ext cx="20638" cy="28575"/>
              </a:xfrm>
              <a:custGeom>
                <a:avLst/>
                <a:gdLst>
                  <a:gd name="T0" fmla="*/ 6 w 27"/>
                  <a:gd name="T1" fmla="*/ 26 h 36"/>
                  <a:gd name="T2" fmla="*/ 10 w 27"/>
                  <a:gd name="T3" fmla="*/ 31 h 36"/>
                  <a:gd name="T4" fmla="*/ 17 w 27"/>
                  <a:gd name="T5" fmla="*/ 31 h 36"/>
                  <a:gd name="T6" fmla="*/ 20 w 27"/>
                  <a:gd name="T7" fmla="*/ 30 h 36"/>
                  <a:gd name="T8" fmla="*/ 23 w 27"/>
                  <a:gd name="T9" fmla="*/ 26 h 36"/>
                  <a:gd name="T10" fmla="*/ 23 w 27"/>
                  <a:gd name="T11" fmla="*/ 24 h 36"/>
                  <a:gd name="T12" fmla="*/ 20 w 27"/>
                  <a:gd name="T13" fmla="*/ 21 h 36"/>
                  <a:gd name="T14" fmla="*/ 11 w 27"/>
                  <a:gd name="T15" fmla="*/ 20 h 36"/>
                  <a:gd name="T16" fmla="*/ 7 w 27"/>
                  <a:gd name="T17" fmla="*/ 20 h 36"/>
                  <a:gd name="T18" fmla="*/ 1 w 27"/>
                  <a:gd name="T19" fmla="*/ 17 h 36"/>
                  <a:gd name="T20" fmla="*/ 0 w 27"/>
                  <a:gd name="T21" fmla="*/ 14 h 36"/>
                  <a:gd name="T22" fmla="*/ 1 w 27"/>
                  <a:gd name="T23" fmla="*/ 7 h 36"/>
                  <a:gd name="T24" fmla="*/ 9 w 27"/>
                  <a:gd name="T25" fmla="*/ 1 h 36"/>
                  <a:gd name="T26" fmla="*/ 14 w 27"/>
                  <a:gd name="T27" fmla="*/ 0 h 36"/>
                  <a:gd name="T28" fmla="*/ 18 w 27"/>
                  <a:gd name="T29" fmla="*/ 0 h 36"/>
                  <a:gd name="T30" fmla="*/ 18 w 27"/>
                  <a:gd name="T31" fmla="*/ 1 h 36"/>
                  <a:gd name="T32" fmla="*/ 18 w 27"/>
                  <a:gd name="T33" fmla="*/ 9 h 36"/>
                  <a:gd name="T34" fmla="*/ 17 w 27"/>
                  <a:gd name="T35" fmla="*/ 5 h 36"/>
                  <a:gd name="T36" fmla="*/ 11 w 27"/>
                  <a:gd name="T37" fmla="*/ 3 h 36"/>
                  <a:gd name="T38" fmla="*/ 9 w 27"/>
                  <a:gd name="T39" fmla="*/ 3 h 36"/>
                  <a:gd name="T40" fmla="*/ 5 w 27"/>
                  <a:gd name="T41" fmla="*/ 7 h 36"/>
                  <a:gd name="T42" fmla="*/ 4 w 27"/>
                  <a:gd name="T43" fmla="*/ 11 h 36"/>
                  <a:gd name="T44" fmla="*/ 6 w 27"/>
                  <a:gd name="T45" fmla="*/ 13 h 36"/>
                  <a:gd name="T46" fmla="*/ 17 w 27"/>
                  <a:gd name="T47" fmla="*/ 14 h 36"/>
                  <a:gd name="T48" fmla="*/ 20 w 27"/>
                  <a:gd name="T49" fmla="*/ 14 h 36"/>
                  <a:gd name="T50" fmla="*/ 25 w 27"/>
                  <a:gd name="T51" fmla="*/ 18 h 36"/>
                  <a:gd name="T52" fmla="*/ 26 w 27"/>
                  <a:gd name="T53" fmla="*/ 20 h 36"/>
                  <a:gd name="T54" fmla="*/ 25 w 27"/>
                  <a:gd name="T55" fmla="*/ 29 h 36"/>
                  <a:gd name="T56" fmla="*/ 17 w 27"/>
                  <a:gd name="T57" fmla="*/ 34 h 36"/>
                  <a:gd name="T58" fmla="*/ 13 w 27"/>
                  <a:gd name="T59" fmla="*/ 35 h 36"/>
                  <a:gd name="T60" fmla="*/ 7 w 27"/>
                  <a:gd name="T61" fmla="*/ 36 h 36"/>
                  <a:gd name="T62" fmla="*/ 6 w 27"/>
                  <a:gd name="T63" fmla="*/ 2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 h="36">
                    <a:moveTo>
                      <a:pt x="6" y="26"/>
                    </a:moveTo>
                    <a:lnTo>
                      <a:pt x="6" y="26"/>
                    </a:lnTo>
                    <a:lnTo>
                      <a:pt x="8" y="29"/>
                    </a:lnTo>
                    <a:lnTo>
                      <a:pt x="10" y="31"/>
                    </a:lnTo>
                    <a:lnTo>
                      <a:pt x="14" y="33"/>
                    </a:lnTo>
                    <a:lnTo>
                      <a:pt x="17" y="31"/>
                    </a:lnTo>
                    <a:lnTo>
                      <a:pt x="17" y="31"/>
                    </a:lnTo>
                    <a:lnTo>
                      <a:pt x="20" y="30"/>
                    </a:lnTo>
                    <a:lnTo>
                      <a:pt x="22" y="28"/>
                    </a:lnTo>
                    <a:lnTo>
                      <a:pt x="23" y="26"/>
                    </a:lnTo>
                    <a:lnTo>
                      <a:pt x="23" y="24"/>
                    </a:lnTo>
                    <a:lnTo>
                      <a:pt x="23" y="24"/>
                    </a:lnTo>
                    <a:lnTo>
                      <a:pt x="22" y="22"/>
                    </a:lnTo>
                    <a:lnTo>
                      <a:pt x="20" y="21"/>
                    </a:lnTo>
                    <a:lnTo>
                      <a:pt x="16" y="20"/>
                    </a:lnTo>
                    <a:lnTo>
                      <a:pt x="11" y="20"/>
                    </a:lnTo>
                    <a:lnTo>
                      <a:pt x="11" y="20"/>
                    </a:lnTo>
                    <a:lnTo>
                      <a:pt x="7" y="20"/>
                    </a:lnTo>
                    <a:lnTo>
                      <a:pt x="4" y="19"/>
                    </a:lnTo>
                    <a:lnTo>
                      <a:pt x="1" y="17"/>
                    </a:lnTo>
                    <a:lnTo>
                      <a:pt x="0" y="14"/>
                    </a:lnTo>
                    <a:lnTo>
                      <a:pt x="0" y="14"/>
                    </a:lnTo>
                    <a:lnTo>
                      <a:pt x="0" y="10"/>
                    </a:lnTo>
                    <a:lnTo>
                      <a:pt x="1" y="7"/>
                    </a:lnTo>
                    <a:lnTo>
                      <a:pt x="5" y="3"/>
                    </a:lnTo>
                    <a:lnTo>
                      <a:pt x="9" y="1"/>
                    </a:lnTo>
                    <a:lnTo>
                      <a:pt x="9" y="1"/>
                    </a:lnTo>
                    <a:lnTo>
                      <a:pt x="14" y="0"/>
                    </a:lnTo>
                    <a:lnTo>
                      <a:pt x="18" y="0"/>
                    </a:lnTo>
                    <a:lnTo>
                      <a:pt x="18" y="0"/>
                    </a:lnTo>
                    <a:lnTo>
                      <a:pt x="18" y="1"/>
                    </a:lnTo>
                    <a:lnTo>
                      <a:pt x="18" y="1"/>
                    </a:lnTo>
                    <a:lnTo>
                      <a:pt x="20" y="8"/>
                    </a:lnTo>
                    <a:lnTo>
                      <a:pt x="18" y="9"/>
                    </a:lnTo>
                    <a:lnTo>
                      <a:pt x="18" y="9"/>
                    </a:lnTo>
                    <a:lnTo>
                      <a:pt x="17" y="5"/>
                    </a:lnTo>
                    <a:lnTo>
                      <a:pt x="15" y="3"/>
                    </a:lnTo>
                    <a:lnTo>
                      <a:pt x="11" y="3"/>
                    </a:lnTo>
                    <a:lnTo>
                      <a:pt x="9" y="3"/>
                    </a:lnTo>
                    <a:lnTo>
                      <a:pt x="9" y="3"/>
                    </a:lnTo>
                    <a:lnTo>
                      <a:pt x="6" y="4"/>
                    </a:lnTo>
                    <a:lnTo>
                      <a:pt x="5" y="7"/>
                    </a:lnTo>
                    <a:lnTo>
                      <a:pt x="4" y="9"/>
                    </a:lnTo>
                    <a:lnTo>
                      <a:pt x="4" y="11"/>
                    </a:lnTo>
                    <a:lnTo>
                      <a:pt x="4" y="11"/>
                    </a:lnTo>
                    <a:lnTo>
                      <a:pt x="6" y="13"/>
                    </a:lnTo>
                    <a:lnTo>
                      <a:pt x="9" y="14"/>
                    </a:lnTo>
                    <a:lnTo>
                      <a:pt x="17" y="14"/>
                    </a:lnTo>
                    <a:lnTo>
                      <a:pt x="17" y="14"/>
                    </a:lnTo>
                    <a:lnTo>
                      <a:pt x="20" y="14"/>
                    </a:lnTo>
                    <a:lnTo>
                      <a:pt x="24" y="16"/>
                    </a:lnTo>
                    <a:lnTo>
                      <a:pt x="25" y="18"/>
                    </a:lnTo>
                    <a:lnTo>
                      <a:pt x="26" y="20"/>
                    </a:lnTo>
                    <a:lnTo>
                      <a:pt x="26" y="20"/>
                    </a:lnTo>
                    <a:lnTo>
                      <a:pt x="27" y="25"/>
                    </a:lnTo>
                    <a:lnTo>
                      <a:pt x="25" y="29"/>
                    </a:lnTo>
                    <a:lnTo>
                      <a:pt x="23" y="31"/>
                    </a:lnTo>
                    <a:lnTo>
                      <a:pt x="17" y="34"/>
                    </a:lnTo>
                    <a:lnTo>
                      <a:pt x="17" y="34"/>
                    </a:lnTo>
                    <a:lnTo>
                      <a:pt x="13" y="35"/>
                    </a:lnTo>
                    <a:lnTo>
                      <a:pt x="7" y="36"/>
                    </a:lnTo>
                    <a:lnTo>
                      <a:pt x="7" y="36"/>
                    </a:lnTo>
                    <a:lnTo>
                      <a:pt x="4" y="27"/>
                    </a:lnTo>
                    <a:lnTo>
                      <a:pt x="6"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 name="Freeform 65">
                <a:extLst>
                  <a:ext uri="{FF2B5EF4-FFF2-40B4-BE49-F238E27FC236}">
                    <a16:creationId xmlns:a16="http://schemas.microsoft.com/office/drawing/2014/main" id="{25FBCC4C-F776-6E48-BCB8-37F5A28B6808}"/>
                  </a:ext>
                </a:extLst>
              </p:cNvPr>
              <p:cNvSpPr>
                <a:spLocks/>
              </p:cNvSpPr>
              <p:nvPr userDrawn="1"/>
            </p:nvSpPr>
            <p:spPr bwMode="auto">
              <a:xfrm>
                <a:off x="8080375" y="168275"/>
                <a:ext cx="25400" cy="31750"/>
              </a:xfrm>
              <a:custGeom>
                <a:avLst/>
                <a:gdLst>
                  <a:gd name="T0" fmla="*/ 7 w 33"/>
                  <a:gd name="T1" fmla="*/ 36 h 38"/>
                  <a:gd name="T2" fmla="*/ 7 w 33"/>
                  <a:gd name="T3" fmla="*/ 36 h 38"/>
                  <a:gd name="T4" fmla="*/ 10 w 33"/>
                  <a:gd name="T5" fmla="*/ 35 h 38"/>
                  <a:gd name="T6" fmla="*/ 10 w 33"/>
                  <a:gd name="T7" fmla="*/ 34 h 38"/>
                  <a:gd name="T8" fmla="*/ 10 w 33"/>
                  <a:gd name="T9" fmla="*/ 34 h 38"/>
                  <a:gd name="T10" fmla="*/ 8 w 33"/>
                  <a:gd name="T11" fmla="*/ 21 h 38"/>
                  <a:gd name="T12" fmla="*/ 8 w 33"/>
                  <a:gd name="T13" fmla="*/ 21 h 38"/>
                  <a:gd name="T14" fmla="*/ 6 w 33"/>
                  <a:gd name="T15" fmla="*/ 9 h 38"/>
                  <a:gd name="T16" fmla="*/ 6 w 33"/>
                  <a:gd name="T17" fmla="*/ 9 h 38"/>
                  <a:gd name="T18" fmla="*/ 5 w 33"/>
                  <a:gd name="T19" fmla="*/ 8 h 38"/>
                  <a:gd name="T20" fmla="*/ 1 w 33"/>
                  <a:gd name="T21" fmla="*/ 8 h 38"/>
                  <a:gd name="T22" fmla="*/ 0 w 33"/>
                  <a:gd name="T23" fmla="*/ 5 h 38"/>
                  <a:gd name="T24" fmla="*/ 17 w 33"/>
                  <a:gd name="T25" fmla="*/ 2 h 38"/>
                  <a:gd name="T26" fmla="*/ 17 w 33"/>
                  <a:gd name="T27" fmla="*/ 2 h 38"/>
                  <a:gd name="T28" fmla="*/ 25 w 33"/>
                  <a:gd name="T29" fmla="*/ 0 h 38"/>
                  <a:gd name="T30" fmla="*/ 25 w 33"/>
                  <a:gd name="T31" fmla="*/ 0 h 38"/>
                  <a:gd name="T32" fmla="*/ 27 w 33"/>
                  <a:gd name="T33" fmla="*/ 9 h 38"/>
                  <a:gd name="T34" fmla="*/ 25 w 33"/>
                  <a:gd name="T35" fmla="*/ 10 h 38"/>
                  <a:gd name="T36" fmla="*/ 25 w 33"/>
                  <a:gd name="T37" fmla="*/ 10 h 38"/>
                  <a:gd name="T38" fmla="*/ 24 w 33"/>
                  <a:gd name="T39" fmla="*/ 6 h 38"/>
                  <a:gd name="T40" fmla="*/ 22 w 33"/>
                  <a:gd name="T41" fmla="*/ 4 h 38"/>
                  <a:gd name="T42" fmla="*/ 19 w 33"/>
                  <a:gd name="T43" fmla="*/ 4 h 38"/>
                  <a:gd name="T44" fmla="*/ 15 w 33"/>
                  <a:gd name="T45" fmla="*/ 4 h 38"/>
                  <a:gd name="T46" fmla="*/ 11 w 33"/>
                  <a:gd name="T47" fmla="*/ 5 h 38"/>
                  <a:gd name="T48" fmla="*/ 11 w 33"/>
                  <a:gd name="T49" fmla="*/ 5 h 38"/>
                  <a:gd name="T50" fmla="*/ 10 w 33"/>
                  <a:gd name="T51" fmla="*/ 6 h 38"/>
                  <a:gd name="T52" fmla="*/ 10 w 33"/>
                  <a:gd name="T53" fmla="*/ 6 h 38"/>
                  <a:gd name="T54" fmla="*/ 12 w 33"/>
                  <a:gd name="T55" fmla="*/ 17 h 38"/>
                  <a:gd name="T56" fmla="*/ 12 w 33"/>
                  <a:gd name="T57" fmla="*/ 17 h 38"/>
                  <a:gd name="T58" fmla="*/ 12 w 33"/>
                  <a:gd name="T59" fmla="*/ 18 h 38"/>
                  <a:gd name="T60" fmla="*/ 15 w 33"/>
                  <a:gd name="T61" fmla="*/ 18 h 38"/>
                  <a:gd name="T62" fmla="*/ 16 w 33"/>
                  <a:gd name="T63" fmla="*/ 18 h 38"/>
                  <a:gd name="T64" fmla="*/ 16 w 33"/>
                  <a:gd name="T65" fmla="*/ 18 h 38"/>
                  <a:gd name="T66" fmla="*/ 18 w 33"/>
                  <a:gd name="T67" fmla="*/ 17 h 38"/>
                  <a:gd name="T68" fmla="*/ 20 w 33"/>
                  <a:gd name="T69" fmla="*/ 16 h 38"/>
                  <a:gd name="T70" fmla="*/ 20 w 33"/>
                  <a:gd name="T71" fmla="*/ 14 h 38"/>
                  <a:gd name="T72" fmla="*/ 20 w 33"/>
                  <a:gd name="T73" fmla="*/ 12 h 38"/>
                  <a:gd name="T74" fmla="*/ 23 w 33"/>
                  <a:gd name="T75" fmla="*/ 12 h 38"/>
                  <a:gd name="T76" fmla="*/ 23 w 33"/>
                  <a:gd name="T77" fmla="*/ 12 h 38"/>
                  <a:gd name="T78" fmla="*/ 24 w 33"/>
                  <a:gd name="T79" fmla="*/ 17 h 38"/>
                  <a:gd name="T80" fmla="*/ 24 w 33"/>
                  <a:gd name="T81" fmla="*/ 17 h 38"/>
                  <a:gd name="T82" fmla="*/ 25 w 33"/>
                  <a:gd name="T83" fmla="*/ 22 h 38"/>
                  <a:gd name="T84" fmla="*/ 23 w 33"/>
                  <a:gd name="T85" fmla="*/ 22 h 38"/>
                  <a:gd name="T86" fmla="*/ 23 w 33"/>
                  <a:gd name="T87" fmla="*/ 22 h 38"/>
                  <a:gd name="T88" fmla="*/ 20 w 33"/>
                  <a:gd name="T89" fmla="*/ 19 h 38"/>
                  <a:gd name="T90" fmla="*/ 19 w 33"/>
                  <a:gd name="T91" fmla="*/ 19 h 38"/>
                  <a:gd name="T92" fmla="*/ 17 w 33"/>
                  <a:gd name="T93" fmla="*/ 19 h 38"/>
                  <a:gd name="T94" fmla="*/ 14 w 33"/>
                  <a:gd name="T95" fmla="*/ 20 h 38"/>
                  <a:gd name="T96" fmla="*/ 14 w 33"/>
                  <a:gd name="T97" fmla="*/ 20 h 38"/>
                  <a:gd name="T98" fmla="*/ 14 w 33"/>
                  <a:gd name="T99" fmla="*/ 21 h 38"/>
                  <a:gd name="T100" fmla="*/ 16 w 33"/>
                  <a:gd name="T101" fmla="*/ 33 h 38"/>
                  <a:gd name="T102" fmla="*/ 16 w 33"/>
                  <a:gd name="T103" fmla="*/ 33 h 38"/>
                  <a:gd name="T104" fmla="*/ 17 w 33"/>
                  <a:gd name="T105" fmla="*/ 34 h 38"/>
                  <a:gd name="T106" fmla="*/ 25 w 33"/>
                  <a:gd name="T107" fmla="*/ 31 h 38"/>
                  <a:gd name="T108" fmla="*/ 25 w 33"/>
                  <a:gd name="T109" fmla="*/ 31 h 38"/>
                  <a:gd name="T110" fmla="*/ 28 w 33"/>
                  <a:gd name="T111" fmla="*/ 30 h 38"/>
                  <a:gd name="T112" fmla="*/ 29 w 33"/>
                  <a:gd name="T113" fmla="*/ 27 h 38"/>
                  <a:gd name="T114" fmla="*/ 29 w 33"/>
                  <a:gd name="T115" fmla="*/ 23 h 38"/>
                  <a:gd name="T116" fmla="*/ 32 w 33"/>
                  <a:gd name="T117" fmla="*/ 23 h 38"/>
                  <a:gd name="T118" fmla="*/ 32 w 33"/>
                  <a:gd name="T119" fmla="*/ 23 h 38"/>
                  <a:gd name="T120" fmla="*/ 33 w 33"/>
                  <a:gd name="T121" fmla="*/ 33 h 38"/>
                  <a:gd name="T122" fmla="*/ 7 w 33"/>
                  <a:gd name="T123" fmla="*/ 38 h 38"/>
                  <a:gd name="T124" fmla="*/ 7 w 33"/>
                  <a:gd name="T125" fmla="*/ 3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 h="38">
                    <a:moveTo>
                      <a:pt x="7" y="36"/>
                    </a:moveTo>
                    <a:lnTo>
                      <a:pt x="7" y="36"/>
                    </a:lnTo>
                    <a:lnTo>
                      <a:pt x="10" y="35"/>
                    </a:lnTo>
                    <a:lnTo>
                      <a:pt x="10" y="34"/>
                    </a:lnTo>
                    <a:lnTo>
                      <a:pt x="10" y="34"/>
                    </a:lnTo>
                    <a:lnTo>
                      <a:pt x="8" y="21"/>
                    </a:lnTo>
                    <a:lnTo>
                      <a:pt x="8" y="21"/>
                    </a:lnTo>
                    <a:lnTo>
                      <a:pt x="6" y="9"/>
                    </a:lnTo>
                    <a:lnTo>
                      <a:pt x="6" y="9"/>
                    </a:lnTo>
                    <a:lnTo>
                      <a:pt x="5" y="8"/>
                    </a:lnTo>
                    <a:lnTo>
                      <a:pt x="1" y="8"/>
                    </a:lnTo>
                    <a:lnTo>
                      <a:pt x="0" y="5"/>
                    </a:lnTo>
                    <a:lnTo>
                      <a:pt x="17" y="2"/>
                    </a:lnTo>
                    <a:lnTo>
                      <a:pt x="17" y="2"/>
                    </a:lnTo>
                    <a:lnTo>
                      <a:pt x="25" y="0"/>
                    </a:lnTo>
                    <a:lnTo>
                      <a:pt x="25" y="0"/>
                    </a:lnTo>
                    <a:lnTo>
                      <a:pt x="27" y="9"/>
                    </a:lnTo>
                    <a:lnTo>
                      <a:pt x="25" y="10"/>
                    </a:lnTo>
                    <a:lnTo>
                      <a:pt x="25" y="10"/>
                    </a:lnTo>
                    <a:lnTo>
                      <a:pt x="24" y="6"/>
                    </a:lnTo>
                    <a:lnTo>
                      <a:pt x="22" y="4"/>
                    </a:lnTo>
                    <a:lnTo>
                      <a:pt x="19" y="4"/>
                    </a:lnTo>
                    <a:lnTo>
                      <a:pt x="15" y="4"/>
                    </a:lnTo>
                    <a:lnTo>
                      <a:pt x="11" y="5"/>
                    </a:lnTo>
                    <a:lnTo>
                      <a:pt x="11" y="5"/>
                    </a:lnTo>
                    <a:lnTo>
                      <a:pt x="10" y="6"/>
                    </a:lnTo>
                    <a:lnTo>
                      <a:pt x="10" y="6"/>
                    </a:lnTo>
                    <a:lnTo>
                      <a:pt x="12" y="17"/>
                    </a:lnTo>
                    <a:lnTo>
                      <a:pt x="12" y="17"/>
                    </a:lnTo>
                    <a:lnTo>
                      <a:pt x="12" y="18"/>
                    </a:lnTo>
                    <a:lnTo>
                      <a:pt x="15" y="18"/>
                    </a:lnTo>
                    <a:lnTo>
                      <a:pt x="16" y="18"/>
                    </a:lnTo>
                    <a:lnTo>
                      <a:pt x="16" y="18"/>
                    </a:lnTo>
                    <a:lnTo>
                      <a:pt x="18" y="17"/>
                    </a:lnTo>
                    <a:lnTo>
                      <a:pt x="20" y="16"/>
                    </a:lnTo>
                    <a:lnTo>
                      <a:pt x="20" y="14"/>
                    </a:lnTo>
                    <a:lnTo>
                      <a:pt x="20" y="12"/>
                    </a:lnTo>
                    <a:lnTo>
                      <a:pt x="23" y="12"/>
                    </a:lnTo>
                    <a:lnTo>
                      <a:pt x="23" y="12"/>
                    </a:lnTo>
                    <a:lnTo>
                      <a:pt x="24" y="17"/>
                    </a:lnTo>
                    <a:lnTo>
                      <a:pt x="24" y="17"/>
                    </a:lnTo>
                    <a:lnTo>
                      <a:pt x="25" y="22"/>
                    </a:lnTo>
                    <a:lnTo>
                      <a:pt x="23" y="22"/>
                    </a:lnTo>
                    <a:lnTo>
                      <a:pt x="23" y="22"/>
                    </a:lnTo>
                    <a:lnTo>
                      <a:pt x="20" y="19"/>
                    </a:lnTo>
                    <a:lnTo>
                      <a:pt x="19" y="19"/>
                    </a:lnTo>
                    <a:lnTo>
                      <a:pt x="17" y="19"/>
                    </a:lnTo>
                    <a:lnTo>
                      <a:pt x="14" y="20"/>
                    </a:lnTo>
                    <a:lnTo>
                      <a:pt x="14" y="20"/>
                    </a:lnTo>
                    <a:lnTo>
                      <a:pt x="14" y="21"/>
                    </a:lnTo>
                    <a:lnTo>
                      <a:pt x="16" y="33"/>
                    </a:lnTo>
                    <a:lnTo>
                      <a:pt x="16" y="33"/>
                    </a:lnTo>
                    <a:lnTo>
                      <a:pt x="17" y="34"/>
                    </a:lnTo>
                    <a:lnTo>
                      <a:pt x="25" y="31"/>
                    </a:lnTo>
                    <a:lnTo>
                      <a:pt x="25" y="31"/>
                    </a:lnTo>
                    <a:lnTo>
                      <a:pt x="28" y="30"/>
                    </a:lnTo>
                    <a:lnTo>
                      <a:pt x="29" y="27"/>
                    </a:lnTo>
                    <a:lnTo>
                      <a:pt x="29" y="23"/>
                    </a:lnTo>
                    <a:lnTo>
                      <a:pt x="32" y="23"/>
                    </a:lnTo>
                    <a:lnTo>
                      <a:pt x="32" y="23"/>
                    </a:lnTo>
                    <a:lnTo>
                      <a:pt x="33" y="33"/>
                    </a:lnTo>
                    <a:lnTo>
                      <a:pt x="7" y="38"/>
                    </a:lnTo>
                    <a:lnTo>
                      <a:pt x="7"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 name="Freeform 66">
                <a:extLst>
                  <a:ext uri="{FF2B5EF4-FFF2-40B4-BE49-F238E27FC236}">
                    <a16:creationId xmlns:a16="http://schemas.microsoft.com/office/drawing/2014/main" id="{80E158AC-2184-0A4A-94B8-910163B63F82}"/>
                  </a:ext>
                </a:extLst>
              </p:cNvPr>
              <p:cNvSpPr>
                <a:spLocks noEditPoints="1"/>
              </p:cNvSpPr>
              <p:nvPr userDrawn="1"/>
            </p:nvSpPr>
            <p:spPr bwMode="auto">
              <a:xfrm>
                <a:off x="8105775" y="166688"/>
                <a:ext cx="30163" cy="26987"/>
              </a:xfrm>
              <a:custGeom>
                <a:avLst/>
                <a:gdLst>
                  <a:gd name="T0" fmla="*/ 12 w 37"/>
                  <a:gd name="T1" fmla="*/ 15 h 34"/>
                  <a:gd name="T2" fmla="*/ 16 w 37"/>
                  <a:gd name="T3" fmla="*/ 16 h 34"/>
                  <a:gd name="T4" fmla="*/ 20 w 37"/>
                  <a:gd name="T5" fmla="*/ 15 h 34"/>
                  <a:gd name="T6" fmla="*/ 24 w 37"/>
                  <a:gd name="T7" fmla="*/ 11 h 34"/>
                  <a:gd name="T8" fmla="*/ 24 w 37"/>
                  <a:gd name="T9" fmla="*/ 8 h 34"/>
                  <a:gd name="T10" fmla="*/ 20 w 37"/>
                  <a:gd name="T11" fmla="*/ 4 h 34"/>
                  <a:gd name="T12" fmla="*/ 15 w 37"/>
                  <a:gd name="T13" fmla="*/ 3 h 34"/>
                  <a:gd name="T14" fmla="*/ 11 w 37"/>
                  <a:gd name="T15" fmla="*/ 3 h 34"/>
                  <a:gd name="T16" fmla="*/ 12 w 37"/>
                  <a:gd name="T17" fmla="*/ 15 h 34"/>
                  <a:gd name="T18" fmla="*/ 3 w 37"/>
                  <a:gd name="T19" fmla="*/ 32 h 34"/>
                  <a:gd name="T20" fmla="*/ 8 w 37"/>
                  <a:gd name="T21" fmla="*/ 30 h 34"/>
                  <a:gd name="T22" fmla="*/ 7 w 37"/>
                  <a:gd name="T23" fmla="*/ 17 h 34"/>
                  <a:gd name="T24" fmla="*/ 5 w 37"/>
                  <a:gd name="T25" fmla="*/ 5 h 34"/>
                  <a:gd name="T26" fmla="*/ 4 w 37"/>
                  <a:gd name="T27" fmla="*/ 4 h 34"/>
                  <a:gd name="T28" fmla="*/ 0 w 37"/>
                  <a:gd name="T29" fmla="*/ 3 h 34"/>
                  <a:gd name="T30" fmla="*/ 18 w 37"/>
                  <a:gd name="T31" fmla="*/ 0 h 34"/>
                  <a:gd name="T32" fmla="*/ 26 w 37"/>
                  <a:gd name="T33" fmla="*/ 2 h 34"/>
                  <a:gd name="T34" fmla="*/ 28 w 37"/>
                  <a:gd name="T35" fmla="*/ 4 h 34"/>
                  <a:gd name="T36" fmla="*/ 29 w 37"/>
                  <a:gd name="T37" fmla="*/ 7 h 34"/>
                  <a:gd name="T38" fmla="*/ 28 w 37"/>
                  <a:gd name="T39" fmla="*/ 12 h 34"/>
                  <a:gd name="T40" fmla="*/ 22 w 37"/>
                  <a:gd name="T41" fmla="*/ 16 h 34"/>
                  <a:gd name="T42" fmla="*/ 24 w 37"/>
                  <a:gd name="T43" fmla="*/ 17 h 34"/>
                  <a:gd name="T44" fmla="*/ 32 w 37"/>
                  <a:gd name="T45" fmla="*/ 26 h 34"/>
                  <a:gd name="T46" fmla="*/ 37 w 37"/>
                  <a:gd name="T47" fmla="*/ 29 h 34"/>
                  <a:gd name="T48" fmla="*/ 29 w 37"/>
                  <a:gd name="T49" fmla="*/ 32 h 34"/>
                  <a:gd name="T50" fmla="*/ 17 w 37"/>
                  <a:gd name="T51" fmla="*/ 19 h 34"/>
                  <a:gd name="T52" fmla="*/ 15 w 37"/>
                  <a:gd name="T53" fmla="*/ 19 h 34"/>
                  <a:gd name="T54" fmla="*/ 12 w 37"/>
                  <a:gd name="T55" fmla="*/ 19 h 34"/>
                  <a:gd name="T56" fmla="*/ 13 w 37"/>
                  <a:gd name="T57" fmla="*/ 30 h 34"/>
                  <a:gd name="T58" fmla="*/ 15 w 37"/>
                  <a:gd name="T59" fmla="*/ 31 h 34"/>
                  <a:gd name="T60" fmla="*/ 19 w 37"/>
                  <a:gd name="T61" fmla="*/ 33 h 34"/>
                  <a:gd name="T62" fmla="*/ 3 w 37"/>
                  <a:gd name="T63" fmla="*/ 3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 h="34">
                    <a:moveTo>
                      <a:pt x="12" y="15"/>
                    </a:moveTo>
                    <a:lnTo>
                      <a:pt x="12" y="15"/>
                    </a:lnTo>
                    <a:lnTo>
                      <a:pt x="12" y="16"/>
                    </a:lnTo>
                    <a:lnTo>
                      <a:pt x="16" y="16"/>
                    </a:lnTo>
                    <a:lnTo>
                      <a:pt x="16" y="16"/>
                    </a:lnTo>
                    <a:lnTo>
                      <a:pt x="20" y="15"/>
                    </a:lnTo>
                    <a:lnTo>
                      <a:pt x="22" y="13"/>
                    </a:lnTo>
                    <a:lnTo>
                      <a:pt x="24" y="11"/>
                    </a:lnTo>
                    <a:lnTo>
                      <a:pt x="24" y="8"/>
                    </a:lnTo>
                    <a:lnTo>
                      <a:pt x="24" y="8"/>
                    </a:lnTo>
                    <a:lnTo>
                      <a:pt x="22" y="6"/>
                    </a:lnTo>
                    <a:lnTo>
                      <a:pt x="20" y="4"/>
                    </a:lnTo>
                    <a:lnTo>
                      <a:pt x="18" y="3"/>
                    </a:lnTo>
                    <a:lnTo>
                      <a:pt x="15" y="3"/>
                    </a:lnTo>
                    <a:lnTo>
                      <a:pt x="15" y="3"/>
                    </a:lnTo>
                    <a:lnTo>
                      <a:pt x="11" y="3"/>
                    </a:lnTo>
                    <a:lnTo>
                      <a:pt x="11" y="4"/>
                    </a:lnTo>
                    <a:lnTo>
                      <a:pt x="12" y="15"/>
                    </a:lnTo>
                    <a:close/>
                    <a:moveTo>
                      <a:pt x="3" y="32"/>
                    </a:moveTo>
                    <a:lnTo>
                      <a:pt x="3" y="32"/>
                    </a:lnTo>
                    <a:lnTo>
                      <a:pt x="8" y="32"/>
                    </a:lnTo>
                    <a:lnTo>
                      <a:pt x="8" y="30"/>
                    </a:lnTo>
                    <a:lnTo>
                      <a:pt x="8" y="30"/>
                    </a:lnTo>
                    <a:lnTo>
                      <a:pt x="7" y="17"/>
                    </a:lnTo>
                    <a:lnTo>
                      <a:pt x="7" y="17"/>
                    </a:lnTo>
                    <a:lnTo>
                      <a:pt x="5" y="5"/>
                    </a:lnTo>
                    <a:lnTo>
                      <a:pt x="5" y="5"/>
                    </a:lnTo>
                    <a:lnTo>
                      <a:pt x="4" y="4"/>
                    </a:lnTo>
                    <a:lnTo>
                      <a:pt x="0" y="4"/>
                    </a:lnTo>
                    <a:lnTo>
                      <a:pt x="0" y="3"/>
                    </a:lnTo>
                    <a:lnTo>
                      <a:pt x="18" y="0"/>
                    </a:lnTo>
                    <a:lnTo>
                      <a:pt x="18" y="0"/>
                    </a:lnTo>
                    <a:lnTo>
                      <a:pt x="22" y="0"/>
                    </a:lnTo>
                    <a:lnTo>
                      <a:pt x="26" y="2"/>
                    </a:lnTo>
                    <a:lnTo>
                      <a:pt x="26" y="2"/>
                    </a:lnTo>
                    <a:lnTo>
                      <a:pt x="28" y="4"/>
                    </a:lnTo>
                    <a:lnTo>
                      <a:pt x="29" y="7"/>
                    </a:lnTo>
                    <a:lnTo>
                      <a:pt x="29" y="7"/>
                    </a:lnTo>
                    <a:lnTo>
                      <a:pt x="29" y="9"/>
                    </a:lnTo>
                    <a:lnTo>
                      <a:pt x="28" y="12"/>
                    </a:lnTo>
                    <a:lnTo>
                      <a:pt x="26" y="14"/>
                    </a:lnTo>
                    <a:lnTo>
                      <a:pt x="22" y="16"/>
                    </a:lnTo>
                    <a:lnTo>
                      <a:pt x="22" y="16"/>
                    </a:lnTo>
                    <a:lnTo>
                      <a:pt x="24" y="17"/>
                    </a:lnTo>
                    <a:lnTo>
                      <a:pt x="32" y="26"/>
                    </a:lnTo>
                    <a:lnTo>
                      <a:pt x="32" y="26"/>
                    </a:lnTo>
                    <a:lnTo>
                      <a:pt x="34" y="29"/>
                    </a:lnTo>
                    <a:lnTo>
                      <a:pt x="37" y="29"/>
                    </a:lnTo>
                    <a:lnTo>
                      <a:pt x="37" y="31"/>
                    </a:lnTo>
                    <a:lnTo>
                      <a:pt x="29" y="32"/>
                    </a:lnTo>
                    <a:lnTo>
                      <a:pt x="17" y="19"/>
                    </a:lnTo>
                    <a:lnTo>
                      <a:pt x="17" y="19"/>
                    </a:lnTo>
                    <a:lnTo>
                      <a:pt x="15" y="19"/>
                    </a:lnTo>
                    <a:lnTo>
                      <a:pt x="15" y="19"/>
                    </a:lnTo>
                    <a:lnTo>
                      <a:pt x="12" y="19"/>
                    </a:lnTo>
                    <a:lnTo>
                      <a:pt x="12" y="19"/>
                    </a:lnTo>
                    <a:lnTo>
                      <a:pt x="12" y="19"/>
                    </a:lnTo>
                    <a:lnTo>
                      <a:pt x="13" y="30"/>
                    </a:lnTo>
                    <a:lnTo>
                      <a:pt x="13" y="30"/>
                    </a:lnTo>
                    <a:lnTo>
                      <a:pt x="15" y="31"/>
                    </a:lnTo>
                    <a:lnTo>
                      <a:pt x="19" y="31"/>
                    </a:lnTo>
                    <a:lnTo>
                      <a:pt x="19" y="33"/>
                    </a:lnTo>
                    <a:lnTo>
                      <a:pt x="3" y="34"/>
                    </a:lnTo>
                    <a:lnTo>
                      <a:pt x="3"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1" name="Freeform 67">
                <a:extLst>
                  <a:ext uri="{FF2B5EF4-FFF2-40B4-BE49-F238E27FC236}">
                    <a16:creationId xmlns:a16="http://schemas.microsoft.com/office/drawing/2014/main" id="{54A19964-C70C-E447-97CF-E29AF5DE2EA0}"/>
                  </a:ext>
                </a:extLst>
              </p:cNvPr>
              <p:cNvSpPr>
                <a:spLocks/>
              </p:cNvSpPr>
              <p:nvPr userDrawn="1"/>
            </p:nvSpPr>
            <p:spPr bwMode="auto">
              <a:xfrm>
                <a:off x="8131175" y="165100"/>
                <a:ext cx="28575" cy="26987"/>
              </a:xfrm>
              <a:custGeom>
                <a:avLst/>
                <a:gdLst>
                  <a:gd name="T0" fmla="*/ 0 w 37"/>
                  <a:gd name="T1" fmla="*/ 1 h 34"/>
                  <a:gd name="T2" fmla="*/ 17 w 37"/>
                  <a:gd name="T3" fmla="*/ 1 h 34"/>
                  <a:gd name="T4" fmla="*/ 17 w 37"/>
                  <a:gd name="T5" fmla="*/ 2 h 34"/>
                  <a:gd name="T6" fmla="*/ 15 w 37"/>
                  <a:gd name="T7" fmla="*/ 2 h 34"/>
                  <a:gd name="T8" fmla="*/ 15 w 37"/>
                  <a:gd name="T9" fmla="*/ 2 h 34"/>
                  <a:gd name="T10" fmla="*/ 13 w 37"/>
                  <a:gd name="T11" fmla="*/ 4 h 34"/>
                  <a:gd name="T12" fmla="*/ 12 w 37"/>
                  <a:gd name="T13" fmla="*/ 5 h 34"/>
                  <a:gd name="T14" fmla="*/ 12 w 37"/>
                  <a:gd name="T15" fmla="*/ 5 h 34"/>
                  <a:gd name="T16" fmla="*/ 17 w 37"/>
                  <a:gd name="T17" fmla="*/ 17 h 34"/>
                  <a:gd name="T18" fmla="*/ 21 w 37"/>
                  <a:gd name="T19" fmla="*/ 26 h 34"/>
                  <a:gd name="T20" fmla="*/ 24 w 37"/>
                  <a:gd name="T21" fmla="*/ 17 h 34"/>
                  <a:gd name="T22" fmla="*/ 24 w 37"/>
                  <a:gd name="T23" fmla="*/ 17 h 34"/>
                  <a:gd name="T24" fmla="*/ 29 w 37"/>
                  <a:gd name="T25" fmla="*/ 4 h 34"/>
                  <a:gd name="T26" fmla="*/ 29 w 37"/>
                  <a:gd name="T27" fmla="*/ 4 h 34"/>
                  <a:gd name="T28" fmla="*/ 28 w 37"/>
                  <a:gd name="T29" fmla="*/ 2 h 34"/>
                  <a:gd name="T30" fmla="*/ 23 w 37"/>
                  <a:gd name="T31" fmla="*/ 2 h 34"/>
                  <a:gd name="T32" fmla="*/ 23 w 37"/>
                  <a:gd name="T33" fmla="*/ 0 h 34"/>
                  <a:gd name="T34" fmla="*/ 37 w 37"/>
                  <a:gd name="T35" fmla="*/ 0 h 34"/>
                  <a:gd name="T36" fmla="*/ 37 w 37"/>
                  <a:gd name="T37" fmla="*/ 2 h 34"/>
                  <a:gd name="T38" fmla="*/ 34 w 37"/>
                  <a:gd name="T39" fmla="*/ 2 h 34"/>
                  <a:gd name="T40" fmla="*/ 34 w 37"/>
                  <a:gd name="T41" fmla="*/ 2 h 34"/>
                  <a:gd name="T42" fmla="*/ 33 w 37"/>
                  <a:gd name="T43" fmla="*/ 2 h 34"/>
                  <a:gd name="T44" fmla="*/ 32 w 37"/>
                  <a:gd name="T45" fmla="*/ 4 h 34"/>
                  <a:gd name="T46" fmla="*/ 30 w 37"/>
                  <a:gd name="T47" fmla="*/ 9 h 34"/>
                  <a:gd name="T48" fmla="*/ 30 w 37"/>
                  <a:gd name="T49" fmla="*/ 9 h 34"/>
                  <a:gd name="T50" fmla="*/ 23 w 37"/>
                  <a:gd name="T51" fmla="*/ 27 h 34"/>
                  <a:gd name="T52" fmla="*/ 21 w 37"/>
                  <a:gd name="T53" fmla="*/ 34 h 34"/>
                  <a:gd name="T54" fmla="*/ 17 w 37"/>
                  <a:gd name="T55" fmla="*/ 34 h 34"/>
                  <a:gd name="T56" fmla="*/ 17 w 37"/>
                  <a:gd name="T57" fmla="*/ 34 h 34"/>
                  <a:gd name="T58" fmla="*/ 13 w 37"/>
                  <a:gd name="T59" fmla="*/ 22 h 34"/>
                  <a:gd name="T60" fmla="*/ 7 w 37"/>
                  <a:gd name="T61" fmla="*/ 7 h 34"/>
                  <a:gd name="T62" fmla="*/ 7 w 37"/>
                  <a:gd name="T63" fmla="*/ 7 h 34"/>
                  <a:gd name="T64" fmla="*/ 5 w 37"/>
                  <a:gd name="T65" fmla="*/ 4 h 34"/>
                  <a:gd name="T66" fmla="*/ 0 w 37"/>
                  <a:gd name="T67" fmla="*/ 4 h 34"/>
                  <a:gd name="T68" fmla="*/ 0 w 37"/>
                  <a:gd name="T69" fmla="*/ 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7" h="34">
                    <a:moveTo>
                      <a:pt x="0" y="1"/>
                    </a:moveTo>
                    <a:lnTo>
                      <a:pt x="17" y="1"/>
                    </a:lnTo>
                    <a:lnTo>
                      <a:pt x="17" y="2"/>
                    </a:lnTo>
                    <a:lnTo>
                      <a:pt x="15" y="2"/>
                    </a:lnTo>
                    <a:lnTo>
                      <a:pt x="15" y="2"/>
                    </a:lnTo>
                    <a:lnTo>
                      <a:pt x="13" y="4"/>
                    </a:lnTo>
                    <a:lnTo>
                      <a:pt x="12" y="5"/>
                    </a:lnTo>
                    <a:lnTo>
                      <a:pt x="12" y="5"/>
                    </a:lnTo>
                    <a:lnTo>
                      <a:pt x="17" y="17"/>
                    </a:lnTo>
                    <a:lnTo>
                      <a:pt x="21" y="26"/>
                    </a:lnTo>
                    <a:lnTo>
                      <a:pt x="24" y="17"/>
                    </a:lnTo>
                    <a:lnTo>
                      <a:pt x="24" y="17"/>
                    </a:lnTo>
                    <a:lnTo>
                      <a:pt x="29" y="4"/>
                    </a:lnTo>
                    <a:lnTo>
                      <a:pt x="29" y="4"/>
                    </a:lnTo>
                    <a:lnTo>
                      <a:pt x="28" y="2"/>
                    </a:lnTo>
                    <a:lnTo>
                      <a:pt x="23" y="2"/>
                    </a:lnTo>
                    <a:lnTo>
                      <a:pt x="23" y="0"/>
                    </a:lnTo>
                    <a:lnTo>
                      <a:pt x="37" y="0"/>
                    </a:lnTo>
                    <a:lnTo>
                      <a:pt x="37" y="2"/>
                    </a:lnTo>
                    <a:lnTo>
                      <a:pt x="34" y="2"/>
                    </a:lnTo>
                    <a:lnTo>
                      <a:pt x="34" y="2"/>
                    </a:lnTo>
                    <a:lnTo>
                      <a:pt x="33" y="2"/>
                    </a:lnTo>
                    <a:lnTo>
                      <a:pt x="32" y="4"/>
                    </a:lnTo>
                    <a:lnTo>
                      <a:pt x="30" y="9"/>
                    </a:lnTo>
                    <a:lnTo>
                      <a:pt x="30" y="9"/>
                    </a:lnTo>
                    <a:lnTo>
                      <a:pt x="23" y="27"/>
                    </a:lnTo>
                    <a:lnTo>
                      <a:pt x="21" y="34"/>
                    </a:lnTo>
                    <a:lnTo>
                      <a:pt x="17" y="34"/>
                    </a:lnTo>
                    <a:lnTo>
                      <a:pt x="17" y="34"/>
                    </a:lnTo>
                    <a:lnTo>
                      <a:pt x="13" y="22"/>
                    </a:lnTo>
                    <a:lnTo>
                      <a:pt x="7" y="7"/>
                    </a:lnTo>
                    <a:lnTo>
                      <a:pt x="7" y="7"/>
                    </a:lnTo>
                    <a:lnTo>
                      <a:pt x="5" y="4"/>
                    </a:lnTo>
                    <a:lnTo>
                      <a:pt x="0" y="4"/>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 name="Freeform 68">
                <a:extLst>
                  <a:ext uri="{FF2B5EF4-FFF2-40B4-BE49-F238E27FC236}">
                    <a16:creationId xmlns:a16="http://schemas.microsoft.com/office/drawing/2014/main" id="{A835B7D0-F790-0941-B159-09DB1DD4E155}"/>
                  </a:ext>
                </a:extLst>
              </p:cNvPr>
              <p:cNvSpPr>
                <a:spLocks/>
              </p:cNvSpPr>
              <p:nvPr userDrawn="1"/>
            </p:nvSpPr>
            <p:spPr bwMode="auto">
              <a:xfrm>
                <a:off x="8159750" y="166688"/>
                <a:ext cx="14288" cy="26987"/>
              </a:xfrm>
              <a:custGeom>
                <a:avLst/>
                <a:gdLst>
                  <a:gd name="T0" fmla="*/ 0 w 19"/>
                  <a:gd name="T1" fmla="*/ 31 h 34"/>
                  <a:gd name="T2" fmla="*/ 0 w 19"/>
                  <a:gd name="T3" fmla="*/ 31 h 34"/>
                  <a:gd name="T4" fmla="*/ 5 w 19"/>
                  <a:gd name="T5" fmla="*/ 31 h 34"/>
                  <a:gd name="T6" fmla="*/ 5 w 19"/>
                  <a:gd name="T7" fmla="*/ 30 h 34"/>
                  <a:gd name="T8" fmla="*/ 5 w 19"/>
                  <a:gd name="T9" fmla="*/ 30 h 34"/>
                  <a:gd name="T10" fmla="*/ 6 w 19"/>
                  <a:gd name="T11" fmla="*/ 17 h 34"/>
                  <a:gd name="T12" fmla="*/ 6 w 19"/>
                  <a:gd name="T13" fmla="*/ 17 h 34"/>
                  <a:gd name="T14" fmla="*/ 8 w 19"/>
                  <a:gd name="T15" fmla="*/ 5 h 34"/>
                  <a:gd name="T16" fmla="*/ 8 w 19"/>
                  <a:gd name="T17" fmla="*/ 5 h 34"/>
                  <a:gd name="T18" fmla="*/ 6 w 19"/>
                  <a:gd name="T19" fmla="*/ 3 h 34"/>
                  <a:gd name="T20" fmla="*/ 2 w 19"/>
                  <a:gd name="T21" fmla="*/ 3 h 34"/>
                  <a:gd name="T22" fmla="*/ 3 w 19"/>
                  <a:gd name="T23" fmla="*/ 0 h 34"/>
                  <a:gd name="T24" fmla="*/ 19 w 19"/>
                  <a:gd name="T25" fmla="*/ 1 h 34"/>
                  <a:gd name="T26" fmla="*/ 19 w 19"/>
                  <a:gd name="T27" fmla="*/ 4 h 34"/>
                  <a:gd name="T28" fmla="*/ 19 w 19"/>
                  <a:gd name="T29" fmla="*/ 4 h 34"/>
                  <a:gd name="T30" fmla="*/ 14 w 19"/>
                  <a:gd name="T31" fmla="*/ 4 h 34"/>
                  <a:gd name="T32" fmla="*/ 13 w 19"/>
                  <a:gd name="T33" fmla="*/ 5 h 34"/>
                  <a:gd name="T34" fmla="*/ 13 w 19"/>
                  <a:gd name="T35" fmla="*/ 5 h 34"/>
                  <a:gd name="T36" fmla="*/ 12 w 19"/>
                  <a:gd name="T37" fmla="*/ 17 h 34"/>
                  <a:gd name="T38" fmla="*/ 12 w 19"/>
                  <a:gd name="T39" fmla="*/ 17 h 34"/>
                  <a:gd name="T40" fmla="*/ 12 w 19"/>
                  <a:gd name="T41" fmla="*/ 30 h 34"/>
                  <a:gd name="T42" fmla="*/ 12 w 19"/>
                  <a:gd name="T43" fmla="*/ 30 h 34"/>
                  <a:gd name="T44" fmla="*/ 12 w 19"/>
                  <a:gd name="T45" fmla="*/ 31 h 34"/>
                  <a:gd name="T46" fmla="*/ 12 w 19"/>
                  <a:gd name="T47" fmla="*/ 31 h 34"/>
                  <a:gd name="T48" fmla="*/ 17 w 19"/>
                  <a:gd name="T49" fmla="*/ 32 h 34"/>
                  <a:gd name="T50" fmla="*/ 17 w 19"/>
                  <a:gd name="T51" fmla="*/ 34 h 34"/>
                  <a:gd name="T52" fmla="*/ 0 w 19"/>
                  <a:gd name="T53" fmla="*/ 33 h 34"/>
                  <a:gd name="T54" fmla="*/ 0 w 19"/>
                  <a:gd name="T55" fmla="*/ 3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 h="34">
                    <a:moveTo>
                      <a:pt x="0" y="31"/>
                    </a:moveTo>
                    <a:lnTo>
                      <a:pt x="0" y="31"/>
                    </a:lnTo>
                    <a:lnTo>
                      <a:pt x="5" y="31"/>
                    </a:lnTo>
                    <a:lnTo>
                      <a:pt x="5" y="30"/>
                    </a:lnTo>
                    <a:lnTo>
                      <a:pt x="5" y="30"/>
                    </a:lnTo>
                    <a:lnTo>
                      <a:pt x="6" y="17"/>
                    </a:lnTo>
                    <a:lnTo>
                      <a:pt x="6" y="17"/>
                    </a:lnTo>
                    <a:lnTo>
                      <a:pt x="8" y="5"/>
                    </a:lnTo>
                    <a:lnTo>
                      <a:pt x="8" y="5"/>
                    </a:lnTo>
                    <a:lnTo>
                      <a:pt x="6" y="3"/>
                    </a:lnTo>
                    <a:lnTo>
                      <a:pt x="2" y="3"/>
                    </a:lnTo>
                    <a:lnTo>
                      <a:pt x="3" y="0"/>
                    </a:lnTo>
                    <a:lnTo>
                      <a:pt x="19" y="1"/>
                    </a:lnTo>
                    <a:lnTo>
                      <a:pt x="19" y="4"/>
                    </a:lnTo>
                    <a:lnTo>
                      <a:pt x="19" y="4"/>
                    </a:lnTo>
                    <a:lnTo>
                      <a:pt x="14" y="4"/>
                    </a:lnTo>
                    <a:lnTo>
                      <a:pt x="13" y="5"/>
                    </a:lnTo>
                    <a:lnTo>
                      <a:pt x="13" y="5"/>
                    </a:lnTo>
                    <a:lnTo>
                      <a:pt x="12" y="17"/>
                    </a:lnTo>
                    <a:lnTo>
                      <a:pt x="12" y="17"/>
                    </a:lnTo>
                    <a:lnTo>
                      <a:pt x="12" y="30"/>
                    </a:lnTo>
                    <a:lnTo>
                      <a:pt x="12" y="30"/>
                    </a:lnTo>
                    <a:lnTo>
                      <a:pt x="12" y="31"/>
                    </a:lnTo>
                    <a:lnTo>
                      <a:pt x="12" y="31"/>
                    </a:lnTo>
                    <a:lnTo>
                      <a:pt x="17" y="32"/>
                    </a:lnTo>
                    <a:lnTo>
                      <a:pt x="17" y="34"/>
                    </a:lnTo>
                    <a:lnTo>
                      <a:pt x="0" y="33"/>
                    </a:lnTo>
                    <a:lnTo>
                      <a:pt x="0" y="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 name="Freeform 69">
                <a:extLst>
                  <a:ext uri="{FF2B5EF4-FFF2-40B4-BE49-F238E27FC236}">
                    <a16:creationId xmlns:a16="http://schemas.microsoft.com/office/drawing/2014/main" id="{A9A55F55-C0A1-FB49-B624-58E6B7E65F3A}"/>
                  </a:ext>
                </a:extLst>
              </p:cNvPr>
              <p:cNvSpPr>
                <a:spLocks/>
              </p:cNvSpPr>
              <p:nvPr userDrawn="1"/>
            </p:nvSpPr>
            <p:spPr bwMode="auto">
              <a:xfrm>
                <a:off x="8177213" y="168275"/>
                <a:ext cx="22225" cy="26987"/>
              </a:xfrm>
              <a:custGeom>
                <a:avLst/>
                <a:gdLst>
                  <a:gd name="T0" fmla="*/ 30 w 30"/>
                  <a:gd name="T1" fmla="*/ 28 h 34"/>
                  <a:gd name="T2" fmla="*/ 30 w 30"/>
                  <a:gd name="T3" fmla="*/ 28 h 34"/>
                  <a:gd name="T4" fmla="*/ 25 w 30"/>
                  <a:gd name="T5" fmla="*/ 30 h 34"/>
                  <a:gd name="T6" fmla="*/ 22 w 30"/>
                  <a:gd name="T7" fmla="*/ 33 h 34"/>
                  <a:gd name="T8" fmla="*/ 18 w 30"/>
                  <a:gd name="T9" fmla="*/ 34 h 34"/>
                  <a:gd name="T10" fmla="*/ 14 w 30"/>
                  <a:gd name="T11" fmla="*/ 34 h 34"/>
                  <a:gd name="T12" fmla="*/ 14 w 30"/>
                  <a:gd name="T13" fmla="*/ 34 h 34"/>
                  <a:gd name="T14" fmla="*/ 8 w 30"/>
                  <a:gd name="T15" fmla="*/ 31 h 34"/>
                  <a:gd name="T16" fmla="*/ 4 w 30"/>
                  <a:gd name="T17" fmla="*/ 28 h 34"/>
                  <a:gd name="T18" fmla="*/ 2 w 30"/>
                  <a:gd name="T19" fmla="*/ 25 h 34"/>
                  <a:gd name="T20" fmla="*/ 1 w 30"/>
                  <a:gd name="T21" fmla="*/ 22 h 34"/>
                  <a:gd name="T22" fmla="*/ 0 w 30"/>
                  <a:gd name="T23" fmla="*/ 18 h 34"/>
                  <a:gd name="T24" fmla="*/ 1 w 30"/>
                  <a:gd name="T25" fmla="*/ 14 h 34"/>
                  <a:gd name="T26" fmla="*/ 1 w 30"/>
                  <a:gd name="T27" fmla="*/ 14 h 34"/>
                  <a:gd name="T28" fmla="*/ 2 w 30"/>
                  <a:gd name="T29" fmla="*/ 8 h 34"/>
                  <a:gd name="T30" fmla="*/ 7 w 30"/>
                  <a:gd name="T31" fmla="*/ 3 h 34"/>
                  <a:gd name="T32" fmla="*/ 9 w 30"/>
                  <a:gd name="T33" fmla="*/ 1 h 34"/>
                  <a:gd name="T34" fmla="*/ 13 w 30"/>
                  <a:gd name="T35" fmla="*/ 0 h 34"/>
                  <a:gd name="T36" fmla="*/ 16 w 30"/>
                  <a:gd name="T37" fmla="*/ 0 h 34"/>
                  <a:gd name="T38" fmla="*/ 20 w 30"/>
                  <a:gd name="T39" fmla="*/ 0 h 34"/>
                  <a:gd name="T40" fmla="*/ 20 w 30"/>
                  <a:gd name="T41" fmla="*/ 0 h 34"/>
                  <a:gd name="T42" fmla="*/ 30 w 30"/>
                  <a:gd name="T43" fmla="*/ 3 h 34"/>
                  <a:gd name="T44" fmla="*/ 30 w 30"/>
                  <a:gd name="T45" fmla="*/ 3 h 34"/>
                  <a:gd name="T46" fmla="*/ 30 w 30"/>
                  <a:gd name="T47" fmla="*/ 12 h 34"/>
                  <a:gd name="T48" fmla="*/ 27 w 30"/>
                  <a:gd name="T49" fmla="*/ 12 h 34"/>
                  <a:gd name="T50" fmla="*/ 27 w 30"/>
                  <a:gd name="T51" fmla="*/ 12 h 34"/>
                  <a:gd name="T52" fmla="*/ 26 w 30"/>
                  <a:gd name="T53" fmla="*/ 9 h 34"/>
                  <a:gd name="T54" fmla="*/ 25 w 30"/>
                  <a:gd name="T55" fmla="*/ 5 h 34"/>
                  <a:gd name="T56" fmla="*/ 23 w 30"/>
                  <a:gd name="T57" fmla="*/ 3 h 34"/>
                  <a:gd name="T58" fmla="*/ 19 w 30"/>
                  <a:gd name="T59" fmla="*/ 2 h 34"/>
                  <a:gd name="T60" fmla="*/ 19 w 30"/>
                  <a:gd name="T61" fmla="*/ 2 h 34"/>
                  <a:gd name="T62" fmla="*/ 15 w 30"/>
                  <a:gd name="T63" fmla="*/ 2 h 34"/>
                  <a:gd name="T64" fmla="*/ 11 w 30"/>
                  <a:gd name="T65" fmla="*/ 4 h 34"/>
                  <a:gd name="T66" fmla="*/ 9 w 30"/>
                  <a:gd name="T67" fmla="*/ 9 h 34"/>
                  <a:gd name="T68" fmla="*/ 7 w 30"/>
                  <a:gd name="T69" fmla="*/ 14 h 34"/>
                  <a:gd name="T70" fmla="*/ 7 w 30"/>
                  <a:gd name="T71" fmla="*/ 14 h 34"/>
                  <a:gd name="T72" fmla="*/ 7 w 30"/>
                  <a:gd name="T73" fmla="*/ 21 h 34"/>
                  <a:gd name="T74" fmla="*/ 8 w 30"/>
                  <a:gd name="T75" fmla="*/ 26 h 34"/>
                  <a:gd name="T76" fmla="*/ 11 w 30"/>
                  <a:gd name="T77" fmla="*/ 29 h 34"/>
                  <a:gd name="T78" fmla="*/ 15 w 30"/>
                  <a:gd name="T79" fmla="*/ 30 h 34"/>
                  <a:gd name="T80" fmla="*/ 15 w 30"/>
                  <a:gd name="T81" fmla="*/ 30 h 34"/>
                  <a:gd name="T82" fmla="*/ 18 w 30"/>
                  <a:gd name="T83" fmla="*/ 30 h 34"/>
                  <a:gd name="T84" fmla="*/ 22 w 30"/>
                  <a:gd name="T85" fmla="*/ 30 h 34"/>
                  <a:gd name="T86" fmla="*/ 25 w 30"/>
                  <a:gd name="T87" fmla="*/ 28 h 34"/>
                  <a:gd name="T88" fmla="*/ 27 w 30"/>
                  <a:gd name="T89" fmla="*/ 26 h 34"/>
                  <a:gd name="T90" fmla="*/ 30 w 30"/>
                  <a:gd name="T91" fmla="*/ 2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 h="34">
                    <a:moveTo>
                      <a:pt x="30" y="28"/>
                    </a:moveTo>
                    <a:lnTo>
                      <a:pt x="30" y="28"/>
                    </a:lnTo>
                    <a:lnTo>
                      <a:pt x="25" y="30"/>
                    </a:lnTo>
                    <a:lnTo>
                      <a:pt x="22" y="33"/>
                    </a:lnTo>
                    <a:lnTo>
                      <a:pt x="18" y="34"/>
                    </a:lnTo>
                    <a:lnTo>
                      <a:pt x="14" y="34"/>
                    </a:lnTo>
                    <a:lnTo>
                      <a:pt x="14" y="34"/>
                    </a:lnTo>
                    <a:lnTo>
                      <a:pt x="8" y="31"/>
                    </a:lnTo>
                    <a:lnTo>
                      <a:pt x="4" y="28"/>
                    </a:lnTo>
                    <a:lnTo>
                      <a:pt x="2" y="25"/>
                    </a:lnTo>
                    <a:lnTo>
                      <a:pt x="1" y="22"/>
                    </a:lnTo>
                    <a:lnTo>
                      <a:pt x="0" y="18"/>
                    </a:lnTo>
                    <a:lnTo>
                      <a:pt x="1" y="14"/>
                    </a:lnTo>
                    <a:lnTo>
                      <a:pt x="1" y="14"/>
                    </a:lnTo>
                    <a:lnTo>
                      <a:pt x="2" y="8"/>
                    </a:lnTo>
                    <a:lnTo>
                      <a:pt x="7" y="3"/>
                    </a:lnTo>
                    <a:lnTo>
                      <a:pt x="9" y="1"/>
                    </a:lnTo>
                    <a:lnTo>
                      <a:pt x="13" y="0"/>
                    </a:lnTo>
                    <a:lnTo>
                      <a:pt x="16" y="0"/>
                    </a:lnTo>
                    <a:lnTo>
                      <a:pt x="20" y="0"/>
                    </a:lnTo>
                    <a:lnTo>
                      <a:pt x="20" y="0"/>
                    </a:lnTo>
                    <a:lnTo>
                      <a:pt x="30" y="3"/>
                    </a:lnTo>
                    <a:lnTo>
                      <a:pt x="30" y="3"/>
                    </a:lnTo>
                    <a:lnTo>
                      <a:pt x="30" y="12"/>
                    </a:lnTo>
                    <a:lnTo>
                      <a:pt x="27" y="12"/>
                    </a:lnTo>
                    <a:lnTo>
                      <a:pt x="27" y="12"/>
                    </a:lnTo>
                    <a:lnTo>
                      <a:pt x="26" y="9"/>
                    </a:lnTo>
                    <a:lnTo>
                      <a:pt x="25" y="5"/>
                    </a:lnTo>
                    <a:lnTo>
                      <a:pt x="23" y="3"/>
                    </a:lnTo>
                    <a:lnTo>
                      <a:pt x="19" y="2"/>
                    </a:lnTo>
                    <a:lnTo>
                      <a:pt x="19" y="2"/>
                    </a:lnTo>
                    <a:lnTo>
                      <a:pt x="15" y="2"/>
                    </a:lnTo>
                    <a:lnTo>
                      <a:pt x="11" y="4"/>
                    </a:lnTo>
                    <a:lnTo>
                      <a:pt x="9" y="9"/>
                    </a:lnTo>
                    <a:lnTo>
                      <a:pt x="7" y="14"/>
                    </a:lnTo>
                    <a:lnTo>
                      <a:pt x="7" y="14"/>
                    </a:lnTo>
                    <a:lnTo>
                      <a:pt x="7" y="21"/>
                    </a:lnTo>
                    <a:lnTo>
                      <a:pt x="8" y="26"/>
                    </a:lnTo>
                    <a:lnTo>
                      <a:pt x="11" y="29"/>
                    </a:lnTo>
                    <a:lnTo>
                      <a:pt x="15" y="30"/>
                    </a:lnTo>
                    <a:lnTo>
                      <a:pt x="15" y="30"/>
                    </a:lnTo>
                    <a:lnTo>
                      <a:pt x="18" y="30"/>
                    </a:lnTo>
                    <a:lnTo>
                      <a:pt x="22" y="30"/>
                    </a:lnTo>
                    <a:lnTo>
                      <a:pt x="25" y="28"/>
                    </a:lnTo>
                    <a:lnTo>
                      <a:pt x="27" y="26"/>
                    </a:lnTo>
                    <a:lnTo>
                      <a:pt x="3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 name="Freeform 70">
                <a:extLst>
                  <a:ext uri="{FF2B5EF4-FFF2-40B4-BE49-F238E27FC236}">
                    <a16:creationId xmlns:a16="http://schemas.microsoft.com/office/drawing/2014/main" id="{67B03A05-6CAF-FB49-803C-D6DDC5F45F59}"/>
                  </a:ext>
                </a:extLst>
              </p:cNvPr>
              <p:cNvSpPr>
                <a:spLocks/>
              </p:cNvSpPr>
              <p:nvPr userDrawn="1"/>
            </p:nvSpPr>
            <p:spPr bwMode="auto">
              <a:xfrm>
                <a:off x="8199438" y="173038"/>
                <a:ext cx="25400" cy="28575"/>
              </a:xfrm>
              <a:custGeom>
                <a:avLst/>
                <a:gdLst>
                  <a:gd name="T0" fmla="*/ 2 w 33"/>
                  <a:gd name="T1" fmla="*/ 30 h 38"/>
                  <a:gd name="T2" fmla="*/ 2 w 33"/>
                  <a:gd name="T3" fmla="*/ 30 h 38"/>
                  <a:gd name="T4" fmla="*/ 5 w 33"/>
                  <a:gd name="T5" fmla="*/ 30 h 38"/>
                  <a:gd name="T6" fmla="*/ 6 w 33"/>
                  <a:gd name="T7" fmla="*/ 29 h 38"/>
                  <a:gd name="T8" fmla="*/ 6 w 33"/>
                  <a:gd name="T9" fmla="*/ 29 h 38"/>
                  <a:gd name="T10" fmla="*/ 9 w 33"/>
                  <a:gd name="T11" fmla="*/ 17 h 38"/>
                  <a:gd name="T12" fmla="*/ 9 w 33"/>
                  <a:gd name="T13" fmla="*/ 17 h 38"/>
                  <a:gd name="T14" fmla="*/ 13 w 33"/>
                  <a:gd name="T15" fmla="*/ 5 h 38"/>
                  <a:gd name="T16" fmla="*/ 13 w 33"/>
                  <a:gd name="T17" fmla="*/ 5 h 38"/>
                  <a:gd name="T18" fmla="*/ 13 w 33"/>
                  <a:gd name="T19" fmla="*/ 4 h 38"/>
                  <a:gd name="T20" fmla="*/ 8 w 33"/>
                  <a:gd name="T21" fmla="*/ 1 h 38"/>
                  <a:gd name="T22" fmla="*/ 9 w 33"/>
                  <a:gd name="T23" fmla="*/ 0 h 38"/>
                  <a:gd name="T24" fmla="*/ 26 w 33"/>
                  <a:gd name="T25" fmla="*/ 5 h 38"/>
                  <a:gd name="T26" fmla="*/ 26 w 33"/>
                  <a:gd name="T27" fmla="*/ 5 h 38"/>
                  <a:gd name="T28" fmla="*/ 33 w 33"/>
                  <a:gd name="T29" fmla="*/ 6 h 38"/>
                  <a:gd name="T30" fmla="*/ 33 w 33"/>
                  <a:gd name="T31" fmla="*/ 6 h 38"/>
                  <a:gd name="T32" fmla="*/ 32 w 33"/>
                  <a:gd name="T33" fmla="*/ 15 h 38"/>
                  <a:gd name="T34" fmla="*/ 30 w 33"/>
                  <a:gd name="T35" fmla="*/ 14 h 38"/>
                  <a:gd name="T36" fmla="*/ 30 w 33"/>
                  <a:gd name="T37" fmla="*/ 14 h 38"/>
                  <a:gd name="T38" fmla="*/ 30 w 33"/>
                  <a:gd name="T39" fmla="*/ 10 h 38"/>
                  <a:gd name="T40" fmla="*/ 29 w 33"/>
                  <a:gd name="T41" fmla="*/ 8 h 38"/>
                  <a:gd name="T42" fmla="*/ 28 w 33"/>
                  <a:gd name="T43" fmla="*/ 7 h 38"/>
                  <a:gd name="T44" fmla="*/ 23 w 33"/>
                  <a:gd name="T45" fmla="*/ 6 h 38"/>
                  <a:gd name="T46" fmla="*/ 20 w 33"/>
                  <a:gd name="T47" fmla="*/ 5 h 38"/>
                  <a:gd name="T48" fmla="*/ 20 w 33"/>
                  <a:gd name="T49" fmla="*/ 5 h 38"/>
                  <a:gd name="T50" fmla="*/ 19 w 33"/>
                  <a:gd name="T51" fmla="*/ 5 h 38"/>
                  <a:gd name="T52" fmla="*/ 15 w 33"/>
                  <a:gd name="T53" fmla="*/ 15 h 38"/>
                  <a:gd name="T54" fmla="*/ 15 w 33"/>
                  <a:gd name="T55" fmla="*/ 15 h 38"/>
                  <a:gd name="T56" fmla="*/ 15 w 33"/>
                  <a:gd name="T57" fmla="*/ 16 h 38"/>
                  <a:gd name="T58" fmla="*/ 16 w 33"/>
                  <a:gd name="T59" fmla="*/ 17 h 38"/>
                  <a:gd name="T60" fmla="*/ 17 w 33"/>
                  <a:gd name="T61" fmla="*/ 17 h 38"/>
                  <a:gd name="T62" fmla="*/ 17 w 33"/>
                  <a:gd name="T63" fmla="*/ 17 h 38"/>
                  <a:gd name="T64" fmla="*/ 21 w 33"/>
                  <a:gd name="T65" fmla="*/ 17 h 38"/>
                  <a:gd name="T66" fmla="*/ 23 w 33"/>
                  <a:gd name="T67" fmla="*/ 17 h 38"/>
                  <a:gd name="T68" fmla="*/ 24 w 33"/>
                  <a:gd name="T69" fmla="*/ 16 h 38"/>
                  <a:gd name="T70" fmla="*/ 24 w 33"/>
                  <a:gd name="T71" fmla="*/ 15 h 38"/>
                  <a:gd name="T72" fmla="*/ 26 w 33"/>
                  <a:gd name="T73" fmla="*/ 15 h 38"/>
                  <a:gd name="T74" fmla="*/ 26 w 33"/>
                  <a:gd name="T75" fmla="*/ 15 h 38"/>
                  <a:gd name="T76" fmla="*/ 25 w 33"/>
                  <a:gd name="T77" fmla="*/ 21 h 38"/>
                  <a:gd name="T78" fmla="*/ 25 w 33"/>
                  <a:gd name="T79" fmla="*/ 21 h 38"/>
                  <a:gd name="T80" fmla="*/ 24 w 33"/>
                  <a:gd name="T81" fmla="*/ 25 h 38"/>
                  <a:gd name="T82" fmla="*/ 22 w 33"/>
                  <a:gd name="T83" fmla="*/ 25 h 38"/>
                  <a:gd name="T84" fmla="*/ 22 w 33"/>
                  <a:gd name="T85" fmla="*/ 25 h 38"/>
                  <a:gd name="T86" fmla="*/ 22 w 33"/>
                  <a:gd name="T87" fmla="*/ 22 h 38"/>
                  <a:gd name="T88" fmla="*/ 21 w 33"/>
                  <a:gd name="T89" fmla="*/ 21 h 38"/>
                  <a:gd name="T90" fmla="*/ 19 w 33"/>
                  <a:gd name="T91" fmla="*/ 19 h 38"/>
                  <a:gd name="T92" fmla="*/ 15 w 33"/>
                  <a:gd name="T93" fmla="*/ 18 h 38"/>
                  <a:gd name="T94" fmla="*/ 15 w 33"/>
                  <a:gd name="T95" fmla="*/ 18 h 38"/>
                  <a:gd name="T96" fmla="*/ 15 w 33"/>
                  <a:gd name="T97" fmla="*/ 18 h 38"/>
                  <a:gd name="T98" fmla="*/ 14 w 33"/>
                  <a:gd name="T99" fmla="*/ 19 h 38"/>
                  <a:gd name="T100" fmla="*/ 12 w 33"/>
                  <a:gd name="T101" fmla="*/ 31 h 38"/>
                  <a:gd name="T102" fmla="*/ 12 w 33"/>
                  <a:gd name="T103" fmla="*/ 31 h 38"/>
                  <a:gd name="T104" fmla="*/ 12 w 33"/>
                  <a:gd name="T105" fmla="*/ 32 h 38"/>
                  <a:gd name="T106" fmla="*/ 20 w 33"/>
                  <a:gd name="T107" fmla="*/ 34 h 38"/>
                  <a:gd name="T108" fmla="*/ 20 w 33"/>
                  <a:gd name="T109" fmla="*/ 34 h 38"/>
                  <a:gd name="T110" fmla="*/ 23 w 33"/>
                  <a:gd name="T111" fmla="*/ 34 h 38"/>
                  <a:gd name="T112" fmla="*/ 26 w 33"/>
                  <a:gd name="T113" fmla="*/ 32 h 38"/>
                  <a:gd name="T114" fmla="*/ 28 w 33"/>
                  <a:gd name="T115" fmla="*/ 29 h 38"/>
                  <a:gd name="T116" fmla="*/ 30 w 33"/>
                  <a:gd name="T117" fmla="*/ 30 h 38"/>
                  <a:gd name="T118" fmla="*/ 30 w 33"/>
                  <a:gd name="T119" fmla="*/ 30 h 38"/>
                  <a:gd name="T120" fmla="*/ 26 w 33"/>
                  <a:gd name="T121" fmla="*/ 38 h 38"/>
                  <a:gd name="T122" fmla="*/ 0 w 33"/>
                  <a:gd name="T123" fmla="*/ 31 h 38"/>
                  <a:gd name="T124" fmla="*/ 2 w 33"/>
                  <a:gd name="T125" fmla="*/ 3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 h="38">
                    <a:moveTo>
                      <a:pt x="2" y="30"/>
                    </a:moveTo>
                    <a:lnTo>
                      <a:pt x="2" y="30"/>
                    </a:lnTo>
                    <a:lnTo>
                      <a:pt x="5" y="30"/>
                    </a:lnTo>
                    <a:lnTo>
                      <a:pt x="6" y="29"/>
                    </a:lnTo>
                    <a:lnTo>
                      <a:pt x="6" y="29"/>
                    </a:lnTo>
                    <a:lnTo>
                      <a:pt x="9" y="17"/>
                    </a:lnTo>
                    <a:lnTo>
                      <a:pt x="9" y="17"/>
                    </a:lnTo>
                    <a:lnTo>
                      <a:pt x="13" y="5"/>
                    </a:lnTo>
                    <a:lnTo>
                      <a:pt x="13" y="5"/>
                    </a:lnTo>
                    <a:lnTo>
                      <a:pt x="13" y="4"/>
                    </a:lnTo>
                    <a:lnTo>
                      <a:pt x="8" y="1"/>
                    </a:lnTo>
                    <a:lnTo>
                      <a:pt x="9" y="0"/>
                    </a:lnTo>
                    <a:lnTo>
                      <a:pt x="26" y="5"/>
                    </a:lnTo>
                    <a:lnTo>
                      <a:pt x="26" y="5"/>
                    </a:lnTo>
                    <a:lnTo>
                      <a:pt x="33" y="6"/>
                    </a:lnTo>
                    <a:lnTo>
                      <a:pt x="33" y="6"/>
                    </a:lnTo>
                    <a:lnTo>
                      <a:pt x="32" y="15"/>
                    </a:lnTo>
                    <a:lnTo>
                      <a:pt x="30" y="14"/>
                    </a:lnTo>
                    <a:lnTo>
                      <a:pt x="30" y="14"/>
                    </a:lnTo>
                    <a:lnTo>
                      <a:pt x="30" y="10"/>
                    </a:lnTo>
                    <a:lnTo>
                      <a:pt x="29" y="8"/>
                    </a:lnTo>
                    <a:lnTo>
                      <a:pt x="28" y="7"/>
                    </a:lnTo>
                    <a:lnTo>
                      <a:pt x="23" y="6"/>
                    </a:lnTo>
                    <a:lnTo>
                      <a:pt x="20" y="5"/>
                    </a:lnTo>
                    <a:lnTo>
                      <a:pt x="20" y="5"/>
                    </a:lnTo>
                    <a:lnTo>
                      <a:pt x="19" y="5"/>
                    </a:lnTo>
                    <a:lnTo>
                      <a:pt x="15" y="15"/>
                    </a:lnTo>
                    <a:lnTo>
                      <a:pt x="15" y="15"/>
                    </a:lnTo>
                    <a:lnTo>
                      <a:pt x="15" y="16"/>
                    </a:lnTo>
                    <a:lnTo>
                      <a:pt x="16" y="17"/>
                    </a:lnTo>
                    <a:lnTo>
                      <a:pt x="17" y="17"/>
                    </a:lnTo>
                    <a:lnTo>
                      <a:pt x="17" y="17"/>
                    </a:lnTo>
                    <a:lnTo>
                      <a:pt x="21" y="17"/>
                    </a:lnTo>
                    <a:lnTo>
                      <a:pt x="23" y="17"/>
                    </a:lnTo>
                    <a:lnTo>
                      <a:pt x="24" y="16"/>
                    </a:lnTo>
                    <a:lnTo>
                      <a:pt x="24" y="15"/>
                    </a:lnTo>
                    <a:lnTo>
                      <a:pt x="26" y="15"/>
                    </a:lnTo>
                    <a:lnTo>
                      <a:pt x="26" y="15"/>
                    </a:lnTo>
                    <a:lnTo>
                      <a:pt x="25" y="21"/>
                    </a:lnTo>
                    <a:lnTo>
                      <a:pt x="25" y="21"/>
                    </a:lnTo>
                    <a:lnTo>
                      <a:pt x="24" y="25"/>
                    </a:lnTo>
                    <a:lnTo>
                      <a:pt x="22" y="25"/>
                    </a:lnTo>
                    <a:lnTo>
                      <a:pt x="22" y="25"/>
                    </a:lnTo>
                    <a:lnTo>
                      <a:pt x="22" y="22"/>
                    </a:lnTo>
                    <a:lnTo>
                      <a:pt x="21" y="21"/>
                    </a:lnTo>
                    <a:lnTo>
                      <a:pt x="19" y="19"/>
                    </a:lnTo>
                    <a:lnTo>
                      <a:pt x="15" y="18"/>
                    </a:lnTo>
                    <a:lnTo>
                      <a:pt x="15" y="18"/>
                    </a:lnTo>
                    <a:lnTo>
                      <a:pt x="15" y="18"/>
                    </a:lnTo>
                    <a:lnTo>
                      <a:pt x="14" y="19"/>
                    </a:lnTo>
                    <a:lnTo>
                      <a:pt x="12" y="31"/>
                    </a:lnTo>
                    <a:lnTo>
                      <a:pt x="12" y="31"/>
                    </a:lnTo>
                    <a:lnTo>
                      <a:pt x="12" y="32"/>
                    </a:lnTo>
                    <a:lnTo>
                      <a:pt x="20" y="34"/>
                    </a:lnTo>
                    <a:lnTo>
                      <a:pt x="20" y="34"/>
                    </a:lnTo>
                    <a:lnTo>
                      <a:pt x="23" y="34"/>
                    </a:lnTo>
                    <a:lnTo>
                      <a:pt x="26" y="32"/>
                    </a:lnTo>
                    <a:lnTo>
                      <a:pt x="28" y="29"/>
                    </a:lnTo>
                    <a:lnTo>
                      <a:pt x="30" y="30"/>
                    </a:lnTo>
                    <a:lnTo>
                      <a:pt x="30" y="30"/>
                    </a:lnTo>
                    <a:lnTo>
                      <a:pt x="26" y="38"/>
                    </a:lnTo>
                    <a:lnTo>
                      <a:pt x="0" y="31"/>
                    </a:lnTo>
                    <a:lnTo>
                      <a:pt x="2"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 name="Freeform 71">
                <a:extLst>
                  <a:ext uri="{FF2B5EF4-FFF2-40B4-BE49-F238E27FC236}">
                    <a16:creationId xmlns:a16="http://schemas.microsoft.com/office/drawing/2014/main" id="{893EB663-7635-DE4F-99D4-F37B1C55F415}"/>
                  </a:ext>
                </a:extLst>
              </p:cNvPr>
              <p:cNvSpPr>
                <a:spLocks/>
              </p:cNvSpPr>
              <p:nvPr userDrawn="1"/>
            </p:nvSpPr>
            <p:spPr bwMode="auto">
              <a:xfrm>
                <a:off x="8224838" y="180975"/>
                <a:ext cx="23813" cy="26987"/>
              </a:xfrm>
              <a:custGeom>
                <a:avLst/>
                <a:gdLst>
                  <a:gd name="T0" fmla="*/ 5 w 31"/>
                  <a:gd name="T1" fmla="*/ 18 h 34"/>
                  <a:gd name="T2" fmla="*/ 6 w 31"/>
                  <a:gd name="T3" fmla="*/ 26 h 34"/>
                  <a:gd name="T4" fmla="*/ 10 w 31"/>
                  <a:gd name="T5" fmla="*/ 30 h 34"/>
                  <a:gd name="T6" fmla="*/ 14 w 31"/>
                  <a:gd name="T7" fmla="*/ 31 h 34"/>
                  <a:gd name="T8" fmla="*/ 18 w 31"/>
                  <a:gd name="T9" fmla="*/ 29 h 34"/>
                  <a:gd name="T10" fmla="*/ 19 w 31"/>
                  <a:gd name="T11" fmla="*/ 28 h 34"/>
                  <a:gd name="T12" fmla="*/ 19 w 31"/>
                  <a:gd name="T13" fmla="*/ 23 h 34"/>
                  <a:gd name="T14" fmla="*/ 13 w 31"/>
                  <a:gd name="T15" fmla="*/ 18 h 34"/>
                  <a:gd name="T16" fmla="*/ 9 w 31"/>
                  <a:gd name="T17" fmla="*/ 14 h 34"/>
                  <a:gd name="T18" fmla="*/ 7 w 31"/>
                  <a:gd name="T19" fmla="*/ 9 h 34"/>
                  <a:gd name="T20" fmla="*/ 8 w 31"/>
                  <a:gd name="T21" fmla="*/ 6 h 34"/>
                  <a:gd name="T22" fmla="*/ 14 w 31"/>
                  <a:gd name="T23" fmla="*/ 1 h 34"/>
                  <a:gd name="T24" fmla="*/ 23 w 31"/>
                  <a:gd name="T25" fmla="*/ 1 h 34"/>
                  <a:gd name="T26" fmla="*/ 27 w 31"/>
                  <a:gd name="T27" fmla="*/ 3 h 34"/>
                  <a:gd name="T28" fmla="*/ 31 w 31"/>
                  <a:gd name="T29" fmla="*/ 5 h 34"/>
                  <a:gd name="T30" fmla="*/ 30 w 31"/>
                  <a:gd name="T31" fmla="*/ 7 h 34"/>
                  <a:gd name="T32" fmla="*/ 26 w 31"/>
                  <a:gd name="T33" fmla="*/ 13 h 34"/>
                  <a:gd name="T34" fmla="*/ 26 w 31"/>
                  <a:gd name="T35" fmla="*/ 9 h 34"/>
                  <a:gd name="T36" fmla="*/ 24 w 31"/>
                  <a:gd name="T37" fmla="*/ 4 h 34"/>
                  <a:gd name="T38" fmla="*/ 20 w 31"/>
                  <a:gd name="T39" fmla="*/ 3 h 34"/>
                  <a:gd name="T40" fmla="*/ 16 w 31"/>
                  <a:gd name="T41" fmla="*/ 2 h 34"/>
                  <a:gd name="T42" fmla="*/ 13 w 31"/>
                  <a:gd name="T43" fmla="*/ 5 h 34"/>
                  <a:gd name="T44" fmla="*/ 13 w 31"/>
                  <a:gd name="T45" fmla="*/ 9 h 34"/>
                  <a:gd name="T46" fmla="*/ 22 w 31"/>
                  <a:gd name="T47" fmla="*/ 17 h 34"/>
                  <a:gd name="T48" fmla="*/ 24 w 31"/>
                  <a:gd name="T49" fmla="*/ 19 h 34"/>
                  <a:gd name="T50" fmla="*/ 25 w 31"/>
                  <a:gd name="T51" fmla="*/ 24 h 34"/>
                  <a:gd name="T52" fmla="*/ 25 w 31"/>
                  <a:gd name="T53" fmla="*/ 27 h 34"/>
                  <a:gd name="T54" fmla="*/ 18 w 31"/>
                  <a:gd name="T55" fmla="*/ 34 h 34"/>
                  <a:gd name="T56" fmla="*/ 9 w 31"/>
                  <a:gd name="T57" fmla="*/ 32 h 34"/>
                  <a:gd name="T58" fmla="*/ 5 w 31"/>
                  <a:gd name="T59" fmla="*/ 30 h 34"/>
                  <a:gd name="T60" fmla="*/ 0 w 31"/>
                  <a:gd name="T61" fmla="*/ 28 h 34"/>
                  <a:gd name="T62" fmla="*/ 5 w 31"/>
                  <a:gd name="T63" fmla="*/ 1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 h="34">
                    <a:moveTo>
                      <a:pt x="5" y="18"/>
                    </a:moveTo>
                    <a:lnTo>
                      <a:pt x="5" y="18"/>
                    </a:lnTo>
                    <a:lnTo>
                      <a:pt x="5" y="22"/>
                    </a:lnTo>
                    <a:lnTo>
                      <a:pt x="6" y="26"/>
                    </a:lnTo>
                    <a:lnTo>
                      <a:pt x="7" y="28"/>
                    </a:lnTo>
                    <a:lnTo>
                      <a:pt x="10" y="30"/>
                    </a:lnTo>
                    <a:lnTo>
                      <a:pt x="10" y="30"/>
                    </a:lnTo>
                    <a:lnTo>
                      <a:pt x="14" y="31"/>
                    </a:lnTo>
                    <a:lnTo>
                      <a:pt x="16" y="30"/>
                    </a:lnTo>
                    <a:lnTo>
                      <a:pt x="18" y="29"/>
                    </a:lnTo>
                    <a:lnTo>
                      <a:pt x="19" y="28"/>
                    </a:lnTo>
                    <a:lnTo>
                      <a:pt x="19" y="28"/>
                    </a:lnTo>
                    <a:lnTo>
                      <a:pt x="19" y="26"/>
                    </a:lnTo>
                    <a:lnTo>
                      <a:pt x="19" y="23"/>
                    </a:lnTo>
                    <a:lnTo>
                      <a:pt x="16" y="20"/>
                    </a:lnTo>
                    <a:lnTo>
                      <a:pt x="13" y="18"/>
                    </a:lnTo>
                    <a:lnTo>
                      <a:pt x="13" y="18"/>
                    </a:lnTo>
                    <a:lnTo>
                      <a:pt x="9" y="14"/>
                    </a:lnTo>
                    <a:lnTo>
                      <a:pt x="7" y="11"/>
                    </a:lnTo>
                    <a:lnTo>
                      <a:pt x="7" y="9"/>
                    </a:lnTo>
                    <a:lnTo>
                      <a:pt x="8" y="6"/>
                    </a:lnTo>
                    <a:lnTo>
                      <a:pt x="8" y="6"/>
                    </a:lnTo>
                    <a:lnTo>
                      <a:pt x="10" y="3"/>
                    </a:lnTo>
                    <a:lnTo>
                      <a:pt x="14" y="1"/>
                    </a:lnTo>
                    <a:lnTo>
                      <a:pt x="17" y="0"/>
                    </a:lnTo>
                    <a:lnTo>
                      <a:pt x="23" y="1"/>
                    </a:lnTo>
                    <a:lnTo>
                      <a:pt x="23" y="1"/>
                    </a:lnTo>
                    <a:lnTo>
                      <a:pt x="27" y="3"/>
                    </a:lnTo>
                    <a:lnTo>
                      <a:pt x="31" y="5"/>
                    </a:lnTo>
                    <a:lnTo>
                      <a:pt x="31" y="5"/>
                    </a:lnTo>
                    <a:lnTo>
                      <a:pt x="30" y="7"/>
                    </a:lnTo>
                    <a:lnTo>
                      <a:pt x="30" y="7"/>
                    </a:lnTo>
                    <a:lnTo>
                      <a:pt x="27" y="13"/>
                    </a:lnTo>
                    <a:lnTo>
                      <a:pt x="26" y="13"/>
                    </a:lnTo>
                    <a:lnTo>
                      <a:pt x="26" y="13"/>
                    </a:lnTo>
                    <a:lnTo>
                      <a:pt x="26" y="9"/>
                    </a:lnTo>
                    <a:lnTo>
                      <a:pt x="25" y="6"/>
                    </a:lnTo>
                    <a:lnTo>
                      <a:pt x="24" y="4"/>
                    </a:lnTo>
                    <a:lnTo>
                      <a:pt x="20" y="3"/>
                    </a:lnTo>
                    <a:lnTo>
                      <a:pt x="20" y="3"/>
                    </a:lnTo>
                    <a:lnTo>
                      <a:pt x="18" y="2"/>
                    </a:lnTo>
                    <a:lnTo>
                      <a:pt x="16" y="2"/>
                    </a:lnTo>
                    <a:lnTo>
                      <a:pt x="14" y="3"/>
                    </a:lnTo>
                    <a:lnTo>
                      <a:pt x="13" y="5"/>
                    </a:lnTo>
                    <a:lnTo>
                      <a:pt x="13" y="5"/>
                    </a:lnTo>
                    <a:lnTo>
                      <a:pt x="13" y="9"/>
                    </a:lnTo>
                    <a:lnTo>
                      <a:pt x="15" y="11"/>
                    </a:lnTo>
                    <a:lnTo>
                      <a:pt x="22" y="17"/>
                    </a:lnTo>
                    <a:lnTo>
                      <a:pt x="22" y="17"/>
                    </a:lnTo>
                    <a:lnTo>
                      <a:pt x="24" y="19"/>
                    </a:lnTo>
                    <a:lnTo>
                      <a:pt x="25" y="21"/>
                    </a:lnTo>
                    <a:lnTo>
                      <a:pt x="25" y="24"/>
                    </a:lnTo>
                    <a:lnTo>
                      <a:pt x="25" y="27"/>
                    </a:lnTo>
                    <a:lnTo>
                      <a:pt x="25" y="27"/>
                    </a:lnTo>
                    <a:lnTo>
                      <a:pt x="23" y="31"/>
                    </a:lnTo>
                    <a:lnTo>
                      <a:pt x="18" y="34"/>
                    </a:lnTo>
                    <a:lnTo>
                      <a:pt x="14" y="34"/>
                    </a:lnTo>
                    <a:lnTo>
                      <a:pt x="9" y="32"/>
                    </a:lnTo>
                    <a:lnTo>
                      <a:pt x="9" y="32"/>
                    </a:lnTo>
                    <a:lnTo>
                      <a:pt x="5" y="30"/>
                    </a:lnTo>
                    <a:lnTo>
                      <a:pt x="0" y="28"/>
                    </a:lnTo>
                    <a:lnTo>
                      <a:pt x="0" y="28"/>
                    </a:lnTo>
                    <a:lnTo>
                      <a:pt x="2" y="18"/>
                    </a:lnTo>
                    <a:lnTo>
                      <a:pt x="5"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72">
                <a:extLst>
                  <a:ext uri="{FF2B5EF4-FFF2-40B4-BE49-F238E27FC236}">
                    <a16:creationId xmlns:a16="http://schemas.microsoft.com/office/drawing/2014/main" id="{CF923BF1-9E03-C447-961E-BA898399CF3B}"/>
                  </a:ext>
                </a:extLst>
              </p:cNvPr>
              <p:cNvSpPr>
                <a:spLocks/>
              </p:cNvSpPr>
              <p:nvPr userDrawn="1"/>
            </p:nvSpPr>
            <p:spPr bwMode="auto">
              <a:xfrm>
                <a:off x="8255000" y="201613"/>
                <a:ext cx="4763" cy="4762"/>
              </a:xfrm>
              <a:custGeom>
                <a:avLst/>
                <a:gdLst>
                  <a:gd name="T0" fmla="*/ 4 w 5"/>
                  <a:gd name="T1" fmla="*/ 0 h 7"/>
                  <a:gd name="T2" fmla="*/ 4 w 5"/>
                  <a:gd name="T3" fmla="*/ 0 h 7"/>
                  <a:gd name="T4" fmla="*/ 5 w 5"/>
                  <a:gd name="T5" fmla="*/ 3 h 7"/>
                  <a:gd name="T6" fmla="*/ 5 w 5"/>
                  <a:gd name="T7" fmla="*/ 5 h 7"/>
                  <a:gd name="T8" fmla="*/ 5 w 5"/>
                  <a:gd name="T9" fmla="*/ 5 h 7"/>
                  <a:gd name="T10" fmla="*/ 3 w 5"/>
                  <a:gd name="T11" fmla="*/ 7 h 7"/>
                  <a:gd name="T12" fmla="*/ 1 w 5"/>
                  <a:gd name="T13" fmla="*/ 6 h 7"/>
                  <a:gd name="T14" fmla="*/ 1 w 5"/>
                  <a:gd name="T15" fmla="*/ 6 h 7"/>
                  <a:gd name="T16" fmla="*/ 0 w 5"/>
                  <a:gd name="T17" fmla="*/ 5 h 7"/>
                  <a:gd name="T18" fmla="*/ 0 w 5"/>
                  <a:gd name="T19" fmla="*/ 3 h 7"/>
                  <a:gd name="T20" fmla="*/ 0 w 5"/>
                  <a:gd name="T21" fmla="*/ 3 h 7"/>
                  <a:gd name="T22" fmla="*/ 1 w 5"/>
                  <a:gd name="T23" fmla="*/ 0 h 7"/>
                  <a:gd name="T24" fmla="*/ 4 w 5"/>
                  <a:gd name="T25"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7">
                    <a:moveTo>
                      <a:pt x="4" y="0"/>
                    </a:moveTo>
                    <a:lnTo>
                      <a:pt x="4" y="0"/>
                    </a:lnTo>
                    <a:lnTo>
                      <a:pt x="5" y="3"/>
                    </a:lnTo>
                    <a:lnTo>
                      <a:pt x="5" y="5"/>
                    </a:lnTo>
                    <a:lnTo>
                      <a:pt x="5" y="5"/>
                    </a:lnTo>
                    <a:lnTo>
                      <a:pt x="3" y="7"/>
                    </a:lnTo>
                    <a:lnTo>
                      <a:pt x="1" y="6"/>
                    </a:lnTo>
                    <a:lnTo>
                      <a:pt x="1" y="6"/>
                    </a:lnTo>
                    <a:lnTo>
                      <a:pt x="0" y="5"/>
                    </a:lnTo>
                    <a:lnTo>
                      <a:pt x="0" y="3"/>
                    </a:lnTo>
                    <a:lnTo>
                      <a:pt x="0" y="3"/>
                    </a:lnTo>
                    <a:lnTo>
                      <a:pt x="1" y="0"/>
                    </a:ln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7" name="Freeform 73">
                <a:extLst>
                  <a:ext uri="{FF2B5EF4-FFF2-40B4-BE49-F238E27FC236}">
                    <a16:creationId xmlns:a16="http://schemas.microsoft.com/office/drawing/2014/main" id="{34AF4EFE-7FF6-6844-B076-D7D8F1800C68}"/>
                  </a:ext>
                </a:extLst>
              </p:cNvPr>
              <p:cNvSpPr>
                <a:spLocks/>
              </p:cNvSpPr>
              <p:nvPr userDrawn="1"/>
            </p:nvSpPr>
            <p:spPr bwMode="auto">
              <a:xfrm>
                <a:off x="8255000" y="201613"/>
                <a:ext cx="4763" cy="4762"/>
              </a:xfrm>
              <a:custGeom>
                <a:avLst/>
                <a:gdLst>
                  <a:gd name="T0" fmla="*/ 4 w 5"/>
                  <a:gd name="T1" fmla="*/ 0 h 7"/>
                  <a:gd name="T2" fmla="*/ 4 w 5"/>
                  <a:gd name="T3" fmla="*/ 0 h 7"/>
                  <a:gd name="T4" fmla="*/ 5 w 5"/>
                  <a:gd name="T5" fmla="*/ 3 h 7"/>
                  <a:gd name="T6" fmla="*/ 5 w 5"/>
                  <a:gd name="T7" fmla="*/ 5 h 7"/>
                  <a:gd name="T8" fmla="*/ 5 w 5"/>
                  <a:gd name="T9" fmla="*/ 5 h 7"/>
                  <a:gd name="T10" fmla="*/ 3 w 5"/>
                  <a:gd name="T11" fmla="*/ 7 h 7"/>
                  <a:gd name="T12" fmla="*/ 1 w 5"/>
                  <a:gd name="T13" fmla="*/ 6 h 7"/>
                  <a:gd name="T14" fmla="*/ 1 w 5"/>
                  <a:gd name="T15" fmla="*/ 6 h 7"/>
                  <a:gd name="T16" fmla="*/ 0 w 5"/>
                  <a:gd name="T17" fmla="*/ 5 h 7"/>
                  <a:gd name="T18" fmla="*/ 0 w 5"/>
                  <a:gd name="T19" fmla="*/ 3 h 7"/>
                  <a:gd name="T20" fmla="*/ 0 w 5"/>
                  <a:gd name="T21" fmla="*/ 3 h 7"/>
                  <a:gd name="T22" fmla="*/ 1 w 5"/>
                  <a:gd name="T23" fmla="*/ 0 h 7"/>
                  <a:gd name="T24" fmla="*/ 4 w 5"/>
                  <a:gd name="T25"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7">
                    <a:moveTo>
                      <a:pt x="4" y="0"/>
                    </a:moveTo>
                    <a:lnTo>
                      <a:pt x="4" y="0"/>
                    </a:lnTo>
                    <a:lnTo>
                      <a:pt x="5" y="3"/>
                    </a:lnTo>
                    <a:lnTo>
                      <a:pt x="5" y="5"/>
                    </a:lnTo>
                    <a:lnTo>
                      <a:pt x="5" y="5"/>
                    </a:lnTo>
                    <a:lnTo>
                      <a:pt x="3" y="7"/>
                    </a:lnTo>
                    <a:lnTo>
                      <a:pt x="1" y="6"/>
                    </a:lnTo>
                    <a:lnTo>
                      <a:pt x="1" y="6"/>
                    </a:lnTo>
                    <a:lnTo>
                      <a:pt x="0" y="5"/>
                    </a:lnTo>
                    <a:lnTo>
                      <a:pt x="0" y="3"/>
                    </a:lnTo>
                    <a:lnTo>
                      <a:pt x="0" y="3"/>
                    </a:lnTo>
                    <a:lnTo>
                      <a:pt x="1" y="0"/>
                    </a:lnTo>
                    <a:lnTo>
                      <a:pt x="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74">
                <a:extLst>
                  <a:ext uri="{FF2B5EF4-FFF2-40B4-BE49-F238E27FC236}">
                    <a16:creationId xmlns:a16="http://schemas.microsoft.com/office/drawing/2014/main" id="{37428D63-9111-2A4B-AFAD-5DC80C934158}"/>
                  </a:ext>
                </a:extLst>
              </p:cNvPr>
              <p:cNvSpPr>
                <a:spLocks/>
              </p:cNvSpPr>
              <p:nvPr userDrawn="1"/>
            </p:nvSpPr>
            <p:spPr bwMode="auto">
              <a:xfrm>
                <a:off x="8262938" y="195263"/>
                <a:ext cx="31750" cy="31750"/>
              </a:xfrm>
              <a:custGeom>
                <a:avLst/>
                <a:gdLst>
                  <a:gd name="T0" fmla="*/ 8 w 40"/>
                  <a:gd name="T1" fmla="*/ 0 h 40"/>
                  <a:gd name="T2" fmla="*/ 21 w 40"/>
                  <a:gd name="T3" fmla="*/ 7 h 40"/>
                  <a:gd name="T4" fmla="*/ 20 w 40"/>
                  <a:gd name="T5" fmla="*/ 10 h 40"/>
                  <a:gd name="T6" fmla="*/ 20 w 40"/>
                  <a:gd name="T7" fmla="*/ 10 h 40"/>
                  <a:gd name="T8" fmla="*/ 17 w 40"/>
                  <a:gd name="T9" fmla="*/ 7 h 40"/>
                  <a:gd name="T10" fmla="*/ 16 w 40"/>
                  <a:gd name="T11" fmla="*/ 9 h 40"/>
                  <a:gd name="T12" fmla="*/ 16 w 40"/>
                  <a:gd name="T13" fmla="*/ 9 h 40"/>
                  <a:gd name="T14" fmla="*/ 7 w 40"/>
                  <a:gd name="T15" fmla="*/ 23 h 40"/>
                  <a:gd name="T16" fmla="*/ 7 w 40"/>
                  <a:gd name="T17" fmla="*/ 23 h 40"/>
                  <a:gd name="T18" fmla="*/ 6 w 40"/>
                  <a:gd name="T19" fmla="*/ 26 h 40"/>
                  <a:gd name="T20" fmla="*/ 4 w 40"/>
                  <a:gd name="T21" fmla="*/ 29 h 40"/>
                  <a:gd name="T22" fmla="*/ 6 w 40"/>
                  <a:gd name="T23" fmla="*/ 32 h 40"/>
                  <a:gd name="T24" fmla="*/ 9 w 40"/>
                  <a:gd name="T25" fmla="*/ 36 h 40"/>
                  <a:gd name="T26" fmla="*/ 9 w 40"/>
                  <a:gd name="T27" fmla="*/ 36 h 40"/>
                  <a:gd name="T28" fmla="*/ 13 w 40"/>
                  <a:gd name="T29" fmla="*/ 38 h 40"/>
                  <a:gd name="T30" fmla="*/ 17 w 40"/>
                  <a:gd name="T31" fmla="*/ 37 h 40"/>
                  <a:gd name="T32" fmla="*/ 20 w 40"/>
                  <a:gd name="T33" fmla="*/ 34 h 40"/>
                  <a:gd name="T34" fmla="*/ 24 w 40"/>
                  <a:gd name="T35" fmla="*/ 29 h 40"/>
                  <a:gd name="T36" fmla="*/ 24 w 40"/>
                  <a:gd name="T37" fmla="*/ 29 h 40"/>
                  <a:gd name="T38" fmla="*/ 30 w 40"/>
                  <a:gd name="T39" fmla="*/ 18 h 40"/>
                  <a:gd name="T40" fmla="*/ 30 w 40"/>
                  <a:gd name="T41" fmla="*/ 18 h 40"/>
                  <a:gd name="T42" fmla="*/ 30 w 40"/>
                  <a:gd name="T43" fmla="*/ 15 h 40"/>
                  <a:gd name="T44" fmla="*/ 26 w 40"/>
                  <a:gd name="T45" fmla="*/ 13 h 40"/>
                  <a:gd name="T46" fmla="*/ 27 w 40"/>
                  <a:gd name="T47" fmla="*/ 11 h 40"/>
                  <a:gd name="T48" fmla="*/ 40 w 40"/>
                  <a:gd name="T49" fmla="*/ 18 h 40"/>
                  <a:gd name="T50" fmla="*/ 38 w 40"/>
                  <a:gd name="T51" fmla="*/ 20 h 40"/>
                  <a:gd name="T52" fmla="*/ 38 w 40"/>
                  <a:gd name="T53" fmla="*/ 20 h 40"/>
                  <a:gd name="T54" fmla="*/ 34 w 40"/>
                  <a:gd name="T55" fmla="*/ 18 h 40"/>
                  <a:gd name="T56" fmla="*/ 33 w 40"/>
                  <a:gd name="T57" fmla="*/ 19 h 40"/>
                  <a:gd name="T58" fmla="*/ 33 w 40"/>
                  <a:gd name="T59" fmla="*/ 19 h 40"/>
                  <a:gd name="T60" fmla="*/ 25 w 40"/>
                  <a:gd name="T61" fmla="*/ 32 h 40"/>
                  <a:gd name="T62" fmla="*/ 25 w 40"/>
                  <a:gd name="T63" fmla="*/ 32 h 40"/>
                  <a:gd name="T64" fmla="*/ 21 w 40"/>
                  <a:gd name="T65" fmla="*/ 36 h 40"/>
                  <a:gd name="T66" fmla="*/ 18 w 40"/>
                  <a:gd name="T67" fmla="*/ 39 h 40"/>
                  <a:gd name="T68" fmla="*/ 16 w 40"/>
                  <a:gd name="T69" fmla="*/ 40 h 40"/>
                  <a:gd name="T70" fmla="*/ 13 w 40"/>
                  <a:gd name="T71" fmla="*/ 40 h 40"/>
                  <a:gd name="T72" fmla="*/ 10 w 40"/>
                  <a:gd name="T73" fmla="*/ 39 h 40"/>
                  <a:gd name="T74" fmla="*/ 7 w 40"/>
                  <a:gd name="T75" fmla="*/ 38 h 40"/>
                  <a:gd name="T76" fmla="*/ 7 w 40"/>
                  <a:gd name="T77" fmla="*/ 38 h 40"/>
                  <a:gd name="T78" fmla="*/ 2 w 40"/>
                  <a:gd name="T79" fmla="*/ 35 h 40"/>
                  <a:gd name="T80" fmla="*/ 0 w 40"/>
                  <a:gd name="T81" fmla="*/ 30 h 40"/>
                  <a:gd name="T82" fmla="*/ 0 w 40"/>
                  <a:gd name="T83" fmla="*/ 26 h 40"/>
                  <a:gd name="T84" fmla="*/ 2 w 40"/>
                  <a:gd name="T85" fmla="*/ 20 h 40"/>
                  <a:gd name="T86" fmla="*/ 2 w 40"/>
                  <a:gd name="T87" fmla="*/ 20 h 40"/>
                  <a:gd name="T88" fmla="*/ 10 w 40"/>
                  <a:gd name="T89" fmla="*/ 5 h 40"/>
                  <a:gd name="T90" fmla="*/ 10 w 40"/>
                  <a:gd name="T91" fmla="*/ 5 h 40"/>
                  <a:gd name="T92" fmla="*/ 10 w 40"/>
                  <a:gd name="T93" fmla="*/ 4 h 40"/>
                  <a:gd name="T94" fmla="*/ 7 w 40"/>
                  <a:gd name="T95" fmla="*/ 2 h 40"/>
                  <a:gd name="T96" fmla="*/ 8 w 40"/>
                  <a:gd name="T9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 h="40">
                    <a:moveTo>
                      <a:pt x="8" y="0"/>
                    </a:moveTo>
                    <a:lnTo>
                      <a:pt x="21" y="7"/>
                    </a:lnTo>
                    <a:lnTo>
                      <a:pt x="20" y="10"/>
                    </a:lnTo>
                    <a:lnTo>
                      <a:pt x="20" y="10"/>
                    </a:lnTo>
                    <a:lnTo>
                      <a:pt x="17" y="7"/>
                    </a:lnTo>
                    <a:lnTo>
                      <a:pt x="16" y="9"/>
                    </a:lnTo>
                    <a:lnTo>
                      <a:pt x="16" y="9"/>
                    </a:lnTo>
                    <a:lnTo>
                      <a:pt x="7" y="23"/>
                    </a:lnTo>
                    <a:lnTo>
                      <a:pt x="7" y="23"/>
                    </a:lnTo>
                    <a:lnTo>
                      <a:pt x="6" y="26"/>
                    </a:lnTo>
                    <a:lnTo>
                      <a:pt x="4" y="29"/>
                    </a:lnTo>
                    <a:lnTo>
                      <a:pt x="6" y="32"/>
                    </a:lnTo>
                    <a:lnTo>
                      <a:pt x="9" y="36"/>
                    </a:lnTo>
                    <a:lnTo>
                      <a:pt x="9" y="36"/>
                    </a:lnTo>
                    <a:lnTo>
                      <a:pt x="13" y="38"/>
                    </a:lnTo>
                    <a:lnTo>
                      <a:pt x="17" y="37"/>
                    </a:lnTo>
                    <a:lnTo>
                      <a:pt x="20" y="34"/>
                    </a:lnTo>
                    <a:lnTo>
                      <a:pt x="24" y="29"/>
                    </a:lnTo>
                    <a:lnTo>
                      <a:pt x="24" y="29"/>
                    </a:lnTo>
                    <a:lnTo>
                      <a:pt x="30" y="18"/>
                    </a:lnTo>
                    <a:lnTo>
                      <a:pt x="30" y="18"/>
                    </a:lnTo>
                    <a:lnTo>
                      <a:pt x="30" y="15"/>
                    </a:lnTo>
                    <a:lnTo>
                      <a:pt x="26" y="13"/>
                    </a:lnTo>
                    <a:lnTo>
                      <a:pt x="27" y="11"/>
                    </a:lnTo>
                    <a:lnTo>
                      <a:pt x="40" y="18"/>
                    </a:lnTo>
                    <a:lnTo>
                      <a:pt x="38" y="20"/>
                    </a:lnTo>
                    <a:lnTo>
                      <a:pt x="38" y="20"/>
                    </a:lnTo>
                    <a:lnTo>
                      <a:pt x="34" y="18"/>
                    </a:lnTo>
                    <a:lnTo>
                      <a:pt x="33" y="19"/>
                    </a:lnTo>
                    <a:lnTo>
                      <a:pt x="33" y="19"/>
                    </a:lnTo>
                    <a:lnTo>
                      <a:pt x="25" y="32"/>
                    </a:lnTo>
                    <a:lnTo>
                      <a:pt x="25" y="32"/>
                    </a:lnTo>
                    <a:lnTo>
                      <a:pt x="21" y="36"/>
                    </a:lnTo>
                    <a:lnTo>
                      <a:pt x="18" y="39"/>
                    </a:lnTo>
                    <a:lnTo>
                      <a:pt x="16" y="40"/>
                    </a:lnTo>
                    <a:lnTo>
                      <a:pt x="13" y="40"/>
                    </a:lnTo>
                    <a:lnTo>
                      <a:pt x="10" y="39"/>
                    </a:lnTo>
                    <a:lnTo>
                      <a:pt x="7" y="38"/>
                    </a:lnTo>
                    <a:lnTo>
                      <a:pt x="7" y="38"/>
                    </a:lnTo>
                    <a:lnTo>
                      <a:pt x="2" y="35"/>
                    </a:lnTo>
                    <a:lnTo>
                      <a:pt x="0" y="30"/>
                    </a:lnTo>
                    <a:lnTo>
                      <a:pt x="0" y="26"/>
                    </a:lnTo>
                    <a:lnTo>
                      <a:pt x="2" y="20"/>
                    </a:lnTo>
                    <a:lnTo>
                      <a:pt x="2" y="20"/>
                    </a:lnTo>
                    <a:lnTo>
                      <a:pt x="10" y="5"/>
                    </a:lnTo>
                    <a:lnTo>
                      <a:pt x="10" y="5"/>
                    </a:lnTo>
                    <a:lnTo>
                      <a:pt x="10" y="4"/>
                    </a:lnTo>
                    <a:lnTo>
                      <a:pt x="7" y="2"/>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75">
                <a:extLst>
                  <a:ext uri="{FF2B5EF4-FFF2-40B4-BE49-F238E27FC236}">
                    <a16:creationId xmlns:a16="http://schemas.microsoft.com/office/drawing/2014/main" id="{43EB1004-D34F-754E-A66F-905967FCF84C}"/>
                  </a:ext>
                </a:extLst>
              </p:cNvPr>
              <p:cNvSpPr>
                <a:spLocks/>
              </p:cNvSpPr>
              <p:nvPr userDrawn="1"/>
            </p:nvSpPr>
            <p:spPr bwMode="auto">
              <a:xfrm>
                <a:off x="8283575" y="215900"/>
                <a:ext cx="28575" cy="25400"/>
              </a:xfrm>
              <a:custGeom>
                <a:avLst/>
                <a:gdLst>
                  <a:gd name="T0" fmla="*/ 7 w 35"/>
                  <a:gd name="T1" fmla="*/ 14 h 32"/>
                  <a:gd name="T2" fmla="*/ 7 w 35"/>
                  <a:gd name="T3" fmla="*/ 14 h 32"/>
                  <a:gd name="T4" fmla="*/ 6 w 35"/>
                  <a:gd name="T5" fmla="*/ 19 h 32"/>
                  <a:gd name="T6" fmla="*/ 6 w 35"/>
                  <a:gd name="T7" fmla="*/ 22 h 32"/>
                  <a:gd name="T8" fmla="*/ 7 w 35"/>
                  <a:gd name="T9" fmla="*/ 25 h 32"/>
                  <a:gd name="T10" fmla="*/ 9 w 35"/>
                  <a:gd name="T11" fmla="*/ 28 h 32"/>
                  <a:gd name="T12" fmla="*/ 9 w 35"/>
                  <a:gd name="T13" fmla="*/ 28 h 32"/>
                  <a:gd name="T14" fmla="*/ 11 w 35"/>
                  <a:gd name="T15" fmla="*/ 29 h 32"/>
                  <a:gd name="T16" fmla="*/ 15 w 35"/>
                  <a:gd name="T17" fmla="*/ 29 h 32"/>
                  <a:gd name="T18" fmla="*/ 17 w 35"/>
                  <a:gd name="T19" fmla="*/ 29 h 32"/>
                  <a:gd name="T20" fmla="*/ 18 w 35"/>
                  <a:gd name="T21" fmla="*/ 28 h 32"/>
                  <a:gd name="T22" fmla="*/ 18 w 35"/>
                  <a:gd name="T23" fmla="*/ 28 h 32"/>
                  <a:gd name="T24" fmla="*/ 19 w 35"/>
                  <a:gd name="T25" fmla="*/ 26 h 32"/>
                  <a:gd name="T26" fmla="*/ 19 w 35"/>
                  <a:gd name="T27" fmla="*/ 23 h 32"/>
                  <a:gd name="T28" fmla="*/ 17 w 35"/>
                  <a:gd name="T29" fmla="*/ 20 h 32"/>
                  <a:gd name="T30" fmla="*/ 15 w 35"/>
                  <a:gd name="T31" fmla="*/ 17 h 32"/>
                  <a:gd name="T32" fmla="*/ 15 w 35"/>
                  <a:gd name="T33" fmla="*/ 17 h 32"/>
                  <a:gd name="T34" fmla="*/ 12 w 35"/>
                  <a:gd name="T35" fmla="*/ 12 h 32"/>
                  <a:gd name="T36" fmla="*/ 11 w 35"/>
                  <a:gd name="T37" fmla="*/ 9 h 32"/>
                  <a:gd name="T38" fmla="*/ 11 w 35"/>
                  <a:gd name="T39" fmla="*/ 6 h 32"/>
                  <a:gd name="T40" fmla="*/ 12 w 35"/>
                  <a:gd name="T41" fmla="*/ 4 h 32"/>
                  <a:gd name="T42" fmla="*/ 12 w 35"/>
                  <a:gd name="T43" fmla="*/ 4 h 32"/>
                  <a:gd name="T44" fmla="*/ 16 w 35"/>
                  <a:gd name="T45" fmla="*/ 1 h 32"/>
                  <a:gd name="T46" fmla="*/ 20 w 35"/>
                  <a:gd name="T47" fmla="*/ 0 h 32"/>
                  <a:gd name="T48" fmla="*/ 25 w 35"/>
                  <a:gd name="T49" fmla="*/ 1 h 32"/>
                  <a:gd name="T50" fmla="*/ 28 w 35"/>
                  <a:gd name="T51" fmla="*/ 3 h 32"/>
                  <a:gd name="T52" fmla="*/ 28 w 35"/>
                  <a:gd name="T53" fmla="*/ 3 h 32"/>
                  <a:gd name="T54" fmla="*/ 35 w 35"/>
                  <a:gd name="T55" fmla="*/ 9 h 32"/>
                  <a:gd name="T56" fmla="*/ 35 w 35"/>
                  <a:gd name="T57" fmla="*/ 9 h 32"/>
                  <a:gd name="T58" fmla="*/ 34 w 35"/>
                  <a:gd name="T59" fmla="*/ 11 h 32"/>
                  <a:gd name="T60" fmla="*/ 34 w 35"/>
                  <a:gd name="T61" fmla="*/ 11 h 32"/>
                  <a:gd name="T62" fmla="*/ 30 w 35"/>
                  <a:gd name="T63" fmla="*/ 17 h 32"/>
                  <a:gd name="T64" fmla="*/ 28 w 35"/>
                  <a:gd name="T65" fmla="*/ 15 h 32"/>
                  <a:gd name="T66" fmla="*/ 28 w 35"/>
                  <a:gd name="T67" fmla="*/ 15 h 32"/>
                  <a:gd name="T68" fmla="*/ 30 w 35"/>
                  <a:gd name="T69" fmla="*/ 12 h 32"/>
                  <a:gd name="T70" fmla="*/ 30 w 35"/>
                  <a:gd name="T71" fmla="*/ 9 h 32"/>
                  <a:gd name="T72" fmla="*/ 29 w 35"/>
                  <a:gd name="T73" fmla="*/ 6 h 32"/>
                  <a:gd name="T74" fmla="*/ 27 w 35"/>
                  <a:gd name="T75" fmla="*/ 4 h 32"/>
                  <a:gd name="T76" fmla="*/ 27 w 35"/>
                  <a:gd name="T77" fmla="*/ 4 h 32"/>
                  <a:gd name="T78" fmla="*/ 24 w 35"/>
                  <a:gd name="T79" fmla="*/ 3 h 32"/>
                  <a:gd name="T80" fmla="*/ 21 w 35"/>
                  <a:gd name="T81" fmla="*/ 2 h 32"/>
                  <a:gd name="T82" fmla="*/ 19 w 35"/>
                  <a:gd name="T83" fmla="*/ 3 h 32"/>
                  <a:gd name="T84" fmla="*/ 18 w 35"/>
                  <a:gd name="T85" fmla="*/ 4 h 32"/>
                  <a:gd name="T86" fmla="*/ 18 w 35"/>
                  <a:gd name="T87" fmla="*/ 4 h 32"/>
                  <a:gd name="T88" fmla="*/ 17 w 35"/>
                  <a:gd name="T89" fmla="*/ 6 h 32"/>
                  <a:gd name="T90" fmla="*/ 18 w 35"/>
                  <a:gd name="T91" fmla="*/ 11 h 32"/>
                  <a:gd name="T92" fmla="*/ 23 w 35"/>
                  <a:gd name="T93" fmla="*/ 18 h 32"/>
                  <a:gd name="T94" fmla="*/ 23 w 35"/>
                  <a:gd name="T95" fmla="*/ 18 h 32"/>
                  <a:gd name="T96" fmla="*/ 25 w 35"/>
                  <a:gd name="T97" fmla="*/ 21 h 32"/>
                  <a:gd name="T98" fmla="*/ 26 w 35"/>
                  <a:gd name="T99" fmla="*/ 23 h 32"/>
                  <a:gd name="T100" fmla="*/ 25 w 35"/>
                  <a:gd name="T101" fmla="*/ 26 h 32"/>
                  <a:gd name="T102" fmla="*/ 24 w 35"/>
                  <a:gd name="T103" fmla="*/ 29 h 32"/>
                  <a:gd name="T104" fmla="*/ 24 w 35"/>
                  <a:gd name="T105" fmla="*/ 29 h 32"/>
                  <a:gd name="T106" fmla="*/ 20 w 35"/>
                  <a:gd name="T107" fmla="*/ 31 h 32"/>
                  <a:gd name="T108" fmla="*/ 16 w 35"/>
                  <a:gd name="T109" fmla="*/ 32 h 32"/>
                  <a:gd name="T110" fmla="*/ 12 w 35"/>
                  <a:gd name="T111" fmla="*/ 31 h 32"/>
                  <a:gd name="T112" fmla="*/ 7 w 35"/>
                  <a:gd name="T113" fmla="*/ 29 h 32"/>
                  <a:gd name="T114" fmla="*/ 7 w 35"/>
                  <a:gd name="T115" fmla="*/ 29 h 32"/>
                  <a:gd name="T116" fmla="*/ 3 w 35"/>
                  <a:gd name="T117" fmla="*/ 26 h 32"/>
                  <a:gd name="T118" fmla="*/ 0 w 35"/>
                  <a:gd name="T119" fmla="*/ 22 h 32"/>
                  <a:gd name="T120" fmla="*/ 0 w 35"/>
                  <a:gd name="T121" fmla="*/ 22 h 32"/>
                  <a:gd name="T122" fmla="*/ 4 w 35"/>
                  <a:gd name="T123" fmla="*/ 13 h 32"/>
                  <a:gd name="T124" fmla="*/ 7 w 35"/>
                  <a:gd name="T125" fmla="*/ 1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 h="32">
                    <a:moveTo>
                      <a:pt x="7" y="14"/>
                    </a:moveTo>
                    <a:lnTo>
                      <a:pt x="7" y="14"/>
                    </a:lnTo>
                    <a:lnTo>
                      <a:pt x="6" y="19"/>
                    </a:lnTo>
                    <a:lnTo>
                      <a:pt x="6" y="22"/>
                    </a:lnTo>
                    <a:lnTo>
                      <a:pt x="7" y="25"/>
                    </a:lnTo>
                    <a:lnTo>
                      <a:pt x="9" y="28"/>
                    </a:lnTo>
                    <a:lnTo>
                      <a:pt x="9" y="28"/>
                    </a:lnTo>
                    <a:lnTo>
                      <a:pt x="11" y="29"/>
                    </a:lnTo>
                    <a:lnTo>
                      <a:pt x="15" y="29"/>
                    </a:lnTo>
                    <a:lnTo>
                      <a:pt x="17" y="29"/>
                    </a:lnTo>
                    <a:lnTo>
                      <a:pt x="18" y="28"/>
                    </a:lnTo>
                    <a:lnTo>
                      <a:pt x="18" y="28"/>
                    </a:lnTo>
                    <a:lnTo>
                      <a:pt x="19" y="26"/>
                    </a:lnTo>
                    <a:lnTo>
                      <a:pt x="19" y="23"/>
                    </a:lnTo>
                    <a:lnTo>
                      <a:pt x="17" y="20"/>
                    </a:lnTo>
                    <a:lnTo>
                      <a:pt x="15" y="17"/>
                    </a:lnTo>
                    <a:lnTo>
                      <a:pt x="15" y="17"/>
                    </a:lnTo>
                    <a:lnTo>
                      <a:pt x="12" y="12"/>
                    </a:lnTo>
                    <a:lnTo>
                      <a:pt x="11" y="9"/>
                    </a:lnTo>
                    <a:lnTo>
                      <a:pt x="11" y="6"/>
                    </a:lnTo>
                    <a:lnTo>
                      <a:pt x="12" y="4"/>
                    </a:lnTo>
                    <a:lnTo>
                      <a:pt x="12" y="4"/>
                    </a:lnTo>
                    <a:lnTo>
                      <a:pt x="16" y="1"/>
                    </a:lnTo>
                    <a:lnTo>
                      <a:pt x="20" y="0"/>
                    </a:lnTo>
                    <a:lnTo>
                      <a:pt x="25" y="1"/>
                    </a:lnTo>
                    <a:lnTo>
                      <a:pt x="28" y="3"/>
                    </a:lnTo>
                    <a:lnTo>
                      <a:pt x="28" y="3"/>
                    </a:lnTo>
                    <a:lnTo>
                      <a:pt x="35" y="9"/>
                    </a:lnTo>
                    <a:lnTo>
                      <a:pt x="35" y="9"/>
                    </a:lnTo>
                    <a:lnTo>
                      <a:pt x="34" y="11"/>
                    </a:lnTo>
                    <a:lnTo>
                      <a:pt x="34" y="11"/>
                    </a:lnTo>
                    <a:lnTo>
                      <a:pt x="30" y="17"/>
                    </a:lnTo>
                    <a:lnTo>
                      <a:pt x="28" y="15"/>
                    </a:lnTo>
                    <a:lnTo>
                      <a:pt x="28" y="15"/>
                    </a:lnTo>
                    <a:lnTo>
                      <a:pt x="30" y="12"/>
                    </a:lnTo>
                    <a:lnTo>
                      <a:pt x="30" y="9"/>
                    </a:lnTo>
                    <a:lnTo>
                      <a:pt x="29" y="6"/>
                    </a:lnTo>
                    <a:lnTo>
                      <a:pt x="27" y="4"/>
                    </a:lnTo>
                    <a:lnTo>
                      <a:pt x="27" y="4"/>
                    </a:lnTo>
                    <a:lnTo>
                      <a:pt x="24" y="3"/>
                    </a:lnTo>
                    <a:lnTo>
                      <a:pt x="21" y="2"/>
                    </a:lnTo>
                    <a:lnTo>
                      <a:pt x="19" y="3"/>
                    </a:lnTo>
                    <a:lnTo>
                      <a:pt x="18" y="4"/>
                    </a:lnTo>
                    <a:lnTo>
                      <a:pt x="18" y="4"/>
                    </a:lnTo>
                    <a:lnTo>
                      <a:pt x="17" y="6"/>
                    </a:lnTo>
                    <a:lnTo>
                      <a:pt x="18" y="11"/>
                    </a:lnTo>
                    <a:lnTo>
                      <a:pt x="23" y="18"/>
                    </a:lnTo>
                    <a:lnTo>
                      <a:pt x="23" y="18"/>
                    </a:lnTo>
                    <a:lnTo>
                      <a:pt x="25" y="21"/>
                    </a:lnTo>
                    <a:lnTo>
                      <a:pt x="26" y="23"/>
                    </a:lnTo>
                    <a:lnTo>
                      <a:pt x="25" y="26"/>
                    </a:lnTo>
                    <a:lnTo>
                      <a:pt x="24" y="29"/>
                    </a:lnTo>
                    <a:lnTo>
                      <a:pt x="24" y="29"/>
                    </a:lnTo>
                    <a:lnTo>
                      <a:pt x="20" y="31"/>
                    </a:lnTo>
                    <a:lnTo>
                      <a:pt x="16" y="32"/>
                    </a:lnTo>
                    <a:lnTo>
                      <a:pt x="12" y="31"/>
                    </a:lnTo>
                    <a:lnTo>
                      <a:pt x="7" y="29"/>
                    </a:lnTo>
                    <a:lnTo>
                      <a:pt x="7" y="29"/>
                    </a:lnTo>
                    <a:lnTo>
                      <a:pt x="3" y="26"/>
                    </a:lnTo>
                    <a:lnTo>
                      <a:pt x="0" y="22"/>
                    </a:lnTo>
                    <a:lnTo>
                      <a:pt x="0" y="22"/>
                    </a:lnTo>
                    <a:lnTo>
                      <a:pt x="4" y="13"/>
                    </a:lnTo>
                    <a:lnTo>
                      <a:pt x="7"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 name="Freeform 76">
                <a:extLst>
                  <a:ext uri="{FF2B5EF4-FFF2-40B4-BE49-F238E27FC236}">
                    <a16:creationId xmlns:a16="http://schemas.microsoft.com/office/drawing/2014/main" id="{82DCD71C-CCA5-CF47-BB47-AD714D8C8B4B}"/>
                  </a:ext>
                </a:extLst>
              </p:cNvPr>
              <p:cNvSpPr>
                <a:spLocks noEditPoints="1"/>
              </p:cNvSpPr>
              <p:nvPr userDrawn="1"/>
            </p:nvSpPr>
            <p:spPr bwMode="auto">
              <a:xfrm>
                <a:off x="8301038" y="234950"/>
                <a:ext cx="28575" cy="28575"/>
              </a:xfrm>
              <a:custGeom>
                <a:avLst/>
                <a:gdLst>
                  <a:gd name="T0" fmla="*/ 24 w 37"/>
                  <a:gd name="T1" fmla="*/ 19 h 38"/>
                  <a:gd name="T2" fmla="*/ 24 w 37"/>
                  <a:gd name="T3" fmla="*/ 19 h 38"/>
                  <a:gd name="T4" fmla="*/ 24 w 37"/>
                  <a:gd name="T5" fmla="*/ 19 h 38"/>
                  <a:gd name="T6" fmla="*/ 24 w 37"/>
                  <a:gd name="T7" fmla="*/ 19 h 38"/>
                  <a:gd name="T8" fmla="*/ 25 w 37"/>
                  <a:gd name="T9" fmla="*/ 17 h 38"/>
                  <a:gd name="T10" fmla="*/ 30 w 37"/>
                  <a:gd name="T11" fmla="*/ 6 h 38"/>
                  <a:gd name="T12" fmla="*/ 17 w 37"/>
                  <a:gd name="T13" fmla="*/ 12 h 38"/>
                  <a:gd name="T14" fmla="*/ 17 w 37"/>
                  <a:gd name="T15" fmla="*/ 12 h 38"/>
                  <a:gd name="T16" fmla="*/ 17 w 37"/>
                  <a:gd name="T17" fmla="*/ 12 h 38"/>
                  <a:gd name="T18" fmla="*/ 17 w 37"/>
                  <a:gd name="T19" fmla="*/ 12 h 38"/>
                  <a:gd name="T20" fmla="*/ 17 w 37"/>
                  <a:gd name="T21" fmla="*/ 12 h 38"/>
                  <a:gd name="T22" fmla="*/ 24 w 37"/>
                  <a:gd name="T23" fmla="*/ 19 h 38"/>
                  <a:gd name="T24" fmla="*/ 1 w 37"/>
                  <a:gd name="T25" fmla="*/ 13 h 38"/>
                  <a:gd name="T26" fmla="*/ 1 w 37"/>
                  <a:gd name="T27" fmla="*/ 13 h 38"/>
                  <a:gd name="T28" fmla="*/ 3 w 37"/>
                  <a:gd name="T29" fmla="*/ 14 h 38"/>
                  <a:gd name="T30" fmla="*/ 5 w 37"/>
                  <a:gd name="T31" fmla="*/ 14 h 38"/>
                  <a:gd name="T32" fmla="*/ 9 w 37"/>
                  <a:gd name="T33" fmla="*/ 13 h 38"/>
                  <a:gd name="T34" fmla="*/ 29 w 37"/>
                  <a:gd name="T35" fmla="*/ 4 h 38"/>
                  <a:gd name="T36" fmla="*/ 29 w 37"/>
                  <a:gd name="T37" fmla="*/ 4 h 38"/>
                  <a:gd name="T38" fmla="*/ 34 w 37"/>
                  <a:gd name="T39" fmla="*/ 0 h 38"/>
                  <a:gd name="T40" fmla="*/ 37 w 37"/>
                  <a:gd name="T41" fmla="*/ 2 h 38"/>
                  <a:gd name="T42" fmla="*/ 37 w 37"/>
                  <a:gd name="T43" fmla="*/ 2 h 38"/>
                  <a:gd name="T44" fmla="*/ 34 w 37"/>
                  <a:gd name="T45" fmla="*/ 7 h 38"/>
                  <a:gd name="T46" fmla="*/ 25 w 37"/>
                  <a:gd name="T47" fmla="*/ 30 h 38"/>
                  <a:gd name="T48" fmla="*/ 25 w 37"/>
                  <a:gd name="T49" fmla="*/ 30 h 38"/>
                  <a:gd name="T50" fmla="*/ 25 w 37"/>
                  <a:gd name="T51" fmla="*/ 33 h 38"/>
                  <a:gd name="T52" fmla="*/ 27 w 37"/>
                  <a:gd name="T53" fmla="*/ 37 h 38"/>
                  <a:gd name="T54" fmla="*/ 25 w 37"/>
                  <a:gd name="T55" fmla="*/ 38 h 38"/>
                  <a:gd name="T56" fmla="*/ 14 w 37"/>
                  <a:gd name="T57" fmla="*/ 28 h 38"/>
                  <a:gd name="T58" fmla="*/ 15 w 37"/>
                  <a:gd name="T59" fmla="*/ 25 h 38"/>
                  <a:gd name="T60" fmla="*/ 15 w 37"/>
                  <a:gd name="T61" fmla="*/ 25 h 38"/>
                  <a:gd name="T62" fmla="*/ 18 w 37"/>
                  <a:gd name="T63" fmla="*/ 29 h 38"/>
                  <a:gd name="T64" fmla="*/ 21 w 37"/>
                  <a:gd name="T65" fmla="*/ 28 h 38"/>
                  <a:gd name="T66" fmla="*/ 21 w 37"/>
                  <a:gd name="T67" fmla="*/ 28 h 38"/>
                  <a:gd name="T68" fmla="*/ 23 w 37"/>
                  <a:gd name="T69" fmla="*/ 21 h 38"/>
                  <a:gd name="T70" fmla="*/ 23 w 37"/>
                  <a:gd name="T71" fmla="*/ 21 h 38"/>
                  <a:gd name="T72" fmla="*/ 23 w 37"/>
                  <a:gd name="T73" fmla="*/ 21 h 38"/>
                  <a:gd name="T74" fmla="*/ 23 w 37"/>
                  <a:gd name="T75" fmla="*/ 21 h 38"/>
                  <a:gd name="T76" fmla="*/ 17 w 37"/>
                  <a:gd name="T77" fmla="*/ 15 h 38"/>
                  <a:gd name="T78" fmla="*/ 17 w 37"/>
                  <a:gd name="T79" fmla="*/ 15 h 38"/>
                  <a:gd name="T80" fmla="*/ 15 w 37"/>
                  <a:gd name="T81" fmla="*/ 13 h 38"/>
                  <a:gd name="T82" fmla="*/ 14 w 37"/>
                  <a:gd name="T83" fmla="*/ 14 h 38"/>
                  <a:gd name="T84" fmla="*/ 14 w 37"/>
                  <a:gd name="T85" fmla="*/ 14 h 38"/>
                  <a:gd name="T86" fmla="*/ 8 w 37"/>
                  <a:gd name="T87" fmla="*/ 16 h 38"/>
                  <a:gd name="T88" fmla="*/ 8 w 37"/>
                  <a:gd name="T89" fmla="*/ 16 h 38"/>
                  <a:gd name="T90" fmla="*/ 8 w 37"/>
                  <a:gd name="T91" fmla="*/ 19 h 38"/>
                  <a:gd name="T92" fmla="*/ 10 w 37"/>
                  <a:gd name="T93" fmla="*/ 22 h 38"/>
                  <a:gd name="T94" fmla="*/ 9 w 37"/>
                  <a:gd name="T95" fmla="*/ 23 h 38"/>
                  <a:gd name="T96" fmla="*/ 0 w 37"/>
                  <a:gd name="T97" fmla="*/ 14 h 38"/>
                  <a:gd name="T98" fmla="*/ 1 w 37"/>
                  <a:gd name="T99" fmla="*/ 1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7" h="38">
                    <a:moveTo>
                      <a:pt x="24" y="19"/>
                    </a:moveTo>
                    <a:lnTo>
                      <a:pt x="24" y="19"/>
                    </a:lnTo>
                    <a:lnTo>
                      <a:pt x="24" y="19"/>
                    </a:lnTo>
                    <a:lnTo>
                      <a:pt x="24" y="19"/>
                    </a:lnTo>
                    <a:lnTo>
                      <a:pt x="25" y="17"/>
                    </a:lnTo>
                    <a:lnTo>
                      <a:pt x="30" y="6"/>
                    </a:lnTo>
                    <a:lnTo>
                      <a:pt x="17" y="12"/>
                    </a:lnTo>
                    <a:lnTo>
                      <a:pt x="17" y="12"/>
                    </a:lnTo>
                    <a:lnTo>
                      <a:pt x="17" y="12"/>
                    </a:lnTo>
                    <a:lnTo>
                      <a:pt x="17" y="12"/>
                    </a:lnTo>
                    <a:lnTo>
                      <a:pt x="17" y="12"/>
                    </a:lnTo>
                    <a:lnTo>
                      <a:pt x="24" y="19"/>
                    </a:lnTo>
                    <a:close/>
                    <a:moveTo>
                      <a:pt x="1" y="13"/>
                    </a:moveTo>
                    <a:lnTo>
                      <a:pt x="1" y="13"/>
                    </a:lnTo>
                    <a:lnTo>
                      <a:pt x="3" y="14"/>
                    </a:lnTo>
                    <a:lnTo>
                      <a:pt x="5" y="14"/>
                    </a:lnTo>
                    <a:lnTo>
                      <a:pt x="9" y="13"/>
                    </a:lnTo>
                    <a:lnTo>
                      <a:pt x="29" y="4"/>
                    </a:lnTo>
                    <a:lnTo>
                      <a:pt x="29" y="4"/>
                    </a:lnTo>
                    <a:lnTo>
                      <a:pt x="34" y="0"/>
                    </a:lnTo>
                    <a:lnTo>
                      <a:pt x="37" y="2"/>
                    </a:lnTo>
                    <a:lnTo>
                      <a:pt x="37" y="2"/>
                    </a:lnTo>
                    <a:lnTo>
                      <a:pt x="34" y="7"/>
                    </a:lnTo>
                    <a:lnTo>
                      <a:pt x="25" y="30"/>
                    </a:lnTo>
                    <a:lnTo>
                      <a:pt x="25" y="30"/>
                    </a:lnTo>
                    <a:lnTo>
                      <a:pt x="25" y="33"/>
                    </a:lnTo>
                    <a:lnTo>
                      <a:pt x="27" y="37"/>
                    </a:lnTo>
                    <a:lnTo>
                      <a:pt x="25" y="38"/>
                    </a:lnTo>
                    <a:lnTo>
                      <a:pt x="14" y="28"/>
                    </a:lnTo>
                    <a:lnTo>
                      <a:pt x="15" y="25"/>
                    </a:lnTo>
                    <a:lnTo>
                      <a:pt x="15" y="25"/>
                    </a:lnTo>
                    <a:lnTo>
                      <a:pt x="18" y="29"/>
                    </a:lnTo>
                    <a:lnTo>
                      <a:pt x="21" y="28"/>
                    </a:lnTo>
                    <a:lnTo>
                      <a:pt x="21" y="28"/>
                    </a:lnTo>
                    <a:lnTo>
                      <a:pt x="23" y="21"/>
                    </a:lnTo>
                    <a:lnTo>
                      <a:pt x="23" y="21"/>
                    </a:lnTo>
                    <a:lnTo>
                      <a:pt x="23" y="21"/>
                    </a:lnTo>
                    <a:lnTo>
                      <a:pt x="23" y="21"/>
                    </a:lnTo>
                    <a:lnTo>
                      <a:pt x="17" y="15"/>
                    </a:lnTo>
                    <a:lnTo>
                      <a:pt x="17" y="15"/>
                    </a:lnTo>
                    <a:lnTo>
                      <a:pt x="15" y="13"/>
                    </a:lnTo>
                    <a:lnTo>
                      <a:pt x="14" y="14"/>
                    </a:lnTo>
                    <a:lnTo>
                      <a:pt x="14" y="14"/>
                    </a:lnTo>
                    <a:lnTo>
                      <a:pt x="8" y="16"/>
                    </a:lnTo>
                    <a:lnTo>
                      <a:pt x="8" y="16"/>
                    </a:lnTo>
                    <a:lnTo>
                      <a:pt x="8" y="19"/>
                    </a:lnTo>
                    <a:lnTo>
                      <a:pt x="10" y="22"/>
                    </a:lnTo>
                    <a:lnTo>
                      <a:pt x="9" y="23"/>
                    </a:lnTo>
                    <a:lnTo>
                      <a:pt x="0" y="14"/>
                    </a:lnTo>
                    <a:lnTo>
                      <a:pt x="1"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Rectangle 77">
                <a:extLst>
                  <a:ext uri="{FF2B5EF4-FFF2-40B4-BE49-F238E27FC236}">
                    <a16:creationId xmlns:a16="http://schemas.microsoft.com/office/drawing/2014/main" id="{272F99B9-9BF6-B446-B4C3-36AA5138A2FC}"/>
                  </a:ext>
                </a:extLst>
              </p:cNvPr>
              <p:cNvSpPr>
                <a:spLocks noChangeArrowheads="1"/>
              </p:cNvSpPr>
              <p:nvPr userDrawn="1"/>
            </p:nvSpPr>
            <p:spPr bwMode="auto">
              <a:xfrm>
                <a:off x="8502650" y="292100"/>
                <a:ext cx="463550" cy="2825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Freeform 78">
                <a:extLst>
                  <a:ext uri="{FF2B5EF4-FFF2-40B4-BE49-F238E27FC236}">
                    <a16:creationId xmlns:a16="http://schemas.microsoft.com/office/drawing/2014/main" id="{3F655550-289C-FF44-9D5E-0EF4976E830C}"/>
                  </a:ext>
                </a:extLst>
              </p:cNvPr>
              <p:cNvSpPr>
                <a:spLocks noEditPoints="1"/>
              </p:cNvSpPr>
              <p:nvPr userDrawn="1"/>
            </p:nvSpPr>
            <p:spPr bwMode="auto">
              <a:xfrm>
                <a:off x="8501063" y="290513"/>
                <a:ext cx="466725" cy="285750"/>
              </a:xfrm>
              <a:custGeom>
                <a:avLst/>
                <a:gdLst>
                  <a:gd name="T0" fmla="*/ 587 w 587"/>
                  <a:gd name="T1" fmla="*/ 360 h 360"/>
                  <a:gd name="T2" fmla="*/ 0 w 587"/>
                  <a:gd name="T3" fmla="*/ 360 h 360"/>
                  <a:gd name="T4" fmla="*/ 0 w 587"/>
                  <a:gd name="T5" fmla="*/ 0 h 360"/>
                  <a:gd name="T6" fmla="*/ 587 w 587"/>
                  <a:gd name="T7" fmla="*/ 0 h 360"/>
                  <a:gd name="T8" fmla="*/ 587 w 587"/>
                  <a:gd name="T9" fmla="*/ 360 h 360"/>
                  <a:gd name="T10" fmla="*/ 4 w 587"/>
                  <a:gd name="T11" fmla="*/ 355 h 360"/>
                  <a:gd name="T12" fmla="*/ 584 w 587"/>
                  <a:gd name="T13" fmla="*/ 355 h 360"/>
                  <a:gd name="T14" fmla="*/ 584 w 587"/>
                  <a:gd name="T15" fmla="*/ 3 h 360"/>
                  <a:gd name="T16" fmla="*/ 4 w 587"/>
                  <a:gd name="T17" fmla="*/ 3 h 360"/>
                  <a:gd name="T18" fmla="*/ 4 w 587"/>
                  <a:gd name="T19" fmla="*/ 355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7" h="360">
                    <a:moveTo>
                      <a:pt x="587" y="360"/>
                    </a:moveTo>
                    <a:lnTo>
                      <a:pt x="0" y="360"/>
                    </a:lnTo>
                    <a:lnTo>
                      <a:pt x="0" y="0"/>
                    </a:lnTo>
                    <a:lnTo>
                      <a:pt x="587" y="0"/>
                    </a:lnTo>
                    <a:lnTo>
                      <a:pt x="587" y="360"/>
                    </a:lnTo>
                    <a:close/>
                    <a:moveTo>
                      <a:pt x="4" y="355"/>
                    </a:moveTo>
                    <a:lnTo>
                      <a:pt x="584" y="355"/>
                    </a:lnTo>
                    <a:lnTo>
                      <a:pt x="584" y="3"/>
                    </a:lnTo>
                    <a:lnTo>
                      <a:pt x="4" y="3"/>
                    </a:lnTo>
                    <a:lnTo>
                      <a:pt x="4" y="35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79">
                <a:extLst>
                  <a:ext uri="{FF2B5EF4-FFF2-40B4-BE49-F238E27FC236}">
                    <a16:creationId xmlns:a16="http://schemas.microsoft.com/office/drawing/2014/main" id="{A295C948-70FC-CD4C-9ABA-786E5B5407B6}"/>
                  </a:ext>
                </a:extLst>
              </p:cNvPr>
              <p:cNvSpPr>
                <a:spLocks noChangeArrowheads="1"/>
              </p:cNvSpPr>
              <p:nvPr userDrawn="1"/>
            </p:nvSpPr>
            <p:spPr bwMode="auto">
              <a:xfrm>
                <a:off x="8504238" y="293688"/>
                <a:ext cx="460375" cy="2809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Rectangle 80">
                <a:extLst>
                  <a:ext uri="{FF2B5EF4-FFF2-40B4-BE49-F238E27FC236}">
                    <a16:creationId xmlns:a16="http://schemas.microsoft.com/office/drawing/2014/main" id="{0694D5FF-48E0-054F-94CA-B62757BC2F6C}"/>
                  </a:ext>
                </a:extLst>
              </p:cNvPr>
              <p:cNvSpPr>
                <a:spLocks noChangeArrowheads="1"/>
              </p:cNvSpPr>
              <p:nvPr userDrawn="1"/>
            </p:nvSpPr>
            <p:spPr bwMode="auto">
              <a:xfrm>
                <a:off x="8509000" y="298450"/>
                <a:ext cx="452438" cy="273050"/>
              </a:xfrm>
              <a:prstGeom prst="rect">
                <a:avLst/>
              </a:prstGeom>
              <a:solidFill>
                <a:srgbClr val="005DA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81">
                <a:extLst>
                  <a:ext uri="{FF2B5EF4-FFF2-40B4-BE49-F238E27FC236}">
                    <a16:creationId xmlns:a16="http://schemas.microsoft.com/office/drawing/2014/main" id="{6B6D8A9E-0688-0E40-9E6A-60B17A33BD1A}"/>
                  </a:ext>
                </a:extLst>
              </p:cNvPr>
              <p:cNvSpPr>
                <a:spLocks/>
              </p:cNvSpPr>
              <p:nvPr userDrawn="1"/>
            </p:nvSpPr>
            <p:spPr bwMode="auto">
              <a:xfrm>
                <a:off x="8689975" y="298450"/>
                <a:ext cx="271463" cy="273050"/>
              </a:xfrm>
              <a:custGeom>
                <a:avLst/>
                <a:gdLst>
                  <a:gd name="T0" fmla="*/ 5 w 341"/>
                  <a:gd name="T1" fmla="*/ 343 h 343"/>
                  <a:gd name="T2" fmla="*/ 341 w 341"/>
                  <a:gd name="T3" fmla="*/ 3 h 343"/>
                  <a:gd name="T4" fmla="*/ 341 w 341"/>
                  <a:gd name="T5" fmla="*/ 0 h 343"/>
                  <a:gd name="T6" fmla="*/ 339 w 341"/>
                  <a:gd name="T7" fmla="*/ 0 h 343"/>
                  <a:gd name="T8" fmla="*/ 0 w 341"/>
                  <a:gd name="T9" fmla="*/ 343 h 343"/>
                  <a:gd name="T10" fmla="*/ 5 w 341"/>
                  <a:gd name="T11" fmla="*/ 343 h 343"/>
                </a:gdLst>
                <a:ahLst/>
                <a:cxnLst>
                  <a:cxn ang="0">
                    <a:pos x="T0" y="T1"/>
                  </a:cxn>
                  <a:cxn ang="0">
                    <a:pos x="T2" y="T3"/>
                  </a:cxn>
                  <a:cxn ang="0">
                    <a:pos x="T4" y="T5"/>
                  </a:cxn>
                  <a:cxn ang="0">
                    <a:pos x="T6" y="T7"/>
                  </a:cxn>
                  <a:cxn ang="0">
                    <a:pos x="T8" y="T9"/>
                  </a:cxn>
                  <a:cxn ang="0">
                    <a:pos x="T10" y="T11"/>
                  </a:cxn>
                </a:cxnLst>
                <a:rect l="0" t="0" r="r" b="b"/>
                <a:pathLst>
                  <a:path w="341" h="343">
                    <a:moveTo>
                      <a:pt x="5" y="343"/>
                    </a:moveTo>
                    <a:lnTo>
                      <a:pt x="341" y="3"/>
                    </a:lnTo>
                    <a:lnTo>
                      <a:pt x="341" y="0"/>
                    </a:lnTo>
                    <a:lnTo>
                      <a:pt x="339" y="0"/>
                    </a:lnTo>
                    <a:lnTo>
                      <a:pt x="0" y="343"/>
                    </a:lnTo>
                    <a:lnTo>
                      <a:pt x="5"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 name="Freeform 82">
                <a:extLst>
                  <a:ext uri="{FF2B5EF4-FFF2-40B4-BE49-F238E27FC236}">
                    <a16:creationId xmlns:a16="http://schemas.microsoft.com/office/drawing/2014/main" id="{0F8B9E0C-E20B-2945-8545-26C6CC01D04B}"/>
                  </a:ext>
                </a:extLst>
              </p:cNvPr>
              <p:cNvSpPr>
                <a:spLocks/>
              </p:cNvSpPr>
              <p:nvPr userDrawn="1"/>
            </p:nvSpPr>
            <p:spPr bwMode="auto">
              <a:xfrm>
                <a:off x="8523288" y="298450"/>
                <a:ext cx="22225" cy="273050"/>
              </a:xfrm>
              <a:custGeom>
                <a:avLst/>
                <a:gdLst>
                  <a:gd name="T0" fmla="*/ 3 w 27"/>
                  <a:gd name="T1" fmla="*/ 343 h 343"/>
                  <a:gd name="T2" fmla="*/ 27 w 27"/>
                  <a:gd name="T3" fmla="*/ 0 h 343"/>
                  <a:gd name="T4" fmla="*/ 23 w 27"/>
                  <a:gd name="T5" fmla="*/ 0 h 343"/>
                  <a:gd name="T6" fmla="*/ 0 w 27"/>
                  <a:gd name="T7" fmla="*/ 343 h 343"/>
                  <a:gd name="T8" fmla="*/ 3 w 27"/>
                  <a:gd name="T9" fmla="*/ 343 h 343"/>
                </a:gdLst>
                <a:ahLst/>
                <a:cxnLst>
                  <a:cxn ang="0">
                    <a:pos x="T0" y="T1"/>
                  </a:cxn>
                  <a:cxn ang="0">
                    <a:pos x="T2" y="T3"/>
                  </a:cxn>
                  <a:cxn ang="0">
                    <a:pos x="T4" y="T5"/>
                  </a:cxn>
                  <a:cxn ang="0">
                    <a:pos x="T6" y="T7"/>
                  </a:cxn>
                  <a:cxn ang="0">
                    <a:pos x="T8" y="T9"/>
                  </a:cxn>
                </a:cxnLst>
                <a:rect l="0" t="0" r="r" b="b"/>
                <a:pathLst>
                  <a:path w="27" h="343">
                    <a:moveTo>
                      <a:pt x="3" y="343"/>
                    </a:moveTo>
                    <a:lnTo>
                      <a:pt x="27" y="0"/>
                    </a:lnTo>
                    <a:lnTo>
                      <a:pt x="23" y="0"/>
                    </a:lnTo>
                    <a:lnTo>
                      <a:pt x="0" y="343"/>
                    </a:lnTo>
                    <a:lnTo>
                      <a:pt x="3"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7" name="Freeform 83">
                <a:extLst>
                  <a:ext uri="{FF2B5EF4-FFF2-40B4-BE49-F238E27FC236}">
                    <a16:creationId xmlns:a16="http://schemas.microsoft.com/office/drawing/2014/main" id="{655D20DE-445B-BF43-8D0D-9E6BD438BC88}"/>
                  </a:ext>
                </a:extLst>
              </p:cNvPr>
              <p:cNvSpPr>
                <a:spLocks/>
              </p:cNvSpPr>
              <p:nvPr userDrawn="1"/>
            </p:nvSpPr>
            <p:spPr bwMode="auto">
              <a:xfrm>
                <a:off x="8537575" y="298450"/>
                <a:ext cx="42863" cy="273050"/>
              </a:xfrm>
              <a:custGeom>
                <a:avLst/>
                <a:gdLst>
                  <a:gd name="T0" fmla="*/ 5 w 53"/>
                  <a:gd name="T1" fmla="*/ 343 h 343"/>
                  <a:gd name="T2" fmla="*/ 53 w 53"/>
                  <a:gd name="T3" fmla="*/ 0 h 343"/>
                  <a:gd name="T4" fmla="*/ 50 w 53"/>
                  <a:gd name="T5" fmla="*/ 0 h 343"/>
                  <a:gd name="T6" fmla="*/ 0 w 53"/>
                  <a:gd name="T7" fmla="*/ 343 h 343"/>
                  <a:gd name="T8" fmla="*/ 5 w 53"/>
                  <a:gd name="T9" fmla="*/ 343 h 343"/>
                </a:gdLst>
                <a:ahLst/>
                <a:cxnLst>
                  <a:cxn ang="0">
                    <a:pos x="T0" y="T1"/>
                  </a:cxn>
                  <a:cxn ang="0">
                    <a:pos x="T2" y="T3"/>
                  </a:cxn>
                  <a:cxn ang="0">
                    <a:pos x="T4" y="T5"/>
                  </a:cxn>
                  <a:cxn ang="0">
                    <a:pos x="T6" y="T7"/>
                  </a:cxn>
                  <a:cxn ang="0">
                    <a:pos x="T8" y="T9"/>
                  </a:cxn>
                </a:cxnLst>
                <a:rect l="0" t="0" r="r" b="b"/>
                <a:pathLst>
                  <a:path w="53" h="343">
                    <a:moveTo>
                      <a:pt x="5" y="343"/>
                    </a:moveTo>
                    <a:lnTo>
                      <a:pt x="53" y="0"/>
                    </a:lnTo>
                    <a:lnTo>
                      <a:pt x="50" y="0"/>
                    </a:lnTo>
                    <a:lnTo>
                      <a:pt x="0" y="343"/>
                    </a:lnTo>
                    <a:lnTo>
                      <a:pt x="5"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8" name="Freeform 84">
                <a:extLst>
                  <a:ext uri="{FF2B5EF4-FFF2-40B4-BE49-F238E27FC236}">
                    <a16:creationId xmlns:a16="http://schemas.microsoft.com/office/drawing/2014/main" id="{15881558-5F9C-6445-8B63-E90FB3B15162}"/>
                  </a:ext>
                </a:extLst>
              </p:cNvPr>
              <p:cNvSpPr>
                <a:spLocks/>
              </p:cNvSpPr>
              <p:nvPr userDrawn="1"/>
            </p:nvSpPr>
            <p:spPr bwMode="auto">
              <a:xfrm>
                <a:off x="8553450" y="298450"/>
                <a:ext cx="63500" cy="273050"/>
              </a:xfrm>
              <a:custGeom>
                <a:avLst/>
                <a:gdLst>
                  <a:gd name="T0" fmla="*/ 5 w 81"/>
                  <a:gd name="T1" fmla="*/ 343 h 343"/>
                  <a:gd name="T2" fmla="*/ 81 w 81"/>
                  <a:gd name="T3" fmla="*/ 0 h 343"/>
                  <a:gd name="T4" fmla="*/ 77 w 81"/>
                  <a:gd name="T5" fmla="*/ 0 h 343"/>
                  <a:gd name="T6" fmla="*/ 0 w 81"/>
                  <a:gd name="T7" fmla="*/ 343 h 343"/>
                  <a:gd name="T8" fmla="*/ 5 w 81"/>
                  <a:gd name="T9" fmla="*/ 343 h 343"/>
                </a:gdLst>
                <a:ahLst/>
                <a:cxnLst>
                  <a:cxn ang="0">
                    <a:pos x="T0" y="T1"/>
                  </a:cxn>
                  <a:cxn ang="0">
                    <a:pos x="T2" y="T3"/>
                  </a:cxn>
                  <a:cxn ang="0">
                    <a:pos x="T4" y="T5"/>
                  </a:cxn>
                  <a:cxn ang="0">
                    <a:pos x="T6" y="T7"/>
                  </a:cxn>
                  <a:cxn ang="0">
                    <a:pos x="T8" y="T9"/>
                  </a:cxn>
                </a:cxnLst>
                <a:rect l="0" t="0" r="r" b="b"/>
                <a:pathLst>
                  <a:path w="81" h="343">
                    <a:moveTo>
                      <a:pt x="5" y="343"/>
                    </a:moveTo>
                    <a:lnTo>
                      <a:pt x="81" y="0"/>
                    </a:lnTo>
                    <a:lnTo>
                      <a:pt x="77" y="0"/>
                    </a:lnTo>
                    <a:lnTo>
                      <a:pt x="0" y="343"/>
                    </a:lnTo>
                    <a:lnTo>
                      <a:pt x="5"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9" name="Freeform 85">
                <a:extLst>
                  <a:ext uri="{FF2B5EF4-FFF2-40B4-BE49-F238E27FC236}">
                    <a16:creationId xmlns:a16="http://schemas.microsoft.com/office/drawing/2014/main" id="{42CDCF65-9E46-244F-949C-F955A6A3E7E3}"/>
                  </a:ext>
                </a:extLst>
              </p:cNvPr>
              <p:cNvSpPr>
                <a:spLocks/>
              </p:cNvSpPr>
              <p:nvPr userDrawn="1"/>
            </p:nvSpPr>
            <p:spPr bwMode="auto">
              <a:xfrm>
                <a:off x="8569325" y="298450"/>
                <a:ext cx="90488" cy="273050"/>
              </a:xfrm>
              <a:custGeom>
                <a:avLst/>
                <a:gdLst>
                  <a:gd name="T0" fmla="*/ 4 w 113"/>
                  <a:gd name="T1" fmla="*/ 343 h 343"/>
                  <a:gd name="T2" fmla="*/ 113 w 113"/>
                  <a:gd name="T3" fmla="*/ 0 h 343"/>
                  <a:gd name="T4" fmla="*/ 110 w 113"/>
                  <a:gd name="T5" fmla="*/ 0 h 343"/>
                  <a:gd name="T6" fmla="*/ 0 w 113"/>
                  <a:gd name="T7" fmla="*/ 343 h 343"/>
                  <a:gd name="T8" fmla="*/ 4 w 113"/>
                  <a:gd name="T9" fmla="*/ 343 h 343"/>
                </a:gdLst>
                <a:ahLst/>
                <a:cxnLst>
                  <a:cxn ang="0">
                    <a:pos x="T0" y="T1"/>
                  </a:cxn>
                  <a:cxn ang="0">
                    <a:pos x="T2" y="T3"/>
                  </a:cxn>
                  <a:cxn ang="0">
                    <a:pos x="T4" y="T5"/>
                  </a:cxn>
                  <a:cxn ang="0">
                    <a:pos x="T6" y="T7"/>
                  </a:cxn>
                  <a:cxn ang="0">
                    <a:pos x="T8" y="T9"/>
                  </a:cxn>
                </a:cxnLst>
                <a:rect l="0" t="0" r="r" b="b"/>
                <a:pathLst>
                  <a:path w="113" h="343">
                    <a:moveTo>
                      <a:pt x="4" y="343"/>
                    </a:moveTo>
                    <a:lnTo>
                      <a:pt x="113" y="0"/>
                    </a:lnTo>
                    <a:lnTo>
                      <a:pt x="110" y="0"/>
                    </a:lnTo>
                    <a:lnTo>
                      <a:pt x="0" y="343"/>
                    </a:lnTo>
                    <a:lnTo>
                      <a:pt x="4"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0" name="Freeform 86">
                <a:extLst>
                  <a:ext uri="{FF2B5EF4-FFF2-40B4-BE49-F238E27FC236}">
                    <a16:creationId xmlns:a16="http://schemas.microsoft.com/office/drawing/2014/main" id="{1D780BFA-683D-CB42-9FD4-B552704621C9}"/>
                  </a:ext>
                </a:extLst>
              </p:cNvPr>
              <p:cNvSpPr>
                <a:spLocks/>
              </p:cNvSpPr>
              <p:nvPr userDrawn="1"/>
            </p:nvSpPr>
            <p:spPr bwMode="auto">
              <a:xfrm>
                <a:off x="8586788" y="298450"/>
                <a:ext cx="112713" cy="273050"/>
              </a:xfrm>
              <a:custGeom>
                <a:avLst/>
                <a:gdLst>
                  <a:gd name="T0" fmla="*/ 4 w 144"/>
                  <a:gd name="T1" fmla="*/ 343 h 343"/>
                  <a:gd name="T2" fmla="*/ 144 w 144"/>
                  <a:gd name="T3" fmla="*/ 0 h 343"/>
                  <a:gd name="T4" fmla="*/ 141 w 144"/>
                  <a:gd name="T5" fmla="*/ 0 h 343"/>
                  <a:gd name="T6" fmla="*/ 0 w 144"/>
                  <a:gd name="T7" fmla="*/ 343 h 343"/>
                  <a:gd name="T8" fmla="*/ 4 w 144"/>
                  <a:gd name="T9" fmla="*/ 343 h 343"/>
                </a:gdLst>
                <a:ahLst/>
                <a:cxnLst>
                  <a:cxn ang="0">
                    <a:pos x="T0" y="T1"/>
                  </a:cxn>
                  <a:cxn ang="0">
                    <a:pos x="T2" y="T3"/>
                  </a:cxn>
                  <a:cxn ang="0">
                    <a:pos x="T4" y="T5"/>
                  </a:cxn>
                  <a:cxn ang="0">
                    <a:pos x="T6" y="T7"/>
                  </a:cxn>
                  <a:cxn ang="0">
                    <a:pos x="T8" y="T9"/>
                  </a:cxn>
                </a:cxnLst>
                <a:rect l="0" t="0" r="r" b="b"/>
                <a:pathLst>
                  <a:path w="144" h="343">
                    <a:moveTo>
                      <a:pt x="4" y="343"/>
                    </a:moveTo>
                    <a:lnTo>
                      <a:pt x="144" y="0"/>
                    </a:lnTo>
                    <a:lnTo>
                      <a:pt x="141" y="0"/>
                    </a:lnTo>
                    <a:lnTo>
                      <a:pt x="0" y="343"/>
                    </a:lnTo>
                    <a:lnTo>
                      <a:pt x="4"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1" name="Freeform 87">
                <a:extLst>
                  <a:ext uri="{FF2B5EF4-FFF2-40B4-BE49-F238E27FC236}">
                    <a16:creationId xmlns:a16="http://schemas.microsoft.com/office/drawing/2014/main" id="{CA42BA1F-58A7-D442-B38A-C2D2846F42D6}"/>
                  </a:ext>
                </a:extLst>
              </p:cNvPr>
              <p:cNvSpPr>
                <a:spLocks/>
              </p:cNvSpPr>
              <p:nvPr userDrawn="1"/>
            </p:nvSpPr>
            <p:spPr bwMode="auto">
              <a:xfrm>
                <a:off x="8604250" y="298450"/>
                <a:ext cx="142875" cy="273050"/>
              </a:xfrm>
              <a:custGeom>
                <a:avLst/>
                <a:gdLst>
                  <a:gd name="T0" fmla="*/ 4 w 180"/>
                  <a:gd name="T1" fmla="*/ 343 h 343"/>
                  <a:gd name="T2" fmla="*/ 180 w 180"/>
                  <a:gd name="T3" fmla="*/ 0 h 343"/>
                  <a:gd name="T4" fmla="*/ 176 w 180"/>
                  <a:gd name="T5" fmla="*/ 0 h 343"/>
                  <a:gd name="T6" fmla="*/ 0 w 180"/>
                  <a:gd name="T7" fmla="*/ 343 h 343"/>
                  <a:gd name="T8" fmla="*/ 4 w 180"/>
                  <a:gd name="T9" fmla="*/ 343 h 343"/>
                </a:gdLst>
                <a:ahLst/>
                <a:cxnLst>
                  <a:cxn ang="0">
                    <a:pos x="T0" y="T1"/>
                  </a:cxn>
                  <a:cxn ang="0">
                    <a:pos x="T2" y="T3"/>
                  </a:cxn>
                  <a:cxn ang="0">
                    <a:pos x="T4" y="T5"/>
                  </a:cxn>
                  <a:cxn ang="0">
                    <a:pos x="T6" y="T7"/>
                  </a:cxn>
                  <a:cxn ang="0">
                    <a:pos x="T8" y="T9"/>
                  </a:cxn>
                </a:cxnLst>
                <a:rect l="0" t="0" r="r" b="b"/>
                <a:pathLst>
                  <a:path w="180" h="343">
                    <a:moveTo>
                      <a:pt x="4" y="343"/>
                    </a:moveTo>
                    <a:lnTo>
                      <a:pt x="180" y="0"/>
                    </a:lnTo>
                    <a:lnTo>
                      <a:pt x="176" y="0"/>
                    </a:lnTo>
                    <a:lnTo>
                      <a:pt x="0" y="343"/>
                    </a:lnTo>
                    <a:lnTo>
                      <a:pt x="4"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2" name="Freeform 88">
                <a:extLst>
                  <a:ext uri="{FF2B5EF4-FFF2-40B4-BE49-F238E27FC236}">
                    <a16:creationId xmlns:a16="http://schemas.microsoft.com/office/drawing/2014/main" id="{E77D2207-49F2-7341-8A50-015191457CB9}"/>
                  </a:ext>
                </a:extLst>
              </p:cNvPr>
              <p:cNvSpPr>
                <a:spLocks/>
              </p:cNvSpPr>
              <p:nvPr userDrawn="1"/>
            </p:nvSpPr>
            <p:spPr bwMode="auto">
              <a:xfrm>
                <a:off x="8632825" y="298450"/>
                <a:ext cx="184150" cy="273050"/>
              </a:xfrm>
              <a:custGeom>
                <a:avLst/>
                <a:gdLst>
                  <a:gd name="T0" fmla="*/ 232 w 232"/>
                  <a:gd name="T1" fmla="*/ 0 h 343"/>
                  <a:gd name="T2" fmla="*/ 228 w 232"/>
                  <a:gd name="T3" fmla="*/ 0 h 343"/>
                  <a:gd name="T4" fmla="*/ 0 w 232"/>
                  <a:gd name="T5" fmla="*/ 343 h 343"/>
                  <a:gd name="T6" fmla="*/ 5 w 232"/>
                  <a:gd name="T7" fmla="*/ 343 h 343"/>
                  <a:gd name="T8" fmla="*/ 232 w 232"/>
                  <a:gd name="T9" fmla="*/ 0 h 343"/>
                </a:gdLst>
                <a:ahLst/>
                <a:cxnLst>
                  <a:cxn ang="0">
                    <a:pos x="T0" y="T1"/>
                  </a:cxn>
                  <a:cxn ang="0">
                    <a:pos x="T2" y="T3"/>
                  </a:cxn>
                  <a:cxn ang="0">
                    <a:pos x="T4" y="T5"/>
                  </a:cxn>
                  <a:cxn ang="0">
                    <a:pos x="T6" y="T7"/>
                  </a:cxn>
                  <a:cxn ang="0">
                    <a:pos x="T8" y="T9"/>
                  </a:cxn>
                </a:cxnLst>
                <a:rect l="0" t="0" r="r" b="b"/>
                <a:pathLst>
                  <a:path w="232" h="343">
                    <a:moveTo>
                      <a:pt x="232" y="0"/>
                    </a:moveTo>
                    <a:lnTo>
                      <a:pt x="228" y="0"/>
                    </a:lnTo>
                    <a:lnTo>
                      <a:pt x="0" y="343"/>
                    </a:lnTo>
                    <a:lnTo>
                      <a:pt x="5" y="343"/>
                    </a:lnTo>
                    <a:lnTo>
                      <a:pt x="23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3" name="Freeform 89">
                <a:extLst>
                  <a:ext uri="{FF2B5EF4-FFF2-40B4-BE49-F238E27FC236}">
                    <a16:creationId xmlns:a16="http://schemas.microsoft.com/office/drawing/2014/main" id="{0D82851C-B927-6848-B1CC-272319742942}"/>
                  </a:ext>
                </a:extLst>
              </p:cNvPr>
              <p:cNvSpPr>
                <a:spLocks/>
              </p:cNvSpPr>
              <p:nvPr userDrawn="1"/>
            </p:nvSpPr>
            <p:spPr bwMode="auto">
              <a:xfrm>
                <a:off x="8658225" y="298450"/>
                <a:ext cx="222250" cy="273050"/>
              </a:xfrm>
              <a:custGeom>
                <a:avLst/>
                <a:gdLst>
                  <a:gd name="T0" fmla="*/ 280 w 280"/>
                  <a:gd name="T1" fmla="*/ 0 h 343"/>
                  <a:gd name="T2" fmla="*/ 276 w 280"/>
                  <a:gd name="T3" fmla="*/ 0 h 343"/>
                  <a:gd name="T4" fmla="*/ 0 w 280"/>
                  <a:gd name="T5" fmla="*/ 343 h 343"/>
                  <a:gd name="T6" fmla="*/ 4 w 280"/>
                  <a:gd name="T7" fmla="*/ 343 h 343"/>
                  <a:gd name="T8" fmla="*/ 280 w 280"/>
                  <a:gd name="T9" fmla="*/ 0 h 343"/>
                </a:gdLst>
                <a:ahLst/>
                <a:cxnLst>
                  <a:cxn ang="0">
                    <a:pos x="T0" y="T1"/>
                  </a:cxn>
                  <a:cxn ang="0">
                    <a:pos x="T2" y="T3"/>
                  </a:cxn>
                  <a:cxn ang="0">
                    <a:pos x="T4" y="T5"/>
                  </a:cxn>
                  <a:cxn ang="0">
                    <a:pos x="T6" y="T7"/>
                  </a:cxn>
                  <a:cxn ang="0">
                    <a:pos x="T8" y="T9"/>
                  </a:cxn>
                </a:cxnLst>
                <a:rect l="0" t="0" r="r" b="b"/>
                <a:pathLst>
                  <a:path w="280" h="343">
                    <a:moveTo>
                      <a:pt x="280" y="0"/>
                    </a:moveTo>
                    <a:lnTo>
                      <a:pt x="276" y="0"/>
                    </a:lnTo>
                    <a:lnTo>
                      <a:pt x="0" y="343"/>
                    </a:lnTo>
                    <a:lnTo>
                      <a:pt x="4" y="343"/>
                    </a:lnTo>
                    <a:lnTo>
                      <a:pt x="28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4" name="Freeform 90">
                <a:extLst>
                  <a:ext uri="{FF2B5EF4-FFF2-40B4-BE49-F238E27FC236}">
                    <a16:creationId xmlns:a16="http://schemas.microsoft.com/office/drawing/2014/main" id="{5B7EC3E0-37E4-9F4B-A041-EEBF83531500}"/>
                  </a:ext>
                </a:extLst>
              </p:cNvPr>
              <p:cNvSpPr>
                <a:spLocks/>
              </p:cNvSpPr>
              <p:nvPr userDrawn="1"/>
            </p:nvSpPr>
            <p:spPr bwMode="auto">
              <a:xfrm>
                <a:off x="8743950" y="398463"/>
                <a:ext cx="217488" cy="173037"/>
              </a:xfrm>
              <a:custGeom>
                <a:avLst/>
                <a:gdLst>
                  <a:gd name="T0" fmla="*/ 274 w 274"/>
                  <a:gd name="T1" fmla="*/ 4 h 217"/>
                  <a:gd name="T2" fmla="*/ 274 w 274"/>
                  <a:gd name="T3" fmla="*/ 0 h 217"/>
                  <a:gd name="T4" fmla="*/ 0 w 274"/>
                  <a:gd name="T5" fmla="*/ 217 h 217"/>
                  <a:gd name="T6" fmla="*/ 6 w 274"/>
                  <a:gd name="T7" fmla="*/ 217 h 217"/>
                  <a:gd name="T8" fmla="*/ 274 w 274"/>
                  <a:gd name="T9" fmla="*/ 4 h 217"/>
                </a:gdLst>
                <a:ahLst/>
                <a:cxnLst>
                  <a:cxn ang="0">
                    <a:pos x="T0" y="T1"/>
                  </a:cxn>
                  <a:cxn ang="0">
                    <a:pos x="T2" y="T3"/>
                  </a:cxn>
                  <a:cxn ang="0">
                    <a:pos x="T4" y="T5"/>
                  </a:cxn>
                  <a:cxn ang="0">
                    <a:pos x="T6" y="T7"/>
                  </a:cxn>
                  <a:cxn ang="0">
                    <a:pos x="T8" y="T9"/>
                  </a:cxn>
                </a:cxnLst>
                <a:rect l="0" t="0" r="r" b="b"/>
                <a:pathLst>
                  <a:path w="274" h="217">
                    <a:moveTo>
                      <a:pt x="274" y="4"/>
                    </a:moveTo>
                    <a:lnTo>
                      <a:pt x="274" y="0"/>
                    </a:lnTo>
                    <a:lnTo>
                      <a:pt x="0" y="217"/>
                    </a:lnTo>
                    <a:lnTo>
                      <a:pt x="6" y="217"/>
                    </a:lnTo>
                    <a:lnTo>
                      <a:pt x="274"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5" name="Freeform 91">
                <a:extLst>
                  <a:ext uri="{FF2B5EF4-FFF2-40B4-BE49-F238E27FC236}">
                    <a16:creationId xmlns:a16="http://schemas.microsoft.com/office/drawing/2014/main" id="{CDEC6561-62B6-8C45-B8D5-FD888DD10C93}"/>
                  </a:ext>
                </a:extLst>
              </p:cNvPr>
              <p:cNvSpPr>
                <a:spLocks/>
              </p:cNvSpPr>
              <p:nvPr userDrawn="1"/>
            </p:nvSpPr>
            <p:spPr bwMode="auto">
              <a:xfrm>
                <a:off x="8804275" y="473075"/>
                <a:ext cx="157163" cy="98425"/>
              </a:xfrm>
              <a:custGeom>
                <a:avLst/>
                <a:gdLst>
                  <a:gd name="T0" fmla="*/ 197 w 197"/>
                  <a:gd name="T1" fmla="*/ 4 h 123"/>
                  <a:gd name="T2" fmla="*/ 197 w 197"/>
                  <a:gd name="T3" fmla="*/ 0 h 123"/>
                  <a:gd name="T4" fmla="*/ 0 w 197"/>
                  <a:gd name="T5" fmla="*/ 123 h 123"/>
                  <a:gd name="T6" fmla="*/ 7 w 197"/>
                  <a:gd name="T7" fmla="*/ 123 h 123"/>
                  <a:gd name="T8" fmla="*/ 197 w 197"/>
                  <a:gd name="T9" fmla="*/ 4 h 123"/>
                </a:gdLst>
                <a:ahLst/>
                <a:cxnLst>
                  <a:cxn ang="0">
                    <a:pos x="T0" y="T1"/>
                  </a:cxn>
                  <a:cxn ang="0">
                    <a:pos x="T2" y="T3"/>
                  </a:cxn>
                  <a:cxn ang="0">
                    <a:pos x="T4" y="T5"/>
                  </a:cxn>
                  <a:cxn ang="0">
                    <a:pos x="T6" y="T7"/>
                  </a:cxn>
                  <a:cxn ang="0">
                    <a:pos x="T8" y="T9"/>
                  </a:cxn>
                </a:cxnLst>
                <a:rect l="0" t="0" r="r" b="b"/>
                <a:pathLst>
                  <a:path w="197" h="123">
                    <a:moveTo>
                      <a:pt x="197" y="4"/>
                    </a:moveTo>
                    <a:lnTo>
                      <a:pt x="197" y="0"/>
                    </a:lnTo>
                    <a:lnTo>
                      <a:pt x="0" y="123"/>
                    </a:lnTo>
                    <a:lnTo>
                      <a:pt x="7" y="123"/>
                    </a:lnTo>
                    <a:lnTo>
                      <a:pt x="197"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7" name="Freeform 92">
                <a:extLst>
                  <a:ext uri="{FF2B5EF4-FFF2-40B4-BE49-F238E27FC236}">
                    <a16:creationId xmlns:a16="http://schemas.microsoft.com/office/drawing/2014/main" id="{A0277B7A-AA4C-F549-B47E-F74CA71E1E6F}"/>
                  </a:ext>
                </a:extLst>
              </p:cNvPr>
              <p:cNvSpPr>
                <a:spLocks/>
              </p:cNvSpPr>
              <p:nvPr userDrawn="1"/>
            </p:nvSpPr>
            <p:spPr bwMode="auto">
              <a:xfrm>
                <a:off x="8902700" y="544512"/>
                <a:ext cx="58738" cy="26987"/>
              </a:xfrm>
              <a:custGeom>
                <a:avLst/>
                <a:gdLst>
                  <a:gd name="T0" fmla="*/ 72 w 72"/>
                  <a:gd name="T1" fmla="*/ 5 h 34"/>
                  <a:gd name="T2" fmla="*/ 72 w 72"/>
                  <a:gd name="T3" fmla="*/ 0 h 34"/>
                  <a:gd name="T4" fmla="*/ 0 w 72"/>
                  <a:gd name="T5" fmla="*/ 34 h 34"/>
                  <a:gd name="T6" fmla="*/ 8 w 72"/>
                  <a:gd name="T7" fmla="*/ 34 h 34"/>
                  <a:gd name="T8" fmla="*/ 72 w 72"/>
                  <a:gd name="T9" fmla="*/ 5 h 34"/>
                </a:gdLst>
                <a:ahLst/>
                <a:cxnLst>
                  <a:cxn ang="0">
                    <a:pos x="T0" y="T1"/>
                  </a:cxn>
                  <a:cxn ang="0">
                    <a:pos x="T2" y="T3"/>
                  </a:cxn>
                  <a:cxn ang="0">
                    <a:pos x="T4" y="T5"/>
                  </a:cxn>
                  <a:cxn ang="0">
                    <a:pos x="T6" y="T7"/>
                  </a:cxn>
                  <a:cxn ang="0">
                    <a:pos x="T8" y="T9"/>
                  </a:cxn>
                </a:cxnLst>
                <a:rect l="0" t="0" r="r" b="b"/>
                <a:pathLst>
                  <a:path w="72" h="34">
                    <a:moveTo>
                      <a:pt x="72" y="5"/>
                    </a:moveTo>
                    <a:lnTo>
                      <a:pt x="72" y="0"/>
                    </a:lnTo>
                    <a:lnTo>
                      <a:pt x="0" y="34"/>
                    </a:lnTo>
                    <a:lnTo>
                      <a:pt x="8" y="34"/>
                    </a:lnTo>
                    <a:lnTo>
                      <a:pt x="72"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pic>
          <p:nvPicPr>
            <p:cNvPr id="18" name="Picture 93">
              <a:extLst>
                <a:ext uri="{FF2B5EF4-FFF2-40B4-BE49-F238E27FC236}">
                  <a16:creationId xmlns:a16="http://schemas.microsoft.com/office/drawing/2014/main" id="{CDE0CE60-CF9A-B544-AC33-AD0FB9E2A7EF}"/>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428412" y="6068616"/>
              <a:ext cx="485775"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 name="Picture 3">
            <a:extLst>
              <a:ext uri="{FF2B5EF4-FFF2-40B4-BE49-F238E27FC236}">
                <a16:creationId xmlns:a16="http://schemas.microsoft.com/office/drawing/2014/main" id="{1A360B13-35A9-47DE-AFEA-2FA099EB3190}"/>
              </a:ext>
            </a:extLst>
          </p:cNvPr>
          <p:cNvPicPr>
            <a:picLocks noChangeAspect="1"/>
          </p:cNvPicPr>
          <p:nvPr userDrawn="1"/>
        </p:nvPicPr>
        <p:blipFill>
          <a:blip r:embed="rId3"/>
          <a:stretch>
            <a:fillRect/>
          </a:stretch>
        </p:blipFill>
        <p:spPr>
          <a:xfrm>
            <a:off x="815731" y="1950382"/>
            <a:ext cx="3739288" cy="1627632"/>
          </a:xfrm>
          <a:prstGeom prst="rect">
            <a:avLst/>
          </a:prstGeom>
        </p:spPr>
      </p:pic>
    </p:spTree>
    <p:extLst>
      <p:ext uri="{BB962C8B-B14F-4D97-AF65-F5344CB8AC3E}">
        <p14:creationId xmlns:p14="http://schemas.microsoft.com/office/powerpoint/2010/main" val="2878925899"/>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Text Slide - Two Columns">
    <p:spTree>
      <p:nvGrpSpPr>
        <p:cNvPr id="1" name=""/>
        <p:cNvGrpSpPr/>
        <p:nvPr/>
      </p:nvGrpSpPr>
      <p:grpSpPr>
        <a:xfrm>
          <a:off x="0" y="0"/>
          <a:ext cx="0" cy="0"/>
          <a:chOff x="0" y="0"/>
          <a:chExt cx="0" cy="0"/>
        </a:xfrm>
      </p:grpSpPr>
      <p:sp>
        <p:nvSpPr>
          <p:cNvPr id="10" name="Rectangle 9"/>
          <p:cNvSpPr/>
          <p:nvPr userDrawn="1"/>
        </p:nvSpPr>
        <p:spPr>
          <a:xfrm>
            <a:off x="0" y="6288833"/>
            <a:ext cx="12192000" cy="634481"/>
          </a:xfrm>
          <a:prstGeom prst="rect">
            <a:avLst/>
          </a:prstGeom>
          <a:solidFill>
            <a:srgbClr val="56A0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itle 30">
            <a:extLst>
              <a:ext uri="{FF2B5EF4-FFF2-40B4-BE49-F238E27FC236}">
                <a16:creationId xmlns:a16="http://schemas.microsoft.com/office/drawing/2014/main" id="{EB2B00A4-44A4-5444-BB95-619E809ACC9C}"/>
              </a:ext>
            </a:extLst>
          </p:cNvPr>
          <p:cNvSpPr>
            <a:spLocks noGrp="1"/>
          </p:cNvSpPr>
          <p:nvPr>
            <p:ph type="title" hasCustomPrompt="1"/>
          </p:nvPr>
        </p:nvSpPr>
        <p:spPr>
          <a:xfrm>
            <a:off x="571981" y="365126"/>
            <a:ext cx="11060575" cy="537700"/>
          </a:xfrm>
        </p:spPr>
        <p:txBody>
          <a:bodyPr anchor="t"/>
          <a:lstStyle>
            <a:lvl1pPr>
              <a:defRPr>
                <a:solidFill>
                  <a:schemeClr val="tx2"/>
                </a:solidFill>
              </a:defRPr>
            </a:lvl1pPr>
          </a:lstStyle>
          <a:p>
            <a:r>
              <a:rPr lang="en-US" dirty="0"/>
              <a:t>Heading - Two Columns</a:t>
            </a:r>
          </a:p>
        </p:txBody>
      </p:sp>
      <p:sp>
        <p:nvSpPr>
          <p:cNvPr id="3" name="Text Placeholder 2">
            <a:extLst>
              <a:ext uri="{FF2B5EF4-FFF2-40B4-BE49-F238E27FC236}">
                <a16:creationId xmlns:a16="http://schemas.microsoft.com/office/drawing/2014/main" id="{8650DFAB-2070-204C-BF31-9DB0441C0595}"/>
              </a:ext>
            </a:extLst>
          </p:cNvPr>
          <p:cNvSpPr>
            <a:spLocks noGrp="1"/>
          </p:cNvSpPr>
          <p:nvPr>
            <p:ph type="body" sz="quarter" idx="11" hasCustomPrompt="1"/>
          </p:nvPr>
        </p:nvSpPr>
        <p:spPr>
          <a:xfrm>
            <a:off x="569913" y="1757043"/>
            <a:ext cx="5398625" cy="3830957"/>
          </a:xfrm>
        </p:spPr>
        <p:txBody>
          <a:bodyPr numCol="1" spcCol="365760"/>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3pPr>
            <a:lvl4pPr marL="1371600" indent="0">
              <a:buNone/>
              <a:defRPr/>
            </a:lvl4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p:txBody>
      </p:sp>
      <p:sp>
        <p:nvSpPr>
          <p:cNvPr id="8" name="Text Placeholder 2">
            <a:extLst>
              <a:ext uri="{FF2B5EF4-FFF2-40B4-BE49-F238E27FC236}">
                <a16:creationId xmlns:a16="http://schemas.microsoft.com/office/drawing/2014/main" id="{21E39CF0-7C77-424C-A297-61F58AB0A5CF}"/>
              </a:ext>
            </a:extLst>
          </p:cNvPr>
          <p:cNvSpPr>
            <a:spLocks noGrp="1"/>
          </p:cNvSpPr>
          <p:nvPr>
            <p:ph type="body" sz="quarter" idx="12" hasCustomPrompt="1"/>
          </p:nvPr>
        </p:nvSpPr>
        <p:spPr>
          <a:xfrm>
            <a:off x="6223464" y="1757043"/>
            <a:ext cx="5409092" cy="3830957"/>
          </a:xfrm>
        </p:spPr>
        <p:txBody>
          <a:bodyPr numCol="1" spcCol="365760"/>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3pPr>
            <a:lvl4pPr marL="1371600" indent="0">
              <a:buNone/>
              <a:defRPr/>
            </a:lvl4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p:txBody>
      </p:sp>
      <p:sp>
        <p:nvSpPr>
          <p:cNvPr id="9" name="Text Placeholder 3">
            <a:extLst>
              <a:ext uri="{FF2B5EF4-FFF2-40B4-BE49-F238E27FC236}">
                <a16:creationId xmlns:a16="http://schemas.microsoft.com/office/drawing/2014/main" id="{4568C32E-CEDB-4D0D-9ECE-34892E301A8F}"/>
              </a:ext>
            </a:extLst>
          </p:cNvPr>
          <p:cNvSpPr>
            <a:spLocks noGrp="1"/>
          </p:cNvSpPr>
          <p:nvPr>
            <p:ph type="body" sz="quarter" idx="13" hasCustomPrompt="1"/>
          </p:nvPr>
        </p:nvSpPr>
        <p:spPr>
          <a:xfrm>
            <a:off x="569913" y="1069584"/>
            <a:ext cx="11060575" cy="537700"/>
          </a:xfrm>
        </p:spPr>
        <p:txBody>
          <a:bodyPr/>
          <a:lstStyle>
            <a:lvl1pPr marL="0" indent="0">
              <a:buNone/>
              <a:defRPr lang="en-US" sz="1800" b="0" i="0" kern="1200" dirty="0">
                <a:solidFill>
                  <a:schemeClr val="bg2"/>
                </a:solidFill>
                <a:latin typeface="Gotham Rounded Book" pitchFamily="2" charset="77"/>
                <a:ea typeface="+mn-ea"/>
                <a:cs typeface="+mn-cs"/>
              </a:defRPr>
            </a:lvl1pPr>
          </a:lstStyle>
          <a:p>
            <a:pPr lvl="0"/>
            <a:r>
              <a:rPr lang="en-US" sz="1800" b="0" i="0" kern="1200" dirty="0">
                <a:solidFill>
                  <a:schemeClr val="bg2"/>
                </a:solidFill>
                <a:latin typeface="Gotham Rounded Book" pitchFamily="2" charset="77"/>
                <a:ea typeface="+mn-ea"/>
                <a:cs typeface="+mn-cs"/>
              </a:rPr>
              <a:t>Subheading</a:t>
            </a:r>
            <a:endParaRPr lang="en-US" dirty="0"/>
          </a:p>
        </p:txBody>
      </p:sp>
      <p:sp>
        <p:nvSpPr>
          <p:cNvPr id="12" name="Slide Number Placeholder 5">
            <a:extLst>
              <a:ext uri="{FF2B5EF4-FFF2-40B4-BE49-F238E27FC236}">
                <a16:creationId xmlns:a16="http://schemas.microsoft.com/office/drawing/2014/main" id="{3082D2B4-E0D3-46CE-B484-0404F35D2D38}"/>
              </a:ext>
            </a:extLst>
          </p:cNvPr>
          <p:cNvSpPr txBox="1">
            <a:spLocks/>
          </p:cNvSpPr>
          <p:nvPr userDrawn="1"/>
        </p:nvSpPr>
        <p:spPr>
          <a:xfrm>
            <a:off x="69449" y="6392835"/>
            <a:ext cx="663616"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z="1400" smtClean="0">
                <a:solidFill>
                  <a:srgbClr val="0A263C"/>
                </a:solidFill>
              </a:rPr>
              <a:pPr algn="l"/>
              <a:t>‹#›</a:t>
            </a:fld>
            <a:endParaRPr lang="en-US" sz="1400" dirty="0">
              <a:solidFill>
                <a:srgbClr val="0A263C"/>
              </a:solidFill>
            </a:endParaRPr>
          </a:p>
        </p:txBody>
      </p:sp>
      <p:sp>
        <p:nvSpPr>
          <p:cNvPr id="13" name="Footer Placeholder 12">
            <a:extLst>
              <a:ext uri="{FF2B5EF4-FFF2-40B4-BE49-F238E27FC236}">
                <a16:creationId xmlns:a16="http://schemas.microsoft.com/office/drawing/2014/main" id="{F43A9E1A-D6F8-4CDD-8136-ED5330B8FC5D}"/>
              </a:ext>
            </a:extLst>
          </p:cNvPr>
          <p:cNvSpPr txBox="1">
            <a:spLocks/>
          </p:cNvSpPr>
          <p:nvPr userDrawn="1"/>
        </p:nvSpPr>
        <p:spPr>
          <a:xfrm>
            <a:off x="570078" y="6423425"/>
            <a:ext cx="11598771" cy="303946"/>
          </a:xfrm>
          <a:prstGeom prst="rect">
            <a:avLst/>
          </a:prstGeom>
        </p:spPr>
        <p:txBody>
          <a:bodyPr vert="horz" lIns="0" tIns="0" rIns="0" bIns="0" rtlCol="0" anchor="ctr"/>
          <a:lstStyle>
            <a:defPPr>
              <a:defRPr lang="en-US"/>
            </a:defPPr>
            <a:lvl1pPr marL="0" algn="r" defTabSz="914400" rtl="0" eaLnBrk="1" latinLnBrk="0" hangingPunct="1">
              <a:lnSpc>
                <a:spcPct val="130000"/>
              </a:lnSpc>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a:solidFill>
                  <a:srgbClr val="0A263C"/>
                </a:solidFill>
                <a:latin typeface="Gotham Rounded Book" pitchFamily="50" charset="0"/>
              </a:rPr>
              <a:t>Division of Cancer Prevention and Control	                                                        	               Reliable. Trusted. Scientific.</a:t>
            </a:r>
          </a:p>
        </p:txBody>
      </p:sp>
    </p:spTree>
    <p:extLst>
      <p:ext uri="{BB962C8B-B14F-4D97-AF65-F5344CB8AC3E}">
        <p14:creationId xmlns:p14="http://schemas.microsoft.com/office/powerpoint/2010/main" val="21739415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ext Slide - Two Columns and Glyph">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1B7771B-7D91-45BB-BEBF-32DBDCD6DD95}"/>
              </a:ext>
            </a:extLst>
          </p:cNvPr>
          <p:cNvSpPr/>
          <p:nvPr userDrawn="1"/>
        </p:nvSpPr>
        <p:spPr>
          <a:xfrm>
            <a:off x="8817197" y="0"/>
            <a:ext cx="3374803" cy="5457644"/>
          </a:xfrm>
          <a:prstGeom prst="rect">
            <a:avLst/>
          </a:prstGeom>
          <a:blipFill dpi="0" rotWithShape="1">
            <a:blip r:embed="rId2">
              <a:alphaModFix amt="40000"/>
            </a:blip>
            <a:srcRect/>
            <a:stretch>
              <a:fillRect t="-4536" r="-1032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30">
            <a:extLst>
              <a:ext uri="{FF2B5EF4-FFF2-40B4-BE49-F238E27FC236}">
                <a16:creationId xmlns:a16="http://schemas.microsoft.com/office/drawing/2014/main" id="{9AFC2055-06BA-4BF6-9D05-C28C8EF65CA6}"/>
              </a:ext>
            </a:extLst>
          </p:cNvPr>
          <p:cNvSpPr>
            <a:spLocks noGrp="1"/>
          </p:cNvSpPr>
          <p:nvPr>
            <p:ph type="title" hasCustomPrompt="1"/>
          </p:nvPr>
        </p:nvSpPr>
        <p:spPr>
          <a:xfrm>
            <a:off x="571981" y="365126"/>
            <a:ext cx="11060575" cy="537700"/>
          </a:xfrm>
        </p:spPr>
        <p:txBody>
          <a:bodyPr anchor="t"/>
          <a:lstStyle>
            <a:lvl1pPr>
              <a:defRPr>
                <a:solidFill>
                  <a:schemeClr val="tx2"/>
                </a:solidFill>
              </a:defRPr>
            </a:lvl1pPr>
          </a:lstStyle>
          <a:p>
            <a:r>
              <a:rPr lang="en-US" dirty="0"/>
              <a:t>Heading - Two Columns with Glyph</a:t>
            </a:r>
          </a:p>
        </p:txBody>
      </p:sp>
      <p:sp>
        <p:nvSpPr>
          <p:cNvPr id="13" name="Text Placeholder 2">
            <a:extLst>
              <a:ext uri="{FF2B5EF4-FFF2-40B4-BE49-F238E27FC236}">
                <a16:creationId xmlns:a16="http://schemas.microsoft.com/office/drawing/2014/main" id="{5B5916BC-EE15-4E47-B1B3-93D4A436C775}"/>
              </a:ext>
            </a:extLst>
          </p:cNvPr>
          <p:cNvSpPr>
            <a:spLocks noGrp="1"/>
          </p:cNvSpPr>
          <p:nvPr>
            <p:ph type="body" sz="quarter" idx="11" hasCustomPrompt="1"/>
          </p:nvPr>
        </p:nvSpPr>
        <p:spPr>
          <a:xfrm>
            <a:off x="569913" y="1757043"/>
            <a:ext cx="5398625" cy="3830957"/>
          </a:xfrm>
        </p:spPr>
        <p:txBody>
          <a:bodyPr numCol="1" spcCol="365760"/>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3pPr>
            <a:lvl4pPr marL="1371600" indent="0">
              <a:buNone/>
              <a:defRPr/>
            </a:lvl4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p:txBody>
      </p:sp>
      <p:sp>
        <p:nvSpPr>
          <p:cNvPr id="14" name="Text Placeholder 2">
            <a:extLst>
              <a:ext uri="{FF2B5EF4-FFF2-40B4-BE49-F238E27FC236}">
                <a16:creationId xmlns:a16="http://schemas.microsoft.com/office/drawing/2014/main" id="{ADED0D0B-94C9-4078-AEB7-44B9A1F6E01A}"/>
              </a:ext>
            </a:extLst>
          </p:cNvPr>
          <p:cNvSpPr>
            <a:spLocks noGrp="1"/>
          </p:cNvSpPr>
          <p:nvPr>
            <p:ph type="body" sz="quarter" idx="12" hasCustomPrompt="1"/>
          </p:nvPr>
        </p:nvSpPr>
        <p:spPr>
          <a:xfrm>
            <a:off x="6223464" y="1757043"/>
            <a:ext cx="5409092" cy="3830957"/>
          </a:xfrm>
        </p:spPr>
        <p:txBody>
          <a:bodyPr numCol="1" spcCol="365760"/>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3pPr>
            <a:lvl4pPr marL="1371600" indent="0">
              <a:buNone/>
              <a:defRPr/>
            </a:lvl4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p:txBody>
      </p:sp>
      <p:sp>
        <p:nvSpPr>
          <p:cNvPr id="10" name="Text Placeholder 3">
            <a:extLst>
              <a:ext uri="{FF2B5EF4-FFF2-40B4-BE49-F238E27FC236}">
                <a16:creationId xmlns:a16="http://schemas.microsoft.com/office/drawing/2014/main" id="{9E67795D-B6BB-4C9A-AD21-D7AFEEAD750D}"/>
              </a:ext>
            </a:extLst>
          </p:cNvPr>
          <p:cNvSpPr>
            <a:spLocks noGrp="1"/>
          </p:cNvSpPr>
          <p:nvPr>
            <p:ph type="body" sz="quarter" idx="13" hasCustomPrompt="1"/>
          </p:nvPr>
        </p:nvSpPr>
        <p:spPr>
          <a:xfrm>
            <a:off x="569913" y="1069584"/>
            <a:ext cx="11060575" cy="537700"/>
          </a:xfrm>
        </p:spPr>
        <p:txBody>
          <a:bodyPr/>
          <a:lstStyle>
            <a:lvl1pPr marL="0" indent="0">
              <a:buNone/>
              <a:defRPr lang="en-US" sz="1800" b="0" i="0" kern="1200" baseline="0" dirty="0">
                <a:solidFill>
                  <a:schemeClr val="bg2"/>
                </a:solidFill>
                <a:latin typeface="Gotham Rounded Book" pitchFamily="2" charset="77"/>
                <a:ea typeface="+mn-ea"/>
                <a:cs typeface="+mn-cs"/>
              </a:defRPr>
            </a:lvl1pPr>
          </a:lstStyle>
          <a:p>
            <a:pPr lvl="0"/>
            <a:r>
              <a:rPr lang="en-US" sz="1800" b="0" i="0" kern="1200" dirty="0">
                <a:solidFill>
                  <a:schemeClr val="bg2"/>
                </a:solidFill>
                <a:latin typeface="Gotham Rounded Book" pitchFamily="2" charset="77"/>
                <a:ea typeface="+mn-ea"/>
                <a:cs typeface="+mn-cs"/>
              </a:rPr>
              <a:t>Subheading</a:t>
            </a:r>
            <a:endParaRPr lang="en-US" dirty="0"/>
          </a:p>
        </p:txBody>
      </p:sp>
      <p:pic>
        <p:nvPicPr>
          <p:cNvPr id="15" name="Picture 14">
            <a:extLst>
              <a:ext uri="{FF2B5EF4-FFF2-40B4-BE49-F238E27FC236}">
                <a16:creationId xmlns:a16="http://schemas.microsoft.com/office/drawing/2014/main" id="{6E9F71D7-5134-4643-ACF7-0632599F6A3E}"/>
              </a:ext>
            </a:extLst>
          </p:cNvPr>
          <p:cNvPicPr>
            <a:picLocks noChangeAspect="1"/>
          </p:cNvPicPr>
          <p:nvPr userDrawn="1"/>
        </p:nvPicPr>
        <p:blipFill rotWithShape="1">
          <a:blip r:embed="rId3"/>
          <a:srcRect t="55924"/>
          <a:stretch/>
        </p:blipFill>
        <p:spPr>
          <a:xfrm rot="10800000">
            <a:off x="0" y="6175682"/>
            <a:ext cx="12192000" cy="682318"/>
          </a:xfrm>
          <a:prstGeom prst="rect">
            <a:avLst/>
          </a:prstGeom>
        </p:spPr>
      </p:pic>
      <p:sp>
        <p:nvSpPr>
          <p:cNvPr id="16" name="Slide Number Placeholder 5">
            <a:extLst>
              <a:ext uri="{FF2B5EF4-FFF2-40B4-BE49-F238E27FC236}">
                <a16:creationId xmlns:a16="http://schemas.microsoft.com/office/drawing/2014/main" id="{4AA97D74-905D-4BA3-B149-77232CE54019}"/>
              </a:ext>
            </a:extLst>
          </p:cNvPr>
          <p:cNvSpPr txBox="1">
            <a:spLocks/>
          </p:cNvSpPr>
          <p:nvPr userDrawn="1"/>
        </p:nvSpPr>
        <p:spPr>
          <a:xfrm>
            <a:off x="69449" y="6446576"/>
            <a:ext cx="663616"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z="1400" smtClean="0"/>
              <a:pPr algn="l"/>
              <a:t>‹#›</a:t>
            </a:fld>
            <a:endParaRPr lang="en-US" sz="1400" dirty="0"/>
          </a:p>
        </p:txBody>
      </p:sp>
      <p:sp>
        <p:nvSpPr>
          <p:cNvPr id="18" name="Footer Placeholder 12">
            <a:extLst>
              <a:ext uri="{FF2B5EF4-FFF2-40B4-BE49-F238E27FC236}">
                <a16:creationId xmlns:a16="http://schemas.microsoft.com/office/drawing/2014/main" id="{E59715F2-C1B8-40EA-8817-E10A9E99D3AD}"/>
              </a:ext>
            </a:extLst>
          </p:cNvPr>
          <p:cNvSpPr txBox="1">
            <a:spLocks/>
          </p:cNvSpPr>
          <p:nvPr userDrawn="1"/>
        </p:nvSpPr>
        <p:spPr>
          <a:xfrm>
            <a:off x="570078" y="6423425"/>
            <a:ext cx="11598771" cy="411426"/>
          </a:xfrm>
          <a:prstGeom prst="rect">
            <a:avLst/>
          </a:prstGeom>
        </p:spPr>
        <p:txBody>
          <a:bodyPr vert="horz" lIns="0" tIns="0" rIns="0" bIns="0" rtlCol="0" anchor="ctr"/>
          <a:lstStyle>
            <a:defPPr>
              <a:defRPr lang="en-US"/>
            </a:defPPr>
            <a:lvl1pPr marL="0" algn="r" defTabSz="914400" rtl="0" eaLnBrk="1" latinLnBrk="0" hangingPunct="1">
              <a:lnSpc>
                <a:spcPct val="130000"/>
              </a:lnSpc>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800" dirty="0">
                <a:latin typeface="Calibri" panose="020F0502020204030204" pitchFamily="34" charset="0"/>
                <a:cs typeface="Calibri" panose="020F0502020204030204" pitchFamily="34" charset="0"/>
              </a:rPr>
              <a:t>Division of Cancer Prevention and Control	                                                        	               Reliable. Trusted. Scientific.</a:t>
            </a:r>
          </a:p>
        </p:txBody>
      </p:sp>
    </p:spTree>
    <p:extLst>
      <p:ext uri="{BB962C8B-B14F-4D97-AF65-F5344CB8AC3E}">
        <p14:creationId xmlns:p14="http://schemas.microsoft.com/office/powerpoint/2010/main" val="162159011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Text Slide - Two Columns and Glyph">
    <p:spTree>
      <p:nvGrpSpPr>
        <p:cNvPr id="1" name=""/>
        <p:cNvGrpSpPr/>
        <p:nvPr/>
      </p:nvGrpSpPr>
      <p:grpSpPr>
        <a:xfrm>
          <a:off x="0" y="0"/>
          <a:ext cx="0" cy="0"/>
          <a:chOff x="0" y="0"/>
          <a:chExt cx="0" cy="0"/>
        </a:xfrm>
      </p:grpSpPr>
      <p:sp>
        <p:nvSpPr>
          <p:cNvPr id="11" name="Rectangle 10"/>
          <p:cNvSpPr/>
          <p:nvPr userDrawn="1"/>
        </p:nvSpPr>
        <p:spPr>
          <a:xfrm>
            <a:off x="0" y="6288833"/>
            <a:ext cx="12192000" cy="545225"/>
          </a:xfrm>
          <a:prstGeom prst="rect">
            <a:avLst/>
          </a:prstGeom>
          <a:solidFill>
            <a:srgbClr val="122C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1B7771B-7D91-45BB-BEBF-32DBDCD6DD95}"/>
              </a:ext>
            </a:extLst>
          </p:cNvPr>
          <p:cNvSpPr/>
          <p:nvPr userDrawn="1"/>
        </p:nvSpPr>
        <p:spPr>
          <a:xfrm>
            <a:off x="8817197" y="0"/>
            <a:ext cx="3374803" cy="5457644"/>
          </a:xfrm>
          <a:prstGeom prst="rect">
            <a:avLst/>
          </a:prstGeom>
          <a:blipFill dpi="0" rotWithShape="1">
            <a:blip r:embed="rId2">
              <a:alphaModFix amt="40000"/>
            </a:blip>
            <a:srcRect/>
            <a:stretch>
              <a:fillRect t="-4536" r="-1032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30">
            <a:extLst>
              <a:ext uri="{FF2B5EF4-FFF2-40B4-BE49-F238E27FC236}">
                <a16:creationId xmlns:a16="http://schemas.microsoft.com/office/drawing/2014/main" id="{9AFC2055-06BA-4BF6-9D05-C28C8EF65CA6}"/>
              </a:ext>
            </a:extLst>
          </p:cNvPr>
          <p:cNvSpPr>
            <a:spLocks noGrp="1"/>
          </p:cNvSpPr>
          <p:nvPr>
            <p:ph type="title" hasCustomPrompt="1"/>
          </p:nvPr>
        </p:nvSpPr>
        <p:spPr>
          <a:xfrm>
            <a:off x="571981" y="365126"/>
            <a:ext cx="11060575" cy="537700"/>
          </a:xfrm>
        </p:spPr>
        <p:txBody>
          <a:bodyPr anchor="t"/>
          <a:lstStyle>
            <a:lvl1pPr>
              <a:defRPr>
                <a:solidFill>
                  <a:schemeClr val="tx2"/>
                </a:solidFill>
              </a:defRPr>
            </a:lvl1pPr>
          </a:lstStyle>
          <a:p>
            <a:r>
              <a:rPr lang="en-US" dirty="0"/>
              <a:t>Heading - Two Columns with Glyph</a:t>
            </a:r>
          </a:p>
        </p:txBody>
      </p:sp>
      <p:sp>
        <p:nvSpPr>
          <p:cNvPr id="13" name="Text Placeholder 2">
            <a:extLst>
              <a:ext uri="{FF2B5EF4-FFF2-40B4-BE49-F238E27FC236}">
                <a16:creationId xmlns:a16="http://schemas.microsoft.com/office/drawing/2014/main" id="{5B5916BC-EE15-4E47-B1B3-93D4A436C775}"/>
              </a:ext>
            </a:extLst>
          </p:cNvPr>
          <p:cNvSpPr>
            <a:spLocks noGrp="1"/>
          </p:cNvSpPr>
          <p:nvPr>
            <p:ph type="body" sz="quarter" idx="11" hasCustomPrompt="1"/>
          </p:nvPr>
        </p:nvSpPr>
        <p:spPr>
          <a:xfrm>
            <a:off x="569913" y="1757043"/>
            <a:ext cx="5398625" cy="3830957"/>
          </a:xfrm>
        </p:spPr>
        <p:txBody>
          <a:bodyPr numCol="1" spcCol="365760"/>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3pPr>
            <a:lvl4pPr marL="1371600" indent="0">
              <a:buNone/>
              <a:defRPr/>
            </a:lvl4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p:txBody>
      </p:sp>
      <p:sp>
        <p:nvSpPr>
          <p:cNvPr id="14" name="Text Placeholder 2">
            <a:extLst>
              <a:ext uri="{FF2B5EF4-FFF2-40B4-BE49-F238E27FC236}">
                <a16:creationId xmlns:a16="http://schemas.microsoft.com/office/drawing/2014/main" id="{ADED0D0B-94C9-4078-AEB7-44B9A1F6E01A}"/>
              </a:ext>
            </a:extLst>
          </p:cNvPr>
          <p:cNvSpPr>
            <a:spLocks noGrp="1"/>
          </p:cNvSpPr>
          <p:nvPr>
            <p:ph type="body" sz="quarter" idx="12" hasCustomPrompt="1"/>
          </p:nvPr>
        </p:nvSpPr>
        <p:spPr>
          <a:xfrm>
            <a:off x="6223464" y="1757043"/>
            <a:ext cx="5409092" cy="3830957"/>
          </a:xfrm>
        </p:spPr>
        <p:txBody>
          <a:bodyPr numCol="1" spcCol="365760"/>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3pPr>
            <a:lvl4pPr marL="1371600" indent="0">
              <a:buNone/>
              <a:defRPr/>
            </a:lvl4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p:txBody>
      </p:sp>
      <p:sp>
        <p:nvSpPr>
          <p:cNvPr id="10" name="Text Placeholder 3">
            <a:extLst>
              <a:ext uri="{FF2B5EF4-FFF2-40B4-BE49-F238E27FC236}">
                <a16:creationId xmlns:a16="http://schemas.microsoft.com/office/drawing/2014/main" id="{9E67795D-B6BB-4C9A-AD21-D7AFEEAD750D}"/>
              </a:ext>
            </a:extLst>
          </p:cNvPr>
          <p:cNvSpPr>
            <a:spLocks noGrp="1"/>
          </p:cNvSpPr>
          <p:nvPr>
            <p:ph type="body" sz="quarter" idx="13" hasCustomPrompt="1"/>
          </p:nvPr>
        </p:nvSpPr>
        <p:spPr>
          <a:xfrm>
            <a:off x="569913" y="1069584"/>
            <a:ext cx="11060575" cy="537700"/>
          </a:xfrm>
        </p:spPr>
        <p:txBody>
          <a:bodyPr/>
          <a:lstStyle>
            <a:lvl1pPr marL="0" indent="0">
              <a:buNone/>
              <a:defRPr lang="en-US" sz="1800" b="0" i="0" kern="1200" baseline="0" dirty="0">
                <a:solidFill>
                  <a:schemeClr val="bg2"/>
                </a:solidFill>
                <a:latin typeface="Gotham Rounded Book" pitchFamily="2" charset="77"/>
                <a:ea typeface="+mn-ea"/>
                <a:cs typeface="+mn-cs"/>
              </a:defRPr>
            </a:lvl1pPr>
          </a:lstStyle>
          <a:p>
            <a:pPr lvl="0"/>
            <a:r>
              <a:rPr lang="en-US" sz="1800" b="0" i="0" kern="1200" dirty="0">
                <a:solidFill>
                  <a:schemeClr val="bg2"/>
                </a:solidFill>
                <a:latin typeface="Gotham Rounded Book" pitchFamily="2" charset="77"/>
                <a:ea typeface="+mn-ea"/>
                <a:cs typeface="+mn-cs"/>
              </a:rPr>
              <a:t>Subheading</a:t>
            </a:r>
            <a:endParaRPr lang="en-US" dirty="0"/>
          </a:p>
        </p:txBody>
      </p:sp>
      <p:sp>
        <p:nvSpPr>
          <p:cNvPr id="16" name="Slide Number Placeholder 5">
            <a:extLst>
              <a:ext uri="{FF2B5EF4-FFF2-40B4-BE49-F238E27FC236}">
                <a16:creationId xmlns:a16="http://schemas.microsoft.com/office/drawing/2014/main" id="{4AA97D74-905D-4BA3-B149-77232CE54019}"/>
              </a:ext>
            </a:extLst>
          </p:cNvPr>
          <p:cNvSpPr txBox="1">
            <a:spLocks/>
          </p:cNvSpPr>
          <p:nvPr userDrawn="1"/>
        </p:nvSpPr>
        <p:spPr>
          <a:xfrm>
            <a:off x="69449" y="6367090"/>
            <a:ext cx="663616"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z="1400" smtClean="0"/>
              <a:pPr algn="l"/>
              <a:t>‹#›</a:t>
            </a:fld>
            <a:endParaRPr lang="en-US" sz="1400" dirty="0"/>
          </a:p>
        </p:txBody>
      </p:sp>
      <p:sp>
        <p:nvSpPr>
          <p:cNvPr id="18" name="Footer Placeholder 12">
            <a:extLst>
              <a:ext uri="{FF2B5EF4-FFF2-40B4-BE49-F238E27FC236}">
                <a16:creationId xmlns:a16="http://schemas.microsoft.com/office/drawing/2014/main" id="{E59715F2-C1B8-40EA-8817-E10A9E99D3AD}"/>
              </a:ext>
            </a:extLst>
          </p:cNvPr>
          <p:cNvSpPr txBox="1">
            <a:spLocks/>
          </p:cNvSpPr>
          <p:nvPr userDrawn="1"/>
        </p:nvSpPr>
        <p:spPr>
          <a:xfrm>
            <a:off x="569913" y="6343940"/>
            <a:ext cx="11598771" cy="411426"/>
          </a:xfrm>
          <a:prstGeom prst="rect">
            <a:avLst/>
          </a:prstGeom>
        </p:spPr>
        <p:txBody>
          <a:bodyPr vert="horz" lIns="0" tIns="0" rIns="0" bIns="0" rtlCol="0" anchor="ctr"/>
          <a:lstStyle>
            <a:defPPr>
              <a:defRPr lang="en-US"/>
            </a:defPPr>
            <a:lvl1pPr marL="0" algn="r" defTabSz="914400" rtl="0" eaLnBrk="1" latinLnBrk="0" hangingPunct="1">
              <a:lnSpc>
                <a:spcPct val="130000"/>
              </a:lnSpc>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a:latin typeface="Gotham Rounded Book" pitchFamily="50" charset="0"/>
              </a:rPr>
              <a:t>Division of Cancer Prevention and Control	                                                        	               Reliable. Trusted. Scientific.</a:t>
            </a:r>
          </a:p>
        </p:txBody>
      </p:sp>
    </p:spTree>
    <p:extLst>
      <p:ext uri="{BB962C8B-B14F-4D97-AF65-F5344CB8AC3E}">
        <p14:creationId xmlns:p14="http://schemas.microsoft.com/office/powerpoint/2010/main" val="337294563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Text Slide - Two Columns and Glyph">
    <p:spTree>
      <p:nvGrpSpPr>
        <p:cNvPr id="1" name=""/>
        <p:cNvGrpSpPr/>
        <p:nvPr/>
      </p:nvGrpSpPr>
      <p:grpSpPr>
        <a:xfrm>
          <a:off x="0" y="0"/>
          <a:ext cx="0" cy="0"/>
          <a:chOff x="0" y="0"/>
          <a:chExt cx="0" cy="0"/>
        </a:xfrm>
      </p:grpSpPr>
      <p:sp>
        <p:nvSpPr>
          <p:cNvPr id="11" name="Rectangle 10"/>
          <p:cNvSpPr/>
          <p:nvPr userDrawn="1"/>
        </p:nvSpPr>
        <p:spPr>
          <a:xfrm>
            <a:off x="0" y="6288833"/>
            <a:ext cx="12192000" cy="545225"/>
          </a:xfrm>
          <a:prstGeom prst="rect">
            <a:avLst/>
          </a:prstGeom>
          <a:solidFill>
            <a:srgbClr val="56A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1B7771B-7D91-45BB-BEBF-32DBDCD6DD95}"/>
              </a:ext>
            </a:extLst>
          </p:cNvPr>
          <p:cNvSpPr/>
          <p:nvPr userDrawn="1"/>
        </p:nvSpPr>
        <p:spPr>
          <a:xfrm>
            <a:off x="8817197" y="0"/>
            <a:ext cx="3374803" cy="5457644"/>
          </a:xfrm>
          <a:prstGeom prst="rect">
            <a:avLst/>
          </a:prstGeom>
          <a:blipFill dpi="0" rotWithShape="1">
            <a:blip r:embed="rId2">
              <a:alphaModFix amt="40000"/>
            </a:blip>
            <a:srcRect/>
            <a:stretch>
              <a:fillRect t="-4536" r="-1032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30">
            <a:extLst>
              <a:ext uri="{FF2B5EF4-FFF2-40B4-BE49-F238E27FC236}">
                <a16:creationId xmlns:a16="http://schemas.microsoft.com/office/drawing/2014/main" id="{9AFC2055-06BA-4BF6-9D05-C28C8EF65CA6}"/>
              </a:ext>
            </a:extLst>
          </p:cNvPr>
          <p:cNvSpPr>
            <a:spLocks noGrp="1"/>
          </p:cNvSpPr>
          <p:nvPr>
            <p:ph type="title" hasCustomPrompt="1"/>
          </p:nvPr>
        </p:nvSpPr>
        <p:spPr>
          <a:xfrm>
            <a:off x="571981" y="365126"/>
            <a:ext cx="11060575" cy="537700"/>
          </a:xfrm>
        </p:spPr>
        <p:txBody>
          <a:bodyPr anchor="t"/>
          <a:lstStyle>
            <a:lvl1pPr>
              <a:defRPr>
                <a:solidFill>
                  <a:schemeClr val="tx2"/>
                </a:solidFill>
              </a:defRPr>
            </a:lvl1pPr>
          </a:lstStyle>
          <a:p>
            <a:r>
              <a:rPr lang="en-US" dirty="0"/>
              <a:t>Heading - Two Columns with Glyph</a:t>
            </a:r>
          </a:p>
        </p:txBody>
      </p:sp>
      <p:sp>
        <p:nvSpPr>
          <p:cNvPr id="13" name="Text Placeholder 2">
            <a:extLst>
              <a:ext uri="{FF2B5EF4-FFF2-40B4-BE49-F238E27FC236}">
                <a16:creationId xmlns:a16="http://schemas.microsoft.com/office/drawing/2014/main" id="{5B5916BC-EE15-4E47-B1B3-93D4A436C775}"/>
              </a:ext>
            </a:extLst>
          </p:cNvPr>
          <p:cNvSpPr>
            <a:spLocks noGrp="1"/>
          </p:cNvSpPr>
          <p:nvPr>
            <p:ph type="body" sz="quarter" idx="11" hasCustomPrompt="1"/>
          </p:nvPr>
        </p:nvSpPr>
        <p:spPr>
          <a:xfrm>
            <a:off x="569913" y="1757043"/>
            <a:ext cx="5398625" cy="3830957"/>
          </a:xfrm>
        </p:spPr>
        <p:txBody>
          <a:bodyPr numCol="1" spcCol="365760"/>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3pPr>
            <a:lvl4pPr marL="1371600" indent="0">
              <a:buNone/>
              <a:defRPr/>
            </a:lvl4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p:txBody>
      </p:sp>
      <p:sp>
        <p:nvSpPr>
          <p:cNvPr id="14" name="Text Placeholder 2">
            <a:extLst>
              <a:ext uri="{FF2B5EF4-FFF2-40B4-BE49-F238E27FC236}">
                <a16:creationId xmlns:a16="http://schemas.microsoft.com/office/drawing/2014/main" id="{ADED0D0B-94C9-4078-AEB7-44B9A1F6E01A}"/>
              </a:ext>
            </a:extLst>
          </p:cNvPr>
          <p:cNvSpPr>
            <a:spLocks noGrp="1"/>
          </p:cNvSpPr>
          <p:nvPr>
            <p:ph type="body" sz="quarter" idx="12" hasCustomPrompt="1"/>
          </p:nvPr>
        </p:nvSpPr>
        <p:spPr>
          <a:xfrm>
            <a:off x="6223464" y="1757043"/>
            <a:ext cx="5409092" cy="3830957"/>
          </a:xfrm>
        </p:spPr>
        <p:txBody>
          <a:bodyPr numCol="1" spcCol="365760"/>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3pPr>
            <a:lvl4pPr marL="1371600" indent="0">
              <a:buNone/>
              <a:defRPr/>
            </a:lvl4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p:txBody>
      </p:sp>
      <p:sp>
        <p:nvSpPr>
          <p:cNvPr id="10" name="Text Placeholder 3">
            <a:extLst>
              <a:ext uri="{FF2B5EF4-FFF2-40B4-BE49-F238E27FC236}">
                <a16:creationId xmlns:a16="http://schemas.microsoft.com/office/drawing/2014/main" id="{9E67795D-B6BB-4C9A-AD21-D7AFEEAD750D}"/>
              </a:ext>
            </a:extLst>
          </p:cNvPr>
          <p:cNvSpPr>
            <a:spLocks noGrp="1"/>
          </p:cNvSpPr>
          <p:nvPr>
            <p:ph type="body" sz="quarter" idx="13" hasCustomPrompt="1"/>
          </p:nvPr>
        </p:nvSpPr>
        <p:spPr>
          <a:xfrm>
            <a:off x="569913" y="1069584"/>
            <a:ext cx="11060575" cy="537700"/>
          </a:xfrm>
        </p:spPr>
        <p:txBody>
          <a:bodyPr/>
          <a:lstStyle>
            <a:lvl1pPr marL="0" indent="0">
              <a:buNone/>
              <a:defRPr lang="en-US" sz="1800" b="0" i="0" kern="1200" baseline="0" dirty="0">
                <a:solidFill>
                  <a:schemeClr val="bg2"/>
                </a:solidFill>
                <a:latin typeface="Gotham Rounded Book" pitchFamily="2" charset="77"/>
                <a:ea typeface="+mn-ea"/>
                <a:cs typeface="+mn-cs"/>
              </a:defRPr>
            </a:lvl1pPr>
          </a:lstStyle>
          <a:p>
            <a:pPr lvl="0"/>
            <a:r>
              <a:rPr lang="en-US" sz="1800" b="0" i="0" kern="1200" dirty="0">
                <a:solidFill>
                  <a:schemeClr val="bg2"/>
                </a:solidFill>
                <a:latin typeface="Gotham Rounded Book" pitchFamily="2" charset="77"/>
                <a:ea typeface="+mn-ea"/>
                <a:cs typeface="+mn-cs"/>
              </a:rPr>
              <a:t>Subheading</a:t>
            </a:r>
            <a:endParaRPr lang="en-US" dirty="0"/>
          </a:p>
        </p:txBody>
      </p:sp>
      <p:sp>
        <p:nvSpPr>
          <p:cNvPr id="16" name="Slide Number Placeholder 5">
            <a:extLst>
              <a:ext uri="{FF2B5EF4-FFF2-40B4-BE49-F238E27FC236}">
                <a16:creationId xmlns:a16="http://schemas.microsoft.com/office/drawing/2014/main" id="{4AA97D74-905D-4BA3-B149-77232CE54019}"/>
              </a:ext>
            </a:extLst>
          </p:cNvPr>
          <p:cNvSpPr txBox="1">
            <a:spLocks/>
          </p:cNvSpPr>
          <p:nvPr userDrawn="1"/>
        </p:nvSpPr>
        <p:spPr>
          <a:xfrm>
            <a:off x="69449" y="6367090"/>
            <a:ext cx="663616"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z="1400" smtClean="0">
                <a:solidFill>
                  <a:srgbClr val="0A263C"/>
                </a:solidFill>
              </a:rPr>
              <a:pPr algn="l"/>
              <a:t>‹#›</a:t>
            </a:fld>
            <a:endParaRPr lang="en-US" sz="1400" dirty="0">
              <a:solidFill>
                <a:srgbClr val="0A263C"/>
              </a:solidFill>
            </a:endParaRPr>
          </a:p>
        </p:txBody>
      </p:sp>
      <p:sp>
        <p:nvSpPr>
          <p:cNvPr id="18" name="Footer Placeholder 12">
            <a:extLst>
              <a:ext uri="{FF2B5EF4-FFF2-40B4-BE49-F238E27FC236}">
                <a16:creationId xmlns:a16="http://schemas.microsoft.com/office/drawing/2014/main" id="{E59715F2-C1B8-40EA-8817-E10A9E99D3AD}"/>
              </a:ext>
            </a:extLst>
          </p:cNvPr>
          <p:cNvSpPr txBox="1">
            <a:spLocks/>
          </p:cNvSpPr>
          <p:nvPr userDrawn="1"/>
        </p:nvSpPr>
        <p:spPr>
          <a:xfrm>
            <a:off x="569913" y="6343940"/>
            <a:ext cx="11598771" cy="411426"/>
          </a:xfrm>
          <a:prstGeom prst="rect">
            <a:avLst/>
          </a:prstGeom>
        </p:spPr>
        <p:txBody>
          <a:bodyPr vert="horz" lIns="0" tIns="0" rIns="0" bIns="0" rtlCol="0" anchor="ctr"/>
          <a:lstStyle>
            <a:defPPr>
              <a:defRPr lang="en-US"/>
            </a:defPPr>
            <a:lvl1pPr marL="0" algn="r" defTabSz="914400" rtl="0" eaLnBrk="1" latinLnBrk="0" hangingPunct="1">
              <a:lnSpc>
                <a:spcPct val="130000"/>
              </a:lnSpc>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a:solidFill>
                  <a:srgbClr val="0A263C"/>
                </a:solidFill>
                <a:latin typeface="Gotham Rounded Book" pitchFamily="50" charset="0"/>
              </a:rPr>
              <a:t>Division of Cancer Prevention and Control	                                                        	               Reliable. Trusted. Scientific.</a:t>
            </a:r>
          </a:p>
        </p:txBody>
      </p:sp>
    </p:spTree>
    <p:extLst>
      <p:ext uri="{BB962C8B-B14F-4D97-AF65-F5344CB8AC3E}">
        <p14:creationId xmlns:p14="http://schemas.microsoft.com/office/powerpoint/2010/main" val="322458919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ext and Picture Slide A">
    <p:bg>
      <p:bgPr>
        <a:solidFill>
          <a:schemeClr val="accent6">
            <a:lumMod val="95000"/>
          </a:schemeClr>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FA98395E-3548-8F4E-BC25-B2F8D04E889F}"/>
              </a:ext>
            </a:extLst>
          </p:cNvPr>
          <p:cNvSpPr/>
          <p:nvPr userDrawn="1"/>
        </p:nvSpPr>
        <p:spPr>
          <a:xfrm>
            <a:off x="0" y="0"/>
            <a:ext cx="561372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AutoShape 3"/>
          <p:cNvSpPr>
            <a:spLocks noChangeAspect="1" noChangeArrowheads="1" noTextEdit="1"/>
          </p:cNvSpPr>
          <p:nvPr userDrawn="1"/>
        </p:nvSpPr>
        <p:spPr bwMode="auto">
          <a:xfrm>
            <a:off x="944880" y="6512560"/>
            <a:ext cx="12192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Title 30">
            <a:extLst>
              <a:ext uri="{FF2B5EF4-FFF2-40B4-BE49-F238E27FC236}">
                <a16:creationId xmlns:a16="http://schemas.microsoft.com/office/drawing/2014/main" id="{7CDF42D1-EE64-204D-8425-4A1A8B68BA83}"/>
              </a:ext>
            </a:extLst>
          </p:cNvPr>
          <p:cNvSpPr>
            <a:spLocks noGrp="1"/>
          </p:cNvSpPr>
          <p:nvPr userDrawn="1">
            <p:ph type="title" hasCustomPrompt="1"/>
          </p:nvPr>
        </p:nvSpPr>
        <p:spPr>
          <a:xfrm>
            <a:off x="571982" y="365125"/>
            <a:ext cx="4452454" cy="1023837"/>
          </a:xfrm>
        </p:spPr>
        <p:txBody>
          <a:bodyPr anchor="t"/>
          <a:lstStyle>
            <a:lvl1pPr>
              <a:defRPr>
                <a:solidFill>
                  <a:schemeClr val="tx2"/>
                </a:solidFill>
              </a:defRPr>
            </a:lvl1pPr>
          </a:lstStyle>
          <a:p>
            <a:r>
              <a:rPr lang="en-US" dirty="0"/>
              <a:t>Heading</a:t>
            </a:r>
          </a:p>
        </p:txBody>
      </p:sp>
      <p:sp>
        <p:nvSpPr>
          <p:cNvPr id="35" name="Content Placeholder 29">
            <a:extLst>
              <a:ext uri="{FF2B5EF4-FFF2-40B4-BE49-F238E27FC236}">
                <a16:creationId xmlns:a16="http://schemas.microsoft.com/office/drawing/2014/main" id="{5C618786-BE7D-BD43-897A-806748E76958}"/>
              </a:ext>
            </a:extLst>
          </p:cNvPr>
          <p:cNvSpPr>
            <a:spLocks noGrp="1"/>
          </p:cNvSpPr>
          <p:nvPr>
            <p:ph sz="quarter" idx="13" hasCustomPrompt="1"/>
          </p:nvPr>
        </p:nvSpPr>
        <p:spPr>
          <a:xfrm>
            <a:off x="6096000" y="365125"/>
            <a:ext cx="5524017" cy="6093026"/>
          </a:xfrm>
        </p:spPr>
        <p:txBody>
          <a:bodyPr/>
          <a:lstStyle>
            <a:lvl1pPr marL="0" indent="0">
              <a:lnSpc>
                <a:spcPct val="120000"/>
              </a:lnSpc>
              <a:buNone/>
              <a:defRPr sz="180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icons below to insert table, graph, picture, or video. Resize using the sizing handles at the edge of the item.</a:t>
            </a:r>
          </a:p>
        </p:txBody>
      </p:sp>
      <p:sp>
        <p:nvSpPr>
          <p:cNvPr id="37" name="Slide Number Placeholder 5">
            <a:extLst>
              <a:ext uri="{FF2B5EF4-FFF2-40B4-BE49-F238E27FC236}">
                <a16:creationId xmlns:a16="http://schemas.microsoft.com/office/drawing/2014/main" id="{B1C7A27D-49BF-684E-9864-B6AFADB947D5}"/>
              </a:ext>
            </a:extLst>
          </p:cNvPr>
          <p:cNvSpPr txBox="1">
            <a:spLocks/>
          </p:cNvSpPr>
          <p:nvPr userDrawn="1"/>
        </p:nvSpPr>
        <p:spPr>
          <a:xfrm>
            <a:off x="69449" y="6458150"/>
            <a:ext cx="663616"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z="1400" smtClean="0">
                <a:solidFill>
                  <a:schemeClr val="bg2"/>
                </a:solidFill>
              </a:rPr>
              <a:pPr algn="l"/>
              <a:t>‹#›</a:t>
            </a:fld>
            <a:endParaRPr lang="en-US" sz="1400" dirty="0">
              <a:solidFill>
                <a:schemeClr val="bg2"/>
              </a:solidFill>
            </a:endParaRPr>
          </a:p>
        </p:txBody>
      </p:sp>
      <p:sp>
        <p:nvSpPr>
          <p:cNvPr id="38" name="Footer Placeholder 12">
            <a:extLst>
              <a:ext uri="{FF2B5EF4-FFF2-40B4-BE49-F238E27FC236}">
                <a16:creationId xmlns:a16="http://schemas.microsoft.com/office/drawing/2014/main" id="{155572A5-166B-F440-BEE7-340111A8C6E5}"/>
              </a:ext>
            </a:extLst>
          </p:cNvPr>
          <p:cNvSpPr txBox="1">
            <a:spLocks/>
          </p:cNvSpPr>
          <p:nvPr userDrawn="1"/>
        </p:nvSpPr>
        <p:spPr>
          <a:xfrm>
            <a:off x="570078" y="6423425"/>
            <a:ext cx="11598771" cy="411426"/>
          </a:xfrm>
          <a:prstGeom prst="rect">
            <a:avLst/>
          </a:prstGeom>
        </p:spPr>
        <p:txBody>
          <a:bodyPr vert="horz" lIns="0" tIns="0" rIns="0" bIns="0" rtlCol="0" anchor="ctr"/>
          <a:lstStyle>
            <a:defPPr>
              <a:defRPr lang="en-US"/>
            </a:defPPr>
            <a:lvl1pPr marL="0" algn="r" defTabSz="914400" rtl="0" eaLnBrk="1" latinLnBrk="0" hangingPunct="1">
              <a:lnSpc>
                <a:spcPct val="130000"/>
              </a:lnSpc>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a:solidFill>
                  <a:schemeClr val="bg2"/>
                </a:solidFill>
                <a:latin typeface="Gotham Rounded Book" pitchFamily="50" charset="0"/>
              </a:rPr>
              <a:t>Division of Cancer Prevention and Control</a:t>
            </a:r>
            <a:r>
              <a:rPr lang="en-US" sz="1400" dirty="0">
                <a:solidFill>
                  <a:schemeClr val="tx1"/>
                </a:solidFill>
                <a:latin typeface="Gotham Rounded Book" pitchFamily="50" charset="0"/>
              </a:rPr>
              <a:t> 					</a:t>
            </a:r>
            <a:r>
              <a:rPr lang="en-US" sz="1400" b="0" i="0" kern="1200" dirty="0">
                <a:solidFill>
                  <a:schemeClr val="bg2"/>
                </a:solidFill>
                <a:latin typeface="Gotham Rounded Book" pitchFamily="50" charset="0"/>
                <a:ea typeface="+mn-ea"/>
                <a:cs typeface="+mn-cs"/>
              </a:rPr>
              <a:t>               Reliable. Trusted. Scientific.</a:t>
            </a:r>
          </a:p>
        </p:txBody>
      </p:sp>
      <p:sp>
        <p:nvSpPr>
          <p:cNvPr id="10" name="Text Placeholder 3">
            <a:extLst>
              <a:ext uri="{FF2B5EF4-FFF2-40B4-BE49-F238E27FC236}">
                <a16:creationId xmlns:a16="http://schemas.microsoft.com/office/drawing/2014/main" id="{7467A208-DD4C-4CB3-B9CC-127844D27F27}"/>
              </a:ext>
            </a:extLst>
          </p:cNvPr>
          <p:cNvSpPr>
            <a:spLocks noGrp="1"/>
          </p:cNvSpPr>
          <p:nvPr>
            <p:ph type="body" sz="quarter" idx="14" hasCustomPrompt="1"/>
          </p:nvPr>
        </p:nvSpPr>
        <p:spPr>
          <a:xfrm>
            <a:off x="559443" y="1554961"/>
            <a:ext cx="4464994" cy="599222"/>
          </a:xfrm>
        </p:spPr>
        <p:txBody>
          <a:bodyPr/>
          <a:lstStyle>
            <a:lvl1pPr marL="0" indent="0">
              <a:buNone/>
              <a:defRPr lang="en-US" sz="1800" b="0" i="0" kern="1200" dirty="0">
                <a:solidFill>
                  <a:schemeClr val="bg2"/>
                </a:solidFill>
                <a:latin typeface="Gotham Rounded Book" pitchFamily="2" charset="77"/>
                <a:ea typeface="+mn-ea"/>
                <a:cs typeface="+mn-cs"/>
              </a:defRPr>
            </a:lvl1pPr>
          </a:lstStyle>
          <a:p>
            <a:pPr lvl="0"/>
            <a:r>
              <a:rPr lang="en-US" sz="1800" b="0" i="0" kern="1200" dirty="0">
                <a:solidFill>
                  <a:schemeClr val="bg2"/>
                </a:solidFill>
                <a:latin typeface="Gotham Rounded Book" pitchFamily="2" charset="77"/>
                <a:ea typeface="+mn-ea"/>
                <a:cs typeface="+mn-cs"/>
              </a:rPr>
              <a:t>Subheading</a:t>
            </a:r>
            <a:endParaRPr lang="en-US" dirty="0"/>
          </a:p>
        </p:txBody>
      </p:sp>
      <p:sp>
        <p:nvSpPr>
          <p:cNvPr id="11" name="Text Placeholder 2">
            <a:extLst>
              <a:ext uri="{FF2B5EF4-FFF2-40B4-BE49-F238E27FC236}">
                <a16:creationId xmlns:a16="http://schemas.microsoft.com/office/drawing/2014/main" id="{38AA1E33-D3AC-4B2B-84E9-CDDE344F9B88}"/>
              </a:ext>
            </a:extLst>
          </p:cNvPr>
          <p:cNvSpPr>
            <a:spLocks noGrp="1"/>
          </p:cNvSpPr>
          <p:nvPr>
            <p:ph type="body" sz="quarter" idx="11" hasCustomPrompt="1"/>
          </p:nvPr>
        </p:nvSpPr>
        <p:spPr>
          <a:xfrm>
            <a:off x="559443" y="2328292"/>
            <a:ext cx="4464993" cy="4129858"/>
          </a:xfrm>
        </p:spPr>
        <p:txBody>
          <a:bodyPr numCol="1" spcCol="365760"/>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3pPr>
            <a:lvl4pPr marL="1371600" indent="0">
              <a:buNone/>
              <a:defRPr/>
            </a:lvl4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p:txBody>
      </p:sp>
    </p:spTree>
    <p:extLst>
      <p:ext uri="{BB962C8B-B14F-4D97-AF65-F5344CB8AC3E}">
        <p14:creationId xmlns:p14="http://schemas.microsoft.com/office/powerpoint/2010/main" val="139890130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ext and Picture Slide B">
    <p:bg>
      <p:bgPr>
        <a:solidFill>
          <a:schemeClr val="accent6">
            <a:lumMod val="95000"/>
          </a:schemeClr>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FA98395E-3548-8F4E-BC25-B2F8D04E889F}"/>
              </a:ext>
            </a:extLst>
          </p:cNvPr>
          <p:cNvSpPr/>
          <p:nvPr userDrawn="1"/>
        </p:nvSpPr>
        <p:spPr>
          <a:xfrm>
            <a:off x="0" y="0"/>
            <a:ext cx="561372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Slide Number Placeholder 5">
            <a:extLst>
              <a:ext uri="{FF2B5EF4-FFF2-40B4-BE49-F238E27FC236}">
                <a16:creationId xmlns:a16="http://schemas.microsoft.com/office/drawing/2014/main" id="{1C4FD8A2-C708-5A4B-8617-DDB3A47BCEFA}"/>
              </a:ext>
            </a:extLst>
          </p:cNvPr>
          <p:cNvSpPr txBox="1">
            <a:spLocks/>
          </p:cNvSpPr>
          <p:nvPr userDrawn="1"/>
        </p:nvSpPr>
        <p:spPr>
          <a:xfrm>
            <a:off x="81024" y="6446575"/>
            <a:ext cx="663616"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mtClean="0">
                <a:solidFill>
                  <a:schemeClr val="bg2"/>
                </a:solidFill>
              </a:rPr>
              <a:pPr algn="l"/>
              <a:t>‹#›</a:t>
            </a:fld>
            <a:endParaRPr lang="en-US" dirty="0">
              <a:solidFill>
                <a:schemeClr val="bg2"/>
              </a:solidFill>
            </a:endParaRPr>
          </a:p>
        </p:txBody>
      </p:sp>
      <p:sp>
        <p:nvSpPr>
          <p:cNvPr id="12" name="Slide Number Placeholder 5">
            <a:extLst>
              <a:ext uri="{FF2B5EF4-FFF2-40B4-BE49-F238E27FC236}">
                <a16:creationId xmlns:a16="http://schemas.microsoft.com/office/drawing/2014/main" id="{9D0BA277-2068-FE46-9C45-C04054FC0BC5}"/>
              </a:ext>
            </a:extLst>
          </p:cNvPr>
          <p:cNvSpPr txBox="1">
            <a:spLocks/>
          </p:cNvSpPr>
          <p:nvPr userDrawn="1"/>
        </p:nvSpPr>
        <p:spPr>
          <a:xfrm>
            <a:off x="69449" y="6458150"/>
            <a:ext cx="663616"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z="1400" smtClean="0">
                <a:solidFill>
                  <a:schemeClr val="tx1"/>
                </a:solidFill>
              </a:rPr>
              <a:pPr algn="l"/>
              <a:t>‹#›</a:t>
            </a:fld>
            <a:endParaRPr lang="en-US" sz="1400" dirty="0">
              <a:solidFill>
                <a:schemeClr val="tx1"/>
              </a:solidFill>
            </a:endParaRPr>
          </a:p>
        </p:txBody>
      </p:sp>
      <p:sp>
        <p:nvSpPr>
          <p:cNvPr id="13" name="Footer Placeholder 12">
            <a:extLst>
              <a:ext uri="{FF2B5EF4-FFF2-40B4-BE49-F238E27FC236}">
                <a16:creationId xmlns:a16="http://schemas.microsoft.com/office/drawing/2014/main" id="{A6309180-2CC8-8E4A-B572-A905C708FD1E}"/>
              </a:ext>
            </a:extLst>
          </p:cNvPr>
          <p:cNvSpPr txBox="1">
            <a:spLocks/>
          </p:cNvSpPr>
          <p:nvPr userDrawn="1"/>
        </p:nvSpPr>
        <p:spPr>
          <a:xfrm>
            <a:off x="570078" y="6423425"/>
            <a:ext cx="11598771" cy="411426"/>
          </a:xfrm>
          <a:prstGeom prst="rect">
            <a:avLst/>
          </a:prstGeom>
        </p:spPr>
        <p:txBody>
          <a:bodyPr vert="horz" lIns="0" tIns="0" rIns="0" bIns="0" rtlCol="0" anchor="ctr"/>
          <a:lstStyle>
            <a:defPPr>
              <a:defRPr lang="en-US"/>
            </a:defPPr>
            <a:lvl1pPr marL="0" algn="r" defTabSz="914400" rtl="0" eaLnBrk="1" latinLnBrk="0" hangingPunct="1">
              <a:lnSpc>
                <a:spcPct val="130000"/>
              </a:lnSpc>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800" b="0" dirty="0">
                <a:solidFill>
                  <a:schemeClr val="tx1"/>
                </a:solidFill>
                <a:latin typeface="Calibri" panose="020F0502020204030204" pitchFamily="34" charset="0"/>
                <a:cs typeface="Calibri" panose="020F0502020204030204" pitchFamily="34" charset="0"/>
              </a:rPr>
              <a:t>Division of Cancer Prevention and Control</a:t>
            </a:r>
            <a:r>
              <a:rPr lang="en-US" sz="1800" dirty="0">
                <a:latin typeface="Calibri" panose="020F0502020204030204" pitchFamily="34" charset="0"/>
                <a:cs typeface="Calibri" panose="020F0502020204030204" pitchFamily="34" charset="0"/>
              </a:rPr>
              <a:t> 				                                </a:t>
            </a:r>
            <a:r>
              <a:rPr lang="en-US" sz="1800" dirty="0">
                <a:solidFill>
                  <a:schemeClr val="tx1"/>
                </a:solidFill>
                <a:latin typeface="Calibri" panose="020F0502020204030204" pitchFamily="34" charset="0"/>
                <a:cs typeface="Calibri" panose="020F0502020204030204" pitchFamily="34" charset="0"/>
              </a:rPr>
              <a:t>Reliable. Trusted. Scientific.</a:t>
            </a:r>
            <a:endParaRPr lang="en-US" sz="1800" b="0" dirty="0">
              <a:solidFill>
                <a:schemeClr val="tx1"/>
              </a:solidFill>
              <a:latin typeface="Calibri" panose="020F0502020204030204" pitchFamily="34" charset="0"/>
              <a:cs typeface="Calibri" panose="020F0502020204030204" pitchFamily="34" charset="0"/>
            </a:endParaRPr>
          </a:p>
        </p:txBody>
      </p:sp>
      <p:sp>
        <p:nvSpPr>
          <p:cNvPr id="15" name="Title 30">
            <a:extLst>
              <a:ext uri="{FF2B5EF4-FFF2-40B4-BE49-F238E27FC236}">
                <a16:creationId xmlns:a16="http://schemas.microsoft.com/office/drawing/2014/main" id="{25182930-2C20-44C3-BB90-A6A5CBBB5B11}"/>
              </a:ext>
            </a:extLst>
          </p:cNvPr>
          <p:cNvSpPr>
            <a:spLocks noGrp="1"/>
          </p:cNvSpPr>
          <p:nvPr>
            <p:ph type="title" hasCustomPrompt="1"/>
          </p:nvPr>
        </p:nvSpPr>
        <p:spPr>
          <a:xfrm>
            <a:off x="571982" y="365125"/>
            <a:ext cx="4452454" cy="1023837"/>
          </a:xfrm>
        </p:spPr>
        <p:txBody>
          <a:bodyPr anchor="t"/>
          <a:lstStyle>
            <a:lvl1pPr>
              <a:defRPr>
                <a:solidFill>
                  <a:schemeClr val="tx2"/>
                </a:solidFill>
              </a:defRPr>
            </a:lvl1pPr>
          </a:lstStyle>
          <a:p>
            <a:r>
              <a:rPr lang="en-US" dirty="0"/>
              <a:t>Heading</a:t>
            </a:r>
          </a:p>
        </p:txBody>
      </p:sp>
      <p:sp>
        <p:nvSpPr>
          <p:cNvPr id="17" name="Content Placeholder 29">
            <a:extLst>
              <a:ext uri="{FF2B5EF4-FFF2-40B4-BE49-F238E27FC236}">
                <a16:creationId xmlns:a16="http://schemas.microsoft.com/office/drawing/2014/main" id="{3242FA72-3712-434B-905F-DDA1C3E6A53D}"/>
              </a:ext>
            </a:extLst>
          </p:cNvPr>
          <p:cNvSpPr>
            <a:spLocks noGrp="1"/>
          </p:cNvSpPr>
          <p:nvPr>
            <p:ph sz="quarter" idx="13" hasCustomPrompt="1"/>
          </p:nvPr>
        </p:nvSpPr>
        <p:spPr>
          <a:xfrm>
            <a:off x="6096000" y="365125"/>
            <a:ext cx="5524017" cy="6093026"/>
          </a:xfrm>
        </p:spPr>
        <p:txBody>
          <a:bodyPr/>
          <a:lstStyle>
            <a:lvl1pPr marL="0" indent="0">
              <a:lnSpc>
                <a:spcPct val="120000"/>
              </a:lnSpc>
              <a:buNone/>
              <a:defRPr sz="180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icons below to insert table, graph, picture, or video. Resize using the sizing handles at the edge of the item.</a:t>
            </a:r>
          </a:p>
        </p:txBody>
      </p:sp>
      <p:sp>
        <p:nvSpPr>
          <p:cNvPr id="11" name="Text Placeholder 2">
            <a:extLst>
              <a:ext uri="{FF2B5EF4-FFF2-40B4-BE49-F238E27FC236}">
                <a16:creationId xmlns:a16="http://schemas.microsoft.com/office/drawing/2014/main" id="{AA87E78D-0B17-49EB-8026-E6370765C5EB}"/>
              </a:ext>
            </a:extLst>
          </p:cNvPr>
          <p:cNvSpPr>
            <a:spLocks noGrp="1"/>
          </p:cNvSpPr>
          <p:nvPr>
            <p:ph type="body" sz="quarter" idx="11" hasCustomPrompt="1"/>
          </p:nvPr>
        </p:nvSpPr>
        <p:spPr>
          <a:xfrm>
            <a:off x="559443" y="2328292"/>
            <a:ext cx="4464993" cy="4129858"/>
          </a:xfrm>
        </p:spPr>
        <p:txBody>
          <a:bodyPr numCol="1" spcCol="365760"/>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solidFill>
                  <a:schemeClr val="tx1"/>
                </a:solidFill>
              </a:defRPr>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solidFill>
                  <a:schemeClr val="tx1"/>
                </a:solidFill>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solidFill>
                  <a:schemeClr val="tx1"/>
                </a:solidFill>
              </a:defRPr>
            </a:lvl3pPr>
            <a:lvl4pPr marL="1371600" indent="0">
              <a:buNone/>
              <a:defRPr/>
            </a:lvl4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p:txBody>
      </p:sp>
      <p:sp>
        <p:nvSpPr>
          <p:cNvPr id="3" name="Text Placeholder 2">
            <a:extLst>
              <a:ext uri="{FF2B5EF4-FFF2-40B4-BE49-F238E27FC236}">
                <a16:creationId xmlns:a16="http://schemas.microsoft.com/office/drawing/2014/main" id="{DE280F62-7397-40F0-88C3-BE4BF13CFC08}"/>
              </a:ext>
            </a:extLst>
          </p:cNvPr>
          <p:cNvSpPr>
            <a:spLocks noGrp="1"/>
          </p:cNvSpPr>
          <p:nvPr>
            <p:ph type="body" sz="quarter" idx="14" hasCustomPrompt="1"/>
          </p:nvPr>
        </p:nvSpPr>
        <p:spPr>
          <a:xfrm>
            <a:off x="569913" y="1562100"/>
            <a:ext cx="4464993" cy="603504"/>
          </a:xfrm>
        </p:spPr>
        <p:txBody>
          <a:bodyPr/>
          <a:lstStyle>
            <a:lvl1pPr marL="0" indent="0">
              <a:buNone/>
              <a:defRPr sz="1800"/>
            </a:lvl1pPr>
          </a:lstStyle>
          <a:p>
            <a:pPr lvl="0"/>
            <a:r>
              <a:rPr lang="en-US" dirty="0"/>
              <a:t>Subheading</a:t>
            </a:r>
          </a:p>
        </p:txBody>
      </p:sp>
    </p:spTree>
    <p:extLst>
      <p:ext uri="{BB962C8B-B14F-4D97-AF65-F5344CB8AC3E}">
        <p14:creationId xmlns:p14="http://schemas.microsoft.com/office/powerpoint/2010/main" val="162979373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icture Slide">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D937DB5-AEA3-C54A-95DC-C110ACA33349}"/>
              </a:ext>
            </a:extLst>
          </p:cNvPr>
          <p:cNvSpPr/>
          <p:nvPr userDrawn="1"/>
        </p:nvSpPr>
        <p:spPr>
          <a:xfrm>
            <a:off x="0" y="4421529"/>
            <a:ext cx="12192000" cy="24364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utoShape 3"/>
          <p:cNvSpPr>
            <a:spLocks noChangeAspect="1" noChangeArrowheads="1" noTextEdit="1"/>
          </p:cNvSpPr>
          <p:nvPr userDrawn="1"/>
        </p:nvSpPr>
        <p:spPr bwMode="auto">
          <a:xfrm>
            <a:off x="944880" y="6512560"/>
            <a:ext cx="12192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 name="Title 2">
            <a:extLst>
              <a:ext uri="{FF2B5EF4-FFF2-40B4-BE49-F238E27FC236}">
                <a16:creationId xmlns:a16="http://schemas.microsoft.com/office/drawing/2014/main" id="{C73971CD-592A-6347-A9C1-E14CE82C5F18}"/>
              </a:ext>
            </a:extLst>
          </p:cNvPr>
          <p:cNvSpPr>
            <a:spLocks noGrp="1"/>
          </p:cNvSpPr>
          <p:nvPr>
            <p:ph type="title" hasCustomPrompt="1"/>
          </p:nvPr>
        </p:nvSpPr>
        <p:spPr>
          <a:xfrm>
            <a:off x="571982" y="4887339"/>
            <a:ext cx="11023118" cy="378826"/>
          </a:xfrm>
        </p:spPr>
        <p:txBody>
          <a:bodyPr/>
          <a:lstStyle>
            <a:lvl1pPr>
              <a:defRPr sz="2400">
                <a:solidFill>
                  <a:schemeClr val="bg1"/>
                </a:solidFill>
              </a:defRPr>
            </a:lvl1pPr>
          </a:lstStyle>
          <a:p>
            <a:r>
              <a:rPr lang="en-US" dirty="0"/>
              <a:t>Insert caption heading or delete text</a:t>
            </a:r>
          </a:p>
        </p:txBody>
      </p:sp>
      <p:sp>
        <p:nvSpPr>
          <p:cNvPr id="9" name="Slide Number Placeholder 5">
            <a:extLst>
              <a:ext uri="{FF2B5EF4-FFF2-40B4-BE49-F238E27FC236}">
                <a16:creationId xmlns:a16="http://schemas.microsoft.com/office/drawing/2014/main" id="{835E8FC1-D1DE-426F-9654-D5E735550E3C}"/>
              </a:ext>
            </a:extLst>
          </p:cNvPr>
          <p:cNvSpPr txBox="1">
            <a:spLocks/>
          </p:cNvSpPr>
          <p:nvPr userDrawn="1"/>
        </p:nvSpPr>
        <p:spPr>
          <a:xfrm>
            <a:off x="69449" y="6446576"/>
            <a:ext cx="663616"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z="1400" smtClean="0"/>
              <a:pPr algn="l"/>
              <a:t>‹#›</a:t>
            </a:fld>
            <a:endParaRPr lang="en-US" sz="1400" dirty="0"/>
          </a:p>
        </p:txBody>
      </p:sp>
      <p:sp>
        <p:nvSpPr>
          <p:cNvPr id="10" name="Footer Placeholder 12">
            <a:extLst>
              <a:ext uri="{FF2B5EF4-FFF2-40B4-BE49-F238E27FC236}">
                <a16:creationId xmlns:a16="http://schemas.microsoft.com/office/drawing/2014/main" id="{48852508-DD99-4FEE-971F-416094188E81}"/>
              </a:ext>
            </a:extLst>
          </p:cNvPr>
          <p:cNvSpPr txBox="1">
            <a:spLocks/>
          </p:cNvSpPr>
          <p:nvPr userDrawn="1"/>
        </p:nvSpPr>
        <p:spPr>
          <a:xfrm>
            <a:off x="570078" y="6423425"/>
            <a:ext cx="11598771" cy="411426"/>
          </a:xfrm>
          <a:prstGeom prst="rect">
            <a:avLst/>
          </a:prstGeom>
        </p:spPr>
        <p:txBody>
          <a:bodyPr vert="horz" lIns="0" tIns="0" rIns="0" bIns="0" rtlCol="0" anchor="ctr"/>
          <a:lstStyle>
            <a:defPPr>
              <a:defRPr lang="en-US"/>
            </a:defPPr>
            <a:lvl1pPr marL="0" algn="r" defTabSz="914400" rtl="0" eaLnBrk="1" latinLnBrk="0" hangingPunct="1">
              <a:lnSpc>
                <a:spcPct val="130000"/>
              </a:lnSpc>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b="0" dirty="0">
                <a:latin typeface="Gotham Rounded Book" pitchFamily="50" charset="0"/>
              </a:rPr>
              <a:t>Division of Cancer Prevention and Control	                                                        	               Reliable. Trusted. Scientific.</a:t>
            </a:r>
          </a:p>
        </p:txBody>
      </p:sp>
      <p:sp>
        <p:nvSpPr>
          <p:cNvPr id="5" name="Text Placeholder 4">
            <a:extLst>
              <a:ext uri="{FF2B5EF4-FFF2-40B4-BE49-F238E27FC236}">
                <a16:creationId xmlns:a16="http://schemas.microsoft.com/office/drawing/2014/main" id="{6AFB1C74-60C5-4779-B7B4-DDE68D0F6037}"/>
              </a:ext>
            </a:extLst>
          </p:cNvPr>
          <p:cNvSpPr>
            <a:spLocks noGrp="1"/>
          </p:cNvSpPr>
          <p:nvPr>
            <p:ph type="body" sz="quarter" idx="14" hasCustomPrompt="1"/>
          </p:nvPr>
        </p:nvSpPr>
        <p:spPr>
          <a:xfrm>
            <a:off x="570078" y="5289316"/>
            <a:ext cx="11023118" cy="978408"/>
          </a:xfrm>
        </p:spPr>
        <p:txBody>
          <a:bodyPr/>
          <a:lstStyle>
            <a:lvl1pPr marL="0" indent="0">
              <a:buNone/>
              <a:defRPr sz="1400">
                <a:solidFill>
                  <a:schemeClr val="bg1"/>
                </a:solidFill>
              </a:defRPr>
            </a:lvl1pPr>
          </a:lstStyle>
          <a:p>
            <a:pPr lvl="0"/>
            <a:r>
              <a:rPr lang="en-US" dirty="0"/>
              <a:t>Insert caption here or delete text</a:t>
            </a:r>
          </a:p>
        </p:txBody>
      </p:sp>
      <p:sp>
        <p:nvSpPr>
          <p:cNvPr id="8" name="Text Placeholder 7">
            <a:extLst>
              <a:ext uri="{FF2B5EF4-FFF2-40B4-BE49-F238E27FC236}">
                <a16:creationId xmlns:a16="http://schemas.microsoft.com/office/drawing/2014/main" id="{94EDE440-9BB8-4C33-B107-EFE239E8ED67}"/>
              </a:ext>
            </a:extLst>
          </p:cNvPr>
          <p:cNvSpPr>
            <a:spLocks noGrp="1"/>
          </p:cNvSpPr>
          <p:nvPr>
            <p:ph type="body" sz="quarter" idx="15" hasCustomPrompt="1"/>
          </p:nvPr>
        </p:nvSpPr>
        <p:spPr>
          <a:xfrm>
            <a:off x="570078" y="367854"/>
            <a:ext cx="11023118" cy="539496"/>
          </a:xfrm>
        </p:spPr>
        <p:txBody>
          <a:bodyPr/>
          <a:lstStyle>
            <a:lvl1pPr marL="0" indent="0">
              <a:buNone/>
              <a:defRPr/>
            </a:lvl1pPr>
          </a:lstStyle>
          <a:p>
            <a:pPr lvl="0"/>
            <a:r>
              <a:rPr lang="en-US" dirty="0"/>
              <a:t>Item with Caption</a:t>
            </a:r>
          </a:p>
        </p:txBody>
      </p:sp>
      <p:sp>
        <p:nvSpPr>
          <p:cNvPr id="12" name="Content Placeholder 11">
            <a:extLst>
              <a:ext uri="{FF2B5EF4-FFF2-40B4-BE49-F238E27FC236}">
                <a16:creationId xmlns:a16="http://schemas.microsoft.com/office/drawing/2014/main" id="{0657D646-5CB0-4E77-BE4A-1000412C7376}"/>
              </a:ext>
            </a:extLst>
          </p:cNvPr>
          <p:cNvSpPr>
            <a:spLocks noGrp="1"/>
          </p:cNvSpPr>
          <p:nvPr>
            <p:ph sz="quarter" idx="16" hasCustomPrompt="1"/>
          </p:nvPr>
        </p:nvSpPr>
        <p:spPr>
          <a:xfrm>
            <a:off x="570078" y="930500"/>
            <a:ext cx="11023118" cy="3490687"/>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icons below to insert table, graph, picture, or video. Resize using the sizing handles at the edge of the item.</a:t>
            </a:r>
          </a:p>
        </p:txBody>
      </p:sp>
    </p:spTree>
    <p:extLst>
      <p:ext uri="{BB962C8B-B14F-4D97-AF65-F5344CB8AC3E}">
        <p14:creationId xmlns:p14="http://schemas.microsoft.com/office/powerpoint/2010/main" val="257441764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Object Slide">
    <p:bg>
      <p:bgPr>
        <a:solidFill>
          <a:schemeClr val="bg1"/>
        </a:solidFill>
        <a:effectLst/>
      </p:bgPr>
    </p:bg>
    <p:spTree>
      <p:nvGrpSpPr>
        <p:cNvPr id="1" name=""/>
        <p:cNvGrpSpPr/>
        <p:nvPr/>
      </p:nvGrpSpPr>
      <p:grpSpPr>
        <a:xfrm>
          <a:off x="0" y="0"/>
          <a:ext cx="0" cy="0"/>
          <a:chOff x="0" y="0"/>
          <a:chExt cx="0" cy="0"/>
        </a:xfrm>
      </p:grpSpPr>
      <p:sp>
        <p:nvSpPr>
          <p:cNvPr id="7" name="AutoShape 3"/>
          <p:cNvSpPr>
            <a:spLocks noChangeAspect="1" noChangeArrowheads="1" noTextEdit="1"/>
          </p:cNvSpPr>
          <p:nvPr userDrawn="1"/>
        </p:nvSpPr>
        <p:spPr bwMode="auto">
          <a:xfrm>
            <a:off x="944880" y="6512560"/>
            <a:ext cx="12192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Slide Number Placeholder 5">
            <a:extLst>
              <a:ext uri="{FF2B5EF4-FFF2-40B4-BE49-F238E27FC236}">
                <a16:creationId xmlns:a16="http://schemas.microsoft.com/office/drawing/2014/main" id="{FFBD0BFF-E231-42B6-B090-3C2B5AF52E61}"/>
              </a:ext>
            </a:extLst>
          </p:cNvPr>
          <p:cNvSpPr txBox="1">
            <a:spLocks/>
          </p:cNvSpPr>
          <p:nvPr userDrawn="1"/>
        </p:nvSpPr>
        <p:spPr>
          <a:xfrm>
            <a:off x="69449" y="6446576"/>
            <a:ext cx="663616"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z="1400" smtClean="0">
                <a:solidFill>
                  <a:schemeClr val="bg2"/>
                </a:solidFill>
              </a:rPr>
              <a:pPr algn="l"/>
              <a:t>‹#›</a:t>
            </a:fld>
            <a:endParaRPr lang="en-US" sz="1400" dirty="0">
              <a:solidFill>
                <a:schemeClr val="bg2"/>
              </a:solidFill>
            </a:endParaRPr>
          </a:p>
        </p:txBody>
      </p:sp>
      <p:sp>
        <p:nvSpPr>
          <p:cNvPr id="9" name="Footer Placeholder 12">
            <a:extLst>
              <a:ext uri="{FF2B5EF4-FFF2-40B4-BE49-F238E27FC236}">
                <a16:creationId xmlns:a16="http://schemas.microsoft.com/office/drawing/2014/main" id="{F111CF13-6834-4240-817A-D5C611659BE5}"/>
              </a:ext>
            </a:extLst>
          </p:cNvPr>
          <p:cNvSpPr txBox="1">
            <a:spLocks/>
          </p:cNvSpPr>
          <p:nvPr userDrawn="1"/>
        </p:nvSpPr>
        <p:spPr>
          <a:xfrm>
            <a:off x="570078" y="6423425"/>
            <a:ext cx="11598771" cy="411426"/>
          </a:xfrm>
          <a:prstGeom prst="rect">
            <a:avLst/>
          </a:prstGeom>
        </p:spPr>
        <p:txBody>
          <a:bodyPr vert="horz" lIns="0" tIns="0" rIns="0" bIns="0" rtlCol="0" anchor="ctr"/>
          <a:lstStyle>
            <a:defPPr>
              <a:defRPr lang="en-US"/>
            </a:defPPr>
            <a:lvl1pPr marL="0" algn="r" defTabSz="914400" rtl="0" eaLnBrk="1" latinLnBrk="0" hangingPunct="1">
              <a:lnSpc>
                <a:spcPct val="130000"/>
              </a:lnSpc>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a:solidFill>
                  <a:schemeClr val="bg2"/>
                </a:solidFill>
                <a:latin typeface="Gotham Rounded Book" pitchFamily="50" charset="0"/>
              </a:rPr>
              <a:t>Division of Cancer Prevention and Control	                                                        	               Reliable. Trusted. Scientific.</a:t>
            </a:r>
          </a:p>
        </p:txBody>
      </p:sp>
      <p:sp>
        <p:nvSpPr>
          <p:cNvPr id="13" name="Title 2">
            <a:extLst>
              <a:ext uri="{FF2B5EF4-FFF2-40B4-BE49-F238E27FC236}">
                <a16:creationId xmlns:a16="http://schemas.microsoft.com/office/drawing/2014/main" id="{089C26C3-7F2E-4B06-8702-110C24AADBFF}"/>
              </a:ext>
            </a:extLst>
          </p:cNvPr>
          <p:cNvSpPr>
            <a:spLocks noGrp="1"/>
          </p:cNvSpPr>
          <p:nvPr>
            <p:ph type="title" hasCustomPrompt="1"/>
          </p:nvPr>
        </p:nvSpPr>
        <p:spPr>
          <a:xfrm>
            <a:off x="571982" y="4887339"/>
            <a:ext cx="11023118" cy="378826"/>
          </a:xfrm>
        </p:spPr>
        <p:txBody>
          <a:bodyPr/>
          <a:lstStyle>
            <a:lvl1pPr>
              <a:defRPr sz="2400">
                <a:solidFill>
                  <a:schemeClr val="bg2"/>
                </a:solidFill>
              </a:defRPr>
            </a:lvl1pPr>
          </a:lstStyle>
          <a:p>
            <a:r>
              <a:rPr lang="en-US" dirty="0"/>
              <a:t>Insert caption heading or delete text</a:t>
            </a:r>
          </a:p>
        </p:txBody>
      </p:sp>
      <p:sp>
        <p:nvSpPr>
          <p:cNvPr id="14" name="Text Placeholder 4">
            <a:extLst>
              <a:ext uri="{FF2B5EF4-FFF2-40B4-BE49-F238E27FC236}">
                <a16:creationId xmlns:a16="http://schemas.microsoft.com/office/drawing/2014/main" id="{FAD11FBF-BC93-435C-9AF5-1396588443F1}"/>
              </a:ext>
            </a:extLst>
          </p:cNvPr>
          <p:cNvSpPr>
            <a:spLocks noGrp="1"/>
          </p:cNvSpPr>
          <p:nvPr>
            <p:ph type="body" sz="quarter" idx="14" hasCustomPrompt="1"/>
          </p:nvPr>
        </p:nvSpPr>
        <p:spPr>
          <a:xfrm>
            <a:off x="570078" y="5289316"/>
            <a:ext cx="11023118" cy="978408"/>
          </a:xfrm>
        </p:spPr>
        <p:txBody>
          <a:bodyPr/>
          <a:lstStyle>
            <a:lvl1pPr marL="0" indent="0">
              <a:buNone/>
              <a:defRPr sz="1400">
                <a:solidFill>
                  <a:schemeClr val="tx1"/>
                </a:solidFill>
              </a:defRPr>
            </a:lvl1pPr>
          </a:lstStyle>
          <a:p>
            <a:pPr lvl="0"/>
            <a:r>
              <a:rPr lang="en-US" dirty="0"/>
              <a:t>Insert caption here or delete text</a:t>
            </a:r>
          </a:p>
        </p:txBody>
      </p:sp>
      <p:sp>
        <p:nvSpPr>
          <p:cNvPr id="15" name="Text Placeholder 7">
            <a:extLst>
              <a:ext uri="{FF2B5EF4-FFF2-40B4-BE49-F238E27FC236}">
                <a16:creationId xmlns:a16="http://schemas.microsoft.com/office/drawing/2014/main" id="{7E4B6D50-C224-4AB8-8025-94DADD13B920}"/>
              </a:ext>
            </a:extLst>
          </p:cNvPr>
          <p:cNvSpPr>
            <a:spLocks noGrp="1"/>
          </p:cNvSpPr>
          <p:nvPr>
            <p:ph type="body" sz="quarter" idx="15" hasCustomPrompt="1"/>
          </p:nvPr>
        </p:nvSpPr>
        <p:spPr>
          <a:xfrm>
            <a:off x="570078" y="367854"/>
            <a:ext cx="11023118" cy="539496"/>
          </a:xfrm>
        </p:spPr>
        <p:txBody>
          <a:bodyPr/>
          <a:lstStyle>
            <a:lvl1pPr marL="0" indent="0">
              <a:buNone/>
              <a:defRPr>
                <a:solidFill>
                  <a:schemeClr val="tx1"/>
                </a:solidFill>
              </a:defRPr>
            </a:lvl1pPr>
          </a:lstStyle>
          <a:p>
            <a:pPr lvl="0"/>
            <a:r>
              <a:rPr lang="en-US" dirty="0"/>
              <a:t>Item with Caption</a:t>
            </a:r>
          </a:p>
        </p:txBody>
      </p:sp>
      <p:sp>
        <p:nvSpPr>
          <p:cNvPr id="16" name="Content Placeholder 11">
            <a:extLst>
              <a:ext uri="{FF2B5EF4-FFF2-40B4-BE49-F238E27FC236}">
                <a16:creationId xmlns:a16="http://schemas.microsoft.com/office/drawing/2014/main" id="{070B9111-DFCE-4611-A2B5-8FE3D1C4B275}"/>
              </a:ext>
            </a:extLst>
          </p:cNvPr>
          <p:cNvSpPr>
            <a:spLocks noGrp="1"/>
          </p:cNvSpPr>
          <p:nvPr>
            <p:ph sz="quarter" idx="16" hasCustomPrompt="1"/>
          </p:nvPr>
        </p:nvSpPr>
        <p:spPr>
          <a:xfrm>
            <a:off x="570078" y="930500"/>
            <a:ext cx="11023118" cy="3490687"/>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icons below to insert table, graph, picture, or video. Resize using the sizing handles at the edge of the item.</a:t>
            </a:r>
          </a:p>
        </p:txBody>
      </p:sp>
    </p:spTree>
    <p:extLst>
      <p:ext uri="{BB962C8B-B14F-4D97-AF65-F5344CB8AC3E}">
        <p14:creationId xmlns:p14="http://schemas.microsoft.com/office/powerpoint/2010/main" val="41853798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Picture Slide with Glyph">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D937DB5-AEA3-C54A-95DC-C110ACA33349}"/>
              </a:ext>
            </a:extLst>
          </p:cNvPr>
          <p:cNvSpPr/>
          <p:nvPr userDrawn="1"/>
        </p:nvSpPr>
        <p:spPr>
          <a:xfrm>
            <a:off x="0" y="4421529"/>
            <a:ext cx="12192000" cy="24364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F3E4707-715D-4D16-A80C-11C78E6B88EB}"/>
              </a:ext>
            </a:extLst>
          </p:cNvPr>
          <p:cNvSpPr/>
          <p:nvPr userDrawn="1"/>
        </p:nvSpPr>
        <p:spPr>
          <a:xfrm>
            <a:off x="8817197" y="0"/>
            <a:ext cx="3374803" cy="5457644"/>
          </a:xfrm>
          <a:prstGeom prst="rect">
            <a:avLst/>
          </a:prstGeom>
          <a:blipFill dpi="0" rotWithShape="1">
            <a:blip r:embed="rId2">
              <a:alphaModFix amt="40000"/>
            </a:blip>
            <a:srcRect/>
            <a:stretch>
              <a:fillRect t="-4536" r="-1032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utoShape 3"/>
          <p:cNvSpPr>
            <a:spLocks noChangeAspect="1" noChangeArrowheads="1" noTextEdit="1"/>
          </p:cNvSpPr>
          <p:nvPr userDrawn="1"/>
        </p:nvSpPr>
        <p:spPr bwMode="auto">
          <a:xfrm>
            <a:off x="944880" y="6512560"/>
            <a:ext cx="12192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 name="Title 2">
            <a:extLst>
              <a:ext uri="{FF2B5EF4-FFF2-40B4-BE49-F238E27FC236}">
                <a16:creationId xmlns:a16="http://schemas.microsoft.com/office/drawing/2014/main" id="{C73971CD-592A-6347-A9C1-E14CE82C5F18}"/>
              </a:ext>
            </a:extLst>
          </p:cNvPr>
          <p:cNvSpPr>
            <a:spLocks noGrp="1"/>
          </p:cNvSpPr>
          <p:nvPr>
            <p:ph type="title" hasCustomPrompt="1"/>
          </p:nvPr>
        </p:nvSpPr>
        <p:spPr>
          <a:xfrm>
            <a:off x="571982" y="4887339"/>
            <a:ext cx="11023118" cy="378826"/>
          </a:xfrm>
        </p:spPr>
        <p:txBody>
          <a:bodyPr/>
          <a:lstStyle>
            <a:lvl1pPr>
              <a:defRPr sz="2400">
                <a:solidFill>
                  <a:schemeClr val="bg1"/>
                </a:solidFill>
              </a:defRPr>
            </a:lvl1pPr>
          </a:lstStyle>
          <a:p>
            <a:r>
              <a:rPr lang="en-US" dirty="0"/>
              <a:t>Insert caption heading or delete text</a:t>
            </a:r>
          </a:p>
        </p:txBody>
      </p:sp>
      <p:sp>
        <p:nvSpPr>
          <p:cNvPr id="9" name="Slide Number Placeholder 5">
            <a:extLst>
              <a:ext uri="{FF2B5EF4-FFF2-40B4-BE49-F238E27FC236}">
                <a16:creationId xmlns:a16="http://schemas.microsoft.com/office/drawing/2014/main" id="{835E8FC1-D1DE-426F-9654-D5E735550E3C}"/>
              </a:ext>
            </a:extLst>
          </p:cNvPr>
          <p:cNvSpPr txBox="1">
            <a:spLocks/>
          </p:cNvSpPr>
          <p:nvPr userDrawn="1"/>
        </p:nvSpPr>
        <p:spPr>
          <a:xfrm>
            <a:off x="69449" y="6446576"/>
            <a:ext cx="663616"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z="1400" smtClean="0"/>
              <a:pPr algn="l"/>
              <a:t>‹#›</a:t>
            </a:fld>
            <a:endParaRPr lang="en-US" sz="1400" dirty="0"/>
          </a:p>
        </p:txBody>
      </p:sp>
      <p:sp>
        <p:nvSpPr>
          <p:cNvPr id="10" name="Footer Placeholder 12">
            <a:extLst>
              <a:ext uri="{FF2B5EF4-FFF2-40B4-BE49-F238E27FC236}">
                <a16:creationId xmlns:a16="http://schemas.microsoft.com/office/drawing/2014/main" id="{48852508-DD99-4FEE-971F-416094188E81}"/>
              </a:ext>
            </a:extLst>
          </p:cNvPr>
          <p:cNvSpPr txBox="1">
            <a:spLocks/>
          </p:cNvSpPr>
          <p:nvPr userDrawn="1"/>
        </p:nvSpPr>
        <p:spPr>
          <a:xfrm>
            <a:off x="570078" y="6423425"/>
            <a:ext cx="11598771" cy="411426"/>
          </a:xfrm>
          <a:prstGeom prst="rect">
            <a:avLst/>
          </a:prstGeom>
        </p:spPr>
        <p:txBody>
          <a:bodyPr vert="horz" lIns="0" tIns="0" rIns="0" bIns="0" rtlCol="0" anchor="ctr"/>
          <a:lstStyle>
            <a:defPPr>
              <a:defRPr lang="en-US"/>
            </a:defPPr>
            <a:lvl1pPr marL="0" algn="r" defTabSz="914400" rtl="0" eaLnBrk="1" latinLnBrk="0" hangingPunct="1">
              <a:lnSpc>
                <a:spcPct val="130000"/>
              </a:lnSpc>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b="0" dirty="0">
                <a:latin typeface="Gotham Rounded Book" pitchFamily="50" charset="0"/>
              </a:rPr>
              <a:t>Division of Cancer Prevention and Control	                                                        	               Reliable. Trusted. Scientific.</a:t>
            </a:r>
          </a:p>
        </p:txBody>
      </p:sp>
      <p:sp>
        <p:nvSpPr>
          <p:cNvPr id="5" name="Text Placeholder 4">
            <a:extLst>
              <a:ext uri="{FF2B5EF4-FFF2-40B4-BE49-F238E27FC236}">
                <a16:creationId xmlns:a16="http://schemas.microsoft.com/office/drawing/2014/main" id="{6AFB1C74-60C5-4779-B7B4-DDE68D0F6037}"/>
              </a:ext>
            </a:extLst>
          </p:cNvPr>
          <p:cNvSpPr>
            <a:spLocks noGrp="1"/>
          </p:cNvSpPr>
          <p:nvPr>
            <p:ph type="body" sz="quarter" idx="14" hasCustomPrompt="1"/>
          </p:nvPr>
        </p:nvSpPr>
        <p:spPr>
          <a:xfrm>
            <a:off x="570078" y="5289316"/>
            <a:ext cx="11023118" cy="978408"/>
          </a:xfrm>
        </p:spPr>
        <p:txBody>
          <a:bodyPr/>
          <a:lstStyle>
            <a:lvl1pPr marL="0" indent="0">
              <a:buNone/>
              <a:defRPr sz="1400">
                <a:solidFill>
                  <a:schemeClr val="bg1"/>
                </a:solidFill>
              </a:defRPr>
            </a:lvl1pPr>
          </a:lstStyle>
          <a:p>
            <a:pPr lvl="0"/>
            <a:r>
              <a:rPr lang="en-US" dirty="0"/>
              <a:t>Insert caption here or delete text</a:t>
            </a:r>
          </a:p>
        </p:txBody>
      </p:sp>
      <p:sp>
        <p:nvSpPr>
          <p:cNvPr id="8" name="Text Placeholder 7">
            <a:extLst>
              <a:ext uri="{FF2B5EF4-FFF2-40B4-BE49-F238E27FC236}">
                <a16:creationId xmlns:a16="http://schemas.microsoft.com/office/drawing/2014/main" id="{94EDE440-9BB8-4C33-B107-EFE239E8ED67}"/>
              </a:ext>
            </a:extLst>
          </p:cNvPr>
          <p:cNvSpPr>
            <a:spLocks noGrp="1"/>
          </p:cNvSpPr>
          <p:nvPr>
            <p:ph type="body" sz="quarter" idx="15" hasCustomPrompt="1"/>
          </p:nvPr>
        </p:nvSpPr>
        <p:spPr>
          <a:xfrm>
            <a:off x="570078" y="367854"/>
            <a:ext cx="11023118" cy="539496"/>
          </a:xfrm>
        </p:spPr>
        <p:txBody>
          <a:bodyPr/>
          <a:lstStyle>
            <a:lvl1pPr marL="0" indent="0">
              <a:buNone/>
              <a:defRPr/>
            </a:lvl1pPr>
          </a:lstStyle>
          <a:p>
            <a:pPr lvl="0"/>
            <a:r>
              <a:rPr lang="en-US" dirty="0"/>
              <a:t>Item with Caption and Glyph</a:t>
            </a:r>
          </a:p>
        </p:txBody>
      </p:sp>
      <p:sp>
        <p:nvSpPr>
          <p:cNvPr id="12" name="Content Placeholder 11">
            <a:extLst>
              <a:ext uri="{FF2B5EF4-FFF2-40B4-BE49-F238E27FC236}">
                <a16:creationId xmlns:a16="http://schemas.microsoft.com/office/drawing/2014/main" id="{0657D646-5CB0-4E77-BE4A-1000412C7376}"/>
              </a:ext>
            </a:extLst>
          </p:cNvPr>
          <p:cNvSpPr>
            <a:spLocks noGrp="1"/>
          </p:cNvSpPr>
          <p:nvPr>
            <p:ph sz="quarter" idx="16" hasCustomPrompt="1"/>
          </p:nvPr>
        </p:nvSpPr>
        <p:spPr>
          <a:xfrm>
            <a:off x="570078" y="930500"/>
            <a:ext cx="11023118" cy="3490687"/>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icons below to insert table, graph, picture, or video. Resize using the sizing handles at the edge of the item.</a:t>
            </a:r>
          </a:p>
        </p:txBody>
      </p:sp>
    </p:spTree>
    <p:extLst>
      <p:ext uri="{BB962C8B-B14F-4D97-AF65-F5344CB8AC3E}">
        <p14:creationId xmlns:p14="http://schemas.microsoft.com/office/powerpoint/2010/main" val="403586120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Object Slide with Glyph">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ED5CAC5-C9E5-4EFC-8066-B715B14F330B}"/>
              </a:ext>
            </a:extLst>
          </p:cNvPr>
          <p:cNvSpPr/>
          <p:nvPr userDrawn="1"/>
        </p:nvSpPr>
        <p:spPr>
          <a:xfrm>
            <a:off x="8817197" y="0"/>
            <a:ext cx="3374803" cy="5457644"/>
          </a:xfrm>
          <a:prstGeom prst="rect">
            <a:avLst/>
          </a:prstGeom>
          <a:blipFill dpi="0" rotWithShape="1">
            <a:blip r:embed="rId2">
              <a:alphaModFix amt="40000"/>
            </a:blip>
            <a:srcRect/>
            <a:stretch>
              <a:fillRect t="-4536" r="-1032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utoShape 3"/>
          <p:cNvSpPr>
            <a:spLocks noChangeAspect="1" noChangeArrowheads="1" noTextEdit="1"/>
          </p:cNvSpPr>
          <p:nvPr userDrawn="1"/>
        </p:nvSpPr>
        <p:spPr bwMode="auto">
          <a:xfrm>
            <a:off x="944880" y="6512560"/>
            <a:ext cx="12192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Slide Number Placeholder 5">
            <a:extLst>
              <a:ext uri="{FF2B5EF4-FFF2-40B4-BE49-F238E27FC236}">
                <a16:creationId xmlns:a16="http://schemas.microsoft.com/office/drawing/2014/main" id="{FFBD0BFF-E231-42B6-B090-3C2B5AF52E61}"/>
              </a:ext>
            </a:extLst>
          </p:cNvPr>
          <p:cNvSpPr txBox="1">
            <a:spLocks/>
          </p:cNvSpPr>
          <p:nvPr userDrawn="1"/>
        </p:nvSpPr>
        <p:spPr>
          <a:xfrm>
            <a:off x="69449" y="6446576"/>
            <a:ext cx="663616"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z="1400" smtClean="0">
                <a:solidFill>
                  <a:schemeClr val="bg2"/>
                </a:solidFill>
              </a:rPr>
              <a:pPr algn="l"/>
              <a:t>‹#›</a:t>
            </a:fld>
            <a:endParaRPr lang="en-US" sz="1400" dirty="0">
              <a:solidFill>
                <a:schemeClr val="bg2"/>
              </a:solidFill>
            </a:endParaRPr>
          </a:p>
        </p:txBody>
      </p:sp>
      <p:sp>
        <p:nvSpPr>
          <p:cNvPr id="9" name="Footer Placeholder 12">
            <a:extLst>
              <a:ext uri="{FF2B5EF4-FFF2-40B4-BE49-F238E27FC236}">
                <a16:creationId xmlns:a16="http://schemas.microsoft.com/office/drawing/2014/main" id="{F111CF13-6834-4240-817A-D5C611659BE5}"/>
              </a:ext>
            </a:extLst>
          </p:cNvPr>
          <p:cNvSpPr txBox="1">
            <a:spLocks/>
          </p:cNvSpPr>
          <p:nvPr userDrawn="1"/>
        </p:nvSpPr>
        <p:spPr>
          <a:xfrm>
            <a:off x="570078" y="6423425"/>
            <a:ext cx="11598771" cy="411426"/>
          </a:xfrm>
          <a:prstGeom prst="rect">
            <a:avLst/>
          </a:prstGeom>
        </p:spPr>
        <p:txBody>
          <a:bodyPr vert="horz" lIns="0" tIns="0" rIns="0" bIns="0" rtlCol="0" anchor="ctr"/>
          <a:lstStyle>
            <a:defPPr>
              <a:defRPr lang="en-US"/>
            </a:defPPr>
            <a:lvl1pPr marL="0" algn="r" defTabSz="914400" rtl="0" eaLnBrk="1" latinLnBrk="0" hangingPunct="1">
              <a:lnSpc>
                <a:spcPct val="130000"/>
              </a:lnSpc>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a:solidFill>
                  <a:schemeClr val="bg2"/>
                </a:solidFill>
                <a:latin typeface="Gotham Rounded Book" pitchFamily="50" charset="0"/>
              </a:rPr>
              <a:t>Division of Cancer Prevention and Control	                                                        	               Reliable. Trusted. Scientific.</a:t>
            </a:r>
          </a:p>
        </p:txBody>
      </p:sp>
      <p:sp>
        <p:nvSpPr>
          <p:cNvPr id="13" name="Title 2">
            <a:extLst>
              <a:ext uri="{FF2B5EF4-FFF2-40B4-BE49-F238E27FC236}">
                <a16:creationId xmlns:a16="http://schemas.microsoft.com/office/drawing/2014/main" id="{089C26C3-7F2E-4B06-8702-110C24AADBFF}"/>
              </a:ext>
            </a:extLst>
          </p:cNvPr>
          <p:cNvSpPr>
            <a:spLocks noGrp="1"/>
          </p:cNvSpPr>
          <p:nvPr>
            <p:ph type="title" hasCustomPrompt="1"/>
          </p:nvPr>
        </p:nvSpPr>
        <p:spPr>
          <a:xfrm>
            <a:off x="571982" y="4887339"/>
            <a:ext cx="11023118" cy="378826"/>
          </a:xfrm>
        </p:spPr>
        <p:txBody>
          <a:bodyPr/>
          <a:lstStyle>
            <a:lvl1pPr>
              <a:defRPr sz="2400">
                <a:solidFill>
                  <a:schemeClr val="bg2"/>
                </a:solidFill>
              </a:defRPr>
            </a:lvl1pPr>
          </a:lstStyle>
          <a:p>
            <a:r>
              <a:rPr lang="en-US" dirty="0"/>
              <a:t>Insert caption heading or delete text</a:t>
            </a:r>
          </a:p>
        </p:txBody>
      </p:sp>
      <p:sp>
        <p:nvSpPr>
          <p:cNvPr id="14" name="Text Placeholder 4">
            <a:extLst>
              <a:ext uri="{FF2B5EF4-FFF2-40B4-BE49-F238E27FC236}">
                <a16:creationId xmlns:a16="http://schemas.microsoft.com/office/drawing/2014/main" id="{FAD11FBF-BC93-435C-9AF5-1396588443F1}"/>
              </a:ext>
            </a:extLst>
          </p:cNvPr>
          <p:cNvSpPr>
            <a:spLocks noGrp="1"/>
          </p:cNvSpPr>
          <p:nvPr>
            <p:ph type="body" sz="quarter" idx="14" hasCustomPrompt="1"/>
          </p:nvPr>
        </p:nvSpPr>
        <p:spPr>
          <a:xfrm>
            <a:off x="570078" y="5289316"/>
            <a:ext cx="11023118" cy="978408"/>
          </a:xfrm>
        </p:spPr>
        <p:txBody>
          <a:bodyPr/>
          <a:lstStyle>
            <a:lvl1pPr marL="0" indent="0">
              <a:buNone/>
              <a:defRPr sz="1400">
                <a:solidFill>
                  <a:schemeClr val="tx1"/>
                </a:solidFill>
              </a:defRPr>
            </a:lvl1pPr>
          </a:lstStyle>
          <a:p>
            <a:pPr lvl="0"/>
            <a:r>
              <a:rPr lang="en-US" dirty="0"/>
              <a:t>Insert caption here or delete text</a:t>
            </a:r>
          </a:p>
        </p:txBody>
      </p:sp>
      <p:sp>
        <p:nvSpPr>
          <p:cNvPr id="15" name="Text Placeholder 7">
            <a:extLst>
              <a:ext uri="{FF2B5EF4-FFF2-40B4-BE49-F238E27FC236}">
                <a16:creationId xmlns:a16="http://schemas.microsoft.com/office/drawing/2014/main" id="{7E4B6D50-C224-4AB8-8025-94DADD13B920}"/>
              </a:ext>
            </a:extLst>
          </p:cNvPr>
          <p:cNvSpPr>
            <a:spLocks noGrp="1"/>
          </p:cNvSpPr>
          <p:nvPr>
            <p:ph type="body" sz="quarter" idx="15" hasCustomPrompt="1"/>
          </p:nvPr>
        </p:nvSpPr>
        <p:spPr>
          <a:xfrm>
            <a:off x="570078" y="367854"/>
            <a:ext cx="11023118" cy="539496"/>
          </a:xfrm>
        </p:spPr>
        <p:txBody>
          <a:bodyPr/>
          <a:lstStyle>
            <a:lvl1pPr marL="0" indent="0">
              <a:buNone/>
              <a:defRPr>
                <a:solidFill>
                  <a:schemeClr val="tx1"/>
                </a:solidFill>
              </a:defRPr>
            </a:lvl1pPr>
          </a:lstStyle>
          <a:p>
            <a:pPr lvl="0"/>
            <a:r>
              <a:rPr lang="en-US" dirty="0"/>
              <a:t>Item with Caption and Glyph</a:t>
            </a:r>
          </a:p>
        </p:txBody>
      </p:sp>
      <p:sp>
        <p:nvSpPr>
          <p:cNvPr id="16" name="Content Placeholder 11">
            <a:extLst>
              <a:ext uri="{FF2B5EF4-FFF2-40B4-BE49-F238E27FC236}">
                <a16:creationId xmlns:a16="http://schemas.microsoft.com/office/drawing/2014/main" id="{070B9111-DFCE-4611-A2B5-8FE3D1C4B275}"/>
              </a:ext>
            </a:extLst>
          </p:cNvPr>
          <p:cNvSpPr>
            <a:spLocks noGrp="1"/>
          </p:cNvSpPr>
          <p:nvPr>
            <p:ph sz="quarter" idx="16" hasCustomPrompt="1"/>
          </p:nvPr>
        </p:nvSpPr>
        <p:spPr>
          <a:xfrm>
            <a:off x="570078" y="930500"/>
            <a:ext cx="11023118" cy="3490687"/>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icons below to insert table, graph, picture, or video. Resize using the sizing handles at the edge of the item.</a:t>
            </a:r>
          </a:p>
        </p:txBody>
      </p:sp>
    </p:spTree>
    <p:extLst>
      <p:ext uri="{BB962C8B-B14F-4D97-AF65-F5344CB8AC3E}">
        <p14:creationId xmlns:p14="http://schemas.microsoft.com/office/powerpoint/2010/main" val="3151744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Slide - One Colum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0453DD3-CCEA-4C03-AC76-50A204E0DD65}"/>
              </a:ext>
            </a:extLst>
          </p:cNvPr>
          <p:cNvPicPr>
            <a:picLocks noChangeAspect="1"/>
          </p:cNvPicPr>
          <p:nvPr userDrawn="1"/>
        </p:nvPicPr>
        <p:blipFill rotWithShape="1">
          <a:blip r:embed="rId2"/>
          <a:srcRect t="60798"/>
          <a:stretch/>
        </p:blipFill>
        <p:spPr>
          <a:xfrm rot="10800000">
            <a:off x="0" y="5851492"/>
            <a:ext cx="12192000" cy="1006507"/>
          </a:xfrm>
          <a:prstGeom prst="rect">
            <a:avLst/>
          </a:prstGeom>
        </p:spPr>
      </p:pic>
      <p:sp>
        <p:nvSpPr>
          <p:cNvPr id="31" name="Title 30">
            <a:extLst>
              <a:ext uri="{FF2B5EF4-FFF2-40B4-BE49-F238E27FC236}">
                <a16:creationId xmlns:a16="http://schemas.microsoft.com/office/drawing/2014/main" id="{EB2B00A4-44A4-5444-BB95-619E809ACC9C}"/>
              </a:ext>
            </a:extLst>
          </p:cNvPr>
          <p:cNvSpPr>
            <a:spLocks noGrp="1"/>
          </p:cNvSpPr>
          <p:nvPr>
            <p:ph type="title" hasCustomPrompt="1"/>
          </p:nvPr>
        </p:nvSpPr>
        <p:spPr>
          <a:xfrm>
            <a:off x="571981" y="365126"/>
            <a:ext cx="11060575" cy="537700"/>
          </a:xfrm>
        </p:spPr>
        <p:txBody>
          <a:bodyPr anchor="t"/>
          <a:lstStyle>
            <a:lvl1pPr>
              <a:defRPr>
                <a:solidFill>
                  <a:schemeClr val="tx2"/>
                </a:solidFill>
                <a:latin typeface="Calibri" panose="020F0502020204030204" pitchFamily="34" charset="0"/>
                <a:cs typeface="Calibri" panose="020F0502020204030204" pitchFamily="34" charset="0"/>
              </a:defRPr>
            </a:lvl1pPr>
          </a:lstStyle>
          <a:p>
            <a:r>
              <a:rPr lang="en-US" dirty="0"/>
              <a:t>Heading - One Column</a:t>
            </a:r>
          </a:p>
        </p:txBody>
      </p:sp>
      <p:sp>
        <p:nvSpPr>
          <p:cNvPr id="3" name="Text Placeholder 2">
            <a:extLst>
              <a:ext uri="{FF2B5EF4-FFF2-40B4-BE49-F238E27FC236}">
                <a16:creationId xmlns:a16="http://schemas.microsoft.com/office/drawing/2014/main" id="{8650DFAB-2070-204C-BF31-9DB0441C0595}"/>
              </a:ext>
            </a:extLst>
          </p:cNvPr>
          <p:cNvSpPr>
            <a:spLocks noGrp="1"/>
          </p:cNvSpPr>
          <p:nvPr>
            <p:ph type="body" sz="quarter" idx="11" hasCustomPrompt="1"/>
          </p:nvPr>
        </p:nvSpPr>
        <p:spPr>
          <a:xfrm>
            <a:off x="569914" y="1757043"/>
            <a:ext cx="11060576" cy="3830957"/>
          </a:xfrm>
        </p:spPr>
        <p:txBody>
          <a:bodyPr numCol="2" spcCol="365760"/>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latin typeface="Calibri" panose="020F0502020204030204" pitchFamily="34" charset="0"/>
                <a:cs typeface="Calibri" panose="020F0502020204030204" pitchFamily="34" charset="0"/>
              </a:defRPr>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atin typeface="Calibri" panose="020F0502020204030204" pitchFamily="34" charset="0"/>
                <a:cs typeface="Calibri" panose="020F0502020204030204" pitchFamily="34" charset="0"/>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atin typeface="Calibri" panose="020F0502020204030204" pitchFamily="34" charset="0"/>
                <a:cs typeface="Calibri" panose="020F0502020204030204" pitchFamily="34" charset="0"/>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4pPr>
            <a:lvl5pPr marL="182880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lvl5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dirty="0"/>
          </a:p>
        </p:txBody>
      </p:sp>
      <p:sp>
        <p:nvSpPr>
          <p:cNvPr id="14" name="Slide Number Placeholder 5">
            <a:extLst>
              <a:ext uri="{FF2B5EF4-FFF2-40B4-BE49-F238E27FC236}">
                <a16:creationId xmlns:a16="http://schemas.microsoft.com/office/drawing/2014/main" id="{648D2C72-75CE-AF4E-AF0B-15BD60BFFB01}"/>
              </a:ext>
            </a:extLst>
          </p:cNvPr>
          <p:cNvSpPr txBox="1">
            <a:spLocks/>
          </p:cNvSpPr>
          <p:nvPr userDrawn="1"/>
        </p:nvSpPr>
        <p:spPr>
          <a:xfrm>
            <a:off x="69449" y="6446576"/>
            <a:ext cx="663616"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z="1400" smtClean="0"/>
              <a:pPr algn="l"/>
              <a:t>‹#›</a:t>
            </a:fld>
            <a:endParaRPr lang="en-US" sz="1400" dirty="0"/>
          </a:p>
        </p:txBody>
      </p:sp>
      <p:sp>
        <p:nvSpPr>
          <p:cNvPr id="15" name="Footer Placeholder 12">
            <a:extLst>
              <a:ext uri="{FF2B5EF4-FFF2-40B4-BE49-F238E27FC236}">
                <a16:creationId xmlns:a16="http://schemas.microsoft.com/office/drawing/2014/main" id="{B2529E82-448C-1745-8E57-76443BAF3CAD}"/>
              </a:ext>
            </a:extLst>
          </p:cNvPr>
          <p:cNvSpPr txBox="1">
            <a:spLocks/>
          </p:cNvSpPr>
          <p:nvPr userDrawn="1"/>
        </p:nvSpPr>
        <p:spPr>
          <a:xfrm>
            <a:off x="570078" y="6423425"/>
            <a:ext cx="11598771" cy="411426"/>
          </a:xfrm>
          <a:prstGeom prst="rect">
            <a:avLst/>
          </a:prstGeom>
        </p:spPr>
        <p:txBody>
          <a:bodyPr vert="horz" lIns="0" tIns="0" rIns="0" bIns="0" rtlCol="0" anchor="ctr"/>
          <a:lstStyle>
            <a:defPPr>
              <a:defRPr lang="en-US"/>
            </a:defPPr>
            <a:lvl1pPr marL="0" algn="r" defTabSz="914400" rtl="0" eaLnBrk="1" latinLnBrk="0" hangingPunct="1">
              <a:lnSpc>
                <a:spcPct val="130000"/>
              </a:lnSpc>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a:latin typeface="Calibri" panose="020F0502020204030204" pitchFamily="34" charset="0"/>
                <a:cs typeface="Calibri" panose="020F0502020204030204" pitchFamily="34" charset="0"/>
              </a:rPr>
              <a:t>Division of Cancer Prevention and Control	                                                        	               Reliable. Trusted. Scientific.</a:t>
            </a:r>
          </a:p>
        </p:txBody>
      </p:sp>
      <p:sp>
        <p:nvSpPr>
          <p:cNvPr id="4" name="Text Placeholder 3">
            <a:extLst>
              <a:ext uri="{FF2B5EF4-FFF2-40B4-BE49-F238E27FC236}">
                <a16:creationId xmlns:a16="http://schemas.microsoft.com/office/drawing/2014/main" id="{CC3F8601-700F-40DD-A027-9AE61FC8ADBD}"/>
              </a:ext>
            </a:extLst>
          </p:cNvPr>
          <p:cNvSpPr>
            <a:spLocks noGrp="1"/>
          </p:cNvSpPr>
          <p:nvPr>
            <p:ph type="body" sz="quarter" idx="12" hasCustomPrompt="1"/>
          </p:nvPr>
        </p:nvSpPr>
        <p:spPr>
          <a:xfrm>
            <a:off x="569913" y="1069584"/>
            <a:ext cx="11060575" cy="537700"/>
          </a:xfrm>
        </p:spPr>
        <p:txBody>
          <a:bodyPr/>
          <a:lstStyle>
            <a:lvl1pPr marL="0" indent="0">
              <a:buNone/>
              <a:defRPr lang="en-US" sz="1800" b="0" i="0" kern="1200" dirty="0">
                <a:solidFill>
                  <a:schemeClr val="bg2"/>
                </a:solidFill>
                <a:latin typeface="Calibri" panose="020F0502020204030204" pitchFamily="34" charset="0"/>
                <a:ea typeface="+mn-ea"/>
                <a:cs typeface="Calibri" panose="020F0502020204030204" pitchFamily="34" charset="0"/>
              </a:defRPr>
            </a:lvl1pPr>
          </a:lstStyle>
          <a:p>
            <a:pPr lvl="0"/>
            <a:r>
              <a:rPr lang="en-US" sz="1800" b="0" i="0" kern="1200" dirty="0">
                <a:solidFill>
                  <a:schemeClr val="bg2"/>
                </a:solidFill>
                <a:latin typeface="Gotham Rounded Book" pitchFamily="2" charset="77"/>
                <a:ea typeface="+mn-ea"/>
                <a:cs typeface="+mn-cs"/>
              </a:rPr>
              <a:t>Subheading</a:t>
            </a:r>
            <a:endParaRPr lang="en-US" dirty="0"/>
          </a:p>
        </p:txBody>
      </p:sp>
    </p:spTree>
    <p:extLst>
      <p:ext uri="{BB962C8B-B14F-4D97-AF65-F5344CB8AC3E}">
        <p14:creationId xmlns:p14="http://schemas.microsoft.com/office/powerpoint/2010/main" val="126292734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wo Pictures Slide">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D937DB5-AEA3-C54A-95DC-C110ACA33349}"/>
              </a:ext>
            </a:extLst>
          </p:cNvPr>
          <p:cNvSpPr/>
          <p:nvPr userDrawn="1"/>
        </p:nvSpPr>
        <p:spPr>
          <a:xfrm>
            <a:off x="0" y="4421529"/>
            <a:ext cx="12192000" cy="24364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utoShape 3"/>
          <p:cNvSpPr>
            <a:spLocks noChangeAspect="1" noChangeArrowheads="1" noTextEdit="1"/>
          </p:cNvSpPr>
          <p:nvPr userDrawn="1"/>
        </p:nvSpPr>
        <p:spPr bwMode="auto">
          <a:xfrm>
            <a:off x="944880" y="6512560"/>
            <a:ext cx="12192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 name="Title 2">
            <a:extLst>
              <a:ext uri="{FF2B5EF4-FFF2-40B4-BE49-F238E27FC236}">
                <a16:creationId xmlns:a16="http://schemas.microsoft.com/office/drawing/2014/main" id="{C73971CD-592A-6347-A9C1-E14CE82C5F18}"/>
              </a:ext>
            </a:extLst>
          </p:cNvPr>
          <p:cNvSpPr>
            <a:spLocks noGrp="1"/>
          </p:cNvSpPr>
          <p:nvPr>
            <p:ph type="title" hasCustomPrompt="1"/>
          </p:nvPr>
        </p:nvSpPr>
        <p:spPr>
          <a:xfrm>
            <a:off x="571982" y="4887339"/>
            <a:ext cx="5386222" cy="378826"/>
          </a:xfrm>
        </p:spPr>
        <p:txBody>
          <a:bodyPr/>
          <a:lstStyle>
            <a:lvl1pPr>
              <a:defRPr sz="2200">
                <a:solidFill>
                  <a:schemeClr val="bg1"/>
                </a:solidFill>
              </a:defRPr>
            </a:lvl1pPr>
          </a:lstStyle>
          <a:p>
            <a:r>
              <a:rPr lang="en-US" dirty="0"/>
              <a:t>Insert caption heading or delete text</a:t>
            </a:r>
          </a:p>
        </p:txBody>
      </p:sp>
      <p:sp>
        <p:nvSpPr>
          <p:cNvPr id="9" name="Slide Number Placeholder 5">
            <a:extLst>
              <a:ext uri="{FF2B5EF4-FFF2-40B4-BE49-F238E27FC236}">
                <a16:creationId xmlns:a16="http://schemas.microsoft.com/office/drawing/2014/main" id="{835E8FC1-D1DE-426F-9654-D5E735550E3C}"/>
              </a:ext>
            </a:extLst>
          </p:cNvPr>
          <p:cNvSpPr txBox="1">
            <a:spLocks/>
          </p:cNvSpPr>
          <p:nvPr userDrawn="1"/>
        </p:nvSpPr>
        <p:spPr>
          <a:xfrm>
            <a:off x="69449" y="6446576"/>
            <a:ext cx="663616"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z="1400" smtClean="0"/>
              <a:pPr algn="l"/>
              <a:t>‹#›</a:t>
            </a:fld>
            <a:endParaRPr lang="en-US" sz="1400" dirty="0"/>
          </a:p>
        </p:txBody>
      </p:sp>
      <p:sp>
        <p:nvSpPr>
          <p:cNvPr id="10" name="Footer Placeholder 12">
            <a:extLst>
              <a:ext uri="{FF2B5EF4-FFF2-40B4-BE49-F238E27FC236}">
                <a16:creationId xmlns:a16="http://schemas.microsoft.com/office/drawing/2014/main" id="{48852508-DD99-4FEE-971F-416094188E81}"/>
              </a:ext>
            </a:extLst>
          </p:cNvPr>
          <p:cNvSpPr txBox="1">
            <a:spLocks/>
          </p:cNvSpPr>
          <p:nvPr userDrawn="1"/>
        </p:nvSpPr>
        <p:spPr>
          <a:xfrm>
            <a:off x="570078" y="6423425"/>
            <a:ext cx="11598771" cy="411426"/>
          </a:xfrm>
          <a:prstGeom prst="rect">
            <a:avLst/>
          </a:prstGeom>
        </p:spPr>
        <p:txBody>
          <a:bodyPr vert="horz" lIns="0" tIns="0" rIns="0" bIns="0" rtlCol="0" anchor="ctr"/>
          <a:lstStyle>
            <a:defPPr>
              <a:defRPr lang="en-US"/>
            </a:defPPr>
            <a:lvl1pPr marL="0" algn="r" defTabSz="914400" rtl="0" eaLnBrk="1" latinLnBrk="0" hangingPunct="1">
              <a:lnSpc>
                <a:spcPct val="130000"/>
              </a:lnSpc>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b="0" dirty="0">
                <a:latin typeface="Gotham Rounded Book" pitchFamily="50" charset="0"/>
              </a:rPr>
              <a:t>Division of Cancer Prevention and Control	                                                        	               Reliable. Trusted. Scientific.</a:t>
            </a:r>
          </a:p>
        </p:txBody>
      </p:sp>
      <p:sp>
        <p:nvSpPr>
          <p:cNvPr id="5" name="Text Placeholder 4">
            <a:extLst>
              <a:ext uri="{FF2B5EF4-FFF2-40B4-BE49-F238E27FC236}">
                <a16:creationId xmlns:a16="http://schemas.microsoft.com/office/drawing/2014/main" id="{6AFB1C74-60C5-4779-B7B4-DDE68D0F6037}"/>
              </a:ext>
            </a:extLst>
          </p:cNvPr>
          <p:cNvSpPr>
            <a:spLocks noGrp="1"/>
          </p:cNvSpPr>
          <p:nvPr>
            <p:ph type="body" sz="quarter" idx="14" hasCustomPrompt="1"/>
          </p:nvPr>
        </p:nvSpPr>
        <p:spPr>
          <a:xfrm>
            <a:off x="570078" y="5289316"/>
            <a:ext cx="5386222" cy="978408"/>
          </a:xfrm>
        </p:spPr>
        <p:txBody>
          <a:bodyPr/>
          <a:lstStyle>
            <a:lvl1pPr marL="0" indent="0">
              <a:buNone/>
              <a:defRPr sz="1400">
                <a:solidFill>
                  <a:schemeClr val="bg1"/>
                </a:solidFill>
              </a:defRPr>
            </a:lvl1pPr>
          </a:lstStyle>
          <a:p>
            <a:pPr lvl="0"/>
            <a:r>
              <a:rPr lang="en-US" dirty="0"/>
              <a:t>Insert caption here or delete text</a:t>
            </a:r>
          </a:p>
        </p:txBody>
      </p:sp>
      <p:sp>
        <p:nvSpPr>
          <p:cNvPr id="8" name="Text Placeholder 7">
            <a:extLst>
              <a:ext uri="{FF2B5EF4-FFF2-40B4-BE49-F238E27FC236}">
                <a16:creationId xmlns:a16="http://schemas.microsoft.com/office/drawing/2014/main" id="{94EDE440-9BB8-4C33-B107-EFE239E8ED67}"/>
              </a:ext>
            </a:extLst>
          </p:cNvPr>
          <p:cNvSpPr>
            <a:spLocks noGrp="1"/>
          </p:cNvSpPr>
          <p:nvPr>
            <p:ph type="body" sz="quarter" idx="15" hasCustomPrompt="1"/>
          </p:nvPr>
        </p:nvSpPr>
        <p:spPr>
          <a:xfrm>
            <a:off x="570078" y="367854"/>
            <a:ext cx="11049942" cy="539496"/>
          </a:xfrm>
        </p:spPr>
        <p:txBody>
          <a:bodyPr/>
          <a:lstStyle>
            <a:lvl1pPr marL="0" indent="0">
              <a:buNone/>
              <a:defRPr/>
            </a:lvl1pPr>
          </a:lstStyle>
          <a:p>
            <a:pPr lvl="0"/>
            <a:r>
              <a:rPr lang="en-US" dirty="0"/>
              <a:t>Two Items with Captions</a:t>
            </a:r>
          </a:p>
        </p:txBody>
      </p:sp>
      <p:sp>
        <p:nvSpPr>
          <p:cNvPr id="12" name="Content Placeholder 11">
            <a:extLst>
              <a:ext uri="{FF2B5EF4-FFF2-40B4-BE49-F238E27FC236}">
                <a16:creationId xmlns:a16="http://schemas.microsoft.com/office/drawing/2014/main" id="{0657D646-5CB0-4E77-BE4A-1000412C7376}"/>
              </a:ext>
            </a:extLst>
          </p:cNvPr>
          <p:cNvSpPr>
            <a:spLocks noGrp="1"/>
          </p:cNvSpPr>
          <p:nvPr>
            <p:ph sz="quarter" idx="16" hasCustomPrompt="1"/>
          </p:nvPr>
        </p:nvSpPr>
        <p:spPr>
          <a:xfrm>
            <a:off x="570078" y="930500"/>
            <a:ext cx="5386222" cy="3490687"/>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icons below to insert table, graph, picture, or video. Resize using the sizing handles at the edge of the item.</a:t>
            </a:r>
          </a:p>
        </p:txBody>
      </p:sp>
      <p:sp>
        <p:nvSpPr>
          <p:cNvPr id="13" name="Text Placeholder 4">
            <a:extLst>
              <a:ext uri="{FF2B5EF4-FFF2-40B4-BE49-F238E27FC236}">
                <a16:creationId xmlns:a16="http://schemas.microsoft.com/office/drawing/2014/main" id="{6FF2AD17-4358-4F99-B171-9C98977EBBB6}"/>
              </a:ext>
            </a:extLst>
          </p:cNvPr>
          <p:cNvSpPr>
            <a:spLocks noGrp="1"/>
          </p:cNvSpPr>
          <p:nvPr>
            <p:ph type="body" sz="quarter" idx="17" hasCustomPrompt="1"/>
          </p:nvPr>
        </p:nvSpPr>
        <p:spPr>
          <a:xfrm>
            <a:off x="6233798" y="5289316"/>
            <a:ext cx="5386222" cy="978408"/>
          </a:xfrm>
        </p:spPr>
        <p:txBody>
          <a:bodyPr/>
          <a:lstStyle>
            <a:lvl1pPr marL="0" indent="0">
              <a:buNone/>
              <a:defRPr sz="1400">
                <a:solidFill>
                  <a:schemeClr val="bg1"/>
                </a:solidFill>
              </a:defRPr>
            </a:lvl1pPr>
          </a:lstStyle>
          <a:p>
            <a:pPr lvl="0"/>
            <a:r>
              <a:rPr lang="en-US" dirty="0"/>
              <a:t>Insert caption here or delete text</a:t>
            </a:r>
          </a:p>
        </p:txBody>
      </p:sp>
      <p:sp>
        <p:nvSpPr>
          <p:cNvPr id="14" name="Content Placeholder 11">
            <a:extLst>
              <a:ext uri="{FF2B5EF4-FFF2-40B4-BE49-F238E27FC236}">
                <a16:creationId xmlns:a16="http://schemas.microsoft.com/office/drawing/2014/main" id="{85886ABD-DB84-4507-B009-4CB15F0F8743}"/>
              </a:ext>
            </a:extLst>
          </p:cNvPr>
          <p:cNvSpPr>
            <a:spLocks noGrp="1"/>
          </p:cNvSpPr>
          <p:nvPr>
            <p:ph sz="quarter" idx="18" hasCustomPrompt="1"/>
          </p:nvPr>
        </p:nvSpPr>
        <p:spPr>
          <a:xfrm>
            <a:off x="6233798" y="930500"/>
            <a:ext cx="5386222" cy="3490687"/>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icons below to insert table, graph, picture, or video. Resize using the sizing handles at the edge of the item.</a:t>
            </a:r>
          </a:p>
        </p:txBody>
      </p:sp>
      <p:sp>
        <p:nvSpPr>
          <p:cNvPr id="6" name="Text Placeholder 5">
            <a:extLst>
              <a:ext uri="{FF2B5EF4-FFF2-40B4-BE49-F238E27FC236}">
                <a16:creationId xmlns:a16="http://schemas.microsoft.com/office/drawing/2014/main" id="{7EACD34C-DD81-4EF3-AF7B-5F844DBDC320}"/>
              </a:ext>
            </a:extLst>
          </p:cNvPr>
          <p:cNvSpPr>
            <a:spLocks noGrp="1"/>
          </p:cNvSpPr>
          <p:nvPr>
            <p:ph type="body" sz="quarter" idx="19" hasCustomPrompt="1"/>
          </p:nvPr>
        </p:nvSpPr>
        <p:spPr>
          <a:xfrm>
            <a:off x="6233798" y="4893596"/>
            <a:ext cx="5386220" cy="374904"/>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2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caption heading or delete text</a:t>
            </a:r>
          </a:p>
        </p:txBody>
      </p:sp>
    </p:spTree>
    <p:extLst>
      <p:ext uri="{BB962C8B-B14F-4D97-AF65-F5344CB8AC3E}">
        <p14:creationId xmlns:p14="http://schemas.microsoft.com/office/powerpoint/2010/main" val="53164614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wo Objects Slide">
    <p:bg>
      <p:bgPr>
        <a:solidFill>
          <a:schemeClr val="bg1"/>
        </a:solidFill>
        <a:effectLst/>
      </p:bgPr>
    </p:bg>
    <p:spTree>
      <p:nvGrpSpPr>
        <p:cNvPr id="1" name=""/>
        <p:cNvGrpSpPr/>
        <p:nvPr/>
      </p:nvGrpSpPr>
      <p:grpSpPr>
        <a:xfrm>
          <a:off x="0" y="0"/>
          <a:ext cx="0" cy="0"/>
          <a:chOff x="0" y="0"/>
          <a:chExt cx="0" cy="0"/>
        </a:xfrm>
      </p:grpSpPr>
      <p:sp>
        <p:nvSpPr>
          <p:cNvPr id="7" name="AutoShape 3"/>
          <p:cNvSpPr>
            <a:spLocks noChangeAspect="1" noChangeArrowheads="1" noTextEdit="1"/>
          </p:cNvSpPr>
          <p:nvPr userDrawn="1"/>
        </p:nvSpPr>
        <p:spPr bwMode="auto">
          <a:xfrm>
            <a:off x="944880" y="6512560"/>
            <a:ext cx="12192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3" name="Title 2">
            <a:extLst>
              <a:ext uri="{FF2B5EF4-FFF2-40B4-BE49-F238E27FC236}">
                <a16:creationId xmlns:a16="http://schemas.microsoft.com/office/drawing/2014/main" id="{C73971CD-592A-6347-A9C1-E14CE82C5F18}"/>
              </a:ext>
            </a:extLst>
          </p:cNvPr>
          <p:cNvSpPr>
            <a:spLocks noGrp="1"/>
          </p:cNvSpPr>
          <p:nvPr>
            <p:ph type="title" hasCustomPrompt="1"/>
          </p:nvPr>
        </p:nvSpPr>
        <p:spPr>
          <a:xfrm>
            <a:off x="571982" y="4887339"/>
            <a:ext cx="5386222" cy="378826"/>
          </a:xfrm>
        </p:spPr>
        <p:txBody>
          <a:bodyPr/>
          <a:lstStyle>
            <a:lvl1pPr>
              <a:defRPr sz="2200">
                <a:solidFill>
                  <a:schemeClr val="bg2"/>
                </a:solidFill>
              </a:defRPr>
            </a:lvl1pPr>
          </a:lstStyle>
          <a:p>
            <a:r>
              <a:rPr lang="en-US" dirty="0"/>
              <a:t>Insert caption heading or delete text</a:t>
            </a:r>
          </a:p>
        </p:txBody>
      </p:sp>
      <p:sp>
        <p:nvSpPr>
          <p:cNvPr id="9" name="Slide Number Placeholder 5">
            <a:extLst>
              <a:ext uri="{FF2B5EF4-FFF2-40B4-BE49-F238E27FC236}">
                <a16:creationId xmlns:a16="http://schemas.microsoft.com/office/drawing/2014/main" id="{835E8FC1-D1DE-426F-9654-D5E735550E3C}"/>
              </a:ext>
            </a:extLst>
          </p:cNvPr>
          <p:cNvSpPr txBox="1">
            <a:spLocks/>
          </p:cNvSpPr>
          <p:nvPr userDrawn="1"/>
        </p:nvSpPr>
        <p:spPr>
          <a:xfrm>
            <a:off x="69449" y="6446576"/>
            <a:ext cx="663616"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z="1400" smtClean="0">
                <a:solidFill>
                  <a:schemeClr val="bg2"/>
                </a:solidFill>
              </a:rPr>
              <a:pPr algn="l"/>
              <a:t>‹#›</a:t>
            </a:fld>
            <a:endParaRPr lang="en-US" sz="1400" dirty="0">
              <a:solidFill>
                <a:schemeClr val="bg2"/>
              </a:solidFill>
            </a:endParaRPr>
          </a:p>
        </p:txBody>
      </p:sp>
      <p:sp>
        <p:nvSpPr>
          <p:cNvPr id="10" name="Footer Placeholder 12">
            <a:extLst>
              <a:ext uri="{FF2B5EF4-FFF2-40B4-BE49-F238E27FC236}">
                <a16:creationId xmlns:a16="http://schemas.microsoft.com/office/drawing/2014/main" id="{48852508-DD99-4FEE-971F-416094188E81}"/>
              </a:ext>
            </a:extLst>
          </p:cNvPr>
          <p:cNvSpPr txBox="1">
            <a:spLocks/>
          </p:cNvSpPr>
          <p:nvPr userDrawn="1"/>
        </p:nvSpPr>
        <p:spPr>
          <a:xfrm>
            <a:off x="570078" y="6423425"/>
            <a:ext cx="11598771" cy="411426"/>
          </a:xfrm>
          <a:prstGeom prst="rect">
            <a:avLst/>
          </a:prstGeom>
        </p:spPr>
        <p:txBody>
          <a:bodyPr vert="horz" lIns="0" tIns="0" rIns="0" bIns="0" rtlCol="0" anchor="ctr"/>
          <a:lstStyle>
            <a:defPPr>
              <a:defRPr lang="en-US"/>
            </a:defPPr>
            <a:lvl1pPr marL="0" algn="r" defTabSz="914400" rtl="0" eaLnBrk="1" latinLnBrk="0" hangingPunct="1">
              <a:lnSpc>
                <a:spcPct val="130000"/>
              </a:lnSpc>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b="0" dirty="0">
                <a:solidFill>
                  <a:schemeClr val="bg2"/>
                </a:solidFill>
                <a:latin typeface="Gotham Rounded Book" pitchFamily="50" charset="0"/>
              </a:rPr>
              <a:t>Division of Cancer Prevention and Control	                                                        	               Reliable. Trusted. Scientific.</a:t>
            </a:r>
          </a:p>
        </p:txBody>
      </p:sp>
      <p:sp>
        <p:nvSpPr>
          <p:cNvPr id="5" name="Text Placeholder 4">
            <a:extLst>
              <a:ext uri="{FF2B5EF4-FFF2-40B4-BE49-F238E27FC236}">
                <a16:creationId xmlns:a16="http://schemas.microsoft.com/office/drawing/2014/main" id="{6AFB1C74-60C5-4779-B7B4-DDE68D0F6037}"/>
              </a:ext>
            </a:extLst>
          </p:cNvPr>
          <p:cNvSpPr>
            <a:spLocks noGrp="1"/>
          </p:cNvSpPr>
          <p:nvPr>
            <p:ph type="body" sz="quarter" idx="14" hasCustomPrompt="1"/>
          </p:nvPr>
        </p:nvSpPr>
        <p:spPr>
          <a:xfrm>
            <a:off x="570078" y="5289316"/>
            <a:ext cx="5386222" cy="978408"/>
          </a:xfrm>
        </p:spPr>
        <p:txBody>
          <a:bodyPr/>
          <a:lstStyle>
            <a:lvl1pPr marL="0" indent="0">
              <a:buNone/>
              <a:defRPr sz="1400">
                <a:solidFill>
                  <a:schemeClr val="tx1"/>
                </a:solidFill>
              </a:defRPr>
            </a:lvl1pPr>
          </a:lstStyle>
          <a:p>
            <a:pPr lvl="0"/>
            <a:r>
              <a:rPr lang="en-US" dirty="0"/>
              <a:t>Insert caption here or delete text</a:t>
            </a:r>
          </a:p>
        </p:txBody>
      </p:sp>
      <p:sp>
        <p:nvSpPr>
          <p:cNvPr id="8" name="Text Placeholder 7">
            <a:extLst>
              <a:ext uri="{FF2B5EF4-FFF2-40B4-BE49-F238E27FC236}">
                <a16:creationId xmlns:a16="http://schemas.microsoft.com/office/drawing/2014/main" id="{94EDE440-9BB8-4C33-B107-EFE239E8ED67}"/>
              </a:ext>
            </a:extLst>
          </p:cNvPr>
          <p:cNvSpPr>
            <a:spLocks noGrp="1"/>
          </p:cNvSpPr>
          <p:nvPr>
            <p:ph type="body" sz="quarter" idx="15" hasCustomPrompt="1"/>
          </p:nvPr>
        </p:nvSpPr>
        <p:spPr>
          <a:xfrm>
            <a:off x="570078" y="367854"/>
            <a:ext cx="11049942" cy="539496"/>
          </a:xfrm>
        </p:spPr>
        <p:txBody>
          <a:bodyPr/>
          <a:lstStyle>
            <a:lvl1pPr marL="0" indent="0">
              <a:buNone/>
              <a:defRPr/>
            </a:lvl1pPr>
          </a:lstStyle>
          <a:p>
            <a:pPr lvl="0"/>
            <a:r>
              <a:rPr lang="en-US" dirty="0"/>
              <a:t>Two Items with Captions</a:t>
            </a:r>
          </a:p>
        </p:txBody>
      </p:sp>
      <p:sp>
        <p:nvSpPr>
          <p:cNvPr id="12" name="Content Placeholder 11">
            <a:extLst>
              <a:ext uri="{FF2B5EF4-FFF2-40B4-BE49-F238E27FC236}">
                <a16:creationId xmlns:a16="http://schemas.microsoft.com/office/drawing/2014/main" id="{0657D646-5CB0-4E77-BE4A-1000412C7376}"/>
              </a:ext>
            </a:extLst>
          </p:cNvPr>
          <p:cNvSpPr>
            <a:spLocks noGrp="1"/>
          </p:cNvSpPr>
          <p:nvPr>
            <p:ph sz="quarter" idx="16" hasCustomPrompt="1"/>
          </p:nvPr>
        </p:nvSpPr>
        <p:spPr>
          <a:xfrm>
            <a:off x="570078" y="930500"/>
            <a:ext cx="5386222" cy="3490687"/>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icons below to insert table, graph, picture, or video. Resize using the sizing handles at the edge of the item.</a:t>
            </a:r>
          </a:p>
        </p:txBody>
      </p:sp>
      <p:sp>
        <p:nvSpPr>
          <p:cNvPr id="13" name="Text Placeholder 4">
            <a:extLst>
              <a:ext uri="{FF2B5EF4-FFF2-40B4-BE49-F238E27FC236}">
                <a16:creationId xmlns:a16="http://schemas.microsoft.com/office/drawing/2014/main" id="{6FF2AD17-4358-4F99-B171-9C98977EBBB6}"/>
              </a:ext>
            </a:extLst>
          </p:cNvPr>
          <p:cNvSpPr>
            <a:spLocks noGrp="1"/>
          </p:cNvSpPr>
          <p:nvPr>
            <p:ph type="body" sz="quarter" idx="17" hasCustomPrompt="1"/>
          </p:nvPr>
        </p:nvSpPr>
        <p:spPr>
          <a:xfrm>
            <a:off x="6233798" y="5288974"/>
            <a:ext cx="5386222" cy="978750"/>
          </a:xfrm>
        </p:spPr>
        <p:txBody>
          <a:bodyPr/>
          <a:lstStyle>
            <a:lvl1pPr marL="0" indent="0">
              <a:buNone/>
              <a:defRPr sz="1400">
                <a:solidFill>
                  <a:schemeClr val="tx1"/>
                </a:solidFill>
              </a:defRPr>
            </a:lvl1pPr>
          </a:lstStyle>
          <a:p>
            <a:pPr lvl="0"/>
            <a:r>
              <a:rPr lang="en-US" dirty="0"/>
              <a:t>Insert caption here or delete text</a:t>
            </a:r>
          </a:p>
        </p:txBody>
      </p:sp>
      <p:sp>
        <p:nvSpPr>
          <p:cNvPr id="14" name="Content Placeholder 11">
            <a:extLst>
              <a:ext uri="{FF2B5EF4-FFF2-40B4-BE49-F238E27FC236}">
                <a16:creationId xmlns:a16="http://schemas.microsoft.com/office/drawing/2014/main" id="{85886ABD-DB84-4507-B009-4CB15F0F8743}"/>
              </a:ext>
            </a:extLst>
          </p:cNvPr>
          <p:cNvSpPr>
            <a:spLocks noGrp="1"/>
          </p:cNvSpPr>
          <p:nvPr>
            <p:ph sz="quarter" idx="18" hasCustomPrompt="1"/>
          </p:nvPr>
        </p:nvSpPr>
        <p:spPr>
          <a:xfrm>
            <a:off x="6233798" y="930500"/>
            <a:ext cx="5386222" cy="3490687"/>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icons below to insert table, graph, picture, or video. Resize using the sizing handles at the edge of the item.</a:t>
            </a:r>
          </a:p>
        </p:txBody>
      </p:sp>
      <p:sp>
        <p:nvSpPr>
          <p:cNvPr id="6" name="Text Placeholder 5">
            <a:extLst>
              <a:ext uri="{FF2B5EF4-FFF2-40B4-BE49-F238E27FC236}">
                <a16:creationId xmlns:a16="http://schemas.microsoft.com/office/drawing/2014/main" id="{7EACD34C-DD81-4EF3-AF7B-5F844DBDC320}"/>
              </a:ext>
            </a:extLst>
          </p:cNvPr>
          <p:cNvSpPr>
            <a:spLocks noGrp="1"/>
          </p:cNvSpPr>
          <p:nvPr>
            <p:ph type="body" sz="quarter" idx="19" hasCustomPrompt="1"/>
          </p:nvPr>
        </p:nvSpPr>
        <p:spPr>
          <a:xfrm>
            <a:off x="6233798" y="4893596"/>
            <a:ext cx="5386220" cy="374904"/>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200">
                <a:solidFill>
                  <a:schemeClr val="bg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caption heading or delete text</a:t>
            </a:r>
          </a:p>
        </p:txBody>
      </p:sp>
    </p:spTree>
    <p:extLst>
      <p:ext uri="{BB962C8B-B14F-4D97-AF65-F5344CB8AC3E}">
        <p14:creationId xmlns:p14="http://schemas.microsoft.com/office/powerpoint/2010/main" val="131342756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wo Pictures Slide with Glyph">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D937DB5-AEA3-C54A-95DC-C110ACA33349}"/>
              </a:ext>
            </a:extLst>
          </p:cNvPr>
          <p:cNvSpPr/>
          <p:nvPr userDrawn="1"/>
        </p:nvSpPr>
        <p:spPr>
          <a:xfrm>
            <a:off x="0" y="4421529"/>
            <a:ext cx="12192000" cy="24364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E6EFF4A-0228-4985-8FDA-582A45748397}"/>
              </a:ext>
            </a:extLst>
          </p:cNvPr>
          <p:cNvSpPr/>
          <p:nvPr userDrawn="1"/>
        </p:nvSpPr>
        <p:spPr>
          <a:xfrm>
            <a:off x="8817197" y="0"/>
            <a:ext cx="3374803" cy="5457644"/>
          </a:xfrm>
          <a:prstGeom prst="rect">
            <a:avLst/>
          </a:prstGeom>
          <a:blipFill dpi="0" rotWithShape="1">
            <a:blip r:embed="rId2">
              <a:alphaModFix amt="40000"/>
            </a:blip>
            <a:srcRect/>
            <a:stretch>
              <a:fillRect t="-4536" r="-1032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utoShape 3"/>
          <p:cNvSpPr>
            <a:spLocks noChangeAspect="1" noChangeArrowheads="1" noTextEdit="1"/>
          </p:cNvSpPr>
          <p:nvPr userDrawn="1"/>
        </p:nvSpPr>
        <p:spPr bwMode="auto">
          <a:xfrm>
            <a:off x="944880" y="6512560"/>
            <a:ext cx="12192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 name="Title 2">
            <a:extLst>
              <a:ext uri="{FF2B5EF4-FFF2-40B4-BE49-F238E27FC236}">
                <a16:creationId xmlns:a16="http://schemas.microsoft.com/office/drawing/2014/main" id="{C73971CD-592A-6347-A9C1-E14CE82C5F18}"/>
              </a:ext>
            </a:extLst>
          </p:cNvPr>
          <p:cNvSpPr>
            <a:spLocks noGrp="1"/>
          </p:cNvSpPr>
          <p:nvPr>
            <p:ph type="title" hasCustomPrompt="1"/>
          </p:nvPr>
        </p:nvSpPr>
        <p:spPr>
          <a:xfrm>
            <a:off x="571982" y="4887339"/>
            <a:ext cx="5386222" cy="378826"/>
          </a:xfrm>
        </p:spPr>
        <p:txBody>
          <a:bodyPr/>
          <a:lstStyle>
            <a:lvl1pPr>
              <a:defRPr sz="2200">
                <a:solidFill>
                  <a:schemeClr val="bg1"/>
                </a:solidFill>
              </a:defRPr>
            </a:lvl1pPr>
          </a:lstStyle>
          <a:p>
            <a:r>
              <a:rPr lang="en-US" dirty="0"/>
              <a:t>Insert caption heading or delete text</a:t>
            </a:r>
          </a:p>
        </p:txBody>
      </p:sp>
      <p:sp>
        <p:nvSpPr>
          <p:cNvPr id="9" name="Slide Number Placeholder 5">
            <a:extLst>
              <a:ext uri="{FF2B5EF4-FFF2-40B4-BE49-F238E27FC236}">
                <a16:creationId xmlns:a16="http://schemas.microsoft.com/office/drawing/2014/main" id="{835E8FC1-D1DE-426F-9654-D5E735550E3C}"/>
              </a:ext>
            </a:extLst>
          </p:cNvPr>
          <p:cNvSpPr txBox="1">
            <a:spLocks/>
          </p:cNvSpPr>
          <p:nvPr userDrawn="1"/>
        </p:nvSpPr>
        <p:spPr>
          <a:xfrm>
            <a:off x="69449" y="6446576"/>
            <a:ext cx="663616"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z="1400" smtClean="0"/>
              <a:pPr algn="l"/>
              <a:t>‹#›</a:t>
            </a:fld>
            <a:endParaRPr lang="en-US" sz="1400" dirty="0"/>
          </a:p>
        </p:txBody>
      </p:sp>
      <p:sp>
        <p:nvSpPr>
          <p:cNvPr id="10" name="Footer Placeholder 12">
            <a:extLst>
              <a:ext uri="{FF2B5EF4-FFF2-40B4-BE49-F238E27FC236}">
                <a16:creationId xmlns:a16="http://schemas.microsoft.com/office/drawing/2014/main" id="{48852508-DD99-4FEE-971F-416094188E81}"/>
              </a:ext>
            </a:extLst>
          </p:cNvPr>
          <p:cNvSpPr txBox="1">
            <a:spLocks/>
          </p:cNvSpPr>
          <p:nvPr userDrawn="1"/>
        </p:nvSpPr>
        <p:spPr>
          <a:xfrm>
            <a:off x="570078" y="6423425"/>
            <a:ext cx="11598771" cy="411426"/>
          </a:xfrm>
          <a:prstGeom prst="rect">
            <a:avLst/>
          </a:prstGeom>
        </p:spPr>
        <p:txBody>
          <a:bodyPr vert="horz" lIns="0" tIns="0" rIns="0" bIns="0" rtlCol="0" anchor="ctr"/>
          <a:lstStyle>
            <a:defPPr>
              <a:defRPr lang="en-US"/>
            </a:defPPr>
            <a:lvl1pPr marL="0" algn="r" defTabSz="914400" rtl="0" eaLnBrk="1" latinLnBrk="0" hangingPunct="1">
              <a:lnSpc>
                <a:spcPct val="130000"/>
              </a:lnSpc>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b="0" dirty="0">
                <a:latin typeface="Gotham Rounded Book" pitchFamily="50" charset="0"/>
              </a:rPr>
              <a:t>Division of Cancer Prevention and Control	                                                        	               Reliable. Trusted. Scientific.</a:t>
            </a:r>
          </a:p>
        </p:txBody>
      </p:sp>
      <p:sp>
        <p:nvSpPr>
          <p:cNvPr id="5" name="Text Placeholder 4">
            <a:extLst>
              <a:ext uri="{FF2B5EF4-FFF2-40B4-BE49-F238E27FC236}">
                <a16:creationId xmlns:a16="http://schemas.microsoft.com/office/drawing/2014/main" id="{6AFB1C74-60C5-4779-B7B4-DDE68D0F6037}"/>
              </a:ext>
            </a:extLst>
          </p:cNvPr>
          <p:cNvSpPr>
            <a:spLocks noGrp="1"/>
          </p:cNvSpPr>
          <p:nvPr>
            <p:ph type="body" sz="quarter" idx="14" hasCustomPrompt="1"/>
          </p:nvPr>
        </p:nvSpPr>
        <p:spPr>
          <a:xfrm>
            <a:off x="570078" y="5289316"/>
            <a:ext cx="5386222" cy="978408"/>
          </a:xfrm>
        </p:spPr>
        <p:txBody>
          <a:bodyPr/>
          <a:lstStyle>
            <a:lvl1pPr marL="0" indent="0">
              <a:buNone/>
              <a:defRPr sz="1400">
                <a:solidFill>
                  <a:schemeClr val="bg1"/>
                </a:solidFill>
              </a:defRPr>
            </a:lvl1pPr>
          </a:lstStyle>
          <a:p>
            <a:pPr lvl="0"/>
            <a:r>
              <a:rPr lang="en-US" dirty="0"/>
              <a:t>Insert caption here or delete text</a:t>
            </a:r>
          </a:p>
        </p:txBody>
      </p:sp>
      <p:sp>
        <p:nvSpPr>
          <p:cNvPr id="12" name="Content Placeholder 11">
            <a:extLst>
              <a:ext uri="{FF2B5EF4-FFF2-40B4-BE49-F238E27FC236}">
                <a16:creationId xmlns:a16="http://schemas.microsoft.com/office/drawing/2014/main" id="{0657D646-5CB0-4E77-BE4A-1000412C7376}"/>
              </a:ext>
            </a:extLst>
          </p:cNvPr>
          <p:cNvSpPr>
            <a:spLocks noGrp="1"/>
          </p:cNvSpPr>
          <p:nvPr>
            <p:ph sz="quarter" idx="16" hasCustomPrompt="1"/>
          </p:nvPr>
        </p:nvSpPr>
        <p:spPr>
          <a:xfrm>
            <a:off x="570078" y="930500"/>
            <a:ext cx="5386222" cy="3490687"/>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icons below to insert table, graph, picture, or video. Resize using the sizing handles at the edge of the item.</a:t>
            </a:r>
          </a:p>
        </p:txBody>
      </p:sp>
      <p:sp>
        <p:nvSpPr>
          <p:cNvPr id="13" name="Text Placeholder 4">
            <a:extLst>
              <a:ext uri="{FF2B5EF4-FFF2-40B4-BE49-F238E27FC236}">
                <a16:creationId xmlns:a16="http://schemas.microsoft.com/office/drawing/2014/main" id="{6FF2AD17-4358-4F99-B171-9C98977EBBB6}"/>
              </a:ext>
            </a:extLst>
          </p:cNvPr>
          <p:cNvSpPr>
            <a:spLocks noGrp="1"/>
          </p:cNvSpPr>
          <p:nvPr>
            <p:ph type="body" sz="quarter" idx="17" hasCustomPrompt="1"/>
          </p:nvPr>
        </p:nvSpPr>
        <p:spPr>
          <a:xfrm>
            <a:off x="6233798" y="5289316"/>
            <a:ext cx="5386222" cy="978408"/>
          </a:xfrm>
        </p:spPr>
        <p:txBody>
          <a:bodyPr/>
          <a:lstStyle>
            <a:lvl1pPr marL="0" indent="0">
              <a:buNone/>
              <a:defRPr sz="1400">
                <a:solidFill>
                  <a:schemeClr val="bg1"/>
                </a:solidFill>
              </a:defRPr>
            </a:lvl1pPr>
          </a:lstStyle>
          <a:p>
            <a:pPr lvl="0"/>
            <a:r>
              <a:rPr lang="en-US" dirty="0"/>
              <a:t>Insert caption here or delete text</a:t>
            </a:r>
          </a:p>
        </p:txBody>
      </p:sp>
      <p:sp>
        <p:nvSpPr>
          <p:cNvPr id="6" name="Text Placeholder 5">
            <a:extLst>
              <a:ext uri="{FF2B5EF4-FFF2-40B4-BE49-F238E27FC236}">
                <a16:creationId xmlns:a16="http://schemas.microsoft.com/office/drawing/2014/main" id="{7EACD34C-DD81-4EF3-AF7B-5F844DBDC320}"/>
              </a:ext>
            </a:extLst>
          </p:cNvPr>
          <p:cNvSpPr>
            <a:spLocks noGrp="1"/>
          </p:cNvSpPr>
          <p:nvPr>
            <p:ph type="body" sz="quarter" idx="19" hasCustomPrompt="1"/>
          </p:nvPr>
        </p:nvSpPr>
        <p:spPr>
          <a:xfrm>
            <a:off x="6233798" y="4893596"/>
            <a:ext cx="5386220" cy="374904"/>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2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caption heading or delete text</a:t>
            </a:r>
          </a:p>
        </p:txBody>
      </p:sp>
      <p:sp>
        <p:nvSpPr>
          <p:cNvPr id="8" name="Text Placeholder 7">
            <a:extLst>
              <a:ext uri="{FF2B5EF4-FFF2-40B4-BE49-F238E27FC236}">
                <a16:creationId xmlns:a16="http://schemas.microsoft.com/office/drawing/2014/main" id="{94EDE440-9BB8-4C33-B107-EFE239E8ED67}"/>
              </a:ext>
            </a:extLst>
          </p:cNvPr>
          <p:cNvSpPr>
            <a:spLocks noGrp="1"/>
          </p:cNvSpPr>
          <p:nvPr>
            <p:ph type="body" sz="quarter" idx="15" hasCustomPrompt="1"/>
          </p:nvPr>
        </p:nvSpPr>
        <p:spPr>
          <a:xfrm>
            <a:off x="570078" y="367854"/>
            <a:ext cx="11049942" cy="539496"/>
          </a:xfrm>
        </p:spPr>
        <p:txBody>
          <a:bodyPr/>
          <a:lstStyle>
            <a:lvl1pPr marL="0" indent="0">
              <a:buNone/>
              <a:defRPr/>
            </a:lvl1pPr>
          </a:lstStyle>
          <a:p>
            <a:pPr lvl="0"/>
            <a:r>
              <a:rPr lang="en-US" dirty="0"/>
              <a:t>Two Items with Captions and Glyph</a:t>
            </a:r>
          </a:p>
        </p:txBody>
      </p:sp>
      <p:sp>
        <p:nvSpPr>
          <p:cNvPr id="14" name="Content Placeholder 11">
            <a:extLst>
              <a:ext uri="{FF2B5EF4-FFF2-40B4-BE49-F238E27FC236}">
                <a16:creationId xmlns:a16="http://schemas.microsoft.com/office/drawing/2014/main" id="{85886ABD-DB84-4507-B009-4CB15F0F8743}"/>
              </a:ext>
            </a:extLst>
          </p:cNvPr>
          <p:cNvSpPr>
            <a:spLocks noGrp="1"/>
          </p:cNvSpPr>
          <p:nvPr>
            <p:ph sz="quarter" idx="18" hasCustomPrompt="1"/>
          </p:nvPr>
        </p:nvSpPr>
        <p:spPr>
          <a:xfrm>
            <a:off x="6233798" y="930500"/>
            <a:ext cx="5386222" cy="3490687"/>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icons below to insert table, graph, picture, or video. Resize using the sizing handles at the edge of the item.</a:t>
            </a:r>
          </a:p>
        </p:txBody>
      </p:sp>
    </p:spTree>
    <p:extLst>
      <p:ext uri="{BB962C8B-B14F-4D97-AF65-F5344CB8AC3E}">
        <p14:creationId xmlns:p14="http://schemas.microsoft.com/office/powerpoint/2010/main" val="328987358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wo Objects Slide with Glyph">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19E3C98-7CB6-41F7-A441-23456AC97B3A}"/>
              </a:ext>
            </a:extLst>
          </p:cNvPr>
          <p:cNvSpPr/>
          <p:nvPr userDrawn="1"/>
        </p:nvSpPr>
        <p:spPr>
          <a:xfrm>
            <a:off x="8817197" y="0"/>
            <a:ext cx="3374803" cy="5457644"/>
          </a:xfrm>
          <a:prstGeom prst="rect">
            <a:avLst/>
          </a:prstGeom>
          <a:blipFill dpi="0" rotWithShape="1">
            <a:blip r:embed="rId2">
              <a:alphaModFix amt="40000"/>
            </a:blip>
            <a:srcRect/>
            <a:stretch>
              <a:fillRect t="-4536" r="-1032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utoShape 3"/>
          <p:cNvSpPr>
            <a:spLocks noChangeAspect="1" noChangeArrowheads="1" noTextEdit="1"/>
          </p:cNvSpPr>
          <p:nvPr userDrawn="1"/>
        </p:nvSpPr>
        <p:spPr bwMode="auto">
          <a:xfrm>
            <a:off x="944880" y="6512560"/>
            <a:ext cx="12192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3" name="Title 2">
            <a:extLst>
              <a:ext uri="{FF2B5EF4-FFF2-40B4-BE49-F238E27FC236}">
                <a16:creationId xmlns:a16="http://schemas.microsoft.com/office/drawing/2014/main" id="{C73971CD-592A-6347-A9C1-E14CE82C5F18}"/>
              </a:ext>
            </a:extLst>
          </p:cNvPr>
          <p:cNvSpPr>
            <a:spLocks noGrp="1"/>
          </p:cNvSpPr>
          <p:nvPr>
            <p:ph type="title" hasCustomPrompt="1"/>
          </p:nvPr>
        </p:nvSpPr>
        <p:spPr>
          <a:xfrm>
            <a:off x="571982" y="4887339"/>
            <a:ext cx="5386222" cy="378826"/>
          </a:xfrm>
        </p:spPr>
        <p:txBody>
          <a:bodyPr/>
          <a:lstStyle>
            <a:lvl1pPr>
              <a:defRPr sz="2200">
                <a:solidFill>
                  <a:schemeClr val="bg2"/>
                </a:solidFill>
              </a:defRPr>
            </a:lvl1pPr>
          </a:lstStyle>
          <a:p>
            <a:r>
              <a:rPr lang="en-US" dirty="0"/>
              <a:t>Insert caption heading or delete text</a:t>
            </a:r>
          </a:p>
        </p:txBody>
      </p:sp>
      <p:sp>
        <p:nvSpPr>
          <p:cNvPr id="9" name="Slide Number Placeholder 5">
            <a:extLst>
              <a:ext uri="{FF2B5EF4-FFF2-40B4-BE49-F238E27FC236}">
                <a16:creationId xmlns:a16="http://schemas.microsoft.com/office/drawing/2014/main" id="{835E8FC1-D1DE-426F-9654-D5E735550E3C}"/>
              </a:ext>
            </a:extLst>
          </p:cNvPr>
          <p:cNvSpPr txBox="1">
            <a:spLocks/>
          </p:cNvSpPr>
          <p:nvPr userDrawn="1"/>
        </p:nvSpPr>
        <p:spPr>
          <a:xfrm>
            <a:off x="69449" y="6446576"/>
            <a:ext cx="663616"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z="1400" smtClean="0">
                <a:solidFill>
                  <a:schemeClr val="bg2"/>
                </a:solidFill>
              </a:rPr>
              <a:pPr algn="l"/>
              <a:t>‹#›</a:t>
            </a:fld>
            <a:endParaRPr lang="en-US" sz="1400" dirty="0">
              <a:solidFill>
                <a:schemeClr val="bg2"/>
              </a:solidFill>
            </a:endParaRPr>
          </a:p>
        </p:txBody>
      </p:sp>
      <p:sp>
        <p:nvSpPr>
          <p:cNvPr id="10" name="Footer Placeholder 12">
            <a:extLst>
              <a:ext uri="{FF2B5EF4-FFF2-40B4-BE49-F238E27FC236}">
                <a16:creationId xmlns:a16="http://schemas.microsoft.com/office/drawing/2014/main" id="{48852508-DD99-4FEE-971F-416094188E81}"/>
              </a:ext>
            </a:extLst>
          </p:cNvPr>
          <p:cNvSpPr txBox="1">
            <a:spLocks/>
          </p:cNvSpPr>
          <p:nvPr userDrawn="1"/>
        </p:nvSpPr>
        <p:spPr>
          <a:xfrm>
            <a:off x="570078" y="6423425"/>
            <a:ext cx="11598771" cy="411426"/>
          </a:xfrm>
          <a:prstGeom prst="rect">
            <a:avLst/>
          </a:prstGeom>
        </p:spPr>
        <p:txBody>
          <a:bodyPr vert="horz" lIns="0" tIns="0" rIns="0" bIns="0" rtlCol="0" anchor="ctr"/>
          <a:lstStyle>
            <a:defPPr>
              <a:defRPr lang="en-US"/>
            </a:defPPr>
            <a:lvl1pPr marL="0" algn="r" defTabSz="914400" rtl="0" eaLnBrk="1" latinLnBrk="0" hangingPunct="1">
              <a:lnSpc>
                <a:spcPct val="130000"/>
              </a:lnSpc>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b="0" dirty="0">
                <a:solidFill>
                  <a:schemeClr val="bg2"/>
                </a:solidFill>
                <a:latin typeface="Gotham Rounded Book" pitchFamily="50" charset="0"/>
              </a:rPr>
              <a:t>Division of Cancer Prevention and Control	                                                        	               Reliable. Trusted. Scientific.</a:t>
            </a:r>
          </a:p>
        </p:txBody>
      </p:sp>
      <p:sp>
        <p:nvSpPr>
          <p:cNvPr id="5" name="Text Placeholder 4">
            <a:extLst>
              <a:ext uri="{FF2B5EF4-FFF2-40B4-BE49-F238E27FC236}">
                <a16:creationId xmlns:a16="http://schemas.microsoft.com/office/drawing/2014/main" id="{6AFB1C74-60C5-4779-B7B4-DDE68D0F6037}"/>
              </a:ext>
            </a:extLst>
          </p:cNvPr>
          <p:cNvSpPr>
            <a:spLocks noGrp="1"/>
          </p:cNvSpPr>
          <p:nvPr>
            <p:ph type="body" sz="quarter" idx="14" hasCustomPrompt="1"/>
          </p:nvPr>
        </p:nvSpPr>
        <p:spPr>
          <a:xfrm>
            <a:off x="570078" y="5289316"/>
            <a:ext cx="5386222" cy="978408"/>
          </a:xfrm>
        </p:spPr>
        <p:txBody>
          <a:bodyPr/>
          <a:lstStyle>
            <a:lvl1pPr marL="0" indent="0">
              <a:buNone/>
              <a:defRPr sz="1400">
                <a:solidFill>
                  <a:schemeClr val="tx1"/>
                </a:solidFill>
              </a:defRPr>
            </a:lvl1pPr>
          </a:lstStyle>
          <a:p>
            <a:pPr lvl="0"/>
            <a:r>
              <a:rPr lang="en-US" dirty="0"/>
              <a:t>Insert caption here or delete text</a:t>
            </a:r>
          </a:p>
        </p:txBody>
      </p:sp>
      <p:sp>
        <p:nvSpPr>
          <p:cNvPr id="8" name="Text Placeholder 7">
            <a:extLst>
              <a:ext uri="{FF2B5EF4-FFF2-40B4-BE49-F238E27FC236}">
                <a16:creationId xmlns:a16="http://schemas.microsoft.com/office/drawing/2014/main" id="{94EDE440-9BB8-4C33-B107-EFE239E8ED67}"/>
              </a:ext>
            </a:extLst>
          </p:cNvPr>
          <p:cNvSpPr>
            <a:spLocks noGrp="1"/>
          </p:cNvSpPr>
          <p:nvPr>
            <p:ph type="body" sz="quarter" idx="15" hasCustomPrompt="1"/>
          </p:nvPr>
        </p:nvSpPr>
        <p:spPr>
          <a:xfrm>
            <a:off x="570078" y="367854"/>
            <a:ext cx="11049942" cy="539496"/>
          </a:xfrm>
        </p:spPr>
        <p:txBody>
          <a:bodyPr/>
          <a:lstStyle>
            <a:lvl1pPr marL="0" indent="0">
              <a:buNone/>
              <a:defRPr/>
            </a:lvl1pPr>
          </a:lstStyle>
          <a:p>
            <a:pPr lvl="0"/>
            <a:r>
              <a:rPr lang="en-US" dirty="0"/>
              <a:t>Two Items with Captions and Glyph</a:t>
            </a:r>
          </a:p>
        </p:txBody>
      </p:sp>
      <p:sp>
        <p:nvSpPr>
          <p:cNvPr id="12" name="Content Placeholder 11">
            <a:extLst>
              <a:ext uri="{FF2B5EF4-FFF2-40B4-BE49-F238E27FC236}">
                <a16:creationId xmlns:a16="http://schemas.microsoft.com/office/drawing/2014/main" id="{0657D646-5CB0-4E77-BE4A-1000412C7376}"/>
              </a:ext>
            </a:extLst>
          </p:cNvPr>
          <p:cNvSpPr>
            <a:spLocks noGrp="1"/>
          </p:cNvSpPr>
          <p:nvPr>
            <p:ph sz="quarter" idx="16" hasCustomPrompt="1"/>
          </p:nvPr>
        </p:nvSpPr>
        <p:spPr>
          <a:xfrm>
            <a:off x="570078" y="930500"/>
            <a:ext cx="5386222" cy="3490687"/>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icons below to insert table, graph, picture, or video. Resize using the sizing handles at the edge of the item.</a:t>
            </a:r>
          </a:p>
        </p:txBody>
      </p:sp>
      <p:sp>
        <p:nvSpPr>
          <p:cNvPr id="13" name="Text Placeholder 4">
            <a:extLst>
              <a:ext uri="{FF2B5EF4-FFF2-40B4-BE49-F238E27FC236}">
                <a16:creationId xmlns:a16="http://schemas.microsoft.com/office/drawing/2014/main" id="{6FF2AD17-4358-4F99-B171-9C98977EBBB6}"/>
              </a:ext>
            </a:extLst>
          </p:cNvPr>
          <p:cNvSpPr>
            <a:spLocks noGrp="1"/>
          </p:cNvSpPr>
          <p:nvPr>
            <p:ph type="body" sz="quarter" idx="17" hasCustomPrompt="1"/>
          </p:nvPr>
        </p:nvSpPr>
        <p:spPr>
          <a:xfrm>
            <a:off x="6233798" y="5288974"/>
            <a:ext cx="5386222" cy="978750"/>
          </a:xfrm>
        </p:spPr>
        <p:txBody>
          <a:bodyPr/>
          <a:lstStyle>
            <a:lvl1pPr marL="0" indent="0">
              <a:buNone/>
              <a:defRPr sz="1400">
                <a:solidFill>
                  <a:schemeClr val="tx1"/>
                </a:solidFill>
              </a:defRPr>
            </a:lvl1pPr>
          </a:lstStyle>
          <a:p>
            <a:pPr lvl="0"/>
            <a:r>
              <a:rPr lang="en-US" dirty="0"/>
              <a:t>Insert caption here or delete text</a:t>
            </a:r>
          </a:p>
        </p:txBody>
      </p:sp>
      <p:sp>
        <p:nvSpPr>
          <p:cNvPr id="14" name="Content Placeholder 11">
            <a:extLst>
              <a:ext uri="{FF2B5EF4-FFF2-40B4-BE49-F238E27FC236}">
                <a16:creationId xmlns:a16="http://schemas.microsoft.com/office/drawing/2014/main" id="{85886ABD-DB84-4507-B009-4CB15F0F8743}"/>
              </a:ext>
            </a:extLst>
          </p:cNvPr>
          <p:cNvSpPr>
            <a:spLocks noGrp="1"/>
          </p:cNvSpPr>
          <p:nvPr>
            <p:ph sz="quarter" idx="18" hasCustomPrompt="1"/>
          </p:nvPr>
        </p:nvSpPr>
        <p:spPr>
          <a:xfrm>
            <a:off x="6233798" y="930500"/>
            <a:ext cx="5386222" cy="3490687"/>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icons below to insert table, graph, picture, or video. Resize using the sizing handles at the edge of the item.</a:t>
            </a:r>
          </a:p>
        </p:txBody>
      </p:sp>
      <p:sp>
        <p:nvSpPr>
          <p:cNvPr id="6" name="Text Placeholder 5">
            <a:extLst>
              <a:ext uri="{FF2B5EF4-FFF2-40B4-BE49-F238E27FC236}">
                <a16:creationId xmlns:a16="http://schemas.microsoft.com/office/drawing/2014/main" id="{7EACD34C-DD81-4EF3-AF7B-5F844DBDC320}"/>
              </a:ext>
            </a:extLst>
          </p:cNvPr>
          <p:cNvSpPr>
            <a:spLocks noGrp="1"/>
          </p:cNvSpPr>
          <p:nvPr>
            <p:ph type="body" sz="quarter" idx="19" hasCustomPrompt="1"/>
          </p:nvPr>
        </p:nvSpPr>
        <p:spPr>
          <a:xfrm>
            <a:off x="6233798" y="4893596"/>
            <a:ext cx="5386220" cy="374904"/>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200">
                <a:solidFill>
                  <a:schemeClr val="bg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caption heading or delete text</a:t>
            </a:r>
          </a:p>
        </p:txBody>
      </p:sp>
    </p:spTree>
    <p:extLst>
      <p:ext uri="{BB962C8B-B14F-4D97-AF65-F5344CB8AC3E}">
        <p14:creationId xmlns:p14="http://schemas.microsoft.com/office/powerpoint/2010/main" val="246372974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ection Divider A">
    <p:bg>
      <p:bgPr>
        <a:solidFill>
          <a:schemeClr val="tx2"/>
        </a:solidFill>
        <a:effectLst/>
      </p:bgPr>
    </p:bg>
    <p:spTree>
      <p:nvGrpSpPr>
        <p:cNvPr id="1" name=""/>
        <p:cNvGrpSpPr/>
        <p:nvPr/>
      </p:nvGrpSpPr>
      <p:grpSpPr>
        <a:xfrm>
          <a:off x="0" y="0"/>
          <a:ext cx="0" cy="0"/>
          <a:chOff x="0" y="0"/>
          <a:chExt cx="0" cy="0"/>
        </a:xfrm>
      </p:grpSpPr>
      <p:sp>
        <p:nvSpPr>
          <p:cNvPr id="8" name="AutoShape 3"/>
          <p:cNvSpPr>
            <a:spLocks noChangeAspect="1" noChangeArrowheads="1" noTextEdit="1"/>
          </p:cNvSpPr>
          <p:nvPr userDrawn="1"/>
        </p:nvSpPr>
        <p:spPr bwMode="auto">
          <a:xfrm>
            <a:off x="944880" y="6512560"/>
            <a:ext cx="12192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 name="Title 4">
            <a:extLst>
              <a:ext uri="{FF2B5EF4-FFF2-40B4-BE49-F238E27FC236}">
                <a16:creationId xmlns:a16="http://schemas.microsoft.com/office/drawing/2014/main" id="{573038FE-E413-6546-B636-5C7F06D4BBBE}"/>
              </a:ext>
            </a:extLst>
          </p:cNvPr>
          <p:cNvSpPr>
            <a:spLocks noGrp="1"/>
          </p:cNvSpPr>
          <p:nvPr>
            <p:ph type="title" hasCustomPrompt="1"/>
          </p:nvPr>
        </p:nvSpPr>
        <p:spPr>
          <a:xfrm>
            <a:off x="571982" y="486138"/>
            <a:ext cx="7171481" cy="5886722"/>
          </a:xfrm>
        </p:spPr>
        <p:txBody>
          <a:bodyPr anchor="ctr"/>
          <a:lstStyle>
            <a:lvl1pPr>
              <a:defRPr>
                <a:solidFill>
                  <a:schemeClr val="accent6"/>
                </a:solidFill>
              </a:defRPr>
            </a:lvl1pPr>
          </a:lstStyle>
          <a:p>
            <a:r>
              <a:rPr lang="en-US" dirty="0"/>
              <a:t>Section Divider</a:t>
            </a:r>
          </a:p>
        </p:txBody>
      </p:sp>
      <p:grpSp>
        <p:nvGrpSpPr>
          <p:cNvPr id="2" name="Group 1">
            <a:extLst>
              <a:ext uri="{FF2B5EF4-FFF2-40B4-BE49-F238E27FC236}">
                <a16:creationId xmlns:a16="http://schemas.microsoft.com/office/drawing/2014/main" id="{8CC60A7E-BE5C-4E9C-AA14-BB2DE241E925}"/>
              </a:ext>
            </a:extLst>
          </p:cNvPr>
          <p:cNvGrpSpPr/>
          <p:nvPr userDrawn="1"/>
        </p:nvGrpSpPr>
        <p:grpSpPr>
          <a:xfrm>
            <a:off x="8129104" y="353568"/>
            <a:ext cx="4062890" cy="6112541"/>
            <a:chOff x="-4535946" y="-1756229"/>
            <a:chExt cx="3845684" cy="5747930"/>
          </a:xfrm>
        </p:grpSpPr>
        <p:sp>
          <p:nvSpPr>
            <p:cNvPr id="9" name="Rectangle 8">
              <a:extLst>
                <a:ext uri="{FF2B5EF4-FFF2-40B4-BE49-F238E27FC236}">
                  <a16:creationId xmlns:a16="http://schemas.microsoft.com/office/drawing/2014/main" id="{89C7EDEA-CC17-4DE2-A8B5-7F139140A17B}"/>
                </a:ext>
              </a:extLst>
            </p:cNvPr>
            <p:cNvSpPr/>
            <p:nvPr userDrawn="1"/>
          </p:nvSpPr>
          <p:spPr>
            <a:xfrm>
              <a:off x="-4535946" y="-1756229"/>
              <a:ext cx="3845684" cy="5747930"/>
            </a:xfrm>
            <a:prstGeom prst="rect">
              <a:avLst/>
            </a:prstGeom>
            <a:blipFill dpi="0" rotWithShape="1">
              <a:blip r:embed="rId2">
                <a:alphaModFix amt="60000"/>
              </a:blip>
              <a:srcRect/>
              <a:stretch>
                <a:fillRect l="-1" t="743" r="318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5209DDAF-4BAA-488E-8270-A70555AA54F7}"/>
                </a:ext>
              </a:extLst>
            </p:cNvPr>
            <p:cNvSpPr/>
            <p:nvPr userDrawn="1"/>
          </p:nvSpPr>
          <p:spPr>
            <a:xfrm rot="10800000">
              <a:off x="-1045039" y="-279426"/>
              <a:ext cx="354777" cy="2785575"/>
            </a:xfrm>
            <a:prstGeom prst="rect">
              <a:avLst/>
            </a:prstGeom>
            <a:blipFill dpi="0" rotWithShape="1">
              <a:blip r:embed="rId2">
                <a:alphaModFix amt="60000"/>
              </a:blip>
              <a:srcRect/>
              <a:stretch>
                <a:fillRect l="-546310" t="-52996" r="-403125" b="-5144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567534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ection Divider A (Light)">
    <p:bg>
      <p:bgRef idx="1001">
        <a:schemeClr val="bg1"/>
      </p:bgRef>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4184470-7156-4602-AF6D-F46F97030D90}"/>
              </a:ext>
            </a:extLst>
          </p:cNvPr>
          <p:cNvGrpSpPr/>
          <p:nvPr userDrawn="1"/>
        </p:nvGrpSpPr>
        <p:grpSpPr>
          <a:xfrm>
            <a:off x="8159883" y="353569"/>
            <a:ext cx="4032117" cy="6112540"/>
            <a:chOff x="-3374803" y="353568"/>
            <a:chExt cx="3815583" cy="5780441"/>
          </a:xfrm>
        </p:grpSpPr>
        <p:sp>
          <p:nvSpPr>
            <p:cNvPr id="21" name="Rectangle 20">
              <a:extLst>
                <a:ext uri="{FF2B5EF4-FFF2-40B4-BE49-F238E27FC236}">
                  <a16:creationId xmlns:a16="http://schemas.microsoft.com/office/drawing/2014/main" id="{CCE93D53-D9AA-4C4D-848F-BFAF309AA8F8}"/>
                </a:ext>
              </a:extLst>
            </p:cNvPr>
            <p:cNvSpPr/>
            <p:nvPr userDrawn="1"/>
          </p:nvSpPr>
          <p:spPr>
            <a:xfrm>
              <a:off x="-3374803" y="353568"/>
              <a:ext cx="3717703" cy="5780441"/>
            </a:xfrm>
            <a:prstGeom prst="rect">
              <a:avLst/>
            </a:prstGeom>
            <a:blipFill dpi="0" rotWithShape="1">
              <a:blip r:embed="rId2">
                <a:alphaModFix amt="40000"/>
              </a:blip>
              <a:srcRect/>
              <a:stretch>
                <a:fillRect t="1302" r="-14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F9B6A2D-9F95-486A-B69E-EFEB38BD7611}"/>
                </a:ext>
              </a:extLst>
            </p:cNvPr>
            <p:cNvSpPr/>
            <p:nvPr userDrawn="1"/>
          </p:nvSpPr>
          <p:spPr>
            <a:xfrm rot="10800000">
              <a:off x="-1" y="1816097"/>
              <a:ext cx="440781" cy="2844801"/>
            </a:xfrm>
            <a:prstGeom prst="rect">
              <a:avLst/>
            </a:prstGeom>
            <a:blipFill dpi="0" rotWithShape="1">
              <a:blip r:embed="rId2">
                <a:alphaModFix amt="40000"/>
              </a:blip>
              <a:srcRect/>
              <a:stretch>
                <a:fillRect l="-443258" t="-51269" r="-301420" b="-4927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AutoShape 3"/>
          <p:cNvSpPr>
            <a:spLocks noChangeAspect="1" noChangeArrowheads="1" noTextEdit="1"/>
          </p:cNvSpPr>
          <p:nvPr userDrawn="1"/>
        </p:nvSpPr>
        <p:spPr bwMode="auto">
          <a:xfrm>
            <a:off x="944880" y="6512560"/>
            <a:ext cx="12192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 name="Title 4">
            <a:extLst>
              <a:ext uri="{FF2B5EF4-FFF2-40B4-BE49-F238E27FC236}">
                <a16:creationId xmlns:a16="http://schemas.microsoft.com/office/drawing/2014/main" id="{573038FE-E413-6546-B636-5C7F06D4BBBE}"/>
              </a:ext>
            </a:extLst>
          </p:cNvPr>
          <p:cNvSpPr>
            <a:spLocks noGrp="1"/>
          </p:cNvSpPr>
          <p:nvPr>
            <p:ph type="title" hasCustomPrompt="1"/>
          </p:nvPr>
        </p:nvSpPr>
        <p:spPr>
          <a:xfrm>
            <a:off x="571982" y="486138"/>
            <a:ext cx="7171481" cy="5886722"/>
          </a:xfrm>
        </p:spPr>
        <p:txBody>
          <a:bodyPr anchor="ctr"/>
          <a:lstStyle>
            <a:lvl1pPr>
              <a:defRPr>
                <a:solidFill>
                  <a:schemeClr val="tx1"/>
                </a:solidFill>
              </a:defRPr>
            </a:lvl1pPr>
          </a:lstStyle>
          <a:p>
            <a:r>
              <a:rPr lang="en-US" dirty="0"/>
              <a:t>Section Divider</a:t>
            </a:r>
          </a:p>
        </p:txBody>
      </p:sp>
    </p:spTree>
    <p:extLst>
      <p:ext uri="{BB962C8B-B14F-4D97-AF65-F5344CB8AC3E}">
        <p14:creationId xmlns:p14="http://schemas.microsoft.com/office/powerpoint/2010/main" val="647294897"/>
      </p:ext>
    </p:extLst>
  </p:cSld>
  <p:clrMapOvr>
    <a:overrideClrMapping bg1="lt1" tx1="dk1" bg2="lt2" tx2="dk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ection Divider B">
    <p:bg>
      <p:bgPr>
        <a:solidFill>
          <a:schemeClr val="tx2"/>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0FB97100-5646-4E9B-AA22-1A2F527ADC57}"/>
              </a:ext>
            </a:extLst>
          </p:cNvPr>
          <p:cNvGrpSpPr/>
          <p:nvPr userDrawn="1"/>
        </p:nvGrpSpPr>
        <p:grpSpPr>
          <a:xfrm rot="5400000">
            <a:off x="7421258" y="2087259"/>
            <a:ext cx="4298772" cy="5242713"/>
            <a:chOff x="-4535946" y="-662593"/>
            <a:chExt cx="3845684" cy="4654294"/>
          </a:xfrm>
        </p:grpSpPr>
        <p:sp>
          <p:nvSpPr>
            <p:cNvPr id="7" name="Rectangle 6">
              <a:extLst>
                <a:ext uri="{FF2B5EF4-FFF2-40B4-BE49-F238E27FC236}">
                  <a16:creationId xmlns:a16="http://schemas.microsoft.com/office/drawing/2014/main" id="{CD284591-A9E6-413B-B87C-1F5860D115E8}"/>
                </a:ext>
              </a:extLst>
            </p:cNvPr>
            <p:cNvSpPr/>
            <p:nvPr userDrawn="1"/>
          </p:nvSpPr>
          <p:spPr>
            <a:xfrm>
              <a:off x="-4535946" y="-662593"/>
              <a:ext cx="3845684" cy="4654294"/>
            </a:xfrm>
            <a:prstGeom prst="rect">
              <a:avLst/>
            </a:prstGeom>
            <a:blipFill dpi="0" rotWithShape="1">
              <a:blip r:embed="rId2">
                <a:alphaModFix amt="60000"/>
              </a:blip>
              <a:srcRect/>
              <a:stretch>
                <a:fillRect l="-1" t="-22579" r="3186" b="-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0F8C260-2321-40E1-A387-89382C22EB39}"/>
                </a:ext>
              </a:extLst>
            </p:cNvPr>
            <p:cNvSpPr/>
            <p:nvPr userDrawn="1"/>
          </p:nvSpPr>
          <p:spPr>
            <a:xfrm rot="10800000">
              <a:off x="-1045039" y="-279426"/>
              <a:ext cx="354777" cy="2785575"/>
            </a:xfrm>
            <a:prstGeom prst="rect">
              <a:avLst/>
            </a:prstGeom>
            <a:blipFill dpi="0" rotWithShape="1">
              <a:blip r:embed="rId2">
                <a:alphaModFix amt="60000"/>
              </a:blip>
              <a:srcRect/>
              <a:stretch>
                <a:fillRect l="-546310" t="-52996" r="-403125" b="-5144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itle 4">
            <a:extLst>
              <a:ext uri="{FF2B5EF4-FFF2-40B4-BE49-F238E27FC236}">
                <a16:creationId xmlns:a16="http://schemas.microsoft.com/office/drawing/2014/main" id="{573038FE-E413-6546-B636-5C7F06D4BBBE}"/>
              </a:ext>
            </a:extLst>
          </p:cNvPr>
          <p:cNvSpPr>
            <a:spLocks noGrp="1"/>
          </p:cNvSpPr>
          <p:nvPr>
            <p:ph type="title" hasCustomPrompt="1"/>
          </p:nvPr>
        </p:nvSpPr>
        <p:spPr>
          <a:xfrm>
            <a:off x="571982" y="486138"/>
            <a:ext cx="6280231" cy="5886722"/>
          </a:xfrm>
        </p:spPr>
        <p:txBody>
          <a:bodyPr anchor="ctr"/>
          <a:lstStyle>
            <a:lvl1pPr>
              <a:defRPr>
                <a:solidFill>
                  <a:schemeClr val="accent6"/>
                </a:solidFill>
              </a:defRPr>
            </a:lvl1pPr>
          </a:lstStyle>
          <a:p>
            <a:r>
              <a:rPr lang="en-US" dirty="0"/>
              <a:t>Section Divider</a:t>
            </a:r>
          </a:p>
        </p:txBody>
      </p:sp>
    </p:spTree>
    <p:extLst>
      <p:ext uri="{BB962C8B-B14F-4D97-AF65-F5344CB8AC3E}">
        <p14:creationId xmlns:p14="http://schemas.microsoft.com/office/powerpoint/2010/main" val="287201837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ection Divider B (Light)">
    <p:bg>
      <p:bgRef idx="1001">
        <a:schemeClr val="bg1"/>
      </p:bgRef>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D6687D-632B-453E-81FA-4333F1A70D1E}"/>
              </a:ext>
            </a:extLst>
          </p:cNvPr>
          <p:cNvGrpSpPr/>
          <p:nvPr userDrawn="1"/>
        </p:nvGrpSpPr>
        <p:grpSpPr>
          <a:xfrm rot="5400000">
            <a:off x="7400450" y="2066454"/>
            <a:ext cx="4275187" cy="5307912"/>
            <a:chOff x="-3374803" y="1469600"/>
            <a:chExt cx="3815583" cy="4664410"/>
          </a:xfrm>
        </p:grpSpPr>
        <p:sp>
          <p:nvSpPr>
            <p:cNvPr id="7" name="Rectangle 6">
              <a:extLst>
                <a:ext uri="{FF2B5EF4-FFF2-40B4-BE49-F238E27FC236}">
                  <a16:creationId xmlns:a16="http://schemas.microsoft.com/office/drawing/2014/main" id="{01A0233C-D099-43C2-89C9-EA2AB9B91D52}"/>
                </a:ext>
              </a:extLst>
            </p:cNvPr>
            <p:cNvSpPr/>
            <p:nvPr userDrawn="1"/>
          </p:nvSpPr>
          <p:spPr>
            <a:xfrm>
              <a:off x="-3374803" y="1469600"/>
              <a:ext cx="3717703" cy="4664410"/>
            </a:xfrm>
            <a:prstGeom prst="rect">
              <a:avLst/>
            </a:prstGeom>
            <a:blipFill dpi="0" rotWithShape="1">
              <a:blip r:embed="rId2">
                <a:alphaModFix amt="40000"/>
              </a:blip>
              <a:srcRect/>
              <a:stretch>
                <a:fillRect t="-22314" r="-147" b="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B7955B1-78DA-4846-8D32-BEA864FE63CC}"/>
                </a:ext>
              </a:extLst>
            </p:cNvPr>
            <p:cNvSpPr/>
            <p:nvPr userDrawn="1"/>
          </p:nvSpPr>
          <p:spPr>
            <a:xfrm rot="10800000">
              <a:off x="-1" y="1816097"/>
              <a:ext cx="440781" cy="2844801"/>
            </a:xfrm>
            <a:prstGeom prst="rect">
              <a:avLst/>
            </a:prstGeom>
            <a:blipFill dpi="0" rotWithShape="1">
              <a:blip r:embed="rId2">
                <a:alphaModFix amt="40000"/>
              </a:blip>
              <a:srcRect/>
              <a:stretch>
                <a:fillRect l="-443258" t="-51269" r="-301420" b="-4927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itle 4">
            <a:extLst>
              <a:ext uri="{FF2B5EF4-FFF2-40B4-BE49-F238E27FC236}">
                <a16:creationId xmlns:a16="http://schemas.microsoft.com/office/drawing/2014/main" id="{573038FE-E413-6546-B636-5C7F06D4BBBE}"/>
              </a:ext>
            </a:extLst>
          </p:cNvPr>
          <p:cNvSpPr>
            <a:spLocks noGrp="1"/>
          </p:cNvSpPr>
          <p:nvPr>
            <p:ph type="title" hasCustomPrompt="1"/>
          </p:nvPr>
        </p:nvSpPr>
        <p:spPr>
          <a:xfrm>
            <a:off x="571982" y="486138"/>
            <a:ext cx="6280231" cy="5886722"/>
          </a:xfrm>
        </p:spPr>
        <p:txBody>
          <a:bodyPr anchor="ctr"/>
          <a:lstStyle>
            <a:lvl1pPr>
              <a:defRPr>
                <a:solidFill>
                  <a:schemeClr val="tx1"/>
                </a:solidFill>
              </a:defRPr>
            </a:lvl1pPr>
          </a:lstStyle>
          <a:p>
            <a:r>
              <a:rPr lang="en-US" dirty="0"/>
              <a:t>Section Divider</a:t>
            </a:r>
          </a:p>
        </p:txBody>
      </p:sp>
    </p:spTree>
    <p:extLst>
      <p:ext uri="{BB962C8B-B14F-4D97-AF65-F5344CB8AC3E}">
        <p14:creationId xmlns:p14="http://schemas.microsoft.com/office/powerpoint/2010/main" val="3474828753"/>
      </p:ext>
    </p:extLst>
  </p:cSld>
  <p:clrMapOvr>
    <a:overrideClrMapping bg1="lt1" tx1="dk1" bg2="lt2" tx2="dk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chemeClr val="tx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89BCA99-0D60-4543-BB21-A7AFDC608E34}"/>
              </a:ext>
            </a:extLst>
          </p:cNvPr>
          <p:cNvSpPr/>
          <p:nvPr userDrawn="1"/>
        </p:nvSpPr>
        <p:spPr>
          <a:xfrm>
            <a:off x="0" y="4143737"/>
            <a:ext cx="12192000" cy="2714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9E71DA87-721A-4C49-ABAF-FB0C0F7C4F29}"/>
              </a:ext>
            </a:extLst>
          </p:cNvPr>
          <p:cNvSpPr txBox="1"/>
          <p:nvPr userDrawn="1"/>
        </p:nvSpPr>
        <p:spPr>
          <a:xfrm>
            <a:off x="659756" y="2232444"/>
            <a:ext cx="8231026" cy="814069"/>
          </a:xfrm>
          <a:prstGeom prst="rect">
            <a:avLst/>
          </a:prstGeom>
          <a:noFill/>
        </p:spPr>
        <p:txBody>
          <a:bodyPr wrap="square" lIns="0" tIns="0" rIns="0" bIns="0" rtlCol="0">
            <a:noAutofit/>
          </a:bodyPr>
          <a:lstStyle/>
          <a:p>
            <a:pPr algn="l">
              <a:lnSpc>
                <a:spcPct val="130000"/>
              </a:lnSpc>
            </a:pPr>
            <a:r>
              <a:rPr lang="en-US" sz="2400" b="0" i="0" smtClean="0">
                <a:solidFill>
                  <a:schemeClr val="bg1"/>
                </a:solidFill>
                <a:latin typeface="Calibri" panose="020F0502020204030204" pitchFamily="34" charset="0"/>
                <a:cs typeface="Calibri" panose="020F0502020204030204" pitchFamily="34" charset="0"/>
              </a:rPr>
              <a:t>Visit </a:t>
            </a:r>
            <a:r>
              <a:rPr lang="en-US" sz="2400" b="0" i="0" dirty="0">
                <a:solidFill>
                  <a:schemeClr val="bg1"/>
                </a:solidFill>
                <a:latin typeface="Calibri" panose="020F0502020204030204" pitchFamily="34" charset="0"/>
                <a:cs typeface="Calibri" panose="020F0502020204030204" pitchFamily="34" charset="0"/>
              </a:rPr>
              <a:t>the official federal source of cancer prevention information: </a:t>
            </a:r>
          </a:p>
          <a:p>
            <a:pPr algn="l">
              <a:lnSpc>
                <a:spcPct val="130000"/>
              </a:lnSpc>
            </a:pPr>
            <a:r>
              <a:rPr lang="en-US" sz="2400" b="0" i="0" dirty="0" err="1">
                <a:solidFill>
                  <a:schemeClr val="bg1"/>
                </a:solidFill>
                <a:latin typeface="Calibri" panose="020F0502020204030204" pitchFamily="34" charset="0"/>
                <a:cs typeface="Calibri" panose="020F0502020204030204" pitchFamily="34" charset="0"/>
              </a:rPr>
              <a:t>www.cdc.gov</a:t>
            </a:r>
            <a:r>
              <a:rPr lang="en-US" sz="2400" b="0" i="0" dirty="0">
                <a:solidFill>
                  <a:schemeClr val="bg1"/>
                </a:solidFill>
                <a:latin typeface="Calibri" panose="020F0502020204030204" pitchFamily="34" charset="0"/>
                <a:cs typeface="Calibri" panose="020F0502020204030204" pitchFamily="34" charset="0"/>
              </a:rPr>
              <a:t>/cancer</a:t>
            </a:r>
          </a:p>
        </p:txBody>
      </p:sp>
      <p:sp>
        <p:nvSpPr>
          <p:cNvPr id="7" name="TextBox 6">
            <a:extLst>
              <a:ext uri="{FF2B5EF4-FFF2-40B4-BE49-F238E27FC236}">
                <a16:creationId xmlns:a16="http://schemas.microsoft.com/office/drawing/2014/main" id="{26819413-8D96-284C-B058-30D7D098C4C2}"/>
              </a:ext>
            </a:extLst>
          </p:cNvPr>
          <p:cNvSpPr txBox="1"/>
          <p:nvPr userDrawn="1"/>
        </p:nvSpPr>
        <p:spPr>
          <a:xfrm>
            <a:off x="5474826" y="5014606"/>
            <a:ext cx="5833641" cy="559689"/>
          </a:xfrm>
          <a:prstGeom prst="rect">
            <a:avLst/>
          </a:prstGeom>
          <a:noFill/>
        </p:spPr>
        <p:txBody>
          <a:bodyPr wrap="square" lIns="0" tIns="0" rIns="0" bIns="0" rtlCol="0" anchor="ctr">
            <a:noAutofit/>
          </a:bodyPr>
          <a:lstStyle/>
          <a:p>
            <a:pPr algn="r">
              <a:lnSpc>
                <a:spcPct val="130000"/>
              </a:lnSpc>
            </a:pPr>
            <a:r>
              <a:rPr lang="en-US" sz="1800" b="0" i="0" dirty="0">
                <a:solidFill>
                  <a:schemeClr val="bg2"/>
                </a:solidFill>
                <a:latin typeface="Gotham Rounded Medium" pitchFamily="2" charset="77"/>
              </a:rPr>
              <a:t>Division of Cancer Prevention and Control</a:t>
            </a:r>
          </a:p>
          <a:p>
            <a:pPr algn="r">
              <a:lnSpc>
                <a:spcPct val="130000"/>
              </a:lnSpc>
            </a:pPr>
            <a:r>
              <a:rPr lang="en-US" sz="2000" b="0" i="0" dirty="0">
                <a:solidFill>
                  <a:schemeClr val="tx1"/>
                </a:solidFill>
                <a:latin typeface="Calibri" panose="020F0502020204030204" pitchFamily="34" charset="0"/>
                <a:cs typeface="Calibri" panose="020F0502020204030204" pitchFamily="34" charset="0"/>
              </a:rPr>
              <a:t>Reliable. Trusted. Scientific.</a:t>
            </a:r>
          </a:p>
        </p:txBody>
      </p:sp>
      <p:sp>
        <p:nvSpPr>
          <p:cNvPr id="8" name="TextBox 7">
            <a:extLst>
              <a:ext uri="{FF2B5EF4-FFF2-40B4-BE49-F238E27FC236}">
                <a16:creationId xmlns:a16="http://schemas.microsoft.com/office/drawing/2014/main" id="{FA19BB43-5C52-EB4E-866C-3756F69A104F}"/>
              </a:ext>
            </a:extLst>
          </p:cNvPr>
          <p:cNvSpPr txBox="1"/>
          <p:nvPr userDrawn="1"/>
        </p:nvSpPr>
        <p:spPr>
          <a:xfrm>
            <a:off x="659756" y="6382778"/>
            <a:ext cx="10810755" cy="197287"/>
          </a:xfrm>
          <a:prstGeom prst="rect">
            <a:avLst/>
          </a:prstGeom>
          <a:noFill/>
        </p:spPr>
        <p:txBody>
          <a:bodyPr wrap="square" lIns="0" tIns="0" rIns="0" bIns="0" rtlCol="0">
            <a:noAutofit/>
          </a:bodyPr>
          <a:lstStyle/>
          <a:p>
            <a:pPr algn="just">
              <a:lnSpc>
                <a:spcPct val="130000"/>
              </a:lnSpc>
            </a:pPr>
            <a:r>
              <a:rPr lang="en-US" sz="1000" b="0" i="1" dirty="0">
                <a:solidFill>
                  <a:schemeClr val="tx1"/>
                </a:solidFill>
                <a:latin typeface="Gotham Rounded Book Italic" pitchFamily="2" charset="77"/>
              </a:rPr>
              <a:t>The findings and conclusions in this report are those of the authors and do not necessarily represent the official position of the Centers for Disease Control and Prevention.</a:t>
            </a:r>
          </a:p>
          <a:p>
            <a:pPr algn="just">
              <a:lnSpc>
                <a:spcPct val="130000"/>
              </a:lnSpc>
            </a:pPr>
            <a:endParaRPr lang="en-US" sz="1000" b="0" i="1" dirty="0">
              <a:solidFill>
                <a:schemeClr val="tx1"/>
              </a:solidFill>
              <a:latin typeface="Gotham Rounded Book Italic" pitchFamily="2" charset="77"/>
            </a:endParaRPr>
          </a:p>
        </p:txBody>
      </p:sp>
      <p:sp>
        <p:nvSpPr>
          <p:cNvPr id="9" name="TextBox 8">
            <a:extLst>
              <a:ext uri="{FF2B5EF4-FFF2-40B4-BE49-F238E27FC236}">
                <a16:creationId xmlns:a16="http://schemas.microsoft.com/office/drawing/2014/main" id="{B5A313BA-7B6B-B140-BD0B-4D27DD23A01F}"/>
              </a:ext>
            </a:extLst>
          </p:cNvPr>
          <p:cNvSpPr txBox="1"/>
          <p:nvPr userDrawn="1"/>
        </p:nvSpPr>
        <p:spPr>
          <a:xfrm>
            <a:off x="659756" y="1085207"/>
            <a:ext cx="7708741" cy="598625"/>
          </a:xfrm>
          <a:prstGeom prst="rect">
            <a:avLst/>
          </a:prstGeom>
          <a:noFill/>
        </p:spPr>
        <p:txBody>
          <a:bodyPr wrap="square" lIns="0" tIns="0" rIns="0" bIns="0" rtlCol="0">
            <a:noAutofit/>
          </a:bodyPr>
          <a:lstStyle/>
          <a:p>
            <a:pPr algn="l">
              <a:lnSpc>
                <a:spcPct val="130000"/>
              </a:lnSpc>
            </a:pPr>
            <a:r>
              <a:rPr lang="en-US" sz="4000" b="0" i="0" dirty="0">
                <a:solidFill>
                  <a:schemeClr val="bg1"/>
                </a:solidFill>
                <a:latin typeface="Calibri" panose="020F0502020204030204" pitchFamily="34" charset="0"/>
                <a:cs typeface="Calibri" panose="020F0502020204030204" pitchFamily="34" charset="0"/>
              </a:rPr>
              <a:t>Thank you!</a:t>
            </a:r>
          </a:p>
        </p:txBody>
      </p:sp>
      <p:pic>
        <p:nvPicPr>
          <p:cNvPr id="4" name="Picture 3">
            <a:extLst>
              <a:ext uri="{FF2B5EF4-FFF2-40B4-BE49-F238E27FC236}">
                <a16:creationId xmlns:a16="http://schemas.microsoft.com/office/drawing/2014/main" id="{49EA8B89-7BFD-824D-9956-5A22B7571A36}"/>
              </a:ext>
            </a:extLst>
          </p:cNvPr>
          <p:cNvPicPr>
            <a:picLocks noChangeAspect="1"/>
          </p:cNvPicPr>
          <p:nvPr userDrawn="1"/>
        </p:nvPicPr>
        <p:blipFill>
          <a:blip r:embed="rId2"/>
          <a:stretch>
            <a:fillRect/>
          </a:stretch>
        </p:blipFill>
        <p:spPr>
          <a:xfrm>
            <a:off x="636606" y="4754735"/>
            <a:ext cx="2485199" cy="1079430"/>
          </a:xfrm>
          <a:prstGeom prst="rect">
            <a:avLst/>
          </a:prstGeom>
        </p:spPr>
      </p:pic>
      <p:sp>
        <p:nvSpPr>
          <p:cNvPr id="11" name="Rectangle 10">
            <a:extLst>
              <a:ext uri="{FF2B5EF4-FFF2-40B4-BE49-F238E27FC236}">
                <a16:creationId xmlns:a16="http://schemas.microsoft.com/office/drawing/2014/main" id="{6371CF10-A309-46DF-B6F4-CBB119C24314}"/>
              </a:ext>
            </a:extLst>
          </p:cNvPr>
          <p:cNvSpPr/>
          <p:nvPr userDrawn="1"/>
        </p:nvSpPr>
        <p:spPr>
          <a:xfrm>
            <a:off x="8727778" y="214262"/>
            <a:ext cx="3464222" cy="3929475"/>
          </a:xfrm>
          <a:prstGeom prst="rect">
            <a:avLst/>
          </a:prstGeom>
          <a:blipFill dpi="0" rotWithShape="1">
            <a:blip r:embed="rId3">
              <a:alphaModFix amt="70000"/>
            </a:blip>
            <a:srcRect/>
            <a:stretch>
              <a:fillRect l="1" t="768" r="-10045" b="-4918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8652791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798940-941A-4154-99C9-8B9A6E0DE66F}" type="datetimeFigureOut">
              <a:rPr lang="en-US" smtClean="0"/>
              <a:t>5/10/2019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56B25C-C3F4-487D-B3DB-F09043DA26DD}" type="slidenum">
              <a:rPr lang="en-US" smtClean="0"/>
              <a:t>‹#›</a:t>
            </a:fld>
            <a:endParaRPr lang="en-US"/>
          </a:p>
        </p:txBody>
      </p:sp>
    </p:spTree>
    <p:extLst>
      <p:ext uri="{BB962C8B-B14F-4D97-AF65-F5344CB8AC3E}">
        <p14:creationId xmlns:p14="http://schemas.microsoft.com/office/powerpoint/2010/main" val="23172395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Slide - One Column and Glyph">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9707AD6-77AC-4658-9FC5-9B52D384346C}"/>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l="1" t="4605" r="9054"/>
          <a:stretch/>
        </p:blipFill>
        <p:spPr>
          <a:xfrm>
            <a:off x="8782135" y="-1"/>
            <a:ext cx="3409865" cy="5477983"/>
          </a:xfrm>
          <a:prstGeom prst="rect">
            <a:avLst/>
          </a:prstGeom>
        </p:spPr>
      </p:pic>
      <p:pic>
        <p:nvPicPr>
          <p:cNvPr id="10" name="Picture 9">
            <a:extLst>
              <a:ext uri="{FF2B5EF4-FFF2-40B4-BE49-F238E27FC236}">
                <a16:creationId xmlns:a16="http://schemas.microsoft.com/office/drawing/2014/main" id="{407A149D-2FD3-45F9-971B-248A0597B07A}"/>
              </a:ext>
            </a:extLst>
          </p:cNvPr>
          <p:cNvPicPr>
            <a:picLocks noChangeAspect="1"/>
          </p:cNvPicPr>
          <p:nvPr userDrawn="1"/>
        </p:nvPicPr>
        <p:blipFill rotWithShape="1">
          <a:blip r:embed="rId3"/>
          <a:srcRect t="60798"/>
          <a:stretch/>
        </p:blipFill>
        <p:spPr>
          <a:xfrm rot="10800000">
            <a:off x="0" y="5851492"/>
            <a:ext cx="12192000" cy="1006507"/>
          </a:xfrm>
          <a:prstGeom prst="rect">
            <a:avLst/>
          </a:prstGeom>
        </p:spPr>
      </p:pic>
      <p:sp>
        <p:nvSpPr>
          <p:cNvPr id="31" name="Title 30">
            <a:extLst>
              <a:ext uri="{FF2B5EF4-FFF2-40B4-BE49-F238E27FC236}">
                <a16:creationId xmlns:a16="http://schemas.microsoft.com/office/drawing/2014/main" id="{EB2B00A4-44A4-5444-BB95-619E809ACC9C}"/>
              </a:ext>
            </a:extLst>
          </p:cNvPr>
          <p:cNvSpPr>
            <a:spLocks noGrp="1"/>
          </p:cNvSpPr>
          <p:nvPr>
            <p:ph type="title" hasCustomPrompt="1"/>
          </p:nvPr>
        </p:nvSpPr>
        <p:spPr>
          <a:xfrm>
            <a:off x="571981" y="365126"/>
            <a:ext cx="11060575" cy="537700"/>
          </a:xfrm>
        </p:spPr>
        <p:txBody>
          <a:bodyPr anchor="t"/>
          <a:lstStyle>
            <a:lvl1pPr>
              <a:defRPr>
                <a:solidFill>
                  <a:schemeClr val="tx2"/>
                </a:solidFill>
                <a:latin typeface="Calibri" panose="020F0502020204030204" pitchFamily="34" charset="0"/>
                <a:cs typeface="Calibri" panose="020F0502020204030204" pitchFamily="34" charset="0"/>
              </a:defRPr>
            </a:lvl1pPr>
          </a:lstStyle>
          <a:p>
            <a:r>
              <a:rPr lang="en-US" dirty="0"/>
              <a:t>Heading - One Column with Glyph</a:t>
            </a:r>
          </a:p>
        </p:txBody>
      </p:sp>
      <p:sp>
        <p:nvSpPr>
          <p:cNvPr id="3" name="Text Placeholder 2">
            <a:extLst>
              <a:ext uri="{FF2B5EF4-FFF2-40B4-BE49-F238E27FC236}">
                <a16:creationId xmlns:a16="http://schemas.microsoft.com/office/drawing/2014/main" id="{8650DFAB-2070-204C-BF31-9DB0441C0595}"/>
              </a:ext>
            </a:extLst>
          </p:cNvPr>
          <p:cNvSpPr>
            <a:spLocks noGrp="1"/>
          </p:cNvSpPr>
          <p:nvPr>
            <p:ph type="body" sz="quarter" idx="11" hasCustomPrompt="1"/>
          </p:nvPr>
        </p:nvSpPr>
        <p:spPr>
          <a:xfrm>
            <a:off x="569914" y="1757043"/>
            <a:ext cx="11060576" cy="3830957"/>
          </a:xfrm>
        </p:spPr>
        <p:txBody>
          <a:bodyPr numCol="2" spcCol="365760"/>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latin typeface="Calibri" panose="020F0502020204030204" pitchFamily="34" charset="0"/>
                <a:cs typeface="Calibri" panose="020F0502020204030204" pitchFamily="34" charset="0"/>
              </a:defRPr>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atin typeface="Calibri" panose="020F0502020204030204" pitchFamily="34" charset="0"/>
                <a:cs typeface="Calibri" panose="020F0502020204030204" pitchFamily="34" charset="0"/>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atin typeface="Calibri" panose="020F0502020204030204" pitchFamily="34" charset="0"/>
                <a:cs typeface="Calibri" panose="020F0502020204030204" pitchFamily="34" charset="0"/>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4pPr>
            <a:lvl5pPr marL="182880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lvl5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dirty="0"/>
          </a:p>
        </p:txBody>
      </p:sp>
      <p:sp>
        <p:nvSpPr>
          <p:cNvPr id="14" name="Slide Number Placeholder 5">
            <a:extLst>
              <a:ext uri="{FF2B5EF4-FFF2-40B4-BE49-F238E27FC236}">
                <a16:creationId xmlns:a16="http://schemas.microsoft.com/office/drawing/2014/main" id="{648D2C72-75CE-AF4E-AF0B-15BD60BFFB01}"/>
              </a:ext>
            </a:extLst>
          </p:cNvPr>
          <p:cNvSpPr txBox="1">
            <a:spLocks/>
          </p:cNvSpPr>
          <p:nvPr userDrawn="1"/>
        </p:nvSpPr>
        <p:spPr>
          <a:xfrm>
            <a:off x="69449" y="6446576"/>
            <a:ext cx="663616"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z="1400" smtClean="0"/>
              <a:pPr algn="l"/>
              <a:t>‹#›</a:t>
            </a:fld>
            <a:endParaRPr lang="en-US" sz="1400" dirty="0"/>
          </a:p>
        </p:txBody>
      </p:sp>
      <p:sp>
        <p:nvSpPr>
          <p:cNvPr id="15" name="Footer Placeholder 12">
            <a:extLst>
              <a:ext uri="{FF2B5EF4-FFF2-40B4-BE49-F238E27FC236}">
                <a16:creationId xmlns:a16="http://schemas.microsoft.com/office/drawing/2014/main" id="{B2529E82-448C-1745-8E57-76443BAF3CAD}"/>
              </a:ext>
            </a:extLst>
          </p:cNvPr>
          <p:cNvSpPr txBox="1">
            <a:spLocks/>
          </p:cNvSpPr>
          <p:nvPr userDrawn="1"/>
        </p:nvSpPr>
        <p:spPr>
          <a:xfrm>
            <a:off x="570078" y="6423425"/>
            <a:ext cx="11598771" cy="411426"/>
          </a:xfrm>
          <a:prstGeom prst="rect">
            <a:avLst/>
          </a:prstGeom>
        </p:spPr>
        <p:txBody>
          <a:bodyPr vert="horz" lIns="0" tIns="0" rIns="0" bIns="0" rtlCol="0" anchor="ctr"/>
          <a:lstStyle>
            <a:defPPr>
              <a:defRPr lang="en-US"/>
            </a:defPPr>
            <a:lvl1pPr marL="0" algn="r" defTabSz="914400" rtl="0" eaLnBrk="1" latinLnBrk="0" hangingPunct="1">
              <a:lnSpc>
                <a:spcPct val="130000"/>
              </a:lnSpc>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a:latin typeface="Calibri" panose="020F0502020204030204" pitchFamily="34" charset="0"/>
                <a:cs typeface="Calibri" panose="020F0502020204030204" pitchFamily="34" charset="0"/>
              </a:rPr>
              <a:t>Division of Cancer Prevention and Control	                                                        	               Reliable. Trusted. Scientific.</a:t>
            </a:r>
          </a:p>
        </p:txBody>
      </p:sp>
      <p:sp>
        <p:nvSpPr>
          <p:cNvPr id="9" name="Text Placeholder 3">
            <a:extLst>
              <a:ext uri="{FF2B5EF4-FFF2-40B4-BE49-F238E27FC236}">
                <a16:creationId xmlns:a16="http://schemas.microsoft.com/office/drawing/2014/main" id="{92205F9B-9397-47C6-A496-61C239E5D8DC}"/>
              </a:ext>
            </a:extLst>
          </p:cNvPr>
          <p:cNvSpPr>
            <a:spLocks noGrp="1"/>
          </p:cNvSpPr>
          <p:nvPr>
            <p:ph type="body" sz="quarter" idx="12" hasCustomPrompt="1"/>
          </p:nvPr>
        </p:nvSpPr>
        <p:spPr>
          <a:xfrm>
            <a:off x="569913" y="1069584"/>
            <a:ext cx="11060575" cy="537700"/>
          </a:xfrm>
        </p:spPr>
        <p:txBody>
          <a:bodyPr/>
          <a:lstStyle>
            <a:lvl1pPr marL="0" indent="0">
              <a:buNone/>
              <a:defRPr lang="en-US" sz="1800" b="0" i="0" kern="1200" dirty="0">
                <a:solidFill>
                  <a:schemeClr val="bg2"/>
                </a:solidFill>
                <a:latin typeface="Calibri" panose="020F0502020204030204" pitchFamily="34" charset="0"/>
                <a:ea typeface="+mn-ea"/>
                <a:cs typeface="Calibri" panose="020F0502020204030204" pitchFamily="34" charset="0"/>
              </a:defRPr>
            </a:lvl1pPr>
          </a:lstStyle>
          <a:p>
            <a:pPr lvl="0"/>
            <a:r>
              <a:rPr lang="en-US" sz="1800" b="0" i="0" kern="1200" dirty="0">
                <a:solidFill>
                  <a:schemeClr val="bg2"/>
                </a:solidFill>
                <a:latin typeface="Gotham Rounded Book" pitchFamily="2" charset="77"/>
                <a:ea typeface="+mn-ea"/>
                <a:cs typeface="+mn-cs"/>
              </a:rPr>
              <a:t>Subheading</a:t>
            </a:r>
            <a:endParaRPr lang="en-US" dirty="0"/>
          </a:p>
        </p:txBody>
      </p:sp>
    </p:spTree>
    <p:extLst>
      <p:ext uri="{BB962C8B-B14F-4D97-AF65-F5344CB8AC3E}">
        <p14:creationId xmlns:p14="http://schemas.microsoft.com/office/powerpoint/2010/main" val="335128629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3C66B17-8103-49D1-B504-47FBD78869E6}"/>
              </a:ext>
            </a:extLst>
          </p:cNvPr>
          <p:cNvPicPr>
            <a:picLocks noChangeAspect="1"/>
          </p:cNvPicPr>
          <p:nvPr userDrawn="1"/>
        </p:nvPicPr>
        <p:blipFill rotWithShape="1">
          <a:blip r:embed="rId2"/>
          <a:srcRect t="60798"/>
          <a:stretch/>
        </p:blipFill>
        <p:spPr>
          <a:xfrm rot="10800000">
            <a:off x="0" y="5851492"/>
            <a:ext cx="12192000" cy="1006507"/>
          </a:xfrm>
          <a:prstGeom prst="rect">
            <a:avLst/>
          </a:prstGeom>
        </p:spPr>
      </p:pic>
      <p:sp>
        <p:nvSpPr>
          <p:cNvPr id="2" name="Title 1"/>
          <p:cNvSpPr>
            <a:spLocks noGrp="1"/>
          </p:cNvSpPr>
          <p:nvPr>
            <p:ph type="title" hasCustomPrompt="1"/>
          </p:nvPr>
        </p:nvSpPr>
        <p:spPr>
          <a:xfrm>
            <a:off x="838200" y="491636"/>
            <a:ext cx="10515600" cy="1127402"/>
          </a:xfrm>
        </p:spPr>
        <p:txBody>
          <a:bodyPr anchor="t">
            <a:noAutofit/>
          </a:bodyPr>
          <a:lstStyle>
            <a:lvl1pPr>
              <a:defRPr sz="3600" b="1">
                <a:solidFill>
                  <a:srgbClr val="002F59"/>
                </a:solidFill>
                <a:latin typeface="Century Gothic" panose="020B0502020202020204" pitchFamily="34" charset="0"/>
              </a:defRPr>
            </a:lvl1pPr>
          </a:lstStyle>
          <a:p>
            <a:r>
              <a:rPr lang="en-US" dirty="0" smtClean="0"/>
              <a:t>One Column No Body</a:t>
            </a:r>
            <a:endParaRPr lang="en-US" dirty="0"/>
          </a:p>
        </p:txBody>
      </p:sp>
      <p:sp>
        <p:nvSpPr>
          <p:cNvPr id="7" name="AutoShape 3"/>
          <p:cNvSpPr>
            <a:spLocks noChangeAspect="1" noChangeArrowheads="1" noTextEdit="1"/>
          </p:cNvSpPr>
          <p:nvPr/>
        </p:nvSpPr>
        <p:spPr bwMode="auto">
          <a:xfrm>
            <a:off x="944880" y="6512560"/>
            <a:ext cx="12192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Slide Number Placeholder 5">
            <a:extLst>
              <a:ext uri="{FF2B5EF4-FFF2-40B4-BE49-F238E27FC236}">
                <a16:creationId xmlns:a16="http://schemas.microsoft.com/office/drawing/2014/main" id="{A4D17E6C-88A5-4533-9D87-DA064254D01A}"/>
              </a:ext>
            </a:extLst>
          </p:cNvPr>
          <p:cNvSpPr txBox="1">
            <a:spLocks/>
          </p:cNvSpPr>
          <p:nvPr userDrawn="1"/>
        </p:nvSpPr>
        <p:spPr>
          <a:xfrm>
            <a:off x="69449" y="6469725"/>
            <a:ext cx="663616" cy="365125"/>
          </a:xfrm>
          <a:prstGeom prst="rect">
            <a:avLst/>
          </a:prstGeom>
        </p:spPr>
        <p:txBody>
          <a:bodyPr vert="horz" lIns="91440" tIns="45720" rIns="91440" bIns="45720" rtlCol="0" anchor="b"/>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z="1400" smtClean="0">
                <a:solidFill>
                  <a:schemeClr val="bg1"/>
                </a:solidFill>
              </a:rPr>
              <a:pPr algn="l"/>
              <a:t>‹#›</a:t>
            </a:fld>
            <a:endParaRPr lang="en-US" sz="1400" dirty="0">
              <a:solidFill>
                <a:schemeClr val="bg1"/>
              </a:solidFill>
            </a:endParaRPr>
          </a:p>
        </p:txBody>
      </p:sp>
      <p:sp>
        <p:nvSpPr>
          <p:cNvPr id="27" name="Footer Placeholder 12">
            <a:extLst>
              <a:ext uri="{FF2B5EF4-FFF2-40B4-BE49-F238E27FC236}">
                <a16:creationId xmlns:a16="http://schemas.microsoft.com/office/drawing/2014/main" id="{DFB85663-5066-4190-A120-DE552C29F32A}"/>
              </a:ext>
            </a:extLst>
          </p:cNvPr>
          <p:cNvSpPr txBox="1">
            <a:spLocks/>
          </p:cNvSpPr>
          <p:nvPr userDrawn="1"/>
        </p:nvSpPr>
        <p:spPr>
          <a:xfrm>
            <a:off x="570079" y="6512559"/>
            <a:ext cx="11190122" cy="322291"/>
          </a:xfrm>
          <a:prstGeom prst="rect">
            <a:avLst/>
          </a:prstGeom>
        </p:spPr>
        <p:txBody>
          <a:bodyPr vert="horz" lIns="0" tIns="0" rIns="0" bIns="0" rtlCol="0" anchor="b"/>
          <a:lstStyle>
            <a:defPPr>
              <a:defRPr lang="en-US"/>
            </a:defPPr>
            <a:lvl1pPr marL="0" algn="r" defTabSz="914400" rtl="0" eaLnBrk="1" latinLnBrk="0" hangingPunct="1">
              <a:lnSpc>
                <a:spcPct val="130000"/>
              </a:lnSpc>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a:solidFill>
                  <a:schemeClr val="bg1"/>
                </a:solidFill>
              </a:rPr>
              <a:t>Division for Cancer Prevention and Control					                               </a:t>
            </a:r>
            <a:r>
              <a:rPr lang="en-US" sz="1400" dirty="0" smtClean="0">
                <a:solidFill>
                  <a:schemeClr val="bg1"/>
                </a:solidFill>
              </a:rPr>
              <a:t>    </a:t>
            </a:r>
            <a:r>
              <a:rPr lang="en-US" sz="1400" dirty="0">
                <a:solidFill>
                  <a:schemeClr val="bg1"/>
                </a:solidFill>
              </a:rPr>
              <a:t>Reliable. Trusted. Scientific.</a:t>
            </a:r>
          </a:p>
        </p:txBody>
      </p:sp>
    </p:spTree>
    <p:extLst>
      <p:ext uri="{BB962C8B-B14F-4D97-AF65-F5344CB8AC3E}">
        <p14:creationId xmlns:p14="http://schemas.microsoft.com/office/powerpoint/2010/main" val="2306104751"/>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10054" y="5852073"/>
            <a:ext cx="12193057" cy="1005927"/>
          </a:xfrm>
          <a:prstGeom prst="rect">
            <a:avLst/>
          </a:prstGeom>
        </p:spPr>
      </p:pic>
      <p:sp>
        <p:nvSpPr>
          <p:cNvPr id="2" name="Title 1"/>
          <p:cNvSpPr>
            <a:spLocks noGrp="1"/>
          </p:cNvSpPr>
          <p:nvPr>
            <p:ph type="title" hasCustomPrompt="1"/>
          </p:nvPr>
        </p:nvSpPr>
        <p:spPr>
          <a:xfrm>
            <a:off x="838200" y="491636"/>
            <a:ext cx="10515600" cy="566928"/>
          </a:xfrm>
        </p:spPr>
        <p:txBody>
          <a:bodyPr anchor="t">
            <a:noAutofit/>
          </a:bodyPr>
          <a:lstStyle>
            <a:lvl1pPr>
              <a:defRPr sz="3600" b="1">
                <a:solidFill>
                  <a:srgbClr val="002F59"/>
                </a:solidFill>
                <a:latin typeface="Century Gothic" panose="020B0502020202020204" pitchFamily="34" charset="0"/>
              </a:defRPr>
            </a:lvl1pPr>
          </a:lstStyle>
          <a:p>
            <a:r>
              <a:rPr lang="en-US" dirty="0" smtClean="0"/>
              <a:t>One Column</a:t>
            </a:r>
            <a:endParaRPr lang="en-US" dirty="0"/>
          </a:p>
        </p:txBody>
      </p:sp>
      <p:sp>
        <p:nvSpPr>
          <p:cNvPr id="3" name="Content Placeholder 2"/>
          <p:cNvSpPr>
            <a:spLocks noGrp="1"/>
          </p:cNvSpPr>
          <p:nvPr>
            <p:ph idx="1"/>
          </p:nvPr>
        </p:nvSpPr>
        <p:spPr>
          <a:xfrm>
            <a:off x="838200" y="1133856"/>
            <a:ext cx="10515600" cy="4744139"/>
          </a:xfrm>
        </p:spPr>
        <p:txBody>
          <a:bodyPr/>
          <a:lstStyle>
            <a:lvl1pPr>
              <a:defRPr>
                <a:solidFill>
                  <a:srgbClr val="002F59"/>
                </a:solidFill>
                <a:latin typeface="Century Gothic" panose="020B0502020202020204" pitchFamily="34" charset="0"/>
              </a:defRPr>
            </a:lvl1pPr>
            <a:lvl2pPr>
              <a:buClr>
                <a:srgbClr val="999E40"/>
              </a:buClr>
              <a:defRPr>
                <a:solidFill>
                  <a:srgbClr val="002F59"/>
                </a:solidFill>
                <a:latin typeface="Century Gothic" panose="020B0502020202020204" pitchFamily="34" charset="0"/>
              </a:defRPr>
            </a:lvl2pPr>
            <a:lvl3pPr marL="1143000" indent="-228600">
              <a:buFont typeface="Wingdings" panose="05000000000000000000" pitchFamily="2" charset="2"/>
              <a:buChar char="§"/>
              <a:defRPr>
                <a:solidFill>
                  <a:srgbClr val="002F59"/>
                </a:solidFill>
                <a:latin typeface="Century Gothic" panose="020B0502020202020204" pitchFamily="34" charset="0"/>
              </a:defRPr>
            </a:lvl3pPr>
            <a:lvl4pPr>
              <a:defRPr>
                <a:solidFill>
                  <a:srgbClr val="002F59"/>
                </a:solidFill>
                <a:latin typeface="Century Gothic" panose="020B0502020202020204" pitchFamily="34" charset="0"/>
              </a:defRPr>
            </a:lvl4pPr>
            <a:lvl5pPr>
              <a:defRPr>
                <a:solidFill>
                  <a:srgbClr val="002F59"/>
                </a:solidFill>
                <a:latin typeface="Century Gothic" panose="020B0502020202020204"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AutoShape 3"/>
          <p:cNvSpPr>
            <a:spLocks noChangeAspect="1" noChangeArrowheads="1" noTextEdit="1"/>
          </p:cNvSpPr>
          <p:nvPr/>
        </p:nvSpPr>
        <p:spPr bwMode="auto">
          <a:xfrm>
            <a:off x="944880" y="6512560"/>
            <a:ext cx="12192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Text Placeholder 5"/>
          <p:cNvSpPr>
            <a:spLocks noGrp="1"/>
          </p:cNvSpPr>
          <p:nvPr>
            <p:ph type="body" sz="quarter" idx="10" hasCustomPrompt="1"/>
          </p:nvPr>
        </p:nvSpPr>
        <p:spPr>
          <a:xfrm>
            <a:off x="57150" y="5877996"/>
            <a:ext cx="12058650" cy="256032"/>
          </a:xfrm>
        </p:spPr>
        <p:txBody>
          <a:bodyPr>
            <a:noAutofit/>
          </a:bodyPr>
          <a:lstStyle>
            <a:lvl1pPr marL="0" indent="0">
              <a:buNone/>
              <a:defRPr sz="1200">
                <a:solidFill>
                  <a:schemeClr val="bg1">
                    <a:lumMod val="50000"/>
                  </a:schemeClr>
                </a:solidFill>
              </a:defRPr>
            </a:lvl1pPr>
            <a:lvl2pPr>
              <a:defRPr sz="1200"/>
            </a:lvl2pPr>
            <a:lvl3pPr>
              <a:defRPr sz="1200"/>
            </a:lvl3pPr>
            <a:lvl4pPr>
              <a:defRPr sz="1200"/>
            </a:lvl4pPr>
            <a:lvl5pPr>
              <a:defRPr sz="1200"/>
            </a:lvl5pPr>
          </a:lstStyle>
          <a:p>
            <a:pPr lvl="0"/>
            <a:r>
              <a:rPr lang="en-US" dirty="0" smtClean="0"/>
              <a:t>Caption</a:t>
            </a:r>
            <a:endParaRPr lang="en-US" dirty="0"/>
          </a:p>
        </p:txBody>
      </p:sp>
      <p:sp>
        <p:nvSpPr>
          <p:cNvPr id="22" name="Slide Number Placeholder 5">
            <a:extLst>
              <a:ext uri="{FF2B5EF4-FFF2-40B4-BE49-F238E27FC236}">
                <a16:creationId xmlns:a16="http://schemas.microsoft.com/office/drawing/2014/main" id="{A4D17E6C-88A5-4533-9D87-DA064254D01A}"/>
              </a:ext>
            </a:extLst>
          </p:cNvPr>
          <p:cNvSpPr txBox="1">
            <a:spLocks/>
          </p:cNvSpPr>
          <p:nvPr userDrawn="1"/>
        </p:nvSpPr>
        <p:spPr>
          <a:xfrm>
            <a:off x="69449" y="6469725"/>
            <a:ext cx="663616" cy="365125"/>
          </a:xfrm>
          <a:prstGeom prst="rect">
            <a:avLst/>
          </a:prstGeom>
        </p:spPr>
        <p:txBody>
          <a:bodyPr vert="horz" lIns="91440" tIns="45720" rIns="91440" bIns="45720" rtlCol="0" anchor="b"/>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z="1400" smtClean="0">
                <a:solidFill>
                  <a:schemeClr val="bg1"/>
                </a:solidFill>
              </a:rPr>
              <a:pPr algn="l"/>
              <a:t>‹#›</a:t>
            </a:fld>
            <a:endParaRPr lang="en-US" sz="1400" dirty="0">
              <a:solidFill>
                <a:schemeClr val="bg1"/>
              </a:solidFill>
            </a:endParaRPr>
          </a:p>
        </p:txBody>
      </p:sp>
      <p:sp>
        <p:nvSpPr>
          <p:cNvPr id="23" name="Footer Placeholder 12">
            <a:extLst>
              <a:ext uri="{FF2B5EF4-FFF2-40B4-BE49-F238E27FC236}">
                <a16:creationId xmlns:a16="http://schemas.microsoft.com/office/drawing/2014/main" id="{DFB85663-5066-4190-A120-DE552C29F32A}"/>
              </a:ext>
            </a:extLst>
          </p:cNvPr>
          <p:cNvSpPr txBox="1">
            <a:spLocks/>
          </p:cNvSpPr>
          <p:nvPr userDrawn="1"/>
        </p:nvSpPr>
        <p:spPr>
          <a:xfrm>
            <a:off x="570079" y="6512559"/>
            <a:ext cx="11190122" cy="322291"/>
          </a:xfrm>
          <a:prstGeom prst="rect">
            <a:avLst/>
          </a:prstGeom>
        </p:spPr>
        <p:txBody>
          <a:bodyPr vert="horz" lIns="0" tIns="0" rIns="0" bIns="0" rtlCol="0" anchor="b"/>
          <a:lstStyle>
            <a:defPPr>
              <a:defRPr lang="en-US"/>
            </a:defPPr>
            <a:lvl1pPr marL="0" algn="r" defTabSz="914400" rtl="0" eaLnBrk="1" latinLnBrk="0" hangingPunct="1">
              <a:lnSpc>
                <a:spcPct val="130000"/>
              </a:lnSpc>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a:solidFill>
                  <a:schemeClr val="bg1"/>
                </a:solidFill>
              </a:rPr>
              <a:t>Division for Cancer Prevention and Control					                               </a:t>
            </a:r>
            <a:r>
              <a:rPr lang="en-US" sz="1400" dirty="0" smtClean="0">
                <a:solidFill>
                  <a:schemeClr val="bg1"/>
                </a:solidFill>
              </a:rPr>
              <a:t>    </a:t>
            </a:r>
            <a:r>
              <a:rPr lang="en-US" sz="1400" dirty="0">
                <a:solidFill>
                  <a:schemeClr val="bg1"/>
                </a:solidFill>
              </a:rPr>
              <a:t>Reliable. Trusted. Scientific.</a:t>
            </a:r>
          </a:p>
        </p:txBody>
      </p:sp>
    </p:spTree>
    <p:extLst>
      <p:ext uri="{BB962C8B-B14F-4D97-AF65-F5344CB8AC3E}">
        <p14:creationId xmlns:p14="http://schemas.microsoft.com/office/powerpoint/2010/main" val="2120155734"/>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Slide A">
    <p:bg>
      <p:bgPr>
        <a:solidFill>
          <a:schemeClr val="tx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330786B-E2AE-8A43-88C9-26BF69A1E309}"/>
              </a:ext>
            </a:extLst>
          </p:cNvPr>
          <p:cNvPicPr>
            <a:picLocks noChangeAspect="1"/>
          </p:cNvPicPr>
          <p:nvPr userDrawn="1"/>
        </p:nvPicPr>
        <p:blipFill>
          <a:blip r:embed="rId2"/>
          <a:stretch>
            <a:fillRect/>
          </a:stretch>
        </p:blipFill>
        <p:spPr>
          <a:xfrm>
            <a:off x="471428" y="495307"/>
            <a:ext cx="2283347" cy="991757"/>
          </a:xfrm>
          <a:prstGeom prst="rect">
            <a:avLst/>
          </a:prstGeom>
        </p:spPr>
      </p:pic>
      <p:sp>
        <p:nvSpPr>
          <p:cNvPr id="9" name="Text Placeholder 8">
            <a:extLst>
              <a:ext uri="{FF2B5EF4-FFF2-40B4-BE49-F238E27FC236}">
                <a16:creationId xmlns:a16="http://schemas.microsoft.com/office/drawing/2014/main" id="{F55A95C4-A6A2-434A-BA0C-955519403CD1}"/>
              </a:ext>
            </a:extLst>
          </p:cNvPr>
          <p:cNvSpPr>
            <a:spLocks noGrp="1"/>
          </p:cNvSpPr>
          <p:nvPr>
            <p:ph type="body" sz="quarter" idx="10" hasCustomPrompt="1"/>
          </p:nvPr>
        </p:nvSpPr>
        <p:spPr>
          <a:xfrm>
            <a:off x="1215342" y="5294572"/>
            <a:ext cx="4316413" cy="218496"/>
          </a:xfrm>
        </p:spPr>
        <p:txBody>
          <a:bodyPr/>
          <a:lstStyle>
            <a:lvl1pPr marL="0" indent="0">
              <a:buNone/>
              <a:defRPr sz="1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Presenter Name</a:t>
            </a:r>
          </a:p>
        </p:txBody>
      </p:sp>
      <p:sp>
        <p:nvSpPr>
          <p:cNvPr id="309" name="Text Placeholder 8">
            <a:extLst>
              <a:ext uri="{FF2B5EF4-FFF2-40B4-BE49-F238E27FC236}">
                <a16:creationId xmlns:a16="http://schemas.microsoft.com/office/drawing/2014/main" id="{49646854-F32B-DB42-9F28-0CF2DC19438D}"/>
              </a:ext>
            </a:extLst>
          </p:cNvPr>
          <p:cNvSpPr>
            <a:spLocks noGrp="1"/>
          </p:cNvSpPr>
          <p:nvPr>
            <p:ph type="body" sz="quarter" idx="11" hasCustomPrompt="1"/>
          </p:nvPr>
        </p:nvSpPr>
        <p:spPr>
          <a:xfrm>
            <a:off x="1215342" y="5524804"/>
            <a:ext cx="4316413" cy="218496"/>
          </a:xfrm>
        </p:spPr>
        <p:txBody>
          <a:bodyPr/>
          <a:lstStyle>
            <a:lvl1pPr marL="0" indent="0">
              <a:buNone/>
              <a:defRPr sz="1200" i="1">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Presenter Title</a:t>
            </a:r>
          </a:p>
        </p:txBody>
      </p:sp>
      <p:sp>
        <p:nvSpPr>
          <p:cNvPr id="310" name="Text Placeholder 8">
            <a:extLst>
              <a:ext uri="{FF2B5EF4-FFF2-40B4-BE49-F238E27FC236}">
                <a16:creationId xmlns:a16="http://schemas.microsoft.com/office/drawing/2014/main" id="{5EFE1472-4184-B942-8195-8CADD949BA78}"/>
              </a:ext>
            </a:extLst>
          </p:cNvPr>
          <p:cNvSpPr>
            <a:spLocks noGrp="1"/>
          </p:cNvSpPr>
          <p:nvPr>
            <p:ph type="body" sz="quarter" idx="12" hasCustomPrompt="1"/>
          </p:nvPr>
        </p:nvSpPr>
        <p:spPr>
          <a:xfrm>
            <a:off x="5671455" y="5294572"/>
            <a:ext cx="4316413" cy="218496"/>
          </a:xfrm>
        </p:spPr>
        <p:txBody>
          <a:bodyPr/>
          <a:lstStyle>
            <a:lvl1pPr marL="0" indent="0">
              <a:buNone/>
              <a:defRPr sz="1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Event Name</a:t>
            </a:r>
          </a:p>
        </p:txBody>
      </p:sp>
      <p:sp>
        <p:nvSpPr>
          <p:cNvPr id="311" name="Text Placeholder 8">
            <a:extLst>
              <a:ext uri="{FF2B5EF4-FFF2-40B4-BE49-F238E27FC236}">
                <a16:creationId xmlns:a16="http://schemas.microsoft.com/office/drawing/2014/main" id="{F164C789-92C0-D041-94ED-A2DB456E0500}"/>
              </a:ext>
            </a:extLst>
          </p:cNvPr>
          <p:cNvSpPr>
            <a:spLocks noGrp="1"/>
          </p:cNvSpPr>
          <p:nvPr>
            <p:ph type="body" sz="quarter" idx="13" hasCustomPrompt="1"/>
          </p:nvPr>
        </p:nvSpPr>
        <p:spPr>
          <a:xfrm>
            <a:off x="5671455" y="5524804"/>
            <a:ext cx="4316413" cy="218496"/>
          </a:xfrm>
        </p:spPr>
        <p:txBody>
          <a:bodyPr/>
          <a:lstStyle>
            <a:lvl1pPr marL="0" indent="0">
              <a:buNone/>
              <a:defRPr sz="1400" i="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Date</a:t>
            </a:r>
          </a:p>
        </p:txBody>
      </p:sp>
      <p:sp>
        <p:nvSpPr>
          <p:cNvPr id="2" name="Rectangle 1">
            <a:extLst>
              <a:ext uri="{FF2B5EF4-FFF2-40B4-BE49-F238E27FC236}">
                <a16:creationId xmlns:a16="http://schemas.microsoft.com/office/drawing/2014/main" id="{FD0807C3-E33B-47E3-B7E1-BEFD072FE427}"/>
              </a:ext>
            </a:extLst>
          </p:cNvPr>
          <p:cNvSpPr/>
          <p:nvPr userDrawn="1"/>
        </p:nvSpPr>
        <p:spPr>
          <a:xfrm>
            <a:off x="8817197" y="0"/>
            <a:ext cx="3374803" cy="5457644"/>
          </a:xfrm>
          <a:prstGeom prst="rect">
            <a:avLst/>
          </a:prstGeom>
          <a:blipFill dpi="0" rotWithShape="1">
            <a:blip r:embed="rId3">
              <a:alphaModFix amt="60000"/>
            </a:blip>
            <a:srcRect/>
            <a:stretch>
              <a:fillRect t="-4536" r="-1032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6">
            <a:extLst>
              <a:ext uri="{FF2B5EF4-FFF2-40B4-BE49-F238E27FC236}">
                <a16:creationId xmlns:a16="http://schemas.microsoft.com/office/drawing/2014/main" id="{B816A67A-9701-A540-A66C-6C2C956FAE43}"/>
              </a:ext>
            </a:extLst>
          </p:cNvPr>
          <p:cNvSpPr>
            <a:spLocks noGrp="1"/>
          </p:cNvSpPr>
          <p:nvPr>
            <p:ph type="title" hasCustomPrompt="1"/>
          </p:nvPr>
        </p:nvSpPr>
        <p:spPr>
          <a:xfrm>
            <a:off x="1215342" y="1957751"/>
            <a:ext cx="9872240" cy="2942498"/>
          </a:xfrm>
        </p:spPr>
        <p:txBody>
          <a:bodyPr anchor="ctr"/>
          <a:lstStyle>
            <a:lvl1pPr>
              <a:defRPr sz="3600">
                <a:solidFill>
                  <a:schemeClr val="bg1"/>
                </a:solidFill>
              </a:defRPr>
            </a:lvl1pPr>
          </a:lstStyle>
          <a:p>
            <a:r>
              <a:rPr lang="en-US" dirty="0"/>
              <a:t>Presentation Title</a:t>
            </a:r>
          </a:p>
        </p:txBody>
      </p:sp>
      <p:grpSp>
        <p:nvGrpSpPr>
          <p:cNvPr id="8" name="Group 7">
            <a:extLst>
              <a:ext uri="{FF2B5EF4-FFF2-40B4-BE49-F238E27FC236}">
                <a16:creationId xmlns:a16="http://schemas.microsoft.com/office/drawing/2014/main" id="{68264412-847D-4753-9AEA-5EA36B029E3F}"/>
              </a:ext>
            </a:extLst>
          </p:cNvPr>
          <p:cNvGrpSpPr/>
          <p:nvPr userDrawn="1"/>
        </p:nvGrpSpPr>
        <p:grpSpPr>
          <a:xfrm>
            <a:off x="0" y="5952744"/>
            <a:ext cx="13136880" cy="905256"/>
            <a:chOff x="0" y="5952744"/>
            <a:chExt cx="13136880" cy="905256"/>
          </a:xfrm>
        </p:grpSpPr>
        <p:sp>
          <p:nvSpPr>
            <p:cNvPr id="86" name="AutoShape 3"/>
            <p:cNvSpPr>
              <a:spLocks noChangeAspect="1" noChangeArrowheads="1" noTextEdit="1"/>
            </p:cNvSpPr>
            <p:nvPr userDrawn="1"/>
          </p:nvSpPr>
          <p:spPr bwMode="auto">
            <a:xfrm>
              <a:off x="944880" y="6512560"/>
              <a:ext cx="12192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pic>
          <p:nvPicPr>
            <p:cNvPr id="5" name="Picture 4">
              <a:extLst>
                <a:ext uri="{FF2B5EF4-FFF2-40B4-BE49-F238E27FC236}">
                  <a16:creationId xmlns:a16="http://schemas.microsoft.com/office/drawing/2014/main" id="{252A3466-B561-4FFF-B7F2-30F427B5BE9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5952744"/>
              <a:ext cx="7348728" cy="905256"/>
            </a:xfrm>
            <a:prstGeom prst="rect">
              <a:avLst/>
            </a:prstGeom>
          </p:spPr>
        </p:pic>
        <p:sp>
          <p:nvSpPr>
            <p:cNvPr id="6" name="Rectangle 5">
              <a:extLst>
                <a:ext uri="{FF2B5EF4-FFF2-40B4-BE49-F238E27FC236}">
                  <a16:creationId xmlns:a16="http://schemas.microsoft.com/office/drawing/2014/main" id="{89C73305-62B7-4D06-947D-F98917C5B14C}"/>
                </a:ext>
              </a:extLst>
            </p:cNvPr>
            <p:cNvSpPr/>
            <p:nvPr userDrawn="1"/>
          </p:nvSpPr>
          <p:spPr>
            <a:xfrm>
              <a:off x="10572750" y="5952744"/>
              <a:ext cx="1619250" cy="9052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7" name="Picture 86">
              <a:extLst>
                <a:ext uri="{FF2B5EF4-FFF2-40B4-BE49-F238E27FC236}">
                  <a16:creationId xmlns:a16="http://schemas.microsoft.com/office/drawing/2014/main" id="{DF1C111A-2E7E-4D2E-B6A3-76521393D06B}"/>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17726"/>
            <a:stretch/>
          </p:blipFill>
          <p:spPr>
            <a:xfrm>
              <a:off x="6106429" y="5952744"/>
              <a:ext cx="6046073" cy="905256"/>
            </a:xfrm>
            <a:prstGeom prst="rect">
              <a:avLst/>
            </a:prstGeom>
          </p:spPr>
        </p:pic>
        <p:pic>
          <p:nvPicPr>
            <p:cNvPr id="89" name="Picture 88">
              <a:extLst>
                <a:ext uri="{FF2B5EF4-FFF2-40B4-BE49-F238E27FC236}">
                  <a16:creationId xmlns:a16="http://schemas.microsoft.com/office/drawing/2014/main" id="{9CAD0AFE-5292-443A-91B8-C2E6B0DB7642}"/>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18049" r="48251"/>
            <a:stretch/>
          </p:blipFill>
          <p:spPr>
            <a:xfrm>
              <a:off x="3721990" y="5952744"/>
              <a:ext cx="2476500" cy="905256"/>
            </a:xfrm>
            <a:prstGeom prst="rect">
              <a:avLst/>
            </a:prstGeom>
          </p:spPr>
        </p:pic>
      </p:grpSp>
    </p:spTree>
    <p:extLst>
      <p:ext uri="{BB962C8B-B14F-4D97-AF65-F5344CB8AC3E}">
        <p14:creationId xmlns:p14="http://schemas.microsoft.com/office/powerpoint/2010/main" val="4187796975"/>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Slide A (Light)">
    <p:bg>
      <p:bgRef idx="1001">
        <a:schemeClr val="bg1"/>
      </p:bgRef>
    </p:bg>
    <p:spTree>
      <p:nvGrpSpPr>
        <p:cNvPr id="1" name=""/>
        <p:cNvGrpSpPr/>
        <p:nvPr/>
      </p:nvGrpSpPr>
      <p:grpSpPr>
        <a:xfrm>
          <a:off x="0" y="0"/>
          <a:ext cx="0" cy="0"/>
          <a:chOff x="0" y="0"/>
          <a:chExt cx="0" cy="0"/>
        </a:xfrm>
      </p:grpSpPr>
      <p:sp>
        <p:nvSpPr>
          <p:cNvPr id="83" name="Rectangle 82">
            <a:extLst>
              <a:ext uri="{FF2B5EF4-FFF2-40B4-BE49-F238E27FC236}">
                <a16:creationId xmlns:a16="http://schemas.microsoft.com/office/drawing/2014/main" id="{2C508649-279F-4174-B5AF-29A0B1ACE2FA}"/>
              </a:ext>
            </a:extLst>
          </p:cNvPr>
          <p:cNvSpPr/>
          <p:nvPr userDrawn="1"/>
        </p:nvSpPr>
        <p:spPr>
          <a:xfrm>
            <a:off x="8817197" y="0"/>
            <a:ext cx="3374803" cy="5457644"/>
          </a:xfrm>
          <a:prstGeom prst="rect">
            <a:avLst/>
          </a:prstGeom>
          <a:blipFill dpi="0" rotWithShape="1">
            <a:blip r:embed="rId2">
              <a:alphaModFix amt="40000"/>
            </a:blip>
            <a:srcRect/>
            <a:stretch>
              <a:fillRect t="-4536" r="-1032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6">
            <a:extLst>
              <a:ext uri="{FF2B5EF4-FFF2-40B4-BE49-F238E27FC236}">
                <a16:creationId xmlns:a16="http://schemas.microsoft.com/office/drawing/2014/main" id="{B816A67A-9701-A540-A66C-6C2C956FAE43}"/>
              </a:ext>
            </a:extLst>
          </p:cNvPr>
          <p:cNvSpPr>
            <a:spLocks noGrp="1"/>
          </p:cNvSpPr>
          <p:nvPr>
            <p:ph type="title" hasCustomPrompt="1"/>
          </p:nvPr>
        </p:nvSpPr>
        <p:spPr>
          <a:xfrm>
            <a:off x="1215342" y="1957751"/>
            <a:ext cx="9872240" cy="2942498"/>
          </a:xfrm>
        </p:spPr>
        <p:txBody>
          <a:bodyPr anchor="ctr"/>
          <a:lstStyle>
            <a:lvl1pPr>
              <a:defRPr sz="3600">
                <a:solidFill>
                  <a:schemeClr val="tx1"/>
                </a:solidFill>
              </a:defRPr>
            </a:lvl1pPr>
          </a:lstStyle>
          <a:p>
            <a:r>
              <a:rPr lang="en-US" dirty="0"/>
              <a:t>Presentation Title</a:t>
            </a:r>
          </a:p>
        </p:txBody>
      </p:sp>
      <p:sp>
        <p:nvSpPr>
          <p:cNvPr id="9" name="Text Placeholder 8">
            <a:extLst>
              <a:ext uri="{FF2B5EF4-FFF2-40B4-BE49-F238E27FC236}">
                <a16:creationId xmlns:a16="http://schemas.microsoft.com/office/drawing/2014/main" id="{F55A95C4-A6A2-434A-BA0C-955519403CD1}"/>
              </a:ext>
            </a:extLst>
          </p:cNvPr>
          <p:cNvSpPr>
            <a:spLocks noGrp="1"/>
          </p:cNvSpPr>
          <p:nvPr>
            <p:ph type="body" sz="quarter" idx="10" hasCustomPrompt="1"/>
          </p:nvPr>
        </p:nvSpPr>
        <p:spPr>
          <a:xfrm>
            <a:off x="1215342" y="5301832"/>
            <a:ext cx="4316413" cy="218496"/>
          </a:xfrm>
        </p:spPr>
        <p:txBody>
          <a:bodyPr/>
          <a:lstStyle>
            <a:lvl1pPr marL="0" indent="0">
              <a:buNone/>
              <a:defRPr sz="1800">
                <a:solidFill>
                  <a:schemeClr val="tx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Presenter Name</a:t>
            </a:r>
          </a:p>
        </p:txBody>
      </p:sp>
      <p:sp>
        <p:nvSpPr>
          <p:cNvPr id="309" name="Text Placeholder 8">
            <a:extLst>
              <a:ext uri="{FF2B5EF4-FFF2-40B4-BE49-F238E27FC236}">
                <a16:creationId xmlns:a16="http://schemas.microsoft.com/office/drawing/2014/main" id="{49646854-F32B-DB42-9F28-0CF2DC19438D}"/>
              </a:ext>
            </a:extLst>
          </p:cNvPr>
          <p:cNvSpPr>
            <a:spLocks noGrp="1"/>
          </p:cNvSpPr>
          <p:nvPr>
            <p:ph type="body" sz="quarter" idx="11" hasCustomPrompt="1"/>
          </p:nvPr>
        </p:nvSpPr>
        <p:spPr>
          <a:xfrm>
            <a:off x="1215342" y="5532064"/>
            <a:ext cx="4316413" cy="218496"/>
          </a:xfrm>
        </p:spPr>
        <p:txBody>
          <a:bodyPr/>
          <a:lstStyle>
            <a:lvl1pPr marL="0" indent="0">
              <a:buNone/>
              <a:defRPr sz="1200" i="1">
                <a:solidFill>
                  <a:schemeClr val="tx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Presenter Title</a:t>
            </a:r>
          </a:p>
        </p:txBody>
      </p:sp>
      <p:sp>
        <p:nvSpPr>
          <p:cNvPr id="310" name="Text Placeholder 8">
            <a:extLst>
              <a:ext uri="{FF2B5EF4-FFF2-40B4-BE49-F238E27FC236}">
                <a16:creationId xmlns:a16="http://schemas.microsoft.com/office/drawing/2014/main" id="{5EFE1472-4184-B942-8195-8CADD949BA78}"/>
              </a:ext>
            </a:extLst>
          </p:cNvPr>
          <p:cNvSpPr>
            <a:spLocks noGrp="1"/>
          </p:cNvSpPr>
          <p:nvPr>
            <p:ph type="body" sz="quarter" idx="12" hasCustomPrompt="1"/>
          </p:nvPr>
        </p:nvSpPr>
        <p:spPr>
          <a:xfrm>
            <a:off x="5671455" y="5301832"/>
            <a:ext cx="4316413" cy="218496"/>
          </a:xfrm>
        </p:spPr>
        <p:txBody>
          <a:bodyPr/>
          <a:lstStyle>
            <a:lvl1pPr marL="0" indent="0">
              <a:buNone/>
              <a:defRPr sz="1800">
                <a:solidFill>
                  <a:schemeClr val="tx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Event Name</a:t>
            </a:r>
          </a:p>
        </p:txBody>
      </p:sp>
      <p:sp>
        <p:nvSpPr>
          <p:cNvPr id="311" name="Text Placeholder 8">
            <a:extLst>
              <a:ext uri="{FF2B5EF4-FFF2-40B4-BE49-F238E27FC236}">
                <a16:creationId xmlns:a16="http://schemas.microsoft.com/office/drawing/2014/main" id="{F164C789-92C0-D041-94ED-A2DB456E0500}"/>
              </a:ext>
            </a:extLst>
          </p:cNvPr>
          <p:cNvSpPr>
            <a:spLocks noGrp="1"/>
          </p:cNvSpPr>
          <p:nvPr>
            <p:ph type="body" sz="quarter" idx="13" hasCustomPrompt="1"/>
          </p:nvPr>
        </p:nvSpPr>
        <p:spPr>
          <a:xfrm>
            <a:off x="5671455" y="5532064"/>
            <a:ext cx="4316413" cy="218496"/>
          </a:xfrm>
        </p:spPr>
        <p:txBody>
          <a:bodyPr/>
          <a:lstStyle>
            <a:lvl1pPr marL="0" indent="0">
              <a:buNone/>
              <a:defRPr sz="1400" i="0">
                <a:solidFill>
                  <a:schemeClr val="tx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Date</a:t>
            </a:r>
          </a:p>
        </p:txBody>
      </p:sp>
      <p:pic>
        <p:nvPicPr>
          <p:cNvPr id="2" name="Picture 1">
            <a:extLst>
              <a:ext uri="{FF2B5EF4-FFF2-40B4-BE49-F238E27FC236}">
                <a16:creationId xmlns:a16="http://schemas.microsoft.com/office/drawing/2014/main" id="{A58B684D-8A19-44D7-8AB5-952B34BC5AC1}"/>
              </a:ext>
            </a:extLst>
          </p:cNvPr>
          <p:cNvPicPr>
            <a:picLocks noChangeAspect="1"/>
          </p:cNvPicPr>
          <p:nvPr userDrawn="1"/>
        </p:nvPicPr>
        <p:blipFill>
          <a:blip r:embed="rId3"/>
          <a:stretch>
            <a:fillRect/>
          </a:stretch>
        </p:blipFill>
        <p:spPr>
          <a:xfrm>
            <a:off x="471428" y="520707"/>
            <a:ext cx="2289789" cy="996696"/>
          </a:xfrm>
          <a:prstGeom prst="rect">
            <a:avLst/>
          </a:prstGeom>
        </p:spPr>
      </p:pic>
      <p:grpSp>
        <p:nvGrpSpPr>
          <p:cNvPr id="94" name="Group 93">
            <a:extLst>
              <a:ext uri="{FF2B5EF4-FFF2-40B4-BE49-F238E27FC236}">
                <a16:creationId xmlns:a16="http://schemas.microsoft.com/office/drawing/2014/main" id="{8657E8D3-6B54-406F-B1FB-7C8659AED97C}"/>
              </a:ext>
            </a:extLst>
          </p:cNvPr>
          <p:cNvGrpSpPr/>
          <p:nvPr userDrawn="1"/>
        </p:nvGrpSpPr>
        <p:grpSpPr>
          <a:xfrm>
            <a:off x="0" y="5952744"/>
            <a:ext cx="13136880" cy="905256"/>
            <a:chOff x="0" y="5952744"/>
            <a:chExt cx="13136880" cy="905256"/>
          </a:xfrm>
        </p:grpSpPr>
        <p:sp>
          <p:nvSpPr>
            <p:cNvPr id="95" name="AutoShape 3">
              <a:extLst>
                <a:ext uri="{FF2B5EF4-FFF2-40B4-BE49-F238E27FC236}">
                  <a16:creationId xmlns:a16="http://schemas.microsoft.com/office/drawing/2014/main" id="{45D73793-2252-48E4-8AE7-5D632C05F1DB}"/>
                </a:ext>
              </a:extLst>
            </p:cNvPr>
            <p:cNvSpPr>
              <a:spLocks noChangeAspect="1" noChangeArrowheads="1" noTextEdit="1"/>
            </p:cNvSpPr>
            <p:nvPr userDrawn="1"/>
          </p:nvSpPr>
          <p:spPr bwMode="auto">
            <a:xfrm>
              <a:off x="944880" y="6512560"/>
              <a:ext cx="12192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pic>
          <p:nvPicPr>
            <p:cNvPr id="96" name="Picture 95">
              <a:extLst>
                <a:ext uri="{FF2B5EF4-FFF2-40B4-BE49-F238E27FC236}">
                  <a16:creationId xmlns:a16="http://schemas.microsoft.com/office/drawing/2014/main" id="{49611DF5-E81E-430A-847C-02986462E60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5952744"/>
              <a:ext cx="7348728" cy="905256"/>
            </a:xfrm>
            <a:prstGeom prst="rect">
              <a:avLst/>
            </a:prstGeom>
          </p:spPr>
        </p:pic>
        <p:sp>
          <p:nvSpPr>
            <p:cNvPr id="97" name="Rectangle 96">
              <a:extLst>
                <a:ext uri="{FF2B5EF4-FFF2-40B4-BE49-F238E27FC236}">
                  <a16:creationId xmlns:a16="http://schemas.microsoft.com/office/drawing/2014/main" id="{17DEECBE-49CD-438B-960D-D3343BAC0391}"/>
                </a:ext>
              </a:extLst>
            </p:cNvPr>
            <p:cNvSpPr/>
            <p:nvPr userDrawn="1"/>
          </p:nvSpPr>
          <p:spPr>
            <a:xfrm>
              <a:off x="10572750" y="5952744"/>
              <a:ext cx="1619250" cy="9052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8" name="Picture 97">
              <a:extLst>
                <a:ext uri="{FF2B5EF4-FFF2-40B4-BE49-F238E27FC236}">
                  <a16:creationId xmlns:a16="http://schemas.microsoft.com/office/drawing/2014/main" id="{57283F7D-5372-493B-96A3-7B3CE6AAB2C9}"/>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17726"/>
            <a:stretch/>
          </p:blipFill>
          <p:spPr>
            <a:xfrm>
              <a:off x="6106429" y="5952744"/>
              <a:ext cx="6046073" cy="905256"/>
            </a:xfrm>
            <a:prstGeom prst="rect">
              <a:avLst/>
            </a:prstGeom>
          </p:spPr>
        </p:pic>
        <p:pic>
          <p:nvPicPr>
            <p:cNvPr id="99" name="Picture 98">
              <a:extLst>
                <a:ext uri="{FF2B5EF4-FFF2-40B4-BE49-F238E27FC236}">
                  <a16:creationId xmlns:a16="http://schemas.microsoft.com/office/drawing/2014/main" id="{E837B83C-DC76-439D-A04E-6A4FCF1F58CD}"/>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18049" r="48251"/>
            <a:stretch/>
          </p:blipFill>
          <p:spPr>
            <a:xfrm>
              <a:off x="3721990" y="5952744"/>
              <a:ext cx="2476500" cy="905256"/>
            </a:xfrm>
            <a:prstGeom prst="rect">
              <a:avLst/>
            </a:prstGeom>
          </p:spPr>
        </p:pic>
      </p:grpSp>
    </p:spTree>
    <p:extLst>
      <p:ext uri="{BB962C8B-B14F-4D97-AF65-F5344CB8AC3E}">
        <p14:creationId xmlns:p14="http://schemas.microsoft.com/office/powerpoint/2010/main" val="3222722108"/>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Slide B">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27583C7-CEA7-7E43-965C-60796B34CF76}"/>
              </a:ext>
            </a:extLst>
          </p:cNvPr>
          <p:cNvSpPr/>
          <p:nvPr userDrawn="1"/>
        </p:nvSpPr>
        <p:spPr>
          <a:xfrm>
            <a:off x="0" y="5660020"/>
            <a:ext cx="12192000" cy="11979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AutoShape 3"/>
          <p:cNvSpPr>
            <a:spLocks noChangeAspect="1" noChangeArrowheads="1" noTextEdit="1"/>
          </p:cNvSpPr>
          <p:nvPr userDrawn="1"/>
        </p:nvSpPr>
        <p:spPr bwMode="auto">
          <a:xfrm>
            <a:off x="944880" y="6512560"/>
            <a:ext cx="12192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pic>
        <p:nvPicPr>
          <p:cNvPr id="3" name="Picture 2">
            <a:extLst>
              <a:ext uri="{FF2B5EF4-FFF2-40B4-BE49-F238E27FC236}">
                <a16:creationId xmlns:a16="http://schemas.microsoft.com/office/drawing/2014/main" id="{3330786B-E2AE-8A43-88C9-26BF69A1E309}"/>
              </a:ext>
            </a:extLst>
          </p:cNvPr>
          <p:cNvPicPr>
            <a:picLocks noChangeAspect="1"/>
          </p:cNvPicPr>
          <p:nvPr userDrawn="1"/>
        </p:nvPicPr>
        <p:blipFill>
          <a:blip r:embed="rId2"/>
          <a:stretch>
            <a:fillRect/>
          </a:stretch>
        </p:blipFill>
        <p:spPr>
          <a:xfrm>
            <a:off x="818668" y="1979299"/>
            <a:ext cx="3736351" cy="1622860"/>
          </a:xfrm>
          <a:prstGeom prst="rect">
            <a:avLst/>
          </a:prstGeom>
        </p:spPr>
      </p:pic>
      <p:sp>
        <p:nvSpPr>
          <p:cNvPr id="5" name="Title 4">
            <a:extLst>
              <a:ext uri="{FF2B5EF4-FFF2-40B4-BE49-F238E27FC236}">
                <a16:creationId xmlns:a16="http://schemas.microsoft.com/office/drawing/2014/main" id="{1F8D189D-5FF1-5E48-8CAA-2FF6681D3590}"/>
              </a:ext>
            </a:extLst>
          </p:cNvPr>
          <p:cNvSpPr>
            <a:spLocks noGrp="1"/>
          </p:cNvSpPr>
          <p:nvPr>
            <p:ph type="title" hasCustomPrompt="1"/>
          </p:nvPr>
        </p:nvSpPr>
        <p:spPr>
          <a:xfrm>
            <a:off x="5393803" y="1921466"/>
            <a:ext cx="6111431" cy="1680693"/>
          </a:xfrm>
        </p:spPr>
        <p:txBody>
          <a:bodyPr anchor="ctr"/>
          <a:lstStyle>
            <a:lvl1pPr algn="ctr">
              <a:defRPr sz="3000">
                <a:solidFill>
                  <a:schemeClr val="bg1"/>
                </a:solidFill>
              </a:defRPr>
            </a:lvl1pPr>
          </a:lstStyle>
          <a:p>
            <a:r>
              <a:rPr lang="en-US" dirty="0"/>
              <a:t>Presentation Title</a:t>
            </a:r>
          </a:p>
        </p:txBody>
      </p:sp>
      <p:sp>
        <p:nvSpPr>
          <p:cNvPr id="11" name="Text Placeholder 8">
            <a:extLst>
              <a:ext uri="{FF2B5EF4-FFF2-40B4-BE49-F238E27FC236}">
                <a16:creationId xmlns:a16="http://schemas.microsoft.com/office/drawing/2014/main" id="{DE335CC4-1871-4F4C-BE34-A7FBFDD4596D}"/>
              </a:ext>
            </a:extLst>
          </p:cNvPr>
          <p:cNvSpPr>
            <a:spLocks noGrp="1"/>
          </p:cNvSpPr>
          <p:nvPr>
            <p:ph type="body" sz="quarter" idx="10" hasCustomPrompt="1"/>
          </p:nvPr>
        </p:nvSpPr>
        <p:spPr>
          <a:xfrm>
            <a:off x="818668" y="6063832"/>
            <a:ext cx="4316413" cy="218496"/>
          </a:xfrm>
        </p:spPr>
        <p:txBody>
          <a:bodyPr/>
          <a:lstStyle>
            <a:lvl1pPr marL="0" indent="0">
              <a:buNone/>
              <a:defRPr sz="1800">
                <a:solidFill>
                  <a:schemeClr val="tx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Presenter Name</a:t>
            </a:r>
          </a:p>
        </p:txBody>
      </p:sp>
      <p:sp>
        <p:nvSpPr>
          <p:cNvPr id="12" name="Text Placeholder 8">
            <a:extLst>
              <a:ext uri="{FF2B5EF4-FFF2-40B4-BE49-F238E27FC236}">
                <a16:creationId xmlns:a16="http://schemas.microsoft.com/office/drawing/2014/main" id="{4C7D140E-B69C-534D-805E-A3E699AB9846}"/>
              </a:ext>
            </a:extLst>
          </p:cNvPr>
          <p:cNvSpPr>
            <a:spLocks noGrp="1"/>
          </p:cNvSpPr>
          <p:nvPr>
            <p:ph type="body" sz="quarter" idx="11" hasCustomPrompt="1"/>
          </p:nvPr>
        </p:nvSpPr>
        <p:spPr>
          <a:xfrm>
            <a:off x="818668" y="6294064"/>
            <a:ext cx="4316413" cy="218496"/>
          </a:xfrm>
        </p:spPr>
        <p:txBody>
          <a:bodyPr/>
          <a:lstStyle>
            <a:lvl1pPr marL="0" indent="0">
              <a:buNone/>
              <a:defRPr sz="1200" i="1">
                <a:solidFill>
                  <a:schemeClr val="tx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Presenter Title</a:t>
            </a:r>
          </a:p>
        </p:txBody>
      </p:sp>
      <p:sp>
        <p:nvSpPr>
          <p:cNvPr id="14" name="Text Placeholder 8">
            <a:extLst>
              <a:ext uri="{FF2B5EF4-FFF2-40B4-BE49-F238E27FC236}">
                <a16:creationId xmlns:a16="http://schemas.microsoft.com/office/drawing/2014/main" id="{43E5E570-7149-2D42-8981-079CB11392E0}"/>
              </a:ext>
            </a:extLst>
          </p:cNvPr>
          <p:cNvSpPr>
            <a:spLocks noGrp="1"/>
          </p:cNvSpPr>
          <p:nvPr>
            <p:ph type="body" sz="quarter" idx="12" hasCustomPrompt="1"/>
          </p:nvPr>
        </p:nvSpPr>
        <p:spPr>
          <a:xfrm>
            <a:off x="5354964" y="6063832"/>
            <a:ext cx="4316413" cy="218496"/>
          </a:xfrm>
        </p:spPr>
        <p:txBody>
          <a:bodyPr/>
          <a:lstStyle>
            <a:lvl1pPr marL="0" indent="0" algn="l">
              <a:buNone/>
              <a:defRPr sz="1800">
                <a:solidFill>
                  <a:schemeClr val="tx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Event Name</a:t>
            </a:r>
          </a:p>
        </p:txBody>
      </p:sp>
      <p:sp>
        <p:nvSpPr>
          <p:cNvPr id="15" name="Text Placeholder 8">
            <a:extLst>
              <a:ext uri="{FF2B5EF4-FFF2-40B4-BE49-F238E27FC236}">
                <a16:creationId xmlns:a16="http://schemas.microsoft.com/office/drawing/2014/main" id="{A243407D-E63F-E146-8BEC-EF4B8A5F33FE}"/>
              </a:ext>
            </a:extLst>
          </p:cNvPr>
          <p:cNvSpPr>
            <a:spLocks noGrp="1"/>
          </p:cNvSpPr>
          <p:nvPr>
            <p:ph type="body" sz="quarter" idx="13" hasCustomPrompt="1"/>
          </p:nvPr>
        </p:nvSpPr>
        <p:spPr>
          <a:xfrm>
            <a:off x="5354964" y="6294064"/>
            <a:ext cx="4316413" cy="218496"/>
          </a:xfrm>
        </p:spPr>
        <p:txBody>
          <a:bodyPr/>
          <a:lstStyle>
            <a:lvl1pPr marL="0" indent="0" algn="l">
              <a:buNone/>
              <a:defRPr sz="1400" i="0">
                <a:solidFill>
                  <a:schemeClr val="tx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Date</a:t>
            </a:r>
          </a:p>
        </p:txBody>
      </p:sp>
      <p:grpSp>
        <p:nvGrpSpPr>
          <p:cNvPr id="16" name="Group 15">
            <a:extLst>
              <a:ext uri="{FF2B5EF4-FFF2-40B4-BE49-F238E27FC236}">
                <a16:creationId xmlns:a16="http://schemas.microsoft.com/office/drawing/2014/main" id="{EF46BDA9-C8B4-1447-BFC0-64C71117C516}"/>
              </a:ext>
            </a:extLst>
          </p:cNvPr>
          <p:cNvGrpSpPr/>
          <p:nvPr userDrawn="1"/>
        </p:nvGrpSpPr>
        <p:grpSpPr>
          <a:xfrm>
            <a:off x="10238409" y="5895473"/>
            <a:ext cx="1266825" cy="727074"/>
            <a:chOff x="10720387" y="5849541"/>
            <a:chExt cx="1266825" cy="727074"/>
          </a:xfrm>
        </p:grpSpPr>
        <p:grpSp>
          <p:nvGrpSpPr>
            <p:cNvPr id="17" name="Group 16">
              <a:extLst>
                <a:ext uri="{FF2B5EF4-FFF2-40B4-BE49-F238E27FC236}">
                  <a16:creationId xmlns:a16="http://schemas.microsoft.com/office/drawing/2014/main" id="{5D184E51-8824-174A-AE7F-6C124CC6818A}"/>
                </a:ext>
              </a:extLst>
            </p:cNvPr>
            <p:cNvGrpSpPr/>
            <p:nvPr userDrawn="1"/>
          </p:nvGrpSpPr>
          <p:grpSpPr>
            <a:xfrm>
              <a:off x="10720387" y="5849541"/>
              <a:ext cx="1266825" cy="727074"/>
              <a:chOff x="7791450" y="73025"/>
              <a:chExt cx="1266825" cy="727074"/>
            </a:xfrm>
          </p:grpSpPr>
          <p:sp>
            <p:nvSpPr>
              <p:cNvPr id="19" name="Freeform 25">
                <a:extLst>
                  <a:ext uri="{FF2B5EF4-FFF2-40B4-BE49-F238E27FC236}">
                    <a16:creationId xmlns:a16="http://schemas.microsoft.com/office/drawing/2014/main" id="{66BFF4C4-B3F4-E24C-9DAB-63A4E9C350C9}"/>
                  </a:ext>
                </a:extLst>
              </p:cNvPr>
              <p:cNvSpPr>
                <a:spLocks/>
              </p:cNvSpPr>
              <p:nvPr userDrawn="1"/>
            </p:nvSpPr>
            <p:spPr bwMode="auto">
              <a:xfrm>
                <a:off x="7797800" y="77788"/>
                <a:ext cx="1255713" cy="717549"/>
              </a:xfrm>
              <a:custGeom>
                <a:avLst/>
                <a:gdLst>
                  <a:gd name="T0" fmla="*/ 185 w 1582"/>
                  <a:gd name="T1" fmla="*/ 0 h 903"/>
                  <a:gd name="T2" fmla="*/ 166 w 1582"/>
                  <a:gd name="T3" fmla="*/ 1 h 903"/>
                  <a:gd name="T4" fmla="*/ 130 w 1582"/>
                  <a:gd name="T5" fmla="*/ 9 h 903"/>
                  <a:gd name="T6" fmla="*/ 97 w 1582"/>
                  <a:gd name="T7" fmla="*/ 23 h 903"/>
                  <a:gd name="T8" fmla="*/ 67 w 1582"/>
                  <a:gd name="T9" fmla="*/ 42 h 903"/>
                  <a:gd name="T10" fmla="*/ 41 w 1582"/>
                  <a:gd name="T11" fmla="*/ 67 h 903"/>
                  <a:gd name="T12" fmla="*/ 22 w 1582"/>
                  <a:gd name="T13" fmla="*/ 97 h 903"/>
                  <a:gd name="T14" fmla="*/ 7 w 1582"/>
                  <a:gd name="T15" fmla="*/ 129 h 903"/>
                  <a:gd name="T16" fmla="*/ 1 w 1582"/>
                  <a:gd name="T17" fmla="*/ 165 h 903"/>
                  <a:gd name="T18" fmla="*/ 0 w 1582"/>
                  <a:gd name="T19" fmla="*/ 720 h 903"/>
                  <a:gd name="T20" fmla="*/ 1 w 1582"/>
                  <a:gd name="T21" fmla="*/ 739 h 903"/>
                  <a:gd name="T22" fmla="*/ 7 w 1582"/>
                  <a:gd name="T23" fmla="*/ 774 h 903"/>
                  <a:gd name="T24" fmla="*/ 22 w 1582"/>
                  <a:gd name="T25" fmla="*/ 807 h 903"/>
                  <a:gd name="T26" fmla="*/ 41 w 1582"/>
                  <a:gd name="T27" fmla="*/ 836 h 903"/>
                  <a:gd name="T28" fmla="*/ 67 w 1582"/>
                  <a:gd name="T29" fmla="*/ 861 h 903"/>
                  <a:gd name="T30" fmla="*/ 97 w 1582"/>
                  <a:gd name="T31" fmla="*/ 880 h 903"/>
                  <a:gd name="T32" fmla="*/ 130 w 1582"/>
                  <a:gd name="T33" fmla="*/ 895 h 903"/>
                  <a:gd name="T34" fmla="*/ 166 w 1582"/>
                  <a:gd name="T35" fmla="*/ 902 h 903"/>
                  <a:gd name="T36" fmla="*/ 1396 w 1582"/>
                  <a:gd name="T37" fmla="*/ 903 h 903"/>
                  <a:gd name="T38" fmla="*/ 1412 w 1582"/>
                  <a:gd name="T39" fmla="*/ 902 h 903"/>
                  <a:gd name="T40" fmla="*/ 1440 w 1582"/>
                  <a:gd name="T41" fmla="*/ 897 h 903"/>
                  <a:gd name="T42" fmla="*/ 1467 w 1582"/>
                  <a:gd name="T43" fmla="*/ 890 h 903"/>
                  <a:gd name="T44" fmla="*/ 1492 w 1582"/>
                  <a:gd name="T45" fmla="*/ 877 h 903"/>
                  <a:gd name="T46" fmla="*/ 1515 w 1582"/>
                  <a:gd name="T47" fmla="*/ 861 h 903"/>
                  <a:gd name="T48" fmla="*/ 1535 w 1582"/>
                  <a:gd name="T49" fmla="*/ 842 h 903"/>
                  <a:gd name="T50" fmla="*/ 1552 w 1582"/>
                  <a:gd name="T51" fmla="*/ 819 h 903"/>
                  <a:gd name="T52" fmla="*/ 1566 w 1582"/>
                  <a:gd name="T53" fmla="*/ 795 h 903"/>
                  <a:gd name="T54" fmla="*/ 1570 w 1582"/>
                  <a:gd name="T55" fmla="*/ 782 h 903"/>
                  <a:gd name="T56" fmla="*/ 1579 w 1582"/>
                  <a:gd name="T57" fmla="*/ 752 h 903"/>
                  <a:gd name="T58" fmla="*/ 1582 w 1582"/>
                  <a:gd name="T59" fmla="*/ 720 h 903"/>
                  <a:gd name="T60" fmla="*/ 1582 w 1582"/>
                  <a:gd name="T61" fmla="*/ 345 h 903"/>
                  <a:gd name="T62" fmla="*/ 1582 w 1582"/>
                  <a:gd name="T63" fmla="*/ 184 h 903"/>
                  <a:gd name="T64" fmla="*/ 1578 w 1582"/>
                  <a:gd name="T65" fmla="*/ 146 h 903"/>
                  <a:gd name="T66" fmla="*/ 1567 w 1582"/>
                  <a:gd name="T67" fmla="*/ 112 h 903"/>
                  <a:gd name="T68" fmla="*/ 1550 w 1582"/>
                  <a:gd name="T69" fmla="*/ 82 h 903"/>
                  <a:gd name="T70" fmla="*/ 1527 w 1582"/>
                  <a:gd name="T71" fmla="*/ 55 h 903"/>
                  <a:gd name="T72" fmla="*/ 1500 w 1582"/>
                  <a:gd name="T73" fmla="*/ 32 h 903"/>
                  <a:gd name="T74" fmla="*/ 1469 w 1582"/>
                  <a:gd name="T75" fmla="*/ 15 h 903"/>
                  <a:gd name="T76" fmla="*/ 1433 w 1582"/>
                  <a:gd name="T77" fmla="*/ 5 h 903"/>
                  <a:gd name="T78" fmla="*/ 1396 w 1582"/>
                  <a:gd name="T79" fmla="*/ 0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82" h="903">
                    <a:moveTo>
                      <a:pt x="1396" y="0"/>
                    </a:moveTo>
                    <a:lnTo>
                      <a:pt x="185" y="0"/>
                    </a:lnTo>
                    <a:lnTo>
                      <a:pt x="185" y="0"/>
                    </a:lnTo>
                    <a:lnTo>
                      <a:pt x="166" y="1"/>
                    </a:lnTo>
                    <a:lnTo>
                      <a:pt x="148" y="5"/>
                    </a:lnTo>
                    <a:lnTo>
                      <a:pt x="130" y="9"/>
                    </a:lnTo>
                    <a:lnTo>
                      <a:pt x="113" y="15"/>
                    </a:lnTo>
                    <a:lnTo>
                      <a:pt x="97" y="23"/>
                    </a:lnTo>
                    <a:lnTo>
                      <a:pt x="81" y="32"/>
                    </a:lnTo>
                    <a:lnTo>
                      <a:pt x="67" y="42"/>
                    </a:lnTo>
                    <a:lnTo>
                      <a:pt x="54" y="55"/>
                    </a:lnTo>
                    <a:lnTo>
                      <a:pt x="41" y="67"/>
                    </a:lnTo>
                    <a:lnTo>
                      <a:pt x="31" y="82"/>
                    </a:lnTo>
                    <a:lnTo>
                      <a:pt x="22" y="97"/>
                    </a:lnTo>
                    <a:lnTo>
                      <a:pt x="14" y="112"/>
                    </a:lnTo>
                    <a:lnTo>
                      <a:pt x="7" y="129"/>
                    </a:lnTo>
                    <a:lnTo>
                      <a:pt x="3" y="146"/>
                    </a:lnTo>
                    <a:lnTo>
                      <a:pt x="1" y="165"/>
                    </a:lnTo>
                    <a:lnTo>
                      <a:pt x="0" y="184"/>
                    </a:lnTo>
                    <a:lnTo>
                      <a:pt x="0" y="720"/>
                    </a:lnTo>
                    <a:lnTo>
                      <a:pt x="0" y="720"/>
                    </a:lnTo>
                    <a:lnTo>
                      <a:pt x="1" y="739"/>
                    </a:lnTo>
                    <a:lnTo>
                      <a:pt x="3" y="757"/>
                    </a:lnTo>
                    <a:lnTo>
                      <a:pt x="7" y="774"/>
                    </a:lnTo>
                    <a:lnTo>
                      <a:pt x="14" y="791"/>
                    </a:lnTo>
                    <a:lnTo>
                      <a:pt x="22" y="807"/>
                    </a:lnTo>
                    <a:lnTo>
                      <a:pt x="31" y="823"/>
                    </a:lnTo>
                    <a:lnTo>
                      <a:pt x="41" y="836"/>
                    </a:lnTo>
                    <a:lnTo>
                      <a:pt x="54" y="850"/>
                    </a:lnTo>
                    <a:lnTo>
                      <a:pt x="67" y="861"/>
                    </a:lnTo>
                    <a:lnTo>
                      <a:pt x="81" y="871"/>
                    </a:lnTo>
                    <a:lnTo>
                      <a:pt x="97" y="880"/>
                    </a:lnTo>
                    <a:lnTo>
                      <a:pt x="113" y="888"/>
                    </a:lnTo>
                    <a:lnTo>
                      <a:pt x="130" y="895"/>
                    </a:lnTo>
                    <a:lnTo>
                      <a:pt x="148" y="900"/>
                    </a:lnTo>
                    <a:lnTo>
                      <a:pt x="166" y="902"/>
                    </a:lnTo>
                    <a:lnTo>
                      <a:pt x="185" y="903"/>
                    </a:lnTo>
                    <a:lnTo>
                      <a:pt x="1396" y="903"/>
                    </a:lnTo>
                    <a:lnTo>
                      <a:pt x="1396" y="903"/>
                    </a:lnTo>
                    <a:lnTo>
                      <a:pt x="1412" y="902"/>
                    </a:lnTo>
                    <a:lnTo>
                      <a:pt x="1426" y="901"/>
                    </a:lnTo>
                    <a:lnTo>
                      <a:pt x="1440" y="897"/>
                    </a:lnTo>
                    <a:lnTo>
                      <a:pt x="1454" y="894"/>
                    </a:lnTo>
                    <a:lnTo>
                      <a:pt x="1467" y="890"/>
                    </a:lnTo>
                    <a:lnTo>
                      <a:pt x="1480" y="884"/>
                    </a:lnTo>
                    <a:lnTo>
                      <a:pt x="1492" y="877"/>
                    </a:lnTo>
                    <a:lnTo>
                      <a:pt x="1504" y="869"/>
                    </a:lnTo>
                    <a:lnTo>
                      <a:pt x="1515" y="861"/>
                    </a:lnTo>
                    <a:lnTo>
                      <a:pt x="1525" y="851"/>
                    </a:lnTo>
                    <a:lnTo>
                      <a:pt x="1535" y="842"/>
                    </a:lnTo>
                    <a:lnTo>
                      <a:pt x="1544" y="831"/>
                    </a:lnTo>
                    <a:lnTo>
                      <a:pt x="1552" y="819"/>
                    </a:lnTo>
                    <a:lnTo>
                      <a:pt x="1559" y="808"/>
                    </a:lnTo>
                    <a:lnTo>
                      <a:pt x="1566" y="795"/>
                    </a:lnTo>
                    <a:lnTo>
                      <a:pt x="1570" y="782"/>
                    </a:lnTo>
                    <a:lnTo>
                      <a:pt x="1570" y="782"/>
                    </a:lnTo>
                    <a:lnTo>
                      <a:pt x="1576" y="767"/>
                    </a:lnTo>
                    <a:lnTo>
                      <a:pt x="1579" y="752"/>
                    </a:lnTo>
                    <a:lnTo>
                      <a:pt x="1582" y="737"/>
                    </a:lnTo>
                    <a:lnTo>
                      <a:pt x="1582" y="720"/>
                    </a:lnTo>
                    <a:lnTo>
                      <a:pt x="1582" y="563"/>
                    </a:lnTo>
                    <a:lnTo>
                      <a:pt x="1582" y="345"/>
                    </a:lnTo>
                    <a:lnTo>
                      <a:pt x="1582" y="184"/>
                    </a:lnTo>
                    <a:lnTo>
                      <a:pt x="1582" y="184"/>
                    </a:lnTo>
                    <a:lnTo>
                      <a:pt x="1581" y="165"/>
                    </a:lnTo>
                    <a:lnTo>
                      <a:pt x="1578" y="146"/>
                    </a:lnTo>
                    <a:lnTo>
                      <a:pt x="1574" y="129"/>
                    </a:lnTo>
                    <a:lnTo>
                      <a:pt x="1567" y="112"/>
                    </a:lnTo>
                    <a:lnTo>
                      <a:pt x="1560" y="97"/>
                    </a:lnTo>
                    <a:lnTo>
                      <a:pt x="1550" y="82"/>
                    </a:lnTo>
                    <a:lnTo>
                      <a:pt x="1540" y="67"/>
                    </a:lnTo>
                    <a:lnTo>
                      <a:pt x="1527" y="55"/>
                    </a:lnTo>
                    <a:lnTo>
                      <a:pt x="1515" y="42"/>
                    </a:lnTo>
                    <a:lnTo>
                      <a:pt x="1500" y="32"/>
                    </a:lnTo>
                    <a:lnTo>
                      <a:pt x="1485" y="23"/>
                    </a:lnTo>
                    <a:lnTo>
                      <a:pt x="1469" y="15"/>
                    </a:lnTo>
                    <a:lnTo>
                      <a:pt x="1452" y="9"/>
                    </a:lnTo>
                    <a:lnTo>
                      <a:pt x="1433" y="5"/>
                    </a:lnTo>
                    <a:lnTo>
                      <a:pt x="1415" y="1"/>
                    </a:lnTo>
                    <a:lnTo>
                      <a:pt x="1396" y="0"/>
                    </a:lnTo>
                    <a:lnTo>
                      <a:pt x="1396" y="0"/>
                    </a:lnTo>
                    <a:close/>
                  </a:path>
                </a:pathLst>
              </a:custGeom>
              <a:solidFill>
                <a:srgbClr val="005D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26">
                <a:extLst>
                  <a:ext uri="{FF2B5EF4-FFF2-40B4-BE49-F238E27FC236}">
                    <a16:creationId xmlns:a16="http://schemas.microsoft.com/office/drawing/2014/main" id="{4BD3D3FF-87B4-9345-B36C-D9EAB10D94D2}"/>
                  </a:ext>
                </a:extLst>
              </p:cNvPr>
              <p:cNvSpPr>
                <a:spLocks noEditPoints="1"/>
              </p:cNvSpPr>
              <p:nvPr userDrawn="1"/>
            </p:nvSpPr>
            <p:spPr bwMode="auto">
              <a:xfrm>
                <a:off x="7791450" y="73025"/>
                <a:ext cx="1266825" cy="727074"/>
              </a:xfrm>
              <a:custGeom>
                <a:avLst/>
                <a:gdLst>
                  <a:gd name="T0" fmla="*/ 192 w 1595"/>
                  <a:gd name="T1" fmla="*/ 915 h 915"/>
                  <a:gd name="T2" fmla="*/ 136 w 1595"/>
                  <a:gd name="T3" fmla="*/ 906 h 915"/>
                  <a:gd name="T4" fmla="*/ 85 w 1595"/>
                  <a:gd name="T5" fmla="*/ 882 h 915"/>
                  <a:gd name="T6" fmla="*/ 44 w 1595"/>
                  <a:gd name="T7" fmla="*/ 846 h 915"/>
                  <a:gd name="T8" fmla="*/ 16 w 1595"/>
                  <a:gd name="T9" fmla="*/ 798 h 915"/>
                  <a:gd name="T10" fmla="*/ 1 w 1595"/>
                  <a:gd name="T11" fmla="*/ 744 h 915"/>
                  <a:gd name="T12" fmla="*/ 0 w 1595"/>
                  <a:gd name="T13" fmla="*/ 189 h 915"/>
                  <a:gd name="T14" fmla="*/ 9 w 1595"/>
                  <a:gd name="T15" fmla="*/ 132 h 915"/>
                  <a:gd name="T16" fmla="*/ 33 w 1595"/>
                  <a:gd name="T17" fmla="*/ 82 h 915"/>
                  <a:gd name="T18" fmla="*/ 70 w 1595"/>
                  <a:gd name="T19" fmla="*/ 43 h 915"/>
                  <a:gd name="T20" fmla="*/ 117 w 1595"/>
                  <a:gd name="T21" fmla="*/ 14 h 915"/>
                  <a:gd name="T22" fmla="*/ 173 w 1595"/>
                  <a:gd name="T23" fmla="*/ 1 h 915"/>
                  <a:gd name="T24" fmla="*/ 1403 w 1595"/>
                  <a:gd name="T25" fmla="*/ 0 h 915"/>
                  <a:gd name="T26" fmla="*/ 1461 w 1595"/>
                  <a:gd name="T27" fmla="*/ 8 h 915"/>
                  <a:gd name="T28" fmla="*/ 1511 w 1595"/>
                  <a:gd name="T29" fmla="*/ 31 h 915"/>
                  <a:gd name="T30" fmla="*/ 1551 w 1595"/>
                  <a:gd name="T31" fmla="*/ 69 h 915"/>
                  <a:gd name="T32" fmla="*/ 1581 w 1595"/>
                  <a:gd name="T33" fmla="*/ 115 h 915"/>
                  <a:gd name="T34" fmla="*/ 1594 w 1595"/>
                  <a:gd name="T35" fmla="*/ 170 h 915"/>
                  <a:gd name="T36" fmla="*/ 1595 w 1595"/>
                  <a:gd name="T37" fmla="*/ 725 h 915"/>
                  <a:gd name="T38" fmla="*/ 1589 w 1595"/>
                  <a:gd name="T39" fmla="*/ 773 h 915"/>
                  <a:gd name="T40" fmla="*/ 1579 w 1595"/>
                  <a:gd name="T41" fmla="*/ 803 h 915"/>
                  <a:gd name="T42" fmla="*/ 1555 w 1595"/>
                  <a:gd name="T43" fmla="*/ 840 h 915"/>
                  <a:gd name="T44" fmla="*/ 1525 w 1595"/>
                  <a:gd name="T45" fmla="*/ 872 h 915"/>
                  <a:gd name="T46" fmla="*/ 1489 w 1595"/>
                  <a:gd name="T47" fmla="*/ 895 h 915"/>
                  <a:gd name="T48" fmla="*/ 1447 w 1595"/>
                  <a:gd name="T49" fmla="*/ 909 h 915"/>
                  <a:gd name="T50" fmla="*/ 1403 w 1595"/>
                  <a:gd name="T51" fmla="*/ 915 h 915"/>
                  <a:gd name="T52" fmla="*/ 192 w 1595"/>
                  <a:gd name="T53" fmla="*/ 12 h 915"/>
                  <a:gd name="T54" fmla="*/ 139 w 1595"/>
                  <a:gd name="T55" fmla="*/ 20 h 915"/>
                  <a:gd name="T56" fmla="*/ 91 w 1595"/>
                  <a:gd name="T57" fmla="*/ 43 h 915"/>
                  <a:gd name="T58" fmla="*/ 54 w 1595"/>
                  <a:gd name="T59" fmla="*/ 77 h 915"/>
                  <a:gd name="T60" fmla="*/ 27 w 1595"/>
                  <a:gd name="T61" fmla="*/ 120 h 915"/>
                  <a:gd name="T62" fmla="*/ 13 w 1595"/>
                  <a:gd name="T63" fmla="*/ 171 h 915"/>
                  <a:gd name="T64" fmla="*/ 13 w 1595"/>
                  <a:gd name="T65" fmla="*/ 725 h 915"/>
                  <a:gd name="T66" fmla="*/ 21 w 1595"/>
                  <a:gd name="T67" fmla="*/ 778 h 915"/>
                  <a:gd name="T68" fmla="*/ 44 w 1595"/>
                  <a:gd name="T69" fmla="*/ 823 h 915"/>
                  <a:gd name="T70" fmla="*/ 78 w 1595"/>
                  <a:gd name="T71" fmla="*/ 862 h 915"/>
                  <a:gd name="T72" fmla="*/ 122 w 1595"/>
                  <a:gd name="T73" fmla="*/ 888 h 915"/>
                  <a:gd name="T74" fmla="*/ 174 w 1595"/>
                  <a:gd name="T75" fmla="*/ 901 h 915"/>
                  <a:gd name="T76" fmla="*/ 1403 w 1595"/>
                  <a:gd name="T77" fmla="*/ 901 h 915"/>
                  <a:gd name="T78" fmla="*/ 1445 w 1595"/>
                  <a:gd name="T79" fmla="*/ 897 h 915"/>
                  <a:gd name="T80" fmla="*/ 1483 w 1595"/>
                  <a:gd name="T81" fmla="*/ 883 h 915"/>
                  <a:gd name="T82" fmla="*/ 1517 w 1595"/>
                  <a:gd name="T83" fmla="*/ 862 h 915"/>
                  <a:gd name="T84" fmla="*/ 1546 w 1595"/>
                  <a:gd name="T85" fmla="*/ 833 h 915"/>
                  <a:gd name="T86" fmla="*/ 1566 w 1595"/>
                  <a:gd name="T87" fmla="*/ 798 h 915"/>
                  <a:gd name="T88" fmla="*/ 1576 w 1595"/>
                  <a:gd name="T89" fmla="*/ 770 h 915"/>
                  <a:gd name="T90" fmla="*/ 1583 w 1595"/>
                  <a:gd name="T91" fmla="*/ 725 h 915"/>
                  <a:gd name="T92" fmla="*/ 1582 w 1595"/>
                  <a:gd name="T93" fmla="*/ 171 h 915"/>
                  <a:gd name="T94" fmla="*/ 1568 w 1595"/>
                  <a:gd name="T95" fmla="*/ 120 h 915"/>
                  <a:gd name="T96" fmla="*/ 1542 w 1595"/>
                  <a:gd name="T97" fmla="*/ 77 h 915"/>
                  <a:gd name="T98" fmla="*/ 1504 w 1595"/>
                  <a:gd name="T99" fmla="*/ 43 h 915"/>
                  <a:gd name="T100" fmla="*/ 1456 w 1595"/>
                  <a:gd name="T101" fmla="*/ 20 h 915"/>
                  <a:gd name="T102" fmla="*/ 1403 w 1595"/>
                  <a:gd name="T103" fmla="*/ 12 h 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95" h="915">
                    <a:moveTo>
                      <a:pt x="1403" y="915"/>
                    </a:moveTo>
                    <a:lnTo>
                      <a:pt x="192" y="915"/>
                    </a:lnTo>
                    <a:lnTo>
                      <a:pt x="192" y="915"/>
                    </a:lnTo>
                    <a:lnTo>
                      <a:pt x="173" y="914"/>
                    </a:lnTo>
                    <a:lnTo>
                      <a:pt x="154" y="910"/>
                    </a:lnTo>
                    <a:lnTo>
                      <a:pt x="136" y="906"/>
                    </a:lnTo>
                    <a:lnTo>
                      <a:pt x="117" y="899"/>
                    </a:lnTo>
                    <a:lnTo>
                      <a:pt x="100" y="891"/>
                    </a:lnTo>
                    <a:lnTo>
                      <a:pt x="85" y="882"/>
                    </a:lnTo>
                    <a:lnTo>
                      <a:pt x="70" y="871"/>
                    </a:lnTo>
                    <a:lnTo>
                      <a:pt x="56" y="859"/>
                    </a:lnTo>
                    <a:lnTo>
                      <a:pt x="44" y="846"/>
                    </a:lnTo>
                    <a:lnTo>
                      <a:pt x="33" y="831"/>
                    </a:lnTo>
                    <a:lnTo>
                      <a:pt x="23" y="815"/>
                    </a:lnTo>
                    <a:lnTo>
                      <a:pt x="16" y="798"/>
                    </a:lnTo>
                    <a:lnTo>
                      <a:pt x="9" y="781"/>
                    </a:lnTo>
                    <a:lnTo>
                      <a:pt x="4" y="763"/>
                    </a:lnTo>
                    <a:lnTo>
                      <a:pt x="1" y="744"/>
                    </a:lnTo>
                    <a:lnTo>
                      <a:pt x="0" y="725"/>
                    </a:lnTo>
                    <a:lnTo>
                      <a:pt x="0" y="189"/>
                    </a:lnTo>
                    <a:lnTo>
                      <a:pt x="0" y="189"/>
                    </a:lnTo>
                    <a:lnTo>
                      <a:pt x="1" y="170"/>
                    </a:lnTo>
                    <a:lnTo>
                      <a:pt x="4" y="150"/>
                    </a:lnTo>
                    <a:lnTo>
                      <a:pt x="9" y="132"/>
                    </a:lnTo>
                    <a:lnTo>
                      <a:pt x="16" y="115"/>
                    </a:lnTo>
                    <a:lnTo>
                      <a:pt x="23" y="98"/>
                    </a:lnTo>
                    <a:lnTo>
                      <a:pt x="33" y="82"/>
                    </a:lnTo>
                    <a:lnTo>
                      <a:pt x="44" y="69"/>
                    </a:lnTo>
                    <a:lnTo>
                      <a:pt x="56" y="55"/>
                    </a:lnTo>
                    <a:lnTo>
                      <a:pt x="70" y="43"/>
                    </a:lnTo>
                    <a:lnTo>
                      <a:pt x="85" y="31"/>
                    </a:lnTo>
                    <a:lnTo>
                      <a:pt x="100" y="22"/>
                    </a:lnTo>
                    <a:lnTo>
                      <a:pt x="117" y="14"/>
                    </a:lnTo>
                    <a:lnTo>
                      <a:pt x="136" y="8"/>
                    </a:lnTo>
                    <a:lnTo>
                      <a:pt x="154" y="3"/>
                    </a:lnTo>
                    <a:lnTo>
                      <a:pt x="173" y="1"/>
                    </a:lnTo>
                    <a:lnTo>
                      <a:pt x="192" y="0"/>
                    </a:lnTo>
                    <a:lnTo>
                      <a:pt x="1403" y="0"/>
                    </a:lnTo>
                    <a:lnTo>
                      <a:pt x="1403" y="0"/>
                    </a:lnTo>
                    <a:lnTo>
                      <a:pt x="1423" y="1"/>
                    </a:lnTo>
                    <a:lnTo>
                      <a:pt x="1443" y="3"/>
                    </a:lnTo>
                    <a:lnTo>
                      <a:pt x="1461" y="8"/>
                    </a:lnTo>
                    <a:lnTo>
                      <a:pt x="1478" y="14"/>
                    </a:lnTo>
                    <a:lnTo>
                      <a:pt x="1495" y="22"/>
                    </a:lnTo>
                    <a:lnTo>
                      <a:pt x="1511" y="31"/>
                    </a:lnTo>
                    <a:lnTo>
                      <a:pt x="1525" y="43"/>
                    </a:lnTo>
                    <a:lnTo>
                      <a:pt x="1539" y="55"/>
                    </a:lnTo>
                    <a:lnTo>
                      <a:pt x="1551" y="69"/>
                    </a:lnTo>
                    <a:lnTo>
                      <a:pt x="1563" y="82"/>
                    </a:lnTo>
                    <a:lnTo>
                      <a:pt x="1572" y="98"/>
                    </a:lnTo>
                    <a:lnTo>
                      <a:pt x="1581" y="115"/>
                    </a:lnTo>
                    <a:lnTo>
                      <a:pt x="1586" y="132"/>
                    </a:lnTo>
                    <a:lnTo>
                      <a:pt x="1591" y="150"/>
                    </a:lnTo>
                    <a:lnTo>
                      <a:pt x="1594" y="170"/>
                    </a:lnTo>
                    <a:lnTo>
                      <a:pt x="1595" y="189"/>
                    </a:lnTo>
                    <a:lnTo>
                      <a:pt x="1595" y="725"/>
                    </a:lnTo>
                    <a:lnTo>
                      <a:pt x="1595" y="725"/>
                    </a:lnTo>
                    <a:lnTo>
                      <a:pt x="1594" y="742"/>
                    </a:lnTo>
                    <a:lnTo>
                      <a:pt x="1592" y="757"/>
                    </a:lnTo>
                    <a:lnTo>
                      <a:pt x="1589" y="773"/>
                    </a:lnTo>
                    <a:lnTo>
                      <a:pt x="1584" y="789"/>
                    </a:lnTo>
                    <a:lnTo>
                      <a:pt x="1584" y="789"/>
                    </a:lnTo>
                    <a:lnTo>
                      <a:pt x="1579" y="803"/>
                    </a:lnTo>
                    <a:lnTo>
                      <a:pt x="1572" y="816"/>
                    </a:lnTo>
                    <a:lnTo>
                      <a:pt x="1564" y="829"/>
                    </a:lnTo>
                    <a:lnTo>
                      <a:pt x="1555" y="840"/>
                    </a:lnTo>
                    <a:lnTo>
                      <a:pt x="1546" y="851"/>
                    </a:lnTo>
                    <a:lnTo>
                      <a:pt x="1536" y="862"/>
                    </a:lnTo>
                    <a:lnTo>
                      <a:pt x="1525" y="872"/>
                    </a:lnTo>
                    <a:lnTo>
                      <a:pt x="1513" y="880"/>
                    </a:lnTo>
                    <a:lnTo>
                      <a:pt x="1502" y="888"/>
                    </a:lnTo>
                    <a:lnTo>
                      <a:pt x="1489" y="895"/>
                    </a:lnTo>
                    <a:lnTo>
                      <a:pt x="1476" y="900"/>
                    </a:lnTo>
                    <a:lnTo>
                      <a:pt x="1462" y="906"/>
                    </a:lnTo>
                    <a:lnTo>
                      <a:pt x="1447" y="909"/>
                    </a:lnTo>
                    <a:lnTo>
                      <a:pt x="1434" y="913"/>
                    </a:lnTo>
                    <a:lnTo>
                      <a:pt x="1419" y="914"/>
                    </a:lnTo>
                    <a:lnTo>
                      <a:pt x="1403" y="915"/>
                    </a:lnTo>
                    <a:lnTo>
                      <a:pt x="1403" y="915"/>
                    </a:lnTo>
                    <a:close/>
                    <a:moveTo>
                      <a:pt x="192" y="12"/>
                    </a:moveTo>
                    <a:lnTo>
                      <a:pt x="192" y="12"/>
                    </a:lnTo>
                    <a:lnTo>
                      <a:pt x="174" y="13"/>
                    </a:lnTo>
                    <a:lnTo>
                      <a:pt x="156" y="15"/>
                    </a:lnTo>
                    <a:lnTo>
                      <a:pt x="139" y="20"/>
                    </a:lnTo>
                    <a:lnTo>
                      <a:pt x="122" y="26"/>
                    </a:lnTo>
                    <a:lnTo>
                      <a:pt x="106" y="34"/>
                    </a:lnTo>
                    <a:lnTo>
                      <a:pt x="91" y="43"/>
                    </a:lnTo>
                    <a:lnTo>
                      <a:pt x="78" y="53"/>
                    </a:lnTo>
                    <a:lnTo>
                      <a:pt x="65" y="64"/>
                    </a:lnTo>
                    <a:lnTo>
                      <a:pt x="54" y="77"/>
                    </a:lnTo>
                    <a:lnTo>
                      <a:pt x="44" y="90"/>
                    </a:lnTo>
                    <a:lnTo>
                      <a:pt x="35" y="105"/>
                    </a:lnTo>
                    <a:lnTo>
                      <a:pt x="27" y="120"/>
                    </a:lnTo>
                    <a:lnTo>
                      <a:pt x="21" y="137"/>
                    </a:lnTo>
                    <a:lnTo>
                      <a:pt x="17" y="154"/>
                    </a:lnTo>
                    <a:lnTo>
                      <a:pt x="13" y="171"/>
                    </a:lnTo>
                    <a:lnTo>
                      <a:pt x="13" y="189"/>
                    </a:lnTo>
                    <a:lnTo>
                      <a:pt x="13" y="725"/>
                    </a:lnTo>
                    <a:lnTo>
                      <a:pt x="13" y="725"/>
                    </a:lnTo>
                    <a:lnTo>
                      <a:pt x="13" y="743"/>
                    </a:lnTo>
                    <a:lnTo>
                      <a:pt x="17" y="761"/>
                    </a:lnTo>
                    <a:lnTo>
                      <a:pt x="21" y="778"/>
                    </a:lnTo>
                    <a:lnTo>
                      <a:pt x="27" y="794"/>
                    </a:lnTo>
                    <a:lnTo>
                      <a:pt x="35" y="810"/>
                    </a:lnTo>
                    <a:lnTo>
                      <a:pt x="44" y="823"/>
                    </a:lnTo>
                    <a:lnTo>
                      <a:pt x="54" y="837"/>
                    </a:lnTo>
                    <a:lnTo>
                      <a:pt x="65" y="850"/>
                    </a:lnTo>
                    <a:lnTo>
                      <a:pt x="78" y="862"/>
                    </a:lnTo>
                    <a:lnTo>
                      <a:pt x="91" y="872"/>
                    </a:lnTo>
                    <a:lnTo>
                      <a:pt x="106" y="880"/>
                    </a:lnTo>
                    <a:lnTo>
                      <a:pt x="122" y="888"/>
                    </a:lnTo>
                    <a:lnTo>
                      <a:pt x="139" y="893"/>
                    </a:lnTo>
                    <a:lnTo>
                      <a:pt x="156" y="898"/>
                    </a:lnTo>
                    <a:lnTo>
                      <a:pt x="174" y="901"/>
                    </a:lnTo>
                    <a:lnTo>
                      <a:pt x="192" y="901"/>
                    </a:lnTo>
                    <a:lnTo>
                      <a:pt x="1403" y="901"/>
                    </a:lnTo>
                    <a:lnTo>
                      <a:pt x="1403" y="901"/>
                    </a:lnTo>
                    <a:lnTo>
                      <a:pt x="1418" y="901"/>
                    </a:lnTo>
                    <a:lnTo>
                      <a:pt x="1431" y="899"/>
                    </a:lnTo>
                    <a:lnTo>
                      <a:pt x="1445" y="897"/>
                    </a:lnTo>
                    <a:lnTo>
                      <a:pt x="1457" y="893"/>
                    </a:lnTo>
                    <a:lnTo>
                      <a:pt x="1471" y="889"/>
                    </a:lnTo>
                    <a:lnTo>
                      <a:pt x="1483" y="883"/>
                    </a:lnTo>
                    <a:lnTo>
                      <a:pt x="1495" y="876"/>
                    </a:lnTo>
                    <a:lnTo>
                      <a:pt x="1506" y="870"/>
                    </a:lnTo>
                    <a:lnTo>
                      <a:pt x="1517" y="862"/>
                    </a:lnTo>
                    <a:lnTo>
                      <a:pt x="1528" y="853"/>
                    </a:lnTo>
                    <a:lnTo>
                      <a:pt x="1537" y="844"/>
                    </a:lnTo>
                    <a:lnTo>
                      <a:pt x="1546" y="833"/>
                    </a:lnTo>
                    <a:lnTo>
                      <a:pt x="1554" y="822"/>
                    </a:lnTo>
                    <a:lnTo>
                      <a:pt x="1560" y="811"/>
                    </a:lnTo>
                    <a:lnTo>
                      <a:pt x="1566" y="798"/>
                    </a:lnTo>
                    <a:lnTo>
                      <a:pt x="1572" y="786"/>
                    </a:lnTo>
                    <a:lnTo>
                      <a:pt x="1572" y="786"/>
                    </a:lnTo>
                    <a:lnTo>
                      <a:pt x="1576" y="770"/>
                    </a:lnTo>
                    <a:lnTo>
                      <a:pt x="1580" y="755"/>
                    </a:lnTo>
                    <a:lnTo>
                      <a:pt x="1582" y="740"/>
                    </a:lnTo>
                    <a:lnTo>
                      <a:pt x="1583" y="725"/>
                    </a:lnTo>
                    <a:lnTo>
                      <a:pt x="1583" y="189"/>
                    </a:lnTo>
                    <a:lnTo>
                      <a:pt x="1583" y="189"/>
                    </a:lnTo>
                    <a:lnTo>
                      <a:pt x="1582" y="171"/>
                    </a:lnTo>
                    <a:lnTo>
                      <a:pt x="1579" y="154"/>
                    </a:lnTo>
                    <a:lnTo>
                      <a:pt x="1575" y="137"/>
                    </a:lnTo>
                    <a:lnTo>
                      <a:pt x="1568" y="120"/>
                    </a:lnTo>
                    <a:lnTo>
                      <a:pt x="1562" y="105"/>
                    </a:lnTo>
                    <a:lnTo>
                      <a:pt x="1552" y="90"/>
                    </a:lnTo>
                    <a:lnTo>
                      <a:pt x="1542" y="77"/>
                    </a:lnTo>
                    <a:lnTo>
                      <a:pt x="1530" y="64"/>
                    </a:lnTo>
                    <a:lnTo>
                      <a:pt x="1517" y="53"/>
                    </a:lnTo>
                    <a:lnTo>
                      <a:pt x="1504" y="43"/>
                    </a:lnTo>
                    <a:lnTo>
                      <a:pt x="1489" y="34"/>
                    </a:lnTo>
                    <a:lnTo>
                      <a:pt x="1473" y="26"/>
                    </a:lnTo>
                    <a:lnTo>
                      <a:pt x="1456" y="20"/>
                    </a:lnTo>
                    <a:lnTo>
                      <a:pt x="1439" y="15"/>
                    </a:lnTo>
                    <a:lnTo>
                      <a:pt x="1422" y="13"/>
                    </a:lnTo>
                    <a:lnTo>
                      <a:pt x="1403" y="12"/>
                    </a:lnTo>
                    <a:lnTo>
                      <a:pt x="192"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27">
                <a:extLst>
                  <a:ext uri="{FF2B5EF4-FFF2-40B4-BE49-F238E27FC236}">
                    <a16:creationId xmlns:a16="http://schemas.microsoft.com/office/drawing/2014/main" id="{4F996246-1650-584A-AEC6-25F943F590DC}"/>
                  </a:ext>
                </a:extLst>
              </p:cNvPr>
              <p:cNvSpPr>
                <a:spLocks/>
              </p:cNvSpPr>
              <p:nvPr userDrawn="1"/>
            </p:nvSpPr>
            <p:spPr bwMode="auto">
              <a:xfrm>
                <a:off x="8061325" y="236538"/>
                <a:ext cx="303213" cy="298450"/>
              </a:xfrm>
              <a:custGeom>
                <a:avLst/>
                <a:gdLst>
                  <a:gd name="T0" fmla="*/ 383 w 383"/>
                  <a:gd name="T1" fmla="*/ 24 h 376"/>
                  <a:gd name="T2" fmla="*/ 379 w 383"/>
                  <a:gd name="T3" fmla="*/ 39 h 376"/>
                  <a:gd name="T4" fmla="*/ 373 w 383"/>
                  <a:gd name="T5" fmla="*/ 53 h 376"/>
                  <a:gd name="T6" fmla="*/ 350 w 383"/>
                  <a:gd name="T7" fmla="*/ 76 h 376"/>
                  <a:gd name="T8" fmla="*/ 205 w 383"/>
                  <a:gd name="T9" fmla="*/ 199 h 376"/>
                  <a:gd name="T10" fmla="*/ 182 w 383"/>
                  <a:gd name="T11" fmla="*/ 217 h 376"/>
                  <a:gd name="T12" fmla="*/ 172 w 383"/>
                  <a:gd name="T13" fmla="*/ 227 h 376"/>
                  <a:gd name="T14" fmla="*/ 165 w 383"/>
                  <a:gd name="T15" fmla="*/ 240 h 376"/>
                  <a:gd name="T16" fmla="*/ 159 w 383"/>
                  <a:gd name="T17" fmla="*/ 258 h 376"/>
                  <a:gd name="T18" fmla="*/ 147 w 383"/>
                  <a:gd name="T19" fmla="*/ 317 h 376"/>
                  <a:gd name="T20" fmla="*/ 146 w 383"/>
                  <a:gd name="T21" fmla="*/ 325 h 376"/>
                  <a:gd name="T22" fmla="*/ 139 w 383"/>
                  <a:gd name="T23" fmla="*/ 337 h 376"/>
                  <a:gd name="T24" fmla="*/ 129 w 383"/>
                  <a:gd name="T25" fmla="*/ 349 h 376"/>
                  <a:gd name="T26" fmla="*/ 117 w 383"/>
                  <a:gd name="T27" fmla="*/ 358 h 376"/>
                  <a:gd name="T28" fmla="*/ 111 w 383"/>
                  <a:gd name="T29" fmla="*/ 360 h 376"/>
                  <a:gd name="T30" fmla="*/ 90 w 383"/>
                  <a:gd name="T31" fmla="*/ 363 h 376"/>
                  <a:gd name="T32" fmla="*/ 17 w 383"/>
                  <a:gd name="T33" fmla="*/ 365 h 376"/>
                  <a:gd name="T34" fmla="*/ 12 w 383"/>
                  <a:gd name="T35" fmla="*/ 367 h 376"/>
                  <a:gd name="T36" fmla="*/ 5 w 383"/>
                  <a:gd name="T37" fmla="*/ 376 h 376"/>
                  <a:gd name="T38" fmla="*/ 3 w 383"/>
                  <a:gd name="T39" fmla="*/ 376 h 376"/>
                  <a:gd name="T40" fmla="*/ 0 w 383"/>
                  <a:gd name="T41" fmla="*/ 369 h 376"/>
                  <a:gd name="T42" fmla="*/ 1 w 383"/>
                  <a:gd name="T43" fmla="*/ 360 h 376"/>
                  <a:gd name="T44" fmla="*/ 6 w 383"/>
                  <a:gd name="T45" fmla="*/ 345 h 376"/>
                  <a:gd name="T46" fmla="*/ 12 w 383"/>
                  <a:gd name="T47" fmla="*/ 340 h 376"/>
                  <a:gd name="T48" fmla="*/ 19 w 383"/>
                  <a:gd name="T49" fmla="*/ 335 h 376"/>
                  <a:gd name="T50" fmla="*/ 102 w 383"/>
                  <a:gd name="T51" fmla="*/ 332 h 376"/>
                  <a:gd name="T52" fmla="*/ 106 w 383"/>
                  <a:gd name="T53" fmla="*/ 331 h 376"/>
                  <a:gd name="T54" fmla="*/ 112 w 383"/>
                  <a:gd name="T55" fmla="*/ 327 h 376"/>
                  <a:gd name="T56" fmla="*/ 116 w 383"/>
                  <a:gd name="T57" fmla="*/ 321 h 376"/>
                  <a:gd name="T58" fmla="*/ 125 w 383"/>
                  <a:gd name="T59" fmla="*/ 266 h 376"/>
                  <a:gd name="T60" fmla="*/ 132 w 383"/>
                  <a:gd name="T61" fmla="*/ 239 h 376"/>
                  <a:gd name="T62" fmla="*/ 143 w 383"/>
                  <a:gd name="T63" fmla="*/ 214 h 376"/>
                  <a:gd name="T64" fmla="*/ 156 w 383"/>
                  <a:gd name="T65" fmla="*/ 200 h 376"/>
                  <a:gd name="T66" fmla="*/ 186 w 383"/>
                  <a:gd name="T67" fmla="*/ 175 h 376"/>
                  <a:gd name="T68" fmla="*/ 201 w 383"/>
                  <a:gd name="T69" fmla="*/ 163 h 376"/>
                  <a:gd name="T70" fmla="*/ 334 w 383"/>
                  <a:gd name="T71" fmla="*/ 50 h 376"/>
                  <a:gd name="T72" fmla="*/ 343 w 383"/>
                  <a:gd name="T73" fmla="*/ 41 h 376"/>
                  <a:gd name="T74" fmla="*/ 358 w 383"/>
                  <a:gd name="T75" fmla="*/ 18 h 376"/>
                  <a:gd name="T76" fmla="*/ 362 w 383"/>
                  <a:gd name="T77" fmla="*/ 4 h 376"/>
                  <a:gd name="T78" fmla="*/ 364 w 383"/>
                  <a:gd name="T79" fmla="*/ 0 h 376"/>
                  <a:gd name="T80" fmla="*/ 376 w 383"/>
                  <a:gd name="T81" fmla="*/ 9 h 376"/>
                  <a:gd name="T82" fmla="*/ 382 w 383"/>
                  <a:gd name="T83" fmla="*/ 20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3" h="376">
                    <a:moveTo>
                      <a:pt x="383" y="24"/>
                    </a:moveTo>
                    <a:lnTo>
                      <a:pt x="383" y="24"/>
                    </a:lnTo>
                    <a:lnTo>
                      <a:pt x="382" y="33"/>
                    </a:lnTo>
                    <a:lnTo>
                      <a:pt x="379" y="39"/>
                    </a:lnTo>
                    <a:lnTo>
                      <a:pt x="376" y="47"/>
                    </a:lnTo>
                    <a:lnTo>
                      <a:pt x="373" y="53"/>
                    </a:lnTo>
                    <a:lnTo>
                      <a:pt x="361" y="65"/>
                    </a:lnTo>
                    <a:lnTo>
                      <a:pt x="350" y="76"/>
                    </a:lnTo>
                    <a:lnTo>
                      <a:pt x="205" y="199"/>
                    </a:lnTo>
                    <a:lnTo>
                      <a:pt x="205" y="199"/>
                    </a:lnTo>
                    <a:lnTo>
                      <a:pt x="194" y="208"/>
                    </a:lnTo>
                    <a:lnTo>
                      <a:pt x="182" y="217"/>
                    </a:lnTo>
                    <a:lnTo>
                      <a:pt x="178" y="222"/>
                    </a:lnTo>
                    <a:lnTo>
                      <a:pt x="172" y="227"/>
                    </a:lnTo>
                    <a:lnTo>
                      <a:pt x="169" y="233"/>
                    </a:lnTo>
                    <a:lnTo>
                      <a:pt x="165" y="240"/>
                    </a:lnTo>
                    <a:lnTo>
                      <a:pt x="165" y="240"/>
                    </a:lnTo>
                    <a:lnTo>
                      <a:pt x="159" y="258"/>
                    </a:lnTo>
                    <a:lnTo>
                      <a:pt x="154" y="277"/>
                    </a:lnTo>
                    <a:lnTo>
                      <a:pt x="147" y="317"/>
                    </a:lnTo>
                    <a:lnTo>
                      <a:pt x="147" y="317"/>
                    </a:lnTo>
                    <a:lnTo>
                      <a:pt x="146" y="325"/>
                    </a:lnTo>
                    <a:lnTo>
                      <a:pt x="143" y="332"/>
                    </a:lnTo>
                    <a:lnTo>
                      <a:pt x="139" y="337"/>
                    </a:lnTo>
                    <a:lnTo>
                      <a:pt x="135" y="343"/>
                    </a:lnTo>
                    <a:lnTo>
                      <a:pt x="129" y="349"/>
                    </a:lnTo>
                    <a:lnTo>
                      <a:pt x="124" y="353"/>
                    </a:lnTo>
                    <a:lnTo>
                      <a:pt x="117" y="358"/>
                    </a:lnTo>
                    <a:lnTo>
                      <a:pt x="111" y="360"/>
                    </a:lnTo>
                    <a:lnTo>
                      <a:pt x="111" y="360"/>
                    </a:lnTo>
                    <a:lnTo>
                      <a:pt x="101" y="362"/>
                    </a:lnTo>
                    <a:lnTo>
                      <a:pt x="90" y="363"/>
                    </a:lnTo>
                    <a:lnTo>
                      <a:pt x="68" y="363"/>
                    </a:lnTo>
                    <a:lnTo>
                      <a:pt x="17" y="365"/>
                    </a:lnTo>
                    <a:lnTo>
                      <a:pt x="17" y="365"/>
                    </a:lnTo>
                    <a:lnTo>
                      <a:pt x="12" y="367"/>
                    </a:lnTo>
                    <a:lnTo>
                      <a:pt x="7" y="371"/>
                    </a:lnTo>
                    <a:lnTo>
                      <a:pt x="5" y="376"/>
                    </a:lnTo>
                    <a:lnTo>
                      <a:pt x="5" y="376"/>
                    </a:lnTo>
                    <a:lnTo>
                      <a:pt x="3" y="376"/>
                    </a:lnTo>
                    <a:lnTo>
                      <a:pt x="1" y="374"/>
                    </a:lnTo>
                    <a:lnTo>
                      <a:pt x="0" y="369"/>
                    </a:lnTo>
                    <a:lnTo>
                      <a:pt x="0" y="369"/>
                    </a:lnTo>
                    <a:lnTo>
                      <a:pt x="1" y="360"/>
                    </a:lnTo>
                    <a:lnTo>
                      <a:pt x="3" y="352"/>
                    </a:lnTo>
                    <a:lnTo>
                      <a:pt x="6" y="345"/>
                    </a:lnTo>
                    <a:lnTo>
                      <a:pt x="12" y="340"/>
                    </a:lnTo>
                    <a:lnTo>
                      <a:pt x="12" y="340"/>
                    </a:lnTo>
                    <a:lnTo>
                      <a:pt x="15" y="336"/>
                    </a:lnTo>
                    <a:lnTo>
                      <a:pt x="19" y="335"/>
                    </a:lnTo>
                    <a:lnTo>
                      <a:pt x="29" y="333"/>
                    </a:lnTo>
                    <a:lnTo>
                      <a:pt x="102" y="332"/>
                    </a:lnTo>
                    <a:lnTo>
                      <a:pt x="102" y="332"/>
                    </a:lnTo>
                    <a:lnTo>
                      <a:pt x="106" y="331"/>
                    </a:lnTo>
                    <a:lnTo>
                      <a:pt x="108" y="329"/>
                    </a:lnTo>
                    <a:lnTo>
                      <a:pt x="112" y="327"/>
                    </a:lnTo>
                    <a:lnTo>
                      <a:pt x="116" y="321"/>
                    </a:lnTo>
                    <a:lnTo>
                      <a:pt x="116" y="321"/>
                    </a:lnTo>
                    <a:lnTo>
                      <a:pt x="120" y="293"/>
                    </a:lnTo>
                    <a:lnTo>
                      <a:pt x="125" y="266"/>
                    </a:lnTo>
                    <a:lnTo>
                      <a:pt x="128" y="252"/>
                    </a:lnTo>
                    <a:lnTo>
                      <a:pt x="132" y="239"/>
                    </a:lnTo>
                    <a:lnTo>
                      <a:pt x="137" y="226"/>
                    </a:lnTo>
                    <a:lnTo>
                      <a:pt x="143" y="214"/>
                    </a:lnTo>
                    <a:lnTo>
                      <a:pt x="143" y="214"/>
                    </a:lnTo>
                    <a:lnTo>
                      <a:pt x="156" y="200"/>
                    </a:lnTo>
                    <a:lnTo>
                      <a:pt x="171" y="188"/>
                    </a:lnTo>
                    <a:lnTo>
                      <a:pt x="186" y="175"/>
                    </a:lnTo>
                    <a:lnTo>
                      <a:pt x="201" y="163"/>
                    </a:lnTo>
                    <a:lnTo>
                      <a:pt x="201" y="163"/>
                    </a:lnTo>
                    <a:lnTo>
                      <a:pt x="267" y="106"/>
                    </a:lnTo>
                    <a:lnTo>
                      <a:pt x="334" y="50"/>
                    </a:lnTo>
                    <a:lnTo>
                      <a:pt x="334" y="50"/>
                    </a:lnTo>
                    <a:lnTo>
                      <a:pt x="343" y="41"/>
                    </a:lnTo>
                    <a:lnTo>
                      <a:pt x="351" y="29"/>
                    </a:lnTo>
                    <a:lnTo>
                      <a:pt x="358" y="18"/>
                    </a:lnTo>
                    <a:lnTo>
                      <a:pt x="360" y="11"/>
                    </a:lnTo>
                    <a:lnTo>
                      <a:pt x="362" y="4"/>
                    </a:lnTo>
                    <a:lnTo>
                      <a:pt x="364" y="0"/>
                    </a:lnTo>
                    <a:lnTo>
                      <a:pt x="364" y="0"/>
                    </a:lnTo>
                    <a:lnTo>
                      <a:pt x="370" y="3"/>
                    </a:lnTo>
                    <a:lnTo>
                      <a:pt x="376" y="9"/>
                    </a:lnTo>
                    <a:lnTo>
                      <a:pt x="381" y="16"/>
                    </a:lnTo>
                    <a:lnTo>
                      <a:pt x="382" y="20"/>
                    </a:lnTo>
                    <a:lnTo>
                      <a:pt x="383"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28">
                <a:extLst>
                  <a:ext uri="{FF2B5EF4-FFF2-40B4-BE49-F238E27FC236}">
                    <a16:creationId xmlns:a16="http://schemas.microsoft.com/office/drawing/2014/main" id="{6C82C5A0-6FCA-AF4F-8168-01E9BF6F4ABF}"/>
                  </a:ext>
                </a:extLst>
              </p:cNvPr>
              <p:cNvSpPr>
                <a:spLocks/>
              </p:cNvSpPr>
              <p:nvPr userDrawn="1"/>
            </p:nvSpPr>
            <p:spPr bwMode="auto">
              <a:xfrm>
                <a:off x="8061325" y="236538"/>
                <a:ext cx="303213" cy="298450"/>
              </a:xfrm>
              <a:custGeom>
                <a:avLst/>
                <a:gdLst>
                  <a:gd name="T0" fmla="*/ 383 w 383"/>
                  <a:gd name="T1" fmla="*/ 24 h 376"/>
                  <a:gd name="T2" fmla="*/ 379 w 383"/>
                  <a:gd name="T3" fmla="*/ 39 h 376"/>
                  <a:gd name="T4" fmla="*/ 373 w 383"/>
                  <a:gd name="T5" fmla="*/ 53 h 376"/>
                  <a:gd name="T6" fmla="*/ 350 w 383"/>
                  <a:gd name="T7" fmla="*/ 76 h 376"/>
                  <a:gd name="T8" fmla="*/ 205 w 383"/>
                  <a:gd name="T9" fmla="*/ 199 h 376"/>
                  <a:gd name="T10" fmla="*/ 182 w 383"/>
                  <a:gd name="T11" fmla="*/ 217 h 376"/>
                  <a:gd name="T12" fmla="*/ 172 w 383"/>
                  <a:gd name="T13" fmla="*/ 227 h 376"/>
                  <a:gd name="T14" fmla="*/ 165 w 383"/>
                  <a:gd name="T15" fmla="*/ 240 h 376"/>
                  <a:gd name="T16" fmla="*/ 159 w 383"/>
                  <a:gd name="T17" fmla="*/ 258 h 376"/>
                  <a:gd name="T18" fmla="*/ 147 w 383"/>
                  <a:gd name="T19" fmla="*/ 317 h 376"/>
                  <a:gd name="T20" fmla="*/ 146 w 383"/>
                  <a:gd name="T21" fmla="*/ 325 h 376"/>
                  <a:gd name="T22" fmla="*/ 139 w 383"/>
                  <a:gd name="T23" fmla="*/ 337 h 376"/>
                  <a:gd name="T24" fmla="*/ 129 w 383"/>
                  <a:gd name="T25" fmla="*/ 349 h 376"/>
                  <a:gd name="T26" fmla="*/ 117 w 383"/>
                  <a:gd name="T27" fmla="*/ 358 h 376"/>
                  <a:gd name="T28" fmla="*/ 111 w 383"/>
                  <a:gd name="T29" fmla="*/ 360 h 376"/>
                  <a:gd name="T30" fmla="*/ 90 w 383"/>
                  <a:gd name="T31" fmla="*/ 363 h 376"/>
                  <a:gd name="T32" fmla="*/ 17 w 383"/>
                  <a:gd name="T33" fmla="*/ 365 h 376"/>
                  <a:gd name="T34" fmla="*/ 12 w 383"/>
                  <a:gd name="T35" fmla="*/ 367 h 376"/>
                  <a:gd name="T36" fmla="*/ 5 w 383"/>
                  <a:gd name="T37" fmla="*/ 376 h 376"/>
                  <a:gd name="T38" fmla="*/ 3 w 383"/>
                  <a:gd name="T39" fmla="*/ 376 h 376"/>
                  <a:gd name="T40" fmla="*/ 0 w 383"/>
                  <a:gd name="T41" fmla="*/ 369 h 376"/>
                  <a:gd name="T42" fmla="*/ 1 w 383"/>
                  <a:gd name="T43" fmla="*/ 360 h 376"/>
                  <a:gd name="T44" fmla="*/ 6 w 383"/>
                  <a:gd name="T45" fmla="*/ 345 h 376"/>
                  <a:gd name="T46" fmla="*/ 12 w 383"/>
                  <a:gd name="T47" fmla="*/ 340 h 376"/>
                  <a:gd name="T48" fmla="*/ 19 w 383"/>
                  <a:gd name="T49" fmla="*/ 335 h 376"/>
                  <a:gd name="T50" fmla="*/ 102 w 383"/>
                  <a:gd name="T51" fmla="*/ 332 h 376"/>
                  <a:gd name="T52" fmla="*/ 106 w 383"/>
                  <a:gd name="T53" fmla="*/ 331 h 376"/>
                  <a:gd name="T54" fmla="*/ 112 w 383"/>
                  <a:gd name="T55" fmla="*/ 327 h 376"/>
                  <a:gd name="T56" fmla="*/ 116 w 383"/>
                  <a:gd name="T57" fmla="*/ 321 h 376"/>
                  <a:gd name="T58" fmla="*/ 125 w 383"/>
                  <a:gd name="T59" fmla="*/ 266 h 376"/>
                  <a:gd name="T60" fmla="*/ 132 w 383"/>
                  <a:gd name="T61" fmla="*/ 239 h 376"/>
                  <a:gd name="T62" fmla="*/ 143 w 383"/>
                  <a:gd name="T63" fmla="*/ 214 h 376"/>
                  <a:gd name="T64" fmla="*/ 156 w 383"/>
                  <a:gd name="T65" fmla="*/ 200 h 376"/>
                  <a:gd name="T66" fmla="*/ 186 w 383"/>
                  <a:gd name="T67" fmla="*/ 175 h 376"/>
                  <a:gd name="T68" fmla="*/ 201 w 383"/>
                  <a:gd name="T69" fmla="*/ 163 h 376"/>
                  <a:gd name="T70" fmla="*/ 334 w 383"/>
                  <a:gd name="T71" fmla="*/ 50 h 376"/>
                  <a:gd name="T72" fmla="*/ 343 w 383"/>
                  <a:gd name="T73" fmla="*/ 41 h 376"/>
                  <a:gd name="T74" fmla="*/ 358 w 383"/>
                  <a:gd name="T75" fmla="*/ 18 h 376"/>
                  <a:gd name="T76" fmla="*/ 362 w 383"/>
                  <a:gd name="T77" fmla="*/ 4 h 376"/>
                  <a:gd name="T78" fmla="*/ 364 w 383"/>
                  <a:gd name="T79" fmla="*/ 0 h 376"/>
                  <a:gd name="T80" fmla="*/ 376 w 383"/>
                  <a:gd name="T81" fmla="*/ 9 h 376"/>
                  <a:gd name="T82" fmla="*/ 382 w 383"/>
                  <a:gd name="T83" fmla="*/ 20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3" h="376">
                    <a:moveTo>
                      <a:pt x="383" y="24"/>
                    </a:moveTo>
                    <a:lnTo>
                      <a:pt x="383" y="24"/>
                    </a:lnTo>
                    <a:lnTo>
                      <a:pt x="382" y="33"/>
                    </a:lnTo>
                    <a:lnTo>
                      <a:pt x="379" y="39"/>
                    </a:lnTo>
                    <a:lnTo>
                      <a:pt x="376" y="47"/>
                    </a:lnTo>
                    <a:lnTo>
                      <a:pt x="373" y="53"/>
                    </a:lnTo>
                    <a:lnTo>
                      <a:pt x="361" y="65"/>
                    </a:lnTo>
                    <a:lnTo>
                      <a:pt x="350" y="76"/>
                    </a:lnTo>
                    <a:lnTo>
                      <a:pt x="205" y="199"/>
                    </a:lnTo>
                    <a:lnTo>
                      <a:pt x="205" y="199"/>
                    </a:lnTo>
                    <a:lnTo>
                      <a:pt x="194" y="208"/>
                    </a:lnTo>
                    <a:lnTo>
                      <a:pt x="182" y="217"/>
                    </a:lnTo>
                    <a:lnTo>
                      <a:pt x="178" y="222"/>
                    </a:lnTo>
                    <a:lnTo>
                      <a:pt x="172" y="227"/>
                    </a:lnTo>
                    <a:lnTo>
                      <a:pt x="169" y="233"/>
                    </a:lnTo>
                    <a:lnTo>
                      <a:pt x="165" y="240"/>
                    </a:lnTo>
                    <a:lnTo>
                      <a:pt x="165" y="240"/>
                    </a:lnTo>
                    <a:lnTo>
                      <a:pt x="159" y="258"/>
                    </a:lnTo>
                    <a:lnTo>
                      <a:pt x="154" y="277"/>
                    </a:lnTo>
                    <a:lnTo>
                      <a:pt x="147" y="317"/>
                    </a:lnTo>
                    <a:lnTo>
                      <a:pt x="147" y="317"/>
                    </a:lnTo>
                    <a:lnTo>
                      <a:pt x="146" y="325"/>
                    </a:lnTo>
                    <a:lnTo>
                      <a:pt x="143" y="332"/>
                    </a:lnTo>
                    <a:lnTo>
                      <a:pt x="139" y="337"/>
                    </a:lnTo>
                    <a:lnTo>
                      <a:pt x="135" y="343"/>
                    </a:lnTo>
                    <a:lnTo>
                      <a:pt x="129" y="349"/>
                    </a:lnTo>
                    <a:lnTo>
                      <a:pt x="124" y="353"/>
                    </a:lnTo>
                    <a:lnTo>
                      <a:pt x="117" y="358"/>
                    </a:lnTo>
                    <a:lnTo>
                      <a:pt x="111" y="360"/>
                    </a:lnTo>
                    <a:lnTo>
                      <a:pt x="111" y="360"/>
                    </a:lnTo>
                    <a:lnTo>
                      <a:pt x="101" y="362"/>
                    </a:lnTo>
                    <a:lnTo>
                      <a:pt x="90" y="363"/>
                    </a:lnTo>
                    <a:lnTo>
                      <a:pt x="68" y="363"/>
                    </a:lnTo>
                    <a:lnTo>
                      <a:pt x="17" y="365"/>
                    </a:lnTo>
                    <a:lnTo>
                      <a:pt x="17" y="365"/>
                    </a:lnTo>
                    <a:lnTo>
                      <a:pt x="12" y="367"/>
                    </a:lnTo>
                    <a:lnTo>
                      <a:pt x="7" y="371"/>
                    </a:lnTo>
                    <a:lnTo>
                      <a:pt x="5" y="376"/>
                    </a:lnTo>
                    <a:lnTo>
                      <a:pt x="5" y="376"/>
                    </a:lnTo>
                    <a:lnTo>
                      <a:pt x="3" y="376"/>
                    </a:lnTo>
                    <a:lnTo>
                      <a:pt x="1" y="374"/>
                    </a:lnTo>
                    <a:lnTo>
                      <a:pt x="0" y="369"/>
                    </a:lnTo>
                    <a:lnTo>
                      <a:pt x="0" y="369"/>
                    </a:lnTo>
                    <a:lnTo>
                      <a:pt x="1" y="360"/>
                    </a:lnTo>
                    <a:lnTo>
                      <a:pt x="3" y="352"/>
                    </a:lnTo>
                    <a:lnTo>
                      <a:pt x="6" y="345"/>
                    </a:lnTo>
                    <a:lnTo>
                      <a:pt x="12" y="340"/>
                    </a:lnTo>
                    <a:lnTo>
                      <a:pt x="12" y="340"/>
                    </a:lnTo>
                    <a:lnTo>
                      <a:pt x="15" y="336"/>
                    </a:lnTo>
                    <a:lnTo>
                      <a:pt x="19" y="335"/>
                    </a:lnTo>
                    <a:lnTo>
                      <a:pt x="29" y="333"/>
                    </a:lnTo>
                    <a:lnTo>
                      <a:pt x="102" y="332"/>
                    </a:lnTo>
                    <a:lnTo>
                      <a:pt x="102" y="332"/>
                    </a:lnTo>
                    <a:lnTo>
                      <a:pt x="106" y="331"/>
                    </a:lnTo>
                    <a:lnTo>
                      <a:pt x="108" y="329"/>
                    </a:lnTo>
                    <a:lnTo>
                      <a:pt x="112" y="327"/>
                    </a:lnTo>
                    <a:lnTo>
                      <a:pt x="116" y="321"/>
                    </a:lnTo>
                    <a:lnTo>
                      <a:pt x="116" y="321"/>
                    </a:lnTo>
                    <a:lnTo>
                      <a:pt x="120" y="293"/>
                    </a:lnTo>
                    <a:lnTo>
                      <a:pt x="125" y="266"/>
                    </a:lnTo>
                    <a:lnTo>
                      <a:pt x="128" y="252"/>
                    </a:lnTo>
                    <a:lnTo>
                      <a:pt x="132" y="239"/>
                    </a:lnTo>
                    <a:lnTo>
                      <a:pt x="137" y="226"/>
                    </a:lnTo>
                    <a:lnTo>
                      <a:pt x="143" y="214"/>
                    </a:lnTo>
                    <a:lnTo>
                      <a:pt x="143" y="214"/>
                    </a:lnTo>
                    <a:lnTo>
                      <a:pt x="156" y="200"/>
                    </a:lnTo>
                    <a:lnTo>
                      <a:pt x="171" y="188"/>
                    </a:lnTo>
                    <a:lnTo>
                      <a:pt x="186" y="175"/>
                    </a:lnTo>
                    <a:lnTo>
                      <a:pt x="201" y="163"/>
                    </a:lnTo>
                    <a:lnTo>
                      <a:pt x="201" y="163"/>
                    </a:lnTo>
                    <a:lnTo>
                      <a:pt x="267" y="106"/>
                    </a:lnTo>
                    <a:lnTo>
                      <a:pt x="334" y="50"/>
                    </a:lnTo>
                    <a:lnTo>
                      <a:pt x="334" y="50"/>
                    </a:lnTo>
                    <a:lnTo>
                      <a:pt x="343" y="41"/>
                    </a:lnTo>
                    <a:lnTo>
                      <a:pt x="351" y="29"/>
                    </a:lnTo>
                    <a:lnTo>
                      <a:pt x="358" y="18"/>
                    </a:lnTo>
                    <a:lnTo>
                      <a:pt x="360" y="11"/>
                    </a:lnTo>
                    <a:lnTo>
                      <a:pt x="362" y="4"/>
                    </a:lnTo>
                    <a:lnTo>
                      <a:pt x="364" y="0"/>
                    </a:lnTo>
                    <a:lnTo>
                      <a:pt x="364" y="0"/>
                    </a:lnTo>
                    <a:lnTo>
                      <a:pt x="370" y="3"/>
                    </a:lnTo>
                    <a:lnTo>
                      <a:pt x="376" y="9"/>
                    </a:lnTo>
                    <a:lnTo>
                      <a:pt x="381" y="16"/>
                    </a:lnTo>
                    <a:lnTo>
                      <a:pt x="382" y="20"/>
                    </a:lnTo>
                    <a:lnTo>
                      <a:pt x="383" y="2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29">
                <a:extLst>
                  <a:ext uri="{FF2B5EF4-FFF2-40B4-BE49-F238E27FC236}">
                    <a16:creationId xmlns:a16="http://schemas.microsoft.com/office/drawing/2014/main" id="{5350DA1A-0812-FD48-A0A9-C6D324686E55}"/>
                  </a:ext>
                </a:extLst>
              </p:cNvPr>
              <p:cNvSpPr>
                <a:spLocks/>
              </p:cNvSpPr>
              <p:nvPr userDrawn="1"/>
            </p:nvSpPr>
            <p:spPr bwMode="auto">
              <a:xfrm>
                <a:off x="8193088" y="271463"/>
                <a:ext cx="204788" cy="406400"/>
              </a:xfrm>
              <a:custGeom>
                <a:avLst/>
                <a:gdLst>
                  <a:gd name="T0" fmla="*/ 257 w 258"/>
                  <a:gd name="T1" fmla="*/ 36 h 511"/>
                  <a:gd name="T2" fmla="*/ 228 w 258"/>
                  <a:gd name="T3" fmla="*/ 70 h 511"/>
                  <a:gd name="T4" fmla="*/ 57 w 258"/>
                  <a:gd name="T5" fmla="*/ 217 h 511"/>
                  <a:gd name="T6" fmla="*/ 46 w 258"/>
                  <a:gd name="T7" fmla="*/ 257 h 511"/>
                  <a:gd name="T8" fmla="*/ 47 w 258"/>
                  <a:gd name="T9" fmla="*/ 282 h 511"/>
                  <a:gd name="T10" fmla="*/ 35 w 258"/>
                  <a:gd name="T11" fmla="*/ 317 h 511"/>
                  <a:gd name="T12" fmla="*/ 39 w 258"/>
                  <a:gd name="T13" fmla="*/ 324 h 511"/>
                  <a:gd name="T14" fmla="*/ 53 w 258"/>
                  <a:gd name="T15" fmla="*/ 328 h 511"/>
                  <a:gd name="T16" fmla="*/ 53 w 258"/>
                  <a:gd name="T17" fmla="*/ 340 h 511"/>
                  <a:gd name="T18" fmla="*/ 58 w 258"/>
                  <a:gd name="T19" fmla="*/ 341 h 511"/>
                  <a:gd name="T20" fmla="*/ 58 w 258"/>
                  <a:gd name="T21" fmla="*/ 347 h 511"/>
                  <a:gd name="T22" fmla="*/ 63 w 258"/>
                  <a:gd name="T23" fmla="*/ 353 h 511"/>
                  <a:gd name="T24" fmla="*/ 63 w 258"/>
                  <a:gd name="T25" fmla="*/ 362 h 511"/>
                  <a:gd name="T26" fmla="*/ 69 w 258"/>
                  <a:gd name="T27" fmla="*/ 373 h 511"/>
                  <a:gd name="T28" fmla="*/ 90 w 258"/>
                  <a:gd name="T29" fmla="*/ 378 h 511"/>
                  <a:gd name="T30" fmla="*/ 123 w 258"/>
                  <a:gd name="T31" fmla="*/ 377 h 511"/>
                  <a:gd name="T32" fmla="*/ 134 w 258"/>
                  <a:gd name="T33" fmla="*/ 384 h 511"/>
                  <a:gd name="T34" fmla="*/ 138 w 258"/>
                  <a:gd name="T35" fmla="*/ 402 h 511"/>
                  <a:gd name="T36" fmla="*/ 128 w 258"/>
                  <a:gd name="T37" fmla="*/ 416 h 511"/>
                  <a:gd name="T38" fmla="*/ 91 w 258"/>
                  <a:gd name="T39" fmla="*/ 442 h 511"/>
                  <a:gd name="T40" fmla="*/ 83 w 258"/>
                  <a:gd name="T41" fmla="*/ 462 h 511"/>
                  <a:gd name="T42" fmla="*/ 91 w 258"/>
                  <a:gd name="T43" fmla="*/ 481 h 511"/>
                  <a:gd name="T44" fmla="*/ 107 w 258"/>
                  <a:gd name="T45" fmla="*/ 488 h 511"/>
                  <a:gd name="T46" fmla="*/ 125 w 258"/>
                  <a:gd name="T47" fmla="*/ 485 h 511"/>
                  <a:gd name="T48" fmla="*/ 128 w 258"/>
                  <a:gd name="T49" fmla="*/ 489 h 511"/>
                  <a:gd name="T50" fmla="*/ 90 w 258"/>
                  <a:gd name="T51" fmla="*/ 510 h 511"/>
                  <a:gd name="T52" fmla="*/ 64 w 258"/>
                  <a:gd name="T53" fmla="*/ 506 h 511"/>
                  <a:gd name="T54" fmla="*/ 52 w 258"/>
                  <a:gd name="T55" fmla="*/ 490 h 511"/>
                  <a:gd name="T56" fmla="*/ 49 w 258"/>
                  <a:gd name="T57" fmla="*/ 469 h 511"/>
                  <a:gd name="T58" fmla="*/ 64 w 258"/>
                  <a:gd name="T59" fmla="*/ 449 h 511"/>
                  <a:gd name="T60" fmla="*/ 97 w 258"/>
                  <a:gd name="T61" fmla="*/ 420 h 511"/>
                  <a:gd name="T62" fmla="*/ 99 w 258"/>
                  <a:gd name="T63" fmla="*/ 405 h 511"/>
                  <a:gd name="T64" fmla="*/ 92 w 258"/>
                  <a:gd name="T65" fmla="*/ 396 h 511"/>
                  <a:gd name="T66" fmla="*/ 73 w 258"/>
                  <a:gd name="T67" fmla="*/ 390 h 511"/>
                  <a:gd name="T68" fmla="*/ 38 w 258"/>
                  <a:gd name="T69" fmla="*/ 390 h 511"/>
                  <a:gd name="T70" fmla="*/ 30 w 258"/>
                  <a:gd name="T71" fmla="*/ 376 h 511"/>
                  <a:gd name="T72" fmla="*/ 28 w 258"/>
                  <a:gd name="T73" fmla="*/ 362 h 511"/>
                  <a:gd name="T74" fmla="*/ 21 w 258"/>
                  <a:gd name="T75" fmla="*/ 358 h 511"/>
                  <a:gd name="T76" fmla="*/ 25 w 258"/>
                  <a:gd name="T77" fmla="*/ 352 h 511"/>
                  <a:gd name="T78" fmla="*/ 19 w 258"/>
                  <a:gd name="T79" fmla="*/ 350 h 511"/>
                  <a:gd name="T80" fmla="*/ 17 w 258"/>
                  <a:gd name="T81" fmla="*/ 344 h 511"/>
                  <a:gd name="T82" fmla="*/ 20 w 258"/>
                  <a:gd name="T83" fmla="*/ 333 h 511"/>
                  <a:gd name="T84" fmla="*/ 8 w 258"/>
                  <a:gd name="T85" fmla="*/ 332 h 511"/>
                  <a:gd name="T86" fmla="*/ 0 w 258"/>
                  <a:gd name="T87" fmla="*/ 328 h 511"/>
                  <a:gd name="T88" fmla="*/ 5 w 258"/>
                  <a:gd name="T89" fmla="*/ 314 h 511"/>
                  <a:gd name="T90" fmla="*/ 17 w 258"/>
                  <a:gd name="T91" fmla="*/ 292 h 511"/>
                  <a:gd name="T92" fmla="*/ 13 w 258"/>
                  <a:gd name="T93" fmla="*/ 264 h 511"/>
                  <a:gd name="T94" fmla="*/ 22 w 258"/>
                  <a:gd name="T95" fmla="*/ 217 h 511"/>
                  <a:gd name="T96" fmla="*/ 41 w 258"/>
                  <a:gd name="T97" fmla="*/ 189 h 511"/>
                  <a:gd name="T98" fmla="*/ 219 w 258"/>
                  <a:gd name="T99" fmla="*/ 36 h 511"/>
                  <a:gd name="T100" fmla="*/ 235 w 258"/>
                  <a:gd name="T101" fmla="*/ 15 h 511"/>
                  <a:gd name="T102" fmla="*/ 238 w 258"/>
                  <a:gd name="T103" fmla="*/ 0 h 511"/>
                  <a:gd name="T104" fmla="*/ 247 w 258"/>
                  <a:gd name="T105" fmla="*/ 3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8" h="511">
                    <a:moveTo>
                      <a:pt x="258" y="21"/>
                    </a:moveTo>
                    <a:lnTo>
                      <a:pt x="258" y="21"/>
                    </a:lnTo>
                    <a:lnTo>
                      <a:pt x="258" y="29"/>
                    </a:lnTo>
                    <a:lnTo>
                      <a:pt x="257" y="36"/>
                    </a:lnTo>
                    <a:lnTo>
                      <a:pt x="253" y="43"/>
                    </a:lnTo>
                    <a:lnTo>
                      <a:pt x="250" y="49"/>
                    </a:lnTo>
                    <a:lnTo>
                      <a:pt x="240" y="59"/>
                    </a:lnTo>
                    <a:lnTo>
                      <a:pt x="228" y="70"/>
                    </a:lnTo>
                    <a:lnTo>
                      <a:pt x="168" y="121"/>
                    </a:lnTo>
                    <a:lnTo>
                      <a:pt x="63" y="211"/>
                    </a:lnTo>
                    <a:lnTo>
                      <a:pt x="63" y="211"/>
                    </a:lnTo>
                    <a:lnTo>
                      <a:pt x="57" y="217"/>
                    </a:lnTo>
                    <a:lnTo>
                      <a:pt x="54" y="224"/>
                    </a:lnTo>
                    <a:lnTo>
                      <a:pt x="51" y="232"/>
                    </a:lnTo>
                    <a:lnTo>
                      <a:pt x="48" y="240"/>
                    </a:lnTo>
                    <a:lnTo>
                      <a:pt x="46" y="257"/>
                    </a:lnTo>
                    <a:lnTo>
                      <a:pt x="43" y="273"/>
                    </a:lnTo>
                    <a:lnTo>
                      <a:pt x="43" y="273"/>
                    </a:lnTo>
                    <a:lnTo>
                      <a:pt x="45" y="277"/>
                    </a:lnTo>
                    <a:lnTo>
                      <a:pt x="47" y="282"/>
                    </a:lnTo>
                    <a:lnTo>
                      <a:pt x="49" y="285"/>
                    </a:lnTo>
                    <a:lnTo>
                      <a:pt x="49" y="288"/>
                    </a:lnTo>
                    <a:lnTo>
                      <a:pt x="49" y="291"/>
                    </a:lnTo>
                    <a:lnTo>
                      <a:pt x="35" y="317"/>
                    </a:lnTo>
                    <a:lnTo>
                      <a:pt x="35" y="317"/>
                    </a:lnTo>
                    <a:lnTo>
                      <a:pt x="36" y="321"/>
                    </a:lnTo>
                    <a:lnTo>
                      <a:pt x="37" y="323"/>
                    </a:lnTo>
                    <a:lnTo>
                      <a:pt x="39" y="324"/>
                    </a:lnTo>
                    <a:lnTo>
                      <a:pt x="43" y="324"/>
                    </a:lnTo>
                    <a:lnTo>
                      <a:pt x="48" y="325"/>
                    </a:lnTo>
                    <a:lnTo>
                      <a:pt x="51" y="326"/>
                    </a:lnTo>
                    <a:lnTo>
                      <a:pt x="53" y="328"/>
                    </a:lnTo>
                    <a:lnTo>
                      <a:pt x="53" y="328"/>
                    </a:lnTo>
                    <a:lnTo>
                      <a:pt x="52" y="334"/>
                    </a:lnTo>
                    <a:lnTo>
                      <a:pt x="52" y="338"/>
                    </a:lnTo>
                    <a:lnTo>
                      <a:pt x="53" y="340"/>
                    </a:lnTo>
                    <a:lnTo>
                      <a:pt x="53" y="340"/>
                    </a:lnTo>
                    <a:lnTo>
                      <a:pt x="54" y="341"/>
                    </a:lnTo>
                    <a:lnTo>
                      <a:pt x="55" y="341"/>
                    </a:lnTo>
                    <a:lnTo>
                      <a:pt x="58" y="341"/>
                    </a:lnTo>
                    <a:lnTo>
                      <a:pt x="61" y="342"/>
                    </a:lnTo>
                    <a:lnTo>
                      <a:pt x="60" y="344"/>
                    </a:lnTo>
                    <a:lnTo>
                      <a:pt x="60" y="344"/>
                    </a:lnTo>
                    <a:lnTo>
                      <a:pt x="58" y="347"/>
                    </a:lnTo>
                    <a:lnTo>
                      <a:pt x="58" y="349"/>
                    </a:lnTo>
                    <a:lnTo>
                      <a:pt x="58" y="349"/>
                    </a:lnTo>
                    <a:lnTo>
                      <a:pt x="62" y="351"/>
                    </a:lnTo>
                    <a:lnTo>
                      <a:pt x="63" y="353"/>
                    </a:lnTo>
                    <a:lnTo>
                      <a:pt x="64" y="355"/>
                    </a:lnTo>
                    <a:lnTo>
                      <a:pt x="64" y="355"/>
                    </a:lnTo>
                    <a:lnTo>
                      <a:pt x="63" y="359"/>
                    </a:lnTo>
                    <a:lnTo>
                      <a:pt x="63" y="362"/>
                    </a:lnTo>
                    <a:lnTo>
                      <a:pt x="64" y="366"/>
                    </a:lnTo>
                    <a:lnTo>
                      <a:pt x="65" y="369"/>
                    </a:lnTo>
                    <a:lnTo>
                      <a:pt x="65" y="369"/>
                    </a:lnTo>
                    <a:lnTo>
                      <a:pt x="69" y="373"/>
                    </a:lnTo>
                    <a:lnTo>
                      <a:pt x="73" y="375"/>
                    </a:lnTo>
                    <a:lnTo>
                      <a:pt x="77" y="377"/>
                    </a:lnTo>
                    <a:lnTo>
                      <a:pt x="81" y="377"/>
                    </a:lnTo>
                    <a:lnTo>
                      <a:pt x="90" y="378"/>
                    </a:lnTo>
                    <a:lnTo>
                      <a:pt x="99" y="377"/>
                    </a:lnTo>
                    <a:lnTo>
                      <a:pt x="109" y="376"/>
                    </a:lnTo>
                    <a:lnTo>
                      <a:pt x="118" y="376"/>
                    </a:lnTo>
                    <a:lnTo>
                      <a:pt x="123" y="377"/>
                    </a:lnTo>
                    <a:lnTo>
                      <a:pt x="126" y="378"/>
                    </a:lnTo>
                    <a:lnTo>
                      <a:pt x="131" y="381"/>
                    </a:lnTo>
                    <a:lnTo>
                      <a:pt x="134" y="384"/>
                    </a:lnTo>
                    <a:lnTo>
                      <a:pt x="134" y="384"/>
                    </a:lnTo>
                    <a:lnTo>
                      <a:pt x="137" y="387"/>
                    </a:lnTo>
                    <a:lnTo>
                      <a:pt x="139" y="392"/>
                    </a:lnTo>
                    <a:lnTo>
                      <a:pt x="139" y="396"/>
                    </a:lnTo>
                    <a:lnTo>
                      <a:pt x="138" y="402"/>
                    </a:lnTo>
                    <a:lnTo>
                      <a:pt x="138" y="402"/>
                    </a:lnTo>
                    <a:lnTo>
                      <a:pt x="135" y="407"/>
                    </a:lnTo>
                    <a:lnTo>
                      <a:pt x="132" y="412"/>
                    </a:lnTo>
                    <a:lnTo>
                      <a:pt x="128" y="416"/>
                    </a:lnTo>
                    <a:lnTo>
                      <a:pt x="123" y="420"/>
                    </a:lnTo>
                    <a:lnTo>
                      <a:pt x="112" y="427"/>
                    </a:lnTo>
                    <a:lnTo>
                      <a:pt x="101" y="434"/>
                    </a:lnTo>
                    <a:lnTo>
                      <a:pt x="91" y="442"/>
                    </a:lnTo>
                    <a:lnTo>
                      <a:pt x="88" y="446"/>
                    </a:lnTo>
                    <a:lnTo>
                      <a:pt x="86" y="451"/>
                    </a:lnTo>
                    <a:lnTo>
                      <a:pt x="83" y="456"/>
                    </a:lnTo>
                    <a:lnTo>
                      <a:pt x="83" y="462"/>
                    </a:lnTo>
                    <a:lnTo>
                      <a:pt x="84" y="469"/>
                    </a:lnTo>
                    <a:lnTo>
                      <a:pt x="88" y="477"/>
                    </a:lnTo>
                    <a:lnTo>
                      <a:pt x="88" y="477"/>
                    </a:lnTo>
                    <a:lnTo>
                      <a:pt x="91" y="481"/>
                    </a:lnTo>
                    <a:lnTo>
                      <a:pt x="96" y="485"/>
                    </a:lnTo>
                    <a:lnTo>
                      <a:pt x="101" y="487"/>
                    </a:lnTo>
                    <a:lnTo>
                      <a:pt x="107" y="488"/>
                    </a:lnTo>
                    <a:lnTo>
                      <a:pt x="107" y="488"/>
                    </a:lnTo>
                    <a:lnTo>
                      <a:pt x="113" y="489"/>
                    </a:lnTo>
                    <a:lnTo>
                      <a:pt x="116" y="488"/>
                    </a:lnTo>
                    <a:lnTo>
                      <a:pt x="125" y="485"/>
                    </a:lnTo>
                    <a:lnTo>
                      <a:pt x="125" y="485"/>
                    </a:lnTo>
                    <a:lnTo>
                      <a:pt x="126" y="486"/>
                    </a:lnTo>
                    <a:lnTo>
                      <a:pt x="128" y="488"/>
                    </a:lnTo>
                    <a:lnTo>
                      <a:pt x="128" y="489"/>
                    </a:lnTo>
                    <a:lnTo>
                      <a:pt x="128" y="489"/>
                    </a:lnTo>
                    <a:lnTo>
                      <a:pt x="114" y="498"/>
                    </a:lnTo>
                    <a:lnTo>
                      <a:pt x="106" y="503"/>
                    </a:lnTo>
                    <a:lnTo>
                      <a:pt x="98" y="507"/>
                    </a:lnTo>
                    <a:lnTo>
                      <a:pt x="90" y="510"/>
                    </a:lnTo>
                    <a:lnTo>
                      <a:pt x="82" y="511"/>
                    </a:lnTo>
                    <a:lnTo>
                      <a:pt x="73" y="510"/>
                    </a:lnTo>
                    <a:lnTo>
                      <a:pt x="64" y="506"/>
                    </a:lnTo>
                    <a:lnTo>
                      <a:pt x="64" y="506"/>
                    </a:lnTo>
                    <a:lnTo>
                      <a:pt x="61" y="503"/>
                    </a:lnTo>
                    <a:lnTo>
                      <a:pt x="57" y="500"/>
                    </a:lnTo>
                    <a:lnTo>
                      <a:pt x="54" y="495"/>
                    </a:lnTo>
                    <a:lnTo>
                      <a:pt x="52" y="490"/>
                    </a:lnTo>
                    <a:lnTo>
                      <a:pt x="51" y="486"/>
                    </a:lnTo>
                    <a:lnTo>
                      <a:pt x="49" y="480"/>
                    </a:lnTo>
                    <a:lnTo>
                      <a:pt x="49" y="475"/>
                    </a:lnTo>
                    <a:lnTo>
                      <a:pt x="49" y="469"/>
                    </a:lnTo>
                    <a:lnTo>
                      <a:pt x="49" y="469"/>
                    </a:lnTo>
                    <a:lnTo>
                      <a:pt x="53" y="461"/>
                    </a:lnTo>
                    <a:lnTo>
                      <a:pt x="58" y="454"/>
                    </a:lnTo>
                    <a:lnTo>
                      <a:pt x="64" y="449"/>
                    </a:lnTo>
                    <a:lnTo>
                      <a:pt x="71" y="443"/>
                    </a:lnTo>
                    <a:lnTo>
                      <a:pt x="86" y="433"/>
                    </a:lnTo>
                    <a:lnTo>
                      <a:pt x="92" y="427"/>
                    </a:lnTo>
                    <a:lnTo>
                      <a:pt x="97" y="420"/>
                    </a:lnTo>
                    <a:lnTo>
                      <a:pt x="97" y="420"/>
                    </a:lnTo>
                    <a:lnTo>
                      <a:pt x="99" y="416"/>
                    </a:lnTo>
                    <a:lnTo>
                      <a:pt x="99" y="410"/>
                    </a:lnTo>
                    <a:lnTo>
                      <a:pt x="99" y="405"/>
                    </a:lnTo>
                    <a:lnTo>
                      <a:pt x="97" y="401"/>
                    </a:lnTo>
                    <a:lnTo>
                      <a:pt x="97" y="401"/>
                    </a:lnTo>
                    <a:lnTo>
                      <a:pt x="95" y="399"/>
                    </a:lnTo>
                    <a:lnTo>
                      <a:pt x="92" y="396"/>
                    </a:lnTo>
                    <a:lnTo>
                      <a:pt x="87" y="393"/>
                    </a:lnTo>
                    <a:lnTo>
                      <a:pt x="80" y="391"/>
                    </a:lnTo>
                    <a:lnTo>
                      <a:pt x="73" y="390"/>
                    </a:lnTo>
                    <a:lnTo>
                      <a:pt x="73" y="390"/>
                    </a:lnTo>
                    <a:lnTo>
                      <a:pt x="62" y="391"/>
                    </a:lnTo>
                    <a:lnTo>
                      <a:pt x="49" y="392"/>
                    </a:lnTo>
                    <a:lnTo>
                      <a:pt x="43" y="391"/>
                    </a:lnTo>
                    <a:lnTo>
                      <a:pt x="38" y="390"/>
                    </a:lnTo>
                    <a:lnTo>
                      <a:pt x="34" y="386"/>
                    </a:lnTo>
                    <a:lnTo>
                      <a:pt x="30" y="382"/>
                    </a:lnTo>
                    <a:lnTo>
                      <a:pt x="30" y="382"/>
                    </a:lnTo>
                    <a:lnTo>
                      <a:pt x="30" y="376"/>
                    </a:lnTo>
                    <a:lnTo>
                      <a:pt x="31" y="369"/>
                    </a:lnTo>
                    <a:lnTo>
                      <a:pt x="30" y="367"/>
                    </a:lnTo>
                    <a:lnTo>
                      <a:pt x="30" y="365"/>
                    </a:lnTo>
                    <a:lnTo>
                      <a:pt x="28" y="362"/>
                    </a:lnTo>
                    <a:lnTo>
                      <a:pt x="25" y="361"/>
                    </a:lnTo>
                    <a:lnTo>
                      <a:pt x="25" y="361"/>
                    </a:lnTo>
                    <a:lnTo>
                      <a:pt x="22" y="359"/>
                    </a:lnTo>
                    <a:lnTo>
                      <a:pt x="21" y="358"/>
                    </a:lnTo>
                    <a:lnTo>
                      <a:pt x="22" y="356"/>
                    </a:lnTo>
                    <a:lnTo>
                      <a:pt x="22" y="356"/>
                    </a:lnTo>
                    <a:lnTo>
                      <a:pt x="23" y="353"/>
                    </a:lnTo>
                    <a:lnTo>
                      <a:pt x="25" y="352"/>
                    </a:lnTo>
                    <a:lnTo>
                      <a:pt x="23" y="351"/>
                    </a:lnTo>
                    <a:lnTo>
                      <a:pt x="23" y="351"/>
                    </a:lnTo>
                    <a:lnTo>
                      <a:pt x="20" y="351"/>
                    </a:lnTo>
                    <a:lnTo>
                      <a:pt x="19" y="350"/>
                    </a:lnTo>
                    <a:lnTo>
                      <a:pt x="18" y="349"/>
                    </a:lnTo>
                    <a:lnTo>
                      <a:pt x="18" y="349"/>
                    </a:lnTo>
                    <a:lnTo>
                      <a:pt x="15" y="347"/>
                    </a:lnTo>
                    <a:lnTo>
                      <a:pt x="17" y="344"/>
                    </a:lnTo>
                    <a:lnTo>
                      <a:pt x="19" y="340"/>
                    </a:lnTo>
                    <a:lnTo>
                      <a:pt x="20" y="338"/>
                    </a:lnTo>
                    <a:lnTo>
                      <a:pt x="20" y="335"/>
                    </a:lnTo>
                    <a:lnTo>
                      <a:pt x="20" y="333"/>
                    </a:lnTo>
                    <a:lnTo>
                      <a:pt x="17" y="332"/>
                    </a:lnTo>
                    <a:lnTo>
                      <a:pt x="17" y="332"/>
                    </a:lnTo>
                    <a:lnTo>
                      <a:pt x="12" y="332"/>
                    </a:lnTo>
                    <a:lnTo>
                      <a:pt x="8" y="332"/>
                    </a:lnTo>
                    <a:lnTo>
                      <a:pt x="3" y="332"/>
                    </a:lnTo>
                    <a:lnTo>
                      <a:pt x="2" y="331"/>
                    </a:lnTo>
                    <a:lnTo>
                      <a:pt x="0" y="328"/>
                    </a:lnTo>
                    <a:lnTo>
                      <a:pt x="0" y="328"/>
                    </a:lnTo>
                    <a:lnTo>
                      <a:pt x="0" y="324"/>
                    </a:lnTo>
                    <a:lnTo>
                      <a:pt x="1" y="321"/>
                    </a:lnTo>
                    <a:lnTo>
                      <a:pt x="5" y="314"/>
                    </a:lnTo>
                    <a:lnTo>
                      <a:pt x="5" y="314"/>
                    </a:lnTo>
                    <a:lnTo>
                      <a:pt x="9" y="308"/>
                    </a:lnTo>
                    <a:lnTo>
                      <a:pt x="13" y="302"/>
                    </a:lnTo>
                    <a:lnTo>
                      <a:pt x="17" y="296"/>
                    </a:lnTo>
                    <a:lnTo>
                      <a:pt x="17" y="292"/>
                    </a:lnTo>
                    <a:lnTo>
                      <a:pt x="17" y="289"/>
                    </a:lnTo>
                    <a:lnTo>
                      <a:pt x="11" y="280"/>
                    </a:lnTo>
                    <a:lnTo>
                      <a:pt x="11" y="280"/>
                    </a:lnTo>
                    <a:lnTo>
                      <a:pt x="13" y="264"/>
                    </a:lnTo>
                    <a:lnTo>
                      <a:pt x="15" y="248"/>
                    </a:lnTo>
                    <a:lnTo>
                      <a:pt x="18" y="232"/>
                    </a:lnTo>
                    <a:lnTo>
                      <a:pt x="22" y="217"/>
                    </a:lnTo>
                    <a:lnTo>
                      <a:pt x="22" y="217"/>
                    </a:lnTo>
                    <a:lnTo>
                      <a:pt x="26" y="210"/>
                    </a:lnTo>
                    <a:lnTo>
                      <a:pt x="29" y="202"/>
                    </a:lnTo>
                    <a:lnTo>
                      <a:pt x="35" y="195"/>
                    </a:lnTo>
                    <a:lnTo>
                      <a:pt x="41" y="189"/>
                    </a:lnTo>
                    <a:lnTo>
                      <a:pt x="54" y="178"/>
                    </a:lnTo>
                    <a:lnTo>
                      <a:pt x="68" y="166"/>
                    </a:lnTo>
                    <a:lnTo>
                      <a:pt x="156" y="92"/>
                    </a:lnTo>
                    <a:lnTo>
                      <a:pt x="219" y="36"/>
                    </a:lnTo>
                    <a:lnTo>
                      <a:pt x="219" y="36"/>
                    </a:lnTo>
                    <a:lnTo>
                      <a:pt x="226" y="28"/>
                    </a:lnTo>
                    <a:lnTo>
                      <a:pt x="233" y="20"/>
                    </a:lnTo>
                    <a:lnTo>
                      <a:pt x="235" y="15"/>
                    </a:lnTo>
                    <a:lnTo>
                      <a:pt x="237" y="10"/>
                    </a:lnTo>
                    <a:lnTo>
                      <a:pt x="238" y="4"/>
                    </a:lnTo>
                    <a:lnTo>
                      <a:pt x="238" y="0"/>
                    </a:lnTo>
                    <a:lnTo>
                      <a:pt x="238" y="0"/>
                    </a:lnTo>
                    <a:lnTo>
                      <a:pt x="241" y="0"/>
                    </a:lnTo>
                    <a:lnTo>
                      <a:pt x="243" y="1"/>
                    </a:lnTo>
                    <a:lnTo>
                      <a:pt x="247" y="3"/>
                    </a:lnTo>
                    <a:lnTo>
                      <a:pt x="247" y="3"/>
                    </a:lnTo>
                    <a:lnTo>
                      <a:pt x="254" y="12"/>
                    </a:lnTo>
                    <a:lnTo>
                      <a:pt x="257" y="16"/>
                    </a:lnTo>
                    <a:lnTo>
                      <a:pt x="258"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30">
                <a:extLst>
                  <a:ext uri="{FF2B5EF4-FFF2-40B4-BE49-F238E27FC236}">
                    <a16:creationId xmlns:a16="http://schemas.microsoft.com/office/drawing/2014/main" id="{55752550-2A65-F14D-B8AD-603F7C622BFE}"/>
                  </a:ext>
                </a:extLst>
              </p:cNvPr>
              <p:cNvSpPr>
                <a:spLocks/>
              </p:cNvSpPr>
              <p:nvPr userDrawn="1"/>
            </p:nvSpPr>
            <p:spPr bwMode="auto">
              <a:xfrm>
                <a:off x="8193088" y="271463"/>
                <a:ext cx="204788" cy="406400"/>
              </a:xfrm>
              <a:custGeom>
                <a:avLst/>
                <a:gdLst>
                  <a:gd name="T0" fmla="*/ 257 w 258"/>
                  <a:gd name="T1" fmla="*/ 36 h 511"/>
                  <a:gd name="T2" fmla="*/ 228 w 258"/>
                  <a:gd name="T3" fmla="*/ 70 h 511"/>
                  <a:gd name="T4" fmla="*/ 57 w 258"/>
                  <a:gd name="T5" fmla="*/ 217 h 511"/>
                  <a:gd name="T6" fmla="*/ 46 w 258"/>
                  <a:gd name="T7" fmla="*/ 257 h 511"/>
                  <a:gd name="T8" fmla="*/ 47 w 258"/>
                  <a:gd name="T9" fmla="*/ 282 h 511"/>
                  <a:gd name="T10" fmla="*/ 35 w 258"/>
                  <a:gd name="T11" fmla="*/ 317 h 511"/>
                  <a:gd name="T12" fmla="*/ 39 w 258"/>
                  <a:gd name="T13" fmla="*/ 324 h 511"/>
                  <a:gd name="T14" fmla="*/ 53 w 258"/>
                  <a:gd name="T15" fmla="*/ 328 h 511"/>
                  <a:gd name="T16" fmla="*/ 53 w 258"/>
                  <a:gd name="T17" fmla="*/ 340 h 511"/>
                  <a:gd name="T18" fmla="*/ 58 w 258"/>
                  <a:gd name="T19" fmla="*/ 341 h 511"/>
                  <a:gd name="T20" fmla="*/ 58 w 258"/>
                  <a:gd name="T21" fmla="*/ 347 h 511"/>
                  <a:gd name="T22" fmla="*/ 63 w 258"/>
                  <a:gd name="T23" fmla="*/ 353 h 511"/>
                  <a:gd name="T24" fmla="*/ 63 w 258"/>
                  <a:gd name="T25" fmla="*/ 362 h 511"/>
                  <a:gd name="T26" fmla="*/ 69 w 258"/>
                  <a:gd name="T27" fmla="*/ 373 h 511"/>
                  <a:gd name="T28" fmla="*/ 90 w 258"/>
                  <a:gd name="T29" fmla="*/ 378 h 511"/>
                  <a:gd name="T30" fmla="*/ 123 w 258"/>
                  <a:gd name="T31" fmla="*/ 377 h 511"/>
                  <a:gd name="T32" fmla="*/ 134 w 258"/>
                  <a:gd name="T33" fmla="*/ 384 h 511"/>
                  <a:gd name="T34" fmla="*/ 138 w 258"/>
                  <a:gd name="T35" fmla="*/ 402 h 511"/>
                  <a:gd name="T36" fmla="*/ 128 w 258"/>
                  <a:gd name="T37" fmla="*/ 416 h 511"/>
                  <a:gd name="T38" fmla="*/ 91 w 258"/>
                  <a:gd name="T39" fmla="*/ 442 h 511"/>
                  <a:gd name="T40" fmla="*/ 83 w 258"/>
                  <a:gd name="T41" fmla="*/ 462 h 511"/>
                  <a:gd name="T42" fmla="*/ 91 w 258"/>
                  <a:gd name="T43" fmla="*/ 481 h 511"/>
                  <a:gd name="T44" fmla="*/ 107 w 258"/>
                  <a:gd name="T45" fmla="*/ 488 h 511"/>
                  <a:gd name="T46" fmla="*/ 125 w 258"/>
                  <a:gd name="T47" fmla="*/ 485 h 511"/>
                  <a:gd name="T48" fmla="*/ 128 w 258"/>
                  <a:gd name="T49" fmla="*/ 489 h 511"/>
                  <a:gd name="T50" fmla="*/ 90 w 258"/>
                  <a:gd name="T51" fmla="*/ 510 h 511"/>
                  <a:gd name="T52" fmla="*/ 64 w 258"/>
                  <a:gd name="T53" fmla="*/ 506 h 511"/>
                  <a:gd name="T54" fmla="*/ 52 w 258"/>
                  <a:gd name="T55" fmla="*/ 490 h 511"/>
                  <a:gd name="T56" fmla="*/ 49 w 258"/>
                  <a:gd name="T57" fmla="*/ 469 h 511"/>
                  <a:gd name="T58" fmla="*/ 64 w 258"/>
                  <a:gd name="T59" fmla="*/ 449 h 511"/>
                  <a:gd name="T60" fmla="*/ 97 w 258"/>
                  <a:gd name="T61" fmla="*/ 420 h 511"/>
                  <a:gd name="T62" fmla="*/ 99 w 258"/>
                  <a:gd name="T63" fmla="*/ 405 h 511"/>
                  <a:gd name="T64" fmla="*/ 92 w 258"/>
                  <a:gd name="T65" fmla="*/ 396 h 511"/>
                  <a:gd name="T66" fmla="*/ 73 w 258"/>
                  <a:gd name="T67" fmla="*/ 390 h 511"/>
                  <a:gd name="T68" fmla="*/ 38 w 258"/>
                  <a:gd name="T69" fmla="*/ 390 h 511"/>
                  <a:gd name="T70" fmla="*/ 30 w 258"/>
                  <a:gd name="T71" fmla="*/ 376 h 511"/>
                  <a:gd name="T72" fmla="*/ 28 w 258"/>
                  <a:gd name="T73" fmla="*/ 362 h 511"/>
                  <a:gd name="T74" fmla="*/ 21 w 258"/>
                  <a:gd name="T75" fmla="*/ 358 h 511"/>
                  <a:gd name="T76" fmla="*/ 25 w 258"/>
                  <a:gd name="T77" fmla="*/ 352 h 511"/>
                  <a:gd name="T78" fmla="*/ 19 w 258"/>
                  <a:gd name="T79" fmla="*/ 350 h 511"/>
                  <a:gd name="T80" fmla="*/ 17 w 258"/>
                  <a:gd name="T81" fmla="*/ 344 h 511"/>
                  <a:gd name="T82" fmla="*/ 20 w 258"/>
                  <a:gd name="T83" fmla="*/ 333 h 511"/>
                  <a:gd name="T84" fmla="*/ 8 w 258"/>
                  <a:gd name="T85" fmla="*/ 332 h 511"/>
                  <a:gd name="T86" fmla="*/ 0 w 258"/>
                  <a:gd name="T87" fmla="*/ 328 h 511"/>
                  <a:gd name="T88" fmla="*/ 5 w 258"/>
                  <a:gd name="T89" fmla="*/ 314 h 511"/>
                  <a:gd name="T90" fmla="*/ 17 w 258"/>
                  <a:gd name="T91" fmla="*/ 292 h 511"/>
                  <a:gd name="T92" fmla="*/ 13 w 258"/>
                  <a:gd name="T93" fmla="*/ 264 h 511"/>
                  <a:gd name="T94" fmla="*/ 22 w 258"/>
                  <a:gd name="T95" fmla="*/ 217 h 511"/>
                  <a:gd name="T96" fmla="*/ 41 w 258"/>
                  <a:gd name="T97" fmla="*/ 189 h 511"/>
                  <a:gd name="T98" fmla="*/ 219 w 258"/>
                  <a:gd name="T99" fmla="*/ 36 h 511"/>
                  <a:gd name="T100" fmla="*/ 235 w 258"/>
                  <a:gd name="T101" fmla="*/ 15 h 511"/>
                  <a:gd name="T102" fmla="*/ 238 w 258"/>
                  <a:gd name="T103" fmla="*/ 0 h 511"/>
                  <a:gd name="T104" fmla="*/ 247 w 258"/>
                  <a:gd name="T105" fmla="*/ 3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8" h="511">
                    <a:moveTo>
                      <a:pt x="258" y="21"/>
                    </a:moveTo>
                    <a:lnTo>
                      <a:pt x="258" y="21"/>
                    </a:lnTo>
                    <a:lnTo>
                      <a:pt x="258" y="29"/>
                    </a:lnTo>
                    <a:lnTo>
                      <a:pt x="257" y="36"/>
                    </a:lnTo>
                    <a:lnTo>
                      <a:pt x="253" y="43"/>
                    </a:lnTo>
                    <a:lnTo>
                      <a:pt x="250" y="49"/>
                    </a:lnTo>
                    <a:lnTo>
                      <a:pt x="240" y="59"/>
                    </a:lnTo>
                    <a:lnTo>
                      <a:pt x="228" y="70"/>
                    </a:lnTo>
                    <a:lnTo>
                      <a:pt x="168" y="121"/>
                    </a:lnTo>
                    <a:lnTo>
                      <a:pt x="63" y="211"/>
                    </a:lnTo>
                    <a:lnTo>
                      <a:pt x="63" y="211"/>
                    </a:lnTo>
                    <a:lnTo>
                      <a:pt x="57" y="217"/>
                    </a:lnTo>
                    <a:lnTo>
                      <a:pt x="54" y="224"/>
                    </a:lnTo>
                    <a:lnTo>
                      <a:pt x="51" y="232"/>
                    </a:lnTo>
                    <a:lnTo>
                      <a:pt x="48" y="240"/>
                    </a:lnTo>
                    <a:lnTo>
                      <a:pt x="46" y="257"/>
                    </a:lnTo>
                    <a:lnTo>
                      <a:pt x="43" y="273"/>
                    </a:lnTo>
                    <a:lnTo>
                      <a:pt x="43" y="273"/>
                    </a:lnTo>
                    <a:lnTo>
                      <a:pt x="45" y="277"/>
                    </a:lnTo>
                    <a:lnTo>
                      <a:pt x="47" y="282"/>
                    </a:lnTo>
                    <a:lnTo>
                      <a:pt x="49" y="285"/>
                    </a:lnTo>
                    <a:lnTo>
                      <a:pt x="49" y="288"/>
                    </a:lnTo>
                    <a:lnTo>
                      <a:pt x="49" y="291"/>
                    </a:lnTo>
                    <a:lnTo>
                      <a:pt x="35" y="317"/>
                    </a:lnTo>
                    <a:lnTo>
                      <a:pt x="35" y="317"/>
                    </a:lnTo>
                    <a:lnTo>
                      <a:pt x="36" y="321"/>
                    </a:lnTo>
                    <a:lnTo>
                      <a:pt x="37" y="323"/>
                    </a:lnTo>
                    <a:lnTo>
                      <a:pt x="39" y="324"/>
                    </a:lnTo>
                    <a:lnTo>
                      <a:pt x="43" y="324"/>
                    </a:lnTo>
                    <a:lnTo>
                      <a:pt x="48" y="325"/>
                    </a:lnTo>
                    <a:lnTo>
                      <a:pt x="51" y="326"/>
                    </a:lnTo>
                    <a:lnTo>
                      <a:pt x="53" y="328"/>
                    </a:lnTo>
                    <a:lnTo>
                      <a:pt x="53" y="328"/>
                    </a:lnTo>
                    <a:lnTo>
                      <a:pt x="52" y="334"/>
                    </a:lnTo>
                    <a:lnTo>
                      <a:pt x="52" y="338"/>
                    </a:lnTo>
                    <a:lnTo>
                      <a:pt x="53" y="340"/>
                    </a:lnTo>
                    <a:lnTo>
                      <a:pt x="53" y="340"/>
                    </a:lnTo>
                    <a:lnTo>
                      <a:pt x="54" y="341"/>
                    </a:lnTo>
                    <a:lnTo>
                      <a:pt x="55" y="341"/>
                    </a:lnTo>
                    <a:lnTo>
                      <a:pt x="58" y="341"/>
                    </a:lnTo>
                    <a:lnTo>
                      <a:pt x="61" y="342"/>
                    </a:lnTo>
                    <a:lnTo>
                      <a:pt x="60" y="344"/>
                    </a:lnTo>
                    <a:lnTo>
                      <a:pt x="60" y="344"/>
                    </a:lnTo>
                    <a:lnTo>
                      <a:pt x="58" y="347"/>
                    </a:lnTo>
                    <a:lnTo>
                      <a:pt x="58" y="349"/>
                    </a:lnTo>
                    <a:lnTo>
                      <a:pt x="58" y="349"/>
                    </a:lnTo>
                    <a:lnTo>
                      <a:pt x="62" y="351"/>
                    </a:lnTo>
                    <a:lnTo>
                      <a:pt x="63" y="353"/>
                    </a:lnTo>
                    <a:lnTo>
                      <a:pt x="64" y="355"/>
                    </a:lnTo>
                    <a:lnTo>
                      <a:pt x="64" y="355"/>
                    </a:lnTo>
                    <a:lnTo>
                      <a:pt x="63" y="359"/>
                    </a:lnTo>
                    <a:lnTo>
                      <a:pt x="63" y="362"/>
                    </a:lnTo>
                    <a:lnTo>
                      <a:pt x="64" y="366"/>
                    </a:lnTo>
                    <a:lnTo>
                      <a:pt x="65" y="369"/>
                    </a:lnTo>
                    <a:lnTo>
                      <a:pt x="65" y="369"/>
                    </a:lnTo>
                    <a:lnTo>
                      <a:pt x="69" y="373"/>
                    </a:lnTo>
                    <a:lnTo>
                      <a:pt x="73" y="375"/>
                    </a:lnTo>
                    <a:lnTo>
                      <a:pt x="77" y="377"/>
                    </a:lnTo>
                    <a:lnTo>
                      <a:pt x="81" y="377"/>
                    </a:lnTo>
                    <a:lnTo>
                      <a:pt x="90" y="378"/>
                    </a:lnTo>
                    <a:lnTo>
                      <a:pt x="99" y="377"/>
                    </a:lnTo>
                    <a:lnTo>
                      <a:pt x="109" y="376"/>
                    </a:lnTo>
                    <a:lnTo>
                      <a:pt x="118" y="376"/>
                    </a:lnTo>
                    <a:lnTo>
                      <a:pt x="123" y="377"/>
                    </a:lnTo>
                    <a:lnTo>
                      <a:pt x="126" y="378"/>
                    </a:lnTo>
                    <a:lnTo>
                      <a:pt x="131" y="381"/>
                    </a:lnTo>
                    <a:lnTo>
                      <a:pt x="134" y="384"/>
                    </a:lnTo>
                    <a:lnTo>
                      <a:pt x="134" y="384"/>
                    </a:lnTo>
                    <a:lnTo>
                      <a:pt x="137" y="387"/>
                    </a:lnTo>
                    <a:lnTo>
                      <a:pt x="139" y="392"/>
                    </a:lnTo>
                    <a:lnTo>
                      <a:pt x="139" y="396"/>
                    </a:lnTo>
                    <a:lnTo>
                      <a:pt x="138" y="402"/>
                    </a:lnTo>
                    <a:lnTo>
                      <a:pt x="138" y="402"/>
                    </a:lnTo>
                    <a:lnTo>
                      <a:pt x="135" y="407"/>
                    </a:lnTo>
                    <a:lnTo>
                      <a:pt x="132" y="412"/>
                    </a:lnTo>
                    <a:lnTo>
                      <a:pt x="128" y="416"/>
                    </a:lnTo>
                    <a:lnTo>
                      <a:pt x="123" y="420"/>
                    </a:lnTo>
                    <a:lnTo>
                      <a:pt x="112" y="427"/>
                    </a:lnTo>
                    <a:lnTo>
                      <a:pt x="101" y="434"/>
                    </a:lnTo>
                    <a:lnTo>
                      <a:pt x="91" y="442"/>
                    </a:lnTo>
                    <a:lnTo>
                      <a:pt x="88" y="446"/>
                    </a:lnTo>
                    <a:lnTo>
                      <a:pt x="86" y="451"/>
                    </a:lnTo>
                    <a:lnTo>
                      <a:pt x="83" y="456"/>
                    </a:lnTo>
                    <a:lnTo>
                      <a:pt x="83" y="462"/>
                    </a:lnTo>
                    <a:lnTo>
                      <a:pt x="84" y="469"/>
                    </a:lnTo>
                    <a:lnTo>
                      <a:pt x="88" y="477"/>
                    </a:lnTo>
                    <a:lnTo>
                      <a:pt x="88" y="477"/>
                    </a:lnTo>
                    <a:lnTo>
                      <a:pt x="91" y="481"/>
                    </a:lnTo>
                    <a:lnTo>
                      <a:pt x="96" y="485"/>
                    </a:lnTo>
                    <a:lnTo>
                      <a:pt x="101" y="487"/>
                    </a:lnTo>
                    <a:lnTo>
                      <a:pt x="107" y="488"/>
                    </a:lnTo>
                    <a:lnTo>
                      <a:pt x="107" y="488"/>
                    </a:lnTo>
                    <a:lnTo>
                      <a:pt x="113" y="489"/>
                    </a:lnTo>
                    <a:lnTo>
                      <a:pt x="116" y="488"/>
                    </a:lnTo>
                    <a:lnTo>
                      <a:pt x="125" y="485"/>
                    </a:lnTo>
                    <a:lnTo>
                      <a:pt x="125" y="485"/>
                    </a:lnTo>
                    <a:lnTo>
                      <a:pt x="126" y="486"/>
                    </a:lnTo>
                    <a:lnTo>
                      <a:pt x="128" y="488"/>
                    </a:lnTo>
                    <a:lnTo>
                      <a:pt x="128" y="489"/>
                    </a:lnTo>
                    <a:lnTo>
                      <a:pt x="128" y="489"/>
                    </a:lnTo>
                    <a:lnTo>
                      <a:pt x="114" y="498"/>
                    </a:lnTo>
                    <a:lnTo>
                      <a:pt x="106" y="503"/>
                    </a:lnTo>
                    <a:lnTo>
                      <a:pt x="98" y="507"/>
                    </a:lnTo>
                    <a:lnTo>
                      <a:pt x="90" y="510"/>
                    </a:lnTo>
                    <a:lnTo>
                      <a:pt x="82" y="511"/>
                    </a:lnTo>
                    <a:lnTo>
                      <a:pt x="73" y="510"/>
                    </a:lnTo>
                    <a:lnTo>
                      <a:pt x="64" y="506"/>
                    </a:lnTo>
                    <a:lnTo>
                      <a:pt x="64" y="506"/>
                    </a:lnTo>
                    <a:lnTo>
                      <a:pt x="61" y="503"/>
                    </a:lnTo>
                    <a:lnTo>
                      <a:pt x="57" y="500"/>
                    </a:lnTo>
                    <a:lnTo>
                      <a:pt x="54" y="495"/>
                    </a:lnTo>
                    <a:lnTo>
                      <a:pt x="52" y="490"/>
                    </a:lnTo>
                    <a:lnTo>
                      <a:pt x="51" y="486"/>
                    </a:lnTo>
                    <a:lnTo>
                      <a:pt x="49" y="480"/>
                    </a:lnTo>
                    <a:lnTo>
                      <a:pt x="49" y="475"/>
                    </a:lnTo>
                    <a:lnTo>
                      <a:pt x="49" y="469"/>
                    </a:lnTo>
                    <a:lnTo>
                      <a:pt x="49" y="469"/>
                    </a:lnTo>
                    <a:lnTo>
                      <a:pt x="53" y="461"/>
                    </a:lnTo>
                    <a:lnTo>
                      <a:pt x="58" y="454"/>
                    </a:lnTo>
                    <a:lnTo>
                      <a:pt x="64" y="449"/>
                    </a:lnTo>
                    <a:lnTo>
                      <a:pt x="71" y="443"/>
                    </a:lnTo>
                    <a:lnTo>
                      <a:pt x="86" y="433"/>
                    </a:lnTo>
                    <a:lnTo>
                      <a:pt x="92" y="427"/>
                    </a:lnTo>
                    <a:lnTo>
                      <a:pt x="97" y="420"/>
                    </a:lnTo>
                    <a:lnTo>
                      <a:pt x="97" y="420"/>
                    </a:lnTo>
                    <a:lnTo>
                      <a:pt x="99" y="416"/>
                    </a:lnTo>
                    <a:lnTo>
                      <a:pt x="99" y="410"/>
                    </a:lnTo>
                    <a:lnTo>
                      <a:pt x="99" y="405"/>
                    </a:lnTo>
                    <a:lnTo>
                      <a:pt x="97" y="401"/>
                    </a:lnTo>
                    <a:lnTo>
                      <a:pt x="97" y="401"/>
                    </a:lnTo>
                    <a:lnTo>
                      <a:pt x="95" y="399"/>
                    </a:lnTo>
                    <a:lnTo>
                      <a:pt x="92" y="396"/>
                    </a:lnTo>
                    <a:lnTo>
                      <a:pt x="87" y="393"/>
                    </a:lnTo>
                    <a:lnTo>
                      <a:pt x="80" y="391"/>
                    </a:lnTo>
                    <a:lnTo>
                      <a:pt x="73" y="390"/>
                    </a:lnTo>
                    <a:lnTo>
                      <a:pt x="73" y="390"/>
                    </a:lnTo>
                    <a:lnTo>
                      <a:pt x="62" y="391"/>
                    </a:lnTo>
                    <a:lnTo>
                      <a:pt x="49" y="392"/>
                    </a:lnTo>
                    <a:lnTo>
                      <a:pt x="43" y="391"/>
                    </a:lnTo>
                    <a:lnTo>
                      <a:pt x="38" y="390"/>
                    </a:lnTo>
                    <a:lnTo>
                      <a:pt x="34" y="386"/>
                    </a:lnTo>
                    <a:lnTo>
                      <a:pt x="30" y="382"/>
                    </a:lnTo>
                    <a:lnTo>
                      <a:pt x="30" y="382"/>
                    </a:lnTo>
                    <a:lnTo>
                      <a:pt x="30" y="376"/>
                    </a:lnTo>
                    <a:lnTo>
                      <a:pt x="31" y="369"/>
                    </a:lnTo>
                    <a:lnTo>
                      <a:pt x="30" y="367"/>
                    </a:lnTo>
                    <a:lnTo>
                      <a:pt x="30" y="365"/>
                    </a:lnTo>
                    <a:lnTo>
                      <a:pt x="28" y="362"/>
                    </a:lnTo>
                    <a:lnTo>
                      <a:pt x="25" y="361"/>
                    </a:lnTo>
                    <a:lnTo>
                      <a:pt x="25" y="361"/>
                    </a:lnTo>
                    <a:lnTo>
                      <a:pt x="22" y="359"/>
                    </a:lnTo>
                    <a:lnTo>
                      <a:pt x="21" y="358"/>
                    </a:lnTo>
                    <a:lnTo>
                      <a:pt x="22" y="356"/>
                    </a:lnTo>
                    <a:lnTo>
                      <a:pt x="22" y="356"/>
                    </a:lnTo>
                    <a:lnTo>
                      <a:pt x="23" y="353"/>
                    </a:lnTo>
                    <a:lnTo>
                      <a:pt x="25" y="352"/>
                    </a:lnTo>
                    <a:lnTo>
                      <a:pt x="23" y="351"/>
                    </a:lnTo>
                    <a:lnTo>
                      <a:pt x="23" y="351"/>
                    </a:lnTo>
                    <a:lnTo>
                      <a:pt x="20" y="351"/>
                    </a:lnTo>
                    <a:lnTo>
                      <a:pt x="19" y="350"/>
                    </a:lnTo>
                    <a:lnTo>
                      <a:pt x="18" y="349"/>
                    </a:lnTo>
                    <a:lnTo>
                      <a:pt x="18" y="349"/>
                    </a:lnTo>
                    <a:lnTo>
                      <a:pt x="15" y="347"/>
                    </a:lnTo>
                    <a:lnTo>
                      <a:pt x="17" y="344"/>
                    </a:lnTo>
                    <a:lnTo>
                      <a:pt x="19" y="340"/>
                    </a:lnTo>
                    <a:lnTo>
                      <a:pt x="20" y="338"/>
                    </a:lnTo>
                    <a:lnTo>
                      <a:pt x="20" y="335"/>
                    </a:lnTo>
                    <a:lnTo>
                      <a:pt x="20" y="333"/>
                    </a:lnTo>
                    <a:lnTo>
                      <a:pt x="17" y="332"/>
                    </a:lnTo>
                    <a:lnTo>
                      <a:pt x="17" y="332"/>
                    </a:lnTo>
                    <a:lnTo>
                      <a:pt x="12" y="332"/>
                    </a:lnTo>
                    <a:lnTo>
                      <a:pt x="8" y="332"/>
                    </a:lnTo>
                    <a:lnTo>
                      <a:pt x="3" y="332"/>
                    </a:lnTo>
                    <a:lnTo>
                      <a:pt x="2" y="331"/>
                    </a:lnTo>
                    <a:lnTo>
                      <a:pt x="0" y="328"/>
                    </a:lnTo>
                    <a:lnTo>
                      <a:pt x="0" y="328"/>
                    </a:lnTo>
                    <a:lnTo>
                      <a:pt x="0" y="324"/>
                    </a:lnTo>
                    <a:lnTo>
                      <a:pt x="1" y="321"/>
                    </a:lnTo>
                    <a:lnTo>
                      <a:pt x="5" y="314"/>
                    </a:lnTo>
                    <a:lnTo>
                      <a:pt x="5" y="314"/>
                    </a:lnTo>
                    <a:lnTo>
                      <a:pt x="9" y="308"/>
                    </a:lnTo>
                    <a:lnTo>
                      <a:pt x="13" y="302"/>
                    </a:lnTo>
                    <a:lnTo>
                      <a:pt x="17" y="296"/>
                    </a:lnTo>
                    <a:lnTo>
                      <a:pt x="17" y="292"/>
                    </a:lnTo>
                    <a:lnTo>
                      <a:pt x="17" y="289"/>
                    </a:lnTo>
                    <a:lnTo>
                      <a:pt x="11" y="280"/>
                    </a:lnTo>
                    <a:lnTo>
                      <a:pt x="11" y="280"/>
                    </a:lnTo>
                    <a:lnTo>
                      <a:pt x="13" y="264"/>
                    </a:lnTo>
                    <a:lnTo>
                      <a:pt x="15" y="248"/>
                    </a:lnTo>
                    <a:lnTo>
                      <a:pt x="18" y="232"/>
                    </a:lnTo>
                    <a:lnTo>
                      <a:pt x="22" y="217"/>
                    </a:lnTo>
                    <a:lnTo>
                      <a:pt x="22" y="217"/>
                    </a:lnTo>
                    <a:lnTo>
                      <a:pt x="26" y="210"/>
                    </a:lnTo>
                    <a:lnTo>
                      <a:pt x="29" y="202"/>
                    </a:lnTo>
                    <a:lnTo>
                      <a:pt x="35" y="195"/>
                    </a:lnTo>
                    <a:lnTo>
                      <a:pt x="41" y="189"/>
                    </a:lnTo>
                    <a:lnTo>
                      <a:pt x="54" y="178"/>
                    </a:lnTo>
                    <a:lnTo>
                      <a:pt x="68" y="166"/>
                    </a:lnTo>
                    <a:lnTo>
                      <a:pt x="156" y="92"/>
                    </a:lnTo>
                    <a:lnTo>
                      <a:pt x="219" y="36"/>
                    </a:lnTo>
                    <a:lnTo>
                      <a:pt x="219" y="36"/>
                    </a:lnTo>
                    <a:lnTo>
                      <a:pt x="226" y="28"/>
                    </a:lnTo>
                    <a:lnTo>
                      <a:pt x="233" y="20"/>
                    </a:lnTo>
                    <a:lnTo>
                      <a:pt x="235" y="15"/>
                    </a:lnTo>
                    <a:lnTo>
                      <a:pt x="237" y="10"/>
                    </a:lnTo>
                    <a:lnTo>
                      <a:pt x="238" y="4"/>
                    </a:lnTo>
                    <a:lnTo>
                      <a:pt x="238" y="0"/>
                    </a:lnTo>
                    <a:lnTo>
                      <a:pt x="238" y="0"/>
                    </a:lnTo>
                    <a:lnTo>
                      <a:pt x="241" y="0"/>
                    </a:lnTo>
                    <a:lnTo>
                      <a:pt x="243" y="1"/>
                    </a:lnTo>
                    <a:lnTo>
                      <a:pt x="247" y="3"/>
                    </a:lnTo>
                    <a:lnTo>
                      <a:pt x="247" y="3"/>
                    </a:lnTo>
                    <a:lnTo>
                      <a:pt x="254" y="12"/>
                    </a:lnTo>
                    <a:lnTo>
                      <a:pt x="257" y="16"/>
                    </a:lnTo>
                    <a:lnTo>
                      <a:pt x="258" y="2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31">
                <a:extLst>
                  <a:ext uri="{FF2B5EF4-FFF2-40B4-BE49-F238E27FC236}">
                    <a16:creationId xmlns:a16="http://schemas.microsoft.com/office/drawing/2014/main" id="{DA2C110A-8C4B-1844-A21A-E878390EC526}"/>
                  </a:ext>
                </a:extLst>
              </p:cNvPr>
              <p:cNvSpPr>
                <a:spLocks/>
              </p:cNvSpPr>
              <p:nvPr userDrawn="1"/>
            </p:nvSpPr>
            <p:spPr bwMode="auto">
              <a:xfrm>
                <a:off x="8247063" y="350838"/>
                <a:ext cx="176213" cy="220662"/>
              </a:xfrm>
              <a:custGeom>
                <a:avLst/>
                <a:gdLst>
                  <a:gd name="T0" fmla="*/ 163 w 222"/>
                  <a:gd name="T1" fmla="*/ 41 h 277"/>
                  <a:gd name="T2" fmla="*/ 119 w 222"/>
                  <a:gd name="T3" fmla="*/ 82 h 277"/>
                  <a:gd name="T4" fmla="*/ 47 w 222"/>
                  <a:gd name="T5" fmla="*/ 143 h 277"/>
                  <a:gd name="T6" fmla="*/ 40 w 222"/>
                  <a:gd name="T7" fmla="*/ 160 h 277"/>
                  <a:gd name="T8" fmla="*/ 40 w 222"/>
                  <a:gd name="T9" fmla="*/ 180 h 277"/>
                  <a:gd name="T10" fmla="*/ 41 w 222"/>
                  <a:gd name="T11" fmla="*/ 191 h 277"/>
                  <a:gd name="T12" fmla="*/ 34 w 222"/>
                  <a:gd name="T13" fmla="*/ 205 h 277"/>
                  <a:gd name="T14" fmla="*/ 35 w 222"/>
                  <a:gd name="T15" fmla="*/ 209 h 277"/>
                  <a:gd name="T16" fmla="*/ 41 w 222"/>
                  <a:gd name="T17" fmla="*/ 210 h 277"/>
                  <a:gd name="T18" fmla="*/ 46 w 222"/>
                  <a:gd name="T19" fmla="*/ 214 h 277"/>
                  <a:gd name="T20" fmla="*/ 49 w 222"/>
                  <a:gd name="T21" fmla="*/ 223 h 277"/>
                  <a:gd name="T22" fmla="*/ 51 w 222"/>
                  <a:gd name="T23" fmla="*/ 223 h 277"/>
                  <a:gd name="T24" fmla="*/ 54 w 222"/>
                  <a:gd name="T25" fmla="*/ 224 h 277"/>
                  <a:gd name="T26" fmla="*/ 51 w 222"/>
                  <a:gd name="T27" fmla="*/ 229 h 277"/>
                  <a:gd name="T28" fmla="*/ 59 w 222"/>
                  <a:gd name="T29" fmla="*/ 233 h 277"/>
                  <a:gd name="T30" fmla="*/ 62 w 222"/>
                  <a:gd name="T31" fmla="*/ 242 h 277"/>
                  <a:gd name="T32" fmla="*/ 67 w 222"/>
                  <a:gd name="T33" fmla="*/ 248 h 277"/>
                  <a:gd name="T34" fmla="*/ 85 w 222"/>
                  <a:gd name="T35" fmla="*/ 245 h 277"/>
                  <a:gd name="T36" fmla="*/ 114 w 222"/>
                  <a:gd name="T37" fmla="*/ 235 h 277"/>
                  <a:gd name="T38" fmla="*/ 133 w 222"/>
                  <a:gd name="T39" fmla="*/ 232 h 277"/>
                  <a:gd name="T40" fmla="*/ 169 w 222"/>
                  <a:gd name="T41" fmla="*/ 239 h 277"/>
                  <a:gd name="T42" fmla="*/ 195 w 222"/>
                  <a:gd name="T43" fmla="*/ 244 h 277"/>
                  <a:gd name="T44" fmla="*/ 222 w 222"/>
                  <a:gd name="T45" fmla="*/ 244 h 277"/>
                  <a:gd name="T46" fmla="*/ 204 w 222"/>
                  <a:gd name="T47" fmla="*/ 263 h 277"/>
                  <a:gd name="T48" fmla="*/ 181 w 222"/>
                  <a:gd name="T49" fmla="*/ 275 h 277"/>
                  <a:gd name="T50" fmla="*/ 164 w 222"/>
                  <a:gd name="T51" fmla="*/ 277 h 277"/>
                  <a:gd name="T52" fmla="*/ 129 w 222"/>
                  <a:gd name="T53" fmla="*/ 265 h 277"/>
                  <a:gd name="T54" fmla="*/ 103 w 222"/>
                  <a:gd name="T55" fmla="*/ 256 h 277"/>
                  <a:gd name="T56" fmla="*/ 78 w 222"/>
                  <a:gd name="T57" fmla="*/ 260 h 277"/>
                  <a:gd name="T58" fmla="*/ 49 w 222"/>
                  <a:gd name="T59" fmla="*/ 267 h 277"/>
                  <a:gd name="T60" fmla="*/ 34 w 222"/>
                  <a:gd name="T61" fmla="*/ 263 h 277"/>
                  <a:gd name="T62" fmla="*/ 28 w 222"/>
                  <a:gd name="T63" fmla="*/ 250 h 277"/>
                  <a:gd name="T64" fmla="*/ 28 w 222"/>
                  <a:gd name="T65" fmla="*/ 243 h 277"/>
                  <a:gd name="T66" fmla="*/ 22 w 222"/>
                  <a:gd name="T67" fmla="*/ 239 h 277"/>
                  <a:gd name="T68" fmla="*/ 24 w 222"/>
                  <a:gd name="T69" fmla="*/ 233 h 277"/>
                  <a:gd name="T70" fmla="*/ 18 w 222"/>
                  <a:gd name="T71" fmla="*/ 232 h 277"/>
                  <a:gd name="T72" fmla="*/ 16 w 222"/>
                  <a:gd name="T73" fmla="*/ 227 h 277"/>
                  <a:gd name="T74" fmla="*/ 16 w 222"/>
                  <a:gd name="T75" fmla="*/ 219 h 277"/>
                  <a:gd name="T76" fmla="*/ 8 w 222"/>
                  <a:gd name="T77" fmla="*/ 218 h 277"/>
                  <a:gd name="T78" fmla="*/ 2 w 222"/>
                  <a:gd name="T79" fmla="*/ 217 h 277"/>
                  <a:gd name="T80" fmla="*/ 2 w 222"/>
                  <a:gd name="T81" fmla="*/ 209 h 277"/>
                  <a:gd name="T82" fmla="*/ 8 w 222"/>
                  <a:gd name="T83" fmla="*/ 199 h 277"/>
                  <a:gd name="T84" fmla="*/ 11 w 222"/>
                  <a:gd name="T85" fmla="*/ 188 h 277"/>
                  <a:gd name="T86" fmla="*/ 7 w 222"/>
                  <a:gd name="T87" fmla="*/ 177 h 277"/>
                  <a:gd name="T88" fmla="*/ 9 w 222"/>
                  <a:gd name="T89" fmla="*/ 154 h 277"/>
                  <a:gd name="T90" fmla="*/ 18 w 222"/>
                  <a:gd name="T91" fmla="*/ 130 h 277"/>
                  <a:gd name="T92" fmla="*/ 111 w 222"/>
                  <a:gd name="T93" fmla="*/ 49 h 277"/>
                  <a:gd name="T94" fmla="*/ 140 w 222"/>
                  <a:gd name="T95" fmla="*/ 27 h 277"/>
                  <a:gd name="T96" fmla="*/ 159 w 222"/>
                  <a:gd name="T97" fmla="*/ 7 h 277"/>
                  <a:gd name="T98" fmla="*/ 168 w 222"/>
                  <a:gd name="T99" fmla="*/ 7 h 277"/>
                  <a:gd name="T100" fmla="*/ 170 w 222"/>
                  <a:gd name="T101" fmla="*/ 3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2" h="277">
                    <a:moveTo>
                      <a:pt x="168" y="35"/>
                    </a:moveTo>
                    <a:lnTo>
                      <a:pt x="168" y="35"/>
                    </a:lnTo>
                    <a:lnTo>
                      <a:pt x="163" y="41"/>
                    </a:lnTo>
                    <a:lnTo>
                      <a:pt x="158" y="47"/>
                    </a:lnTo>
                    <a:lnTo>
                      <a:pt x="146" y="60"/>
                    </a:lnTo>
                    <a:lnTo>
                      <a:pt x="119" y="82"/>
                    </a:lnTo>
                    <a:lnTo>
                      <a:pt x="51" y="139"/>
                    </a:lnTo>
                    <a:lnTo>
                      <a:pt x="51" y="139"/>
                    </a:lnTo>
                    <a:lnTo>
                      <a:pt x="47" y="143"/>
                    </a:lnTo>
                    <a:lnTo>
                      <a:pt x="43" y="149"/>
                    </a:lnTo>
                    <a:lnTo>
                      <a:pt x="41" y="155"/>
                    </a:lnTo>
                    <a:lnTo>
                      <a:pt x="40" y="160"/>
                    </a:lnTo>
                    <a:lnTo>
                      <a:pt x="39" y="167"/>
                    </a:lnTo>
                    <a:lnTo>
                      <a:pt x="39" y="173"/>
                    </a:lnTo>
                    <a:lnTo>
                      <a:pt x="40" y="180"/>
                    </a:lnTo>
                    <a:lnTo>
                      <a:pt x="41" y="185"/>
                    </a:lnTo>
                    <a:lnTo>
                      <a:pt x="41" y="185"/>
                    </a:lnTo>
                    <a:lnTo>
                      <a:pt x="41" y="191"/>
                    </a:lnTo>
                    <a:lnTo>
                      <a:pt x="39" y="195"/>
                    </a:lnTo>
                    <a:lnTo>
                      <a:pt x="37" y="200"/>
                    </a:lnTo>
                    <a:lnTo>
                      <a:pt x="34" y="205"/>
                    </a:lnTo>
                    <a:lnTo>
                      <a:pt x="34" y="205"/>
                    </a:lnTo>
                    <a:lnTo>
                      <a:pt x="34" y="208"/>
                    </a:lnTo>
                    <a:lnTo>
                      <a:pt x="35" y="209"/>
                    </a:lnTo>
                    <a:lnTo>
                      <a:pt x="37" y="210"/>
                    </a:lnTo>
                    <a:lnTo>
                      <a:pt x="37" y="210"/>
                    </a:lnTo>
                    <a:lnTo>
                      <a:pt x="41" y="210"/>
                    </a:lnTo>
                    <a:lnTo>
                      <a:pt x="43" y="211"/>
                    </a:lnTo>
                    <a:lnTo>
                      <a:pt x="46" y="214"/>
                    </a:lnTo>
                    <a:lnTo>
                      <a:pt x="46" y="214"/>
                    </a:lnTo>
                    <a:lnTo>
                      <a:pt x="46" y="219"/>
                    </a:lnTo>
                    <a:lnTo>
                      <a:pt x="47" y="222"/>
                    </a:lnTo>
                    <a:lnTo>
                      <a:pt x="49" y="223"/>
                    </a:lnTo>
                    <a:lnTo>
                      <a:pt x="49" y="223"/>
                    </a:lnTo>
                    <a:lnTo>
                      <a:pt x="50" y="223"/>
                    </a:lnTo>
                    <a:lnTo>
                      <a:pt x="51" y="223"/>
                    </a:lnTo>
                    <a:lnTo>
                      <a:pt x="52" y="223"/>
                    </a:lnTo>
                    <a:lnTo>
                      <a:pt x="54" y="224"/>
                    </a:lnTo>
                    <a:lnTo>
                      <a:pt x="54" y="224"/>
                    </a:lnTo>
                    <a:lnTo>
                      <a:pt x="51" y="227"/>
                    </a:lnTo>
                    <a:lnTo>
                      <a:pt x="51" y="229"/>
                    </a:lnTo>
                    <a:lnTo>
                      <a:pt x="51" y="229"/>
                    </a:lnTo>
                    <a:lnTo>
                      <a:pt x="54" y="232"/>
                    </a:lnTo>
                    <a:lnTo>
                      <a:pt x="56" y="233"/>
                    </a:lnTo>
                    <a:lnTo>
                      <a:pt x="59" y="233"/>
                    </a:lnTo>
                    <a:lnTo>
                      <a:pt x="60" y="235"/>
                    </a:lnTo>
                    <a:lnTo>
                      <a:pt x="60" y="235"/>
                    </a:lnTo>
                    <a:lnTo>
                      <a:pt x="62" y="242"/>
                    </a:lnTo>
                    <a:lnTo>
                      <a:pt x="64" y="245"/>
                    </a:lnTo>
                    <a:lnTo>
                      <a:pt x="67" y="248"/>
                    </a:lnTo>
                    <a:lnTo>
                      <a:pt x="67" y="248"/>
                    </a:lnTo>
                    <a:lnTo>
                      <a:pt x="73" y="248"/>
                    </a:lnTo>
                    <a:lnTo>
                      <a:pt x="80" y="248"/>
                    </a:lnTo>
                    <a:lnTo>
                      <a:pt x="85" y="245"/>
                    </a:lnTo>
                    <a:lnTo>
                      <a:pt x="91" y="243"/>
                    </a:lnTo>
                    <a:lnTo>
                      <a:pt x="102" y="239"/>
                    </a:lnTo>
                    <a:lnTo>
                      <a:pt x="114" y="235"/>
                    </a:lnTo>
                    <a:lnTo>
                      <a:pt x="114" y="235"/>
                    </a:lnTo>
                    <a:lnTo>
                      <a:pt x="123" y="233"/>
                    </a:lnTo>
                    <a:lnTo>
                      <a:pt x="133" y="232"/>
                    </a:lnTo>
                    <a:lnTo>
                      <a:pt x="142" y="233"/>
                    </a:lnTo>
                    <a:lnTo>
                      <a:pt x="151" y="234"/>
                    </a:lnTo>
                    <a:lnTo>
                      <a:pt x="169" y="239"/>
                    </a:lnTo>
                    <a:lnTo>
                      <a:pt x="186" y="244"/>
                    </a:lnTo>
                    <a:lnTo>
                      <a:pt x="186" y="244"/>
                    </a:lnTo>
                    <a:lnTo>
                      <a:pt x="195" y="244"/>
                    </a:lnTo>
                    <a:lnTo>
                      <a:pt x="203" y="245"/>
                    </a:lnTo>
                    <a:lnTo>
                      <a:pt x="221" y="244"/>
                    </a:lnTo>
                    <a:lnTo>
                      <a:pt x="222" y="244"/>
                    </a:lnTo>
                    <a:lnTo>
                      <a:pt x="222" y="244"/>
                    </a:lnTo>
                    <a:lnTo>
                      <a:pt x="210" y="257"/>
                    </a:lnTo>
                    <a:lnTo>
                      <a:pt x="204" y="263"/>
                    </a:lnTo>
                    <a:lnTo>
                      <a:pt x="197" y="268"/>
                    </a:lnTo>
                    <a:lnTo>
                      <a:pt x="189" y="273"/>
                    </a:lnTo>
                    <a:lnTo>
                      <a:pt x="181" y="275"/>
                    </a:lnTo>
                    <a:lnTo>
                      <a:pt x="174" y="277"/>
                    </a:lnTo>
                    <a:lnTo>
                      <a:pt x="164" y="277"/>
                    </a:lnTo>
                    <a:lnTo>
                      <a:pt x="164" y="277"/>
                    </a:lnTo>
                    <a:lnTo>
                      <a:pt x="155" y="276"/>
                    </a:lnTo>
                    <a:lnTo>
                      <a:pt x="146" y="273"/>
                    </a:lnTo>
                    <a:lnTo>
                      <a:pt x="129" y="265"/>
                    </a:lnTo>
                    <a:lnTo>
                      <a:pt x="121" y="261"/>
                    </a:lnTo>
                    <a:lnTo>
                      <a:pt x="112" y="258"/>
                    </a:lnTo>
                    <a:lnTo>
                      <a:pt x="103" y="256"/>
                    </a:lnTo>
                    <a:lnTo>
                      <a:pt x="93" y="257"/>
                    </a:lnTo>
                    <a:lnTo>
                      <a:pt x="93" y="257"/>
                    </a:lnTo>
                    <a:lnTo>
                      <a:pt x="78" y="260"/>
                    </a:lnTo>
                    <a:lnTo>
                      <a:pt x="64" y="265"/>
                    </a:lnTo>
                    <a:lnTo>
                      <a:pt x="57" y="266"/>
                    </a:lnTo>
                    <a:lnTo>
                      <a:pt x="49" y="267"/>
                    </a:lnTo>
                    <a:lnTo>
                      <a:pt x="42" y="266"/>
                    </a:lnTo>
                    <a:lnTo>
                      <a:pt x="34" y="263"/>
                    </a:lnTo>
                    <a:lnTo>
                      <a:pt x="34" y="263"/>
                    </a:lnTo>
                    <a:lnTo>
                      <a:pt x="31" y="260"/>
                    </a:lnTo>
                    <a:lnTo>
                      <a:pt x="29" y="256"/>
                    </a:lnTo>
                    <a:lnTo>
                      <a:pt x="28" y="250"/>
                    </a:lnTo>
                    <a:lnTo>
                      <a:pt x="29" y="244"/>
                    </a:lnTo>
                    <a:lnTo>
                      <a:pt x="29" y="244"/>
                    </a:lnTo>
                    <a:lnTo>
                      <a:pt x="28" y="243"/>
                    </a:lnTo>
                    <a:lnTo>
                      <a:pt x="26" y="242"/>
                    </a:lnTo>
                    <a:lnTo>
                      <a:pt x="23" y="240"/>
                    </a:lnTo>
                    <a:lnTo>
                      <a:pt x="22" y="239"/>
                    </a:lnTo>
                    <a:lnTo>
                      <a:pt x="22" y="236"/>
                    </a:lnTo>
                    <a:lnTo>
                      <a:pt x="22" y="235"/>
                    </a:lnTo>
                    <a:lnTo>
                      <a:pt x="24" y="233"/>
                    </a:lnTo>
                    <a:lnTo>
                      <a:pt x="24" y="233"/>
                    </a:lnTo>
                    <a:lnTo>
                      <a:pt x="20" y="232"/>
                    </a:lnTo>
                    <a:lnTo>
                      <a:pt x="18" y="232"/>
                    </a:lnTo>
                    <a:lnTo>
                      <a:pt x="17" y="229"/>
                    </a:lnTo>
                    <a:lnTo>
                      <a:pt x="17" y="229"/>
                    </a:lnTo>
                    <a:lnTo>
                      <a:pt x="16" y="227"/>
                    </a:lnTo>
                    <a:lnTo>
                      <a:pt x="17" y="224"/>
                    </a:lnTo>
                    <a:lnTo>
                      <a:pt x="17" y="220"/>
                    </a:lnTo>
                    <a:lnTo>
                      <a:pt x="16" y="219"/>
                    </a:lnTo>
                    <a:lnTo>
                      <a:pt x="15" y="218"/>
                    </a:lnTo>
                    <a:lnTo>
                      <a:pt x="15" y="218"/>
                    </a:lnTo>
                    <a:lnTo>
                      <a:pt x="8" y="218"/>
                    </a:lnTo>
                    <a:lnTo>
                      <a:pt x="5" y="218"/>
                    </a:lnTo>
                    <a:lnTo>
                      <a:pt x="2" y="217"/>
                    </a:lnTo>
                    <a:lnTo>
                      <a:pt x="2" y="217"/>
                    </a:lnTo>
                    <a:lnTo>
                      <a:pt x="2" y="215"/>
                    </a:lnTo>
                    <a:lnTo>
                      <a:pt x="0" y="212"/>
                    </a:lnTo>
                    <a:lnTo>
                      <a:pt x="2" y="209"/>
                    </a:lnTo>
                    <a:lnTo>
                      <a:pt x="2" y="209"/>
                    </a:lnTo>
                    <a:lnTo>
                      <a:pt x="4" y="203"/>
                    </a:lnTo>
                    <a:lnTo>
                      <a:pt x="8" y="199"/>
                    </a:lnTo>
                    <a:lnTo>
                      <a:pt x="11" y="193"/>
                    </a:lnTo>
                    <a:lnTo>
                      <a:pt x="11" y="190"/>
                    </a:lnTo>
                    <a:lnTo>
                      <a:pt x="11" y="188"/>
                    </a:lnTo>
                    <a:lnTo>
                      <a:pt x="11" y="188"/>
                    </a:lnTo>
                    <a:lnTo>
                      <a:pt x="8" y="183"/>
                    </a:lnTo>
                    <a:lnTo>
                      <a:pt x="7" y="177"/>
                    </a:lnTo>
                    <a:lnTo>
                      <a:pt x="7" y="166"/>
                    </a:lnTo>
                    <a:lnTo>
                      <a:pt x="7" y="166"/>
                    </a:lnTo>
                    <a:lnTo>
                      <a:pt x="9" y="154"/>
                    </a:lnTo>
                    <a:lnTo>
                      <a:pt x="13" y="141"/>
                    </a:lnTo>
                    <a:lnTo>
                      <a:pt x="15" y="135"/>
                    </a:lnTo>
                    <a:lnTo>
                      <a:pt x="18" y="130"/>
                    </a:lnTo>
                    <a:lnTo>
                      <a:pt x="23" y="125"/>
                    </a:lnTo>
                    <a:lnTo>
                      <a:pt x="28" y="121"/>
                    </a:lnTo>
                    <a:lnTo>
                      <a:pt x="111" y="49"/>
                    </a:lnTo>
                    <a:lnTo>
                      <a:pt x="111" y="49"/>
                    </a:lnTo>
                    <a:lnTo>
                      <a:pt x="125" y="38"/>
                    </a:lnTo>
                    <a:lnTo>
                      <a:pt x="140" y="27"/>
                    </a:lnTo>
                    <a:lnTo>
                      <a:pt x="146" y="21"/>
                    </a:lnTo>
                    <a:lnTo>
                      <a:pt x="153" y="14"/>
                    </a:lnTo>
                    <a:lnTo>
                      <a:pt x="159" y="7"/>
                    </a:lnTo>
                    <a:lnTo>
                      <a:pt x="163" y="0"/>
                    </a:lnTo>
                    <a:lnTo>
                      <a:pt x="163" y="0"/>
                    </a:lnTo>
                    <a:lnTo>
                      <a:pt x="168" y="7"/>
                    </a:lnTo>
                    <a:lnTo>
                      <a:pt x="170" y="17"/>
                    </a:lnTo>
                    <a:lnTo>
                      <a:pt x="171" y="26"/>
                    </a:lnTo>
                    <a:lnTo>
                      <a:pt x="170" y="30"/>
                    </a:lnTo>
                    <a:lnTo>
                      <a:pt x="168"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32">
                <a:extLst>
                  <a:ext uri="{FF2B5EF4-FFF2-40B4-BE49-F238E27FC236}">
                    <a16:creationId xmlns:a16="http://schemas.microsoft.com/office/drawing/2014/main" id="{93AD87B1-6A46-5E46-B36B-F1D7EBEE6C34}"/>
                  </a:ext>
                </a:extLst>
              </p:cNvPr>
              <p:cNvSpPr>
                <a:spLocks/>
              </p:cNvSpPr>
              <p:nvPr userDrawn="1"/>
            </p:nvSpPr>
            <p:spPr bwMode="auto">
              <a:xfrm>
                <a:off x="8247063" y="350838"/>
                <a:ext cx="176213" cy="220662"/>
              </a:xfrm>
              <a:custGeom>
                <a:avLst/>
                <a:gdLst>
                  <a:gd name="T0" fmla="*/ 163 w 222"/>
                  <a:gd name="T1" fmla="*/ 41 h 277"/>
                  <a:gd name="T2" fmla="*/ 119 w 222"/>
                  <a:gd name="T3" fmla="*/ 82 h 277"/>
                  <a:gd name="T4" fmla="*/ 47 w 222"/>
                  <a:gd name="T5" fmla="*/ 143 h 277"/>
                  <a:gd name="T6" fmla="*/ 40 w 222"/>
                  <a:gd name="T7" fmla="*/ 160 h 277"/>
                  <a:gd name="T8" fmla="*/ 40 w 222"/>
                  <a:gd name="T9" fmla="*/ 180 h 277"/>
                  <a:gd name="T10" fmla="*/ 41 w 222"/>
                  <a:gd name="T11" fmla="*/ 191 h 277"/>
                  <a:gd name="T12" fmla="*/ 34 w 222"/>
                  <a:gd name="T13" fmla="*/ 205 h 277"/>
                  <a:gd name="T14" fmla="*/ 35 w 222"/>
                  <a:gd name="T15" fmla="*/ 209 h 277"/>
                  <a:gd name="T16" fmla="*/ 41 w 222"/>
                  <a:gd name="T17" fmla="*/ 210 h 277"/>
                  <a:gd name="T18" fmla="*/ 46 w 222"/>
                  <a:gd name="T19" fmla="*/ 214 h 277"/>
                  <a:gd name="T20" fmla="*/ 49 w 222"/>
                  <a:gd name="T21" fmla="*/ 223 h 277"/>
                  <a:gd name="T22" fmla="*/ 51 w 222"/>
                  <a:gd name="T23" fmla="*/ 223 h 277"/>
                  <a:gd name="T24" fmla="*/ 54 w 222"/>
                  <a:gd name="T25" fmla="*/ 224 h 277"/>
                  <a:gd name="T26" fmla="*/ 51 w 222"/>
                  <a:gd name="T27" fmla="*/ 229 h 277"/>
                  <a:gd name="T28" fmla="*/ 59 w 222"/>
                  <a:gd name="T29" fmla="*/ 233 h 277"/>
                  <a:gd name="T30" fmla="*/ 62 w 222"/>
                  <a:gd name="T31" fmla="*/ 242 h 277"/>
                  <a:gd name="T32" fmla="*/ 67 w 222"/>
                  <a:gd name="T33" fmla="*/ 248 h 277"/>
                  <a:gd name="T34" fmla="*/ 85 w 222"/>
                  <a:gd name="T35" fmla="*/ 245 h 277"/>
                  <a:gd name="T36" fmla="*/ 114 w 222"/>
                  <a:gd name="T37" fmla="*/ 235 h 277"/>
                  <a:gd name="T38" fmla="*/ 133 w 222"/>
                  <a:gd name="T39" fmla="*/ 232 h 277"/>
                  <a:gd name="T40" fmla="*/ 169 w 222"/>
                  <a:gd name="T41" fmla="*/ 239 h 277"/>
                  <a:gd name="T42" fmla="*/ 195 w 222"/>
                  <a:gd name="T43" fmla="*/ 244 h 277"/>
                  <a:gd name="T44" fmla="*/ 222 w 222"/>
                  <a:gd name="T45" fmla="*/ 244 h 277"/>
                  <a:gd name="T46" fmla="*/ 204 w 222"/>
                  <a:gd name="T47" fmla="*/ 263 h 277"/>
                  <a:gd name="T48" fmla="*/ 181 w 222"/>
                  <a:gd name="T49" fmla="*/ 275 h 277"/>
                  <a:gd name="T50" fmla="*/ 164 w 222"/>
                  <a:gd name="T51" fmla="*/ 277 h 277"/>
                  <a:gd name="T52" fmla="*/ 129 w 222"/>
                  <a:gd name="T53" fmla="*/ 265 h 277"/>
                  <a:gd name="T54" fmla="*/ 103 w 222"/>
                  <a:gd name="T55" fmla="*/ 256 h 277"/>
                  <a:gd name="T56" fmla="*/ 78 w 222"/>
                  <a:gd name="T57" fmla="*/ 260 h 277"/>
                  <a:gd name="T58" fmla="*/ 49 w 222"/>
                  <a:gd name="T59" fmla="*/ 267 h 277"/>
                  <a:gd name="T60" fmla="*/ 34 w 222"/>
                  <a:gd name="T61" fmla="*/ 263 h 277"/>
                  <a:gd name="T62" fmla="*/ 28 w 222"/>
                  <a:gd name="T63" fmla="*/ 250 h 277"/>
                  <a:gd name="T64" fmla="*/ 28 w 222"/>
                  <a:gd name="T65" fmla="*/ 243 h 277"/>
                  <a:gd name="T66" fmla="*/ 22 w 222"/>
                  <a:gd name="T67" fmla="*/ 239 h 277"/>
                  <a:gd name="T68" fmla="*/ 24 w 222"/>
                  <a:gd name="T69" fmla="*/ 233 h 277"/>
                  <a:gd name="T70" fmla="*/ 18 w 222"/>
                  <a:gd name="T71" fmla="*/ 232 h 277"/>
                  <a:gd name="T72" fmla="*/ 16 w 222"/>
                  <a:gd name="T73" fmla="*/ 227 h 277"/>
                  <a:gd name="T74" fmla="*/ 16 w 222"/>
                  <a:gd name="T75" fmla="*/ 219 h 277"/>
                  <a:gd name="T76" fmla="*/ 8 w 222"/>
                  <a:gd name="T77" fmla="*/ 218 h 277"/>
                  <a:gd name="T78" fmla="*/ 2 w 222"/>
                  <a:gd name="T79" fmla="*/ 217 h 277"/>
                  <a:gd name="T80" fmla="*/ 2 w 222"/>
                  <a:gd name="T81" fmla="*/ 209 h 277"/>
                  <a:gd name="T82" fmla="*/ 8 w 222"/>
                  <a:gd name="T83" fmla="*/ 199 h 277"/>
                  <a:gd name="T84" fmla="*/ 11 w 222"/>
                  <a:gd name="T85" fmla="*/ 188 h 277"/>
                  <a:gd name="T86" fmla="*/ 7 w 222"/>
                  <a:gd name="T87" fmla="*/ 177 h 277"/>
                  <a:gd name="T88" fmla="*/ 9 w 222"/>
                  <a:gd name="T89" fmla="*/ 154 h 277"/>
                  <a:gd name="T90" fmla="*/ 18 w 222"/>
                  <a:gd name="T91" fmla="*/ 130 h 277"/>
                  <a:gd name="T92" fmla="*/ 111 w 222"/>
                  <a:gd name="T93" fmla="*/ 49 h 277"/>
                  <a:gd name="T94" fmla="*/ 140 w 222"/>
                  <a:gd name="T95" fmla="*/ 27 h 277"/>
                  <a:gd name="T96" fmla="*/ 159 w 222"/>
                  <a:gd name="T97" fmla="*/ 7 h 277"/>
                  <a:gd name="T98" fmla="*/ 168 w 222"/>
                  <a:gd name="T99" fmla="*/ 7 h 277"/>
                  <a:gd name="T100" fmla="*/ 170 w 222"/>
                  <a:gd name="T101" fmla="*/ 3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2" h="277">
                    <a:moveTo>
                      <a:pt x="168" y="35"/>
                    </a:moveTo>
                    <a:lnTo>
                      <a:pt x="168" y="35"/>
                    </a:lnTo>
                    <a:lnTo>
                      <a:pt x="163" y="41"/>
                    </a:lnTo>
                    <a:lnTo>
                      <a:pt x="158" y="47"/>
                    </a:lnTo>
                    <a:lnTo>
                      <a:pt x="146" y="60"/>
                    </a:lnTo>
                    <a:lnTo>
                      <a:pt x="119" y="82"/>
                    </a:lnTo>
                    <a:lnTo>
                      <a:pt x="51" y="139"/>
                    </a:lnTo>
                    <a:lnTo>
                      <a:pt x="51" y="139"/>
                    </a:lnTo>
                    <a:lnTo>
                      <a:pt x="47" y="143"/>
                    </a:lnTo>
                    <a:lnTo>
                      <a:pt x="43" y="149"/>
                    </a:lnTo>
                    <a:lnTo>
                      <a:pt x="41" y="155"/>
                    </a:lnTo>
                    <a:lnTo>
                      <a:pt x="40" y="160"/>
                    </a:lnTo>
                    <a:lnTo>
                      <a:pt x="39" y="167"/>
                    </a:lnTo>
                    <a:lnTo>
                      <a:pt x="39" y="173"/>
                    </a:lnTo>
                    <a:lnTo>
                      <a:pt x="40" y="180"/>
                    </a:lnTo>
                    <a:lnTo>
                      <a:pt x="41" y="185"/>
                    </a:lnTo>
                    <a:lnTo>
                      <a:pt x="41" y="185"/>
                    </a:lnTo>
                    <a:lnTo>
                      <a:pt x="41" y="191"/>
                    </a:lnTo>
                    <a:lnTo>
                      <a:pt x="39" y="195"/>
                    </a:lnTo>
                    <a:lnTo>
                      <a:pt x="37" y="200"/>
                    </a:lnTo>
                    <a:lnTo>
                      <a:pt x="34" y="205"/>
                    </a:lnTo>
                    <a:lnTo>
                      <a:pt x="34" y="205"/>
                    </a:lnTo>
                    <a:lnTo>
                      <a:pt x="34" y="208"/>
                    </a:lnTo>
                    <a:lnTo>
                      <a:pt x="35" y="209"/>
                    </a:lnTo>
                    <a:lnTo>
                      <a:pt x="37" y="210"/>
                    </a:lnTo>
                    <a:lnTo>
                      <a:pt x="37" y="210"/>
                    </a:lnTo>
                    <a:lnTo>
                      <a:pt x="41" y="210"/>
                    </a:lnTo>
                    <a:lnTo>
                      <a:pt x="43" y="211"/>
                    </a:lnTo>
                    <a:lnTo>
                      <a:pt x="46" y="214"/>
                    </a:lnTo>
                    <a:lnTo>
                      <a:pt x="46" y="214"/>
                    </a:lnTo>
                    <a:lnTo>
                      <a:pt x="46" y="219"/>
                    </a:lnTo>
                    <a:lnTo>
                      <a:pt x="47" y="222"/>
                    </a:lnTo>
                    <a:lnTo>
                      <a:pt x="49" y="223"/>
                    </a:lnTo>
                    <a:lnTo>
                      <a:pt x="49" y="223"/>
                    </a:lnTo>
                    <a:lnTo>
                      <a:pt x="50" y="223"/>
                    </a:lnTo>
                    <a:lnTo>
                      <a:pt x="51" y="223"/>
                    </a:lnTo>
                    <a:lnTo>
                      <a:pt x="52" y="223"/>
                    </a:lnTo>
                    <a:lnTo>
                      <a:pt x="54" y="224"/>
                    </a:lnTo>
                    <a:lnTo>
                      <a:pt x="54" y="224"/>
                    </a:lnTo>
                    <a:lnTo>
                      <a:pt x="51" y="227"/>
                    </a:lnTo>
                    <a:lnTo>
                      <a:pt x="51" y="229"/>
                    </a:lnTo>
                    <a:lnTo>
                      <a:pt x="51" y="229"/>
                    </a:lnTo>
                    <a:lnTo>
                      <a:pt x="54" y="232"/>
                    </a:lnTo>
                    <a:lnTo>
                      <a:pt x="56" y="233"/>
                    </a:lnTo>
                    <a:lnTo>
                      <a:pt x="59" y="233"/>
                    </a:lnTo>
                    <a:lnTo>
                      <a:pt x="60" y="235"/>
                    </a:lnTo>
                    <a:lnTo>
                      <a:pt x="60" y="235"/>
                    </a:lnTo>
                    <a:lnTo>
                      <a:pt x="62" y="242"/>
                    </a:lnTo>
                    <a:lnTo>
                      <a:pt x="64" y="245"/>
                    </a:lnTo>
                    <a:lnTo>
                      <a:pt x="67" y="248"/>
                    </a:lnTo>
                    <a:lnTo>
                      <a:pt x="67" y="248"/>
                    </a:lnTo>
                    <a:lnTo>
                      <a:pt x="73" y="248"/>
                    </a:lnTo>
                    <a:lnTo>
                      <a:pt x="80" y="248"/>
                    </a:lnTo>
                    <a:lnTo>
                      <a:pt x="85" y="245"/>
                    </a:lnTo>
                    <a:lnTo>
                      <a:pt x="91" y="243"/>
                    </a:lnTo>
                    <a:lnTo>
                      <a:pt x="102" y="239"/>
                    </a:lnTo>
                    <a:lnTo>
                      <a:pt x="114" y="235"/>
                    </a:lnTo>
                    <a:lnTo>
                      <a:pt x="114" y="235"/>
                    </a:lnTo>
                    <a:lnTo>
                      <a:pt x="123" y="233"/>
                    </a:lnTo>
                    <a:lnTo>
                      <a:pt x="133" y="232"/>
                    </a:lnTo>
                    <a:lnTo>
                      <a:pt x="142" y="233"/>
                    </a:lnTo>
                    <a:lnTo>
                      <a:pt x="151" y="234"/>
                    </a:lnTo>
                    <a:lnTo>
                      <a:pt x="169" y="239"/>
                    </a:lnTo>
                    <a:lnTo>
                      <a:pt x="186" y="244"/>
                    </a:lnTo>
                    <a:lnTo>
                      <a:pt x="186" y="244"/>
                    </a:lnTo>
                    <a:lnTo>
                      <a:pt x="195" y="244"/>
                    </a:lnTo>
                    <a:lnTo>
                      <a:pt x="203" y="245"/>
                    </a:lnTo>
                    <a:lnTo>
                      <a:pt x="221" y="244"/>
                    </a:lnTo>
                    <a:lnTo>
                      <a:pt x="222" y="244"/>
                    </a:lnTo>
                    <a:lnTo>
                      <a:pt x="222" y="244"/>
                    </a:lnTo>
                    <a:lnTo>
                      <a:pt x="210" y="257"/>
                    </a:lnTo>
                    <a:lnTo>
                      <a:pt x="204" y="263"/>
                    </a:lnTo>
                    <a:lnTo>
                      <a:pt x="197" y="268"/>
                    </a:lnTo>
                    <a:lnTo>
                      <a:pt x="189" y="273"/>
                    </a:lnTo>
                    <a:lnTo>
                      <a:pt x="181" y="275"/>
                    </a:lnTo>
                    <a:lnTo>
                      <a:pt x="174" y="277"/>
                    </a:lnTo>
                    <a:lnTo>
                      <a:pt x="164" y="277"/>
                    </a:lnTo>
                    <a:lnTo>
                      <a:pt x="164" y="277"/>
                    </a:lnTo>
                    <a:lnTo>
                      <a:pt x="155" y="276"/>
                    </a:lnTo>
                    <a:lnTo>
                      <a:pt x="146" y="273"/>
                    </a:lnTo>
                    <a:lnTo>
                      <a:pt x="129" y="265"/>
                    </a:lnTo>
                    <a:lnTo>
                      <a:pt x="121" y="261"/>
                    </a:lnTo>
                    <a:lnTo>
                      <a:pt x="112" y="258"/>
                    </a:lnTo>
                    <a:lnTo>
                      <a:pt x="103" y="256"/>
                    </a:lnTo>
                    <a:lnTo>
                      <a:pt x="93" y="257"/>
                    </a:lnTo>
                    <a:lnTo>
                      <a:pt x="93" y="257"/>
                    </a:lnTo>
                    <a:lnTo>
                      <a:pt x="78" y="260"/>
                    </a:lnTo>
                    <a:lnTo>
                      <a:pt x="64" y="265"/>
                    </a:lnTo>
                    <a:lnTo>
                      <a:pt x="57" y="266"/>
                    </a:lnTo>
                    <a:lnTo>
                      <a:pt x="49" y="267"/>
                    </a:lnTo>
                    <a:lnTo>
                      <a:pt x="42" y="266"/>
                    </a:lnTo>
                    <a:lnTo>
                      <a:pt x="34" y="263"/>
                    </a:lnTo>
                    <a:lnTo>
                      <a:pt x="34" y="263"/>
                    </a:lnTo>
                    <a:lnTo>
                      <a:pt x="31" y="260"/>
                    </a:lnTo>
                    <a:lnTo>
                      <a:pt x="29" y="256"/>
                    </a:lnTo>
                    <a:lnTo>
                      <a:pt x="28" y="250"/>
                    </a:lnTo>
                    <a:lnTo>
                      <a:pt x="29" y="244"/>
                    </a:lnTo>
                    <a:lnTo>
                      <a:pt x="29" y="244"/>
                    </a:lnTo>
                    <a:lnTo>
                      <a:pt x="28" y="243"/>
                    </a:lnTo>
                    <a:lnTo>
                      <a:pt x="26" y="242"/>
                    </a:lnTo>
                    <a:lnTo>
                      <a:pt x="23" y="240"/>
                    </a:lnTo>
                    <a:lnTo>
                      <a:pt x="22" y="239"/>
                    </a:lnTo>
                    <a:lnTo>
                      <a:pt x="22" y="236"/>
                    </a:lnTo>
                    <a:lnTo>
                      <a:pt x="22" y="235"/>
                    </a:lnTo>
                    <a:lnTo>
                      <a:pt x="24" y="233"/>
                    </a:lnTo>
                    <a:lnTo>
                      <a:pt x="24" y="233"/>
                    </a:lnTo>
                    <a:lnTo>
                      <a:pt x="20" y="232"/>
                    </a:lnTo>
                    <a:lnTo>
                      <a:pt x="18" y="232"/>
                    </a:lnTo>
                    <a:lnTo>
                      <a:pt x="17" y="229"/>
                    </a:lnTo>
                    <a:lnTo>
                      <a:pt x="17" y="229"/>
                    </a:lnTo>
                    <a:lnTo>
                      <a:pt x="16" y="227"/>
                    </a:lnTo>
                    <a:lnTo>
                      <a:pt x="17" y="224"/>
                    </a:lnTo>
                    <a:lnTo>
                      <a:pt x="17" y="220"/>
                    </a:lnTo>
                    <a:lnTo>
                      <a:pt x="16" y="219"/>
                    </a:lnTo>
                    <a:lnTo>
                      <a:pt x="15" y="218"/>
                    </a:lnTo>
                    <a:lnTo>
                      <a:pt x="15" y="218"/>
                    </a:lnTo>
                    <a:lnTo>
                      <a:pt x="8" y="218"/>
                    </a:lnTo>
                    <a:lnTo>
                      <a:pt x="5" y="218"/>
                    </a:lnTo>
                    <a:lnTo>
                      <a:pt x="2" y="217"/>
                    </a:lnTo>
                    <a:lnTo>
                      <a:pt x="2" y="217"/>
                    </a:lnTo>
                    <a:lnTo>
                      <a:pt x="2" y="215"/>
                    </a:lnTo>
                    <a:lnTo>
                      <a:pt x="0" y="212"/>
                    </a:lnTo>
                    <a:lnTo>
                      <a:pt x="2" y="209"/>
                    </a:lnTo>
                    <a:lnTo>
                      <a:pt x="2" y="209"/>
                    </a:lnTo>
                    <a:lnTo>
                      <a:pt x="4" y="203"/>
                    </a:lnTo>
                    <a:lnTo>
                      <a:pt x="8" y="199"/>
                    </a:lnTo>
                    <a:lnTo>
                      <a:pt x="11" y="193"/>
                    </a:lnTo>
                    <a:lnTo>
                      <a:pt x="11" y="190"/>
                    </a:lnTo>
                    <a:lnTo>
                      <a:pt x="11" y="188"/>
                    </a:lnTo>
                    <a:lnTo>
                      <a:pt x="11" y="188"/>
                    </a:lnTo>
                    <a:lnTo>
                      <a:pt x="8" y="183"/>
                    </a:lnTo>
                    <a:lnTo>
                      <a:pt x="7" y="177"/>
                    </a:lnTo>
                    <a:lnTo>
                      <a:pt x="7" y="166"/>
                    </a:lnTo>
                    <a:lnTo>
                      <a:pt x="7" y="166"/>
                    </a:lnTo>
                    <a:lnTo>
                      <a:pt x="9" y="154"/>
                    </a:lnTo>
                    <a:lnTo>
                      <a:pt x="13" y="141"/>
                    </a:lnTo>
                    <a:lnTo>
                      <a:pt x="15" y="135"/>
                    </a:lnTo>
                    <a:lnTo>
                      <a:pt x="18" y="130"/>
                    </a:lnTo>
                    <a:lnTo>
                      <a:pt x="23" y="125"/>
                    </a:lnTo>
                    <a:lnTo>
                      <a:pt x="28" y="121"/>
                    </a:lnTo>
                    <a:lnTo>
                      <a:pt x="111" y="49"/>
                    </a:lnTo>
                    <a:lnTo>
                      <a:pt x="111" y="49"/>
                    </a:lnTo>
                    <a:lnTo>
                      <a:pt x="125" y="38"/>
                    </a:lnTo>
                    <a:lnTo>
                      <a:pt x="140" y="27"/>
                    </a:lnTo>
                    <a:lnTo>
                      <a:pt x="146" y="21"/>
                    </a:lnTo>
                    <a:lnTo>
                      <a:pt x="153" y="14"/>
                    </a:lnTo>
                    <a:lnTo>
                      <a:pt x="159" y="7"/>
                    </a:lnTo>
                    <a:lnTo>
                      <a:pt x="163" y="0"/>
                    </a:lnTo>
                    <a:lnTo>
                      <a:pt x="163" y="0"/>
                    </a:lnTo>
                    <a:lnTo>
                      <a:pt x="168" y="7"/>
                    </a:lnTo>
                    <a:lnTo>
                      <a:pt x="170" y="17"/>
                    </a:lnTo>
                    <a:lnTo>
                      <a:pt x="171" y="26"/>
                    </a:lnTo>
                    <a:lnTo>
                      <a:pt x="170" y="30"/>
                    </a:lnTo>
                    <a:lnTo>
                      <a:pt x="168" y="3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33">
                <a:extLst>
                  <a:ext uri="{FF2B5EF4-FFF2-40B4-BE49-F238E27FC236}">
                    <a16:creationId xmlns:a16="http://schemas.microsoft.com/office/drawing/2014/main" id="{B74B611F-DB57-EB4C-82DB-07D0D1B85658}"/>
                  </a:ext>
                </a:extLst>
              </p:cNvPr>
              <p:cNvSpPr>
                <a:spLocks/>
              </p:cNvSpPr>
              <p:nvPr userDrawn="1"/>
            </p:nvSpPr>
            <p:spPr bwMode="auto">
              <a:xfrm>
                <a:off x="8027988" y="538162"/>
                <a:ext cx="212725" cy="174625"/>
              </a:xfrm>
              <a:custGeom>
                <a:avLst/>
                <a:gdLst>
                  <a:gd name="T0" fmla="*/ 188 w 270"/>
                  <a:gd name="T1" fmla="*/ 47 h 220"/>
                  <a:gd name="T2" fmla="*/ 241 w 270"/>
                  <a:gd name="T3" fmla="*/ 70 h 220"/>
                  <a:gd name="T4" fmla="*/ 258 w 270"/>
                  <a:gd name="T5" fmla="*/ 81 h 220"/>
                  <a:gd name="T6" fmla="*/ 265 w 270"/>
                  <a:gd name="T7" fmla="*/ 89 h 220"/>
                  <a:gd name="T8" fmla="*/ 267 w 270"/>
                  <a:gd name="T9" fmla="*/ 99 h 220"/>
                  <a:gd name="T10" fmla="*/ 265 w 270"/>
                  <a:gd name="T11" fmla="*/ 104 h 220"/>
                  <a:gd name="T12" fmla="*/ 256 w 270"/>
                  <a:gd name="T13" fmla="*/ 118 h 220"/>
                  <a:gd name="T14" fmla="*/ 240 w 270"/>
                  <a:gd name="T15" fmla="*/ 132 h 220"/>
                  <a:gd name="T16" fmla="*/ 227 w 270"/>
                  <a:gd name="T17" fmla="*/ 146 h 220"/>
                  <a:gd name="T18" fmla="*/ 223 w 270"/>
                  <a:gd name="T19" fmla="*/ 157 h 220"/>
                  <a:gd name="T20" fmla="*/ 224 w 270"/>
                  <a:gd name="T21" fmla="*/ 168 h 220"/>
                  <a:gd name="T22" fmla="*/ 227 w 270"/>
                  <a:gd name="T23" fmla="*/ 178 h 220"/>
                  <a:gd name="T24" fmla="*/ 235 w 270"/>
                  <a:gd name="T25" fmla="*/ 189 h 220"/>
                  <a:gd name="T26" fmla="*/ 242 w 270"/>
                  <a:gd name="T27" fmla="*/ 195 h 220"/>
                  <a:gd name="T28" fmla="*/ 247 w 270"/>
                  <a:gd name="T29" fmla="*/ 196 h 220"/>
                  <a:gd name="T30" fmla="*/ 257 w 270"/>
                  <a:gd name="T31" fmla="*/ 199 h 220"/>
                  <a:gd name="T32" fmla="*/ 267 w 270"/>
                  <a:gd name="T33" fmla="*/ 196 h 220"/>
                  <a:gd name="T34" fmla="*/ 270 w 270"/>
                  <a:gd name="T35" fmla="*/ 200 h 220"/>
                  <a:gd name="T36" fmla="*/ 267 w 270"/>
                  <a:gd name="T37" fmla="*/ 203 h 220"/>
                  <a:gd name="T38" fmla="*/ 254 w 270"/>
                  <a:gd name="T39" fmla="*/ 211 h 220"/>
                  <a:gd name="T40" fmla="*/ 239 w 270"/>
                  <a:gd name="T41" fmla="*/ 218 h 220"/>
                  <a:gd name="T42" fmla="*/ 223 w 270"/>
                  <a:gd name="T43" fmla="*/ 220 h 220"/>
                  <a:gd name="T44" fmla="*/ 207 w 270"/>
                  <a:gd name="T45" fmla="*/ 215 h 220"/>
                  <a:gd name="T46" fmla="*/ 201 w 270"/>
                  <a:gd name="T47" fmla="*/ 211 h 220"/>
                  <a:gd name="T48" fmla="*/ 190 w 270"/>
                  <a:gd name="T49" fmla="*/ 197 h 220"/>
                  <a:gd name="T50" fmla="*/ 188 w 270"/>
                  <a:gd name="T51" fmla="*/ 189 h 220"/>
                  <a:gd name="T52" fmla="*/ 188 w 270"/>
                  <a:gd name="T53" fmla="*/ 178 h 220"/>
                  <a:gd name="T54" fmla="*/ 190 w 270"/>
                  <a:gd name="T55" fmla="*/ 169 h 220"/>
                  <a:gd name="T56" fmla="*/ 202 w 270"/>
                  <a:gd name="T57" fmla="*/ 153 h 220"/>
                  <a:gd name="T58" fmla="*/ 223 w 270"/>
                  <a:gd name="T59" fmla="*/ 133 h 220"/>
                  <a:gd name="T60" fmla="*/ 229 w 270"/>
                  <a:gd name="T61" fmla="*/ 125 h 220"/>
                  <a:gd name="T62" fmla="*/ 232 w 270"/>
                  <a:gd name="T63" fmla="*/ 115 h 220"/>
                  <a:gd name="T64" fmla="*/ 231 w 270"/>
                  <a:gd name="T65" fmla="*/ 111 h 220"/>
                  <a:gd name="T66" fmla="*/ 225 w 270"/>
                  <a:gd name="T67" fmla="*/ 103 h 220"/>
                  <a:gd name="T68" fmla="*/ 219 w 270"/>
                  <a:gd name="T69" fmla="*/ 98 h 220"/>
                  <a:gd name="T70" fmla="*/ 176 w 270"/>
                  <a:gd name="T71" fmla="*/ 75 h 220"/>
                  <a:gd name="T72" fmla="*/ 130 w 270"/>
                  <a:gd name="T73" fmla="*/ 57 h 220"/>
                  <a:gd name="T74" fmla="*/ 84 w 270"/>
                  <a:gd name="T75" fmla="*/ 41 h 220"/>
                  <a:gd name="T76" fmla="*/ 38 w 270"/>
                  <a:gd name="T77" fmla="*/ 27 h 220"/>
                  <a:gd name="T78" fmla="*/ 19 w 270"/>
                  <a:gd name="T79" fmla="*/ 25 h 220"/>
                  <a:gd name="T80" fmla="*/ 10 w 270"/>
                  <a:gd name="T81" fmla="*/ 27 h 220"/>
                  <a:gd name="T82" fmla="*/ 4 w 270"/>
                  <a:gd name="T83" fmla="*/ 33 h 220"/>
                  <a:gd name="T84" fmla="*/ 4 w 270"/>
                  <a:gd name="T85" fmla="*/ 33 h 220"/>
                  <a:gd name="T86" fmla="*/ 1 w 270"/>
                  <a:gd name="T87" fmla="*/ 33 h 220"/>
                  <a:gd name="T88" fmla="*/ 0 w 270"/>
                  <a:gd name="T89" fmla="*/ 25 h 220"/>
                  <a:gd name="T90" fmla="*/ 3 w 270"/>
                  <a:gd name="T91" fmla="*/ 17 h 220"/>
                  <a:gd name="T92" fmla="*/ 12 w 270"/>
                  <a:gd name="T93" fmla="*/ 6 h 220"/>
                  <a:gd name="T94" fmla="*/ 17 w 270"/>
                  <a:gd name="T95" fmla="*/ 3 h 220"/>
                  <a:gd name="T96" fmla="*/ 30 w 270"/>
                  <a:gd name="T97" fmla="*/ 0 h 220"/>
                  <a:gd name="T98" fmla="*/ 67 w 270"/>
                  <a:gd name="T99" fmla="*/ 6 h 220"/>
                  <a:gd name="T100" fmla="*/ 98 w 270"/>
                  <a:gd name="T101" fmla="*/ 15 h 220"/>
                  <a:gd name="T102" fmla="*/ 159 w 270"/>
                  <a:gd name="T103" fmla="*/ 35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70" h="220">
                    <a:moveTo>
                      <a:pt x="188" y="47"/>
                    </a:moveTo>
                    <a:lnTo>
                      <a:pt x="188" y="47"/>
                    </a:lnTo>
                    <a:lnTo>
                      <a:pt x="224" y="63"/>
                    </a:lnTo>
                    <a:lnTo>
                      <a:pt x="241" y="70"/>
                    </a:lnTo>
                    <a:lnTo>
                      <a:pt x="258" y="81"/>
                    </a:lnTo>
                    <a:lnTo>
                      <a:pt x="258" y="81"/>
                    </a:lnTo>
                    <a:lnTo>
                      <a:pt x="262" y="84"/>
                    </a:lnTo>
                    <a:lnTo>
                      <a:pt x="265" y="89"/>
                    </a:lnTo>
                    <a:lnTo>
                      <a:pt x="266" y="94"/>
                    </a:lnTo>
                    <a:lnTo>
                      <a:pt x="267" y="99"/>
                    </a:lnTo>
                    <a:lnTo>
                      <a:pt x="267" y="99"/>
                    </a:lnTo>
                    <a:lnTo>
                      <a:pt x="265" y="104"/>
                    </a:lnTo>
                    <a:lnTo>
                      <a:pt x="263" y="109"/>
                    </a:lnTo>
                    <a:lnTo>
                      <a:pt x="256" y="118"/>
                    </a:lnTo>
                    <a:lnTo>
                      <a:pt x="248" y="125"/>
                    </a:lnTo>
                    <a:lnTo>
                      <a:pt x="240" y="132"/>
                    </a:lnTo>
                    <a:lnTo>
                      <a:pt x="233" y="138"/>
                    </a:lnTo>
                    <a:lnTo>
                      <a:pt x="227" y="146"/>
                    </a:lnTo>
                    <a:lnTo>
                      <a:pt x="225" y="151"/>
                    </a:lnTo>
                    <a:lnTo>
                      <a:pt x="223" y="157"/>
                    </a:lnTo>
                    <a:lnTo>
                      <a:pt x="223" y="162"/>
                    </a:lnTo>
                    <a:lnTo>
                      <a:pt x="224" y="168"/>
                    </a:lnTo>
                    <a:lnTo>
                      <a:pt x="224" y="168"/>
                    </a:lnTo>
                    <a:lnTo>
                      <a:pt x="227" y="178"/>
                    </a:lnTo>
                    <a:lnTo>
                      <a:pt x="231" y="186"/>
                    </a:lnTo>
                    <a:lnTo>
                      <a:pt x="235" y="189"/>
                    </a:lnTo>
                    <a:lnTo>
                      <a:pt x="239" y="193"/>
                    </a:lnTo>
                    <a:lnTo>
                      <a:pt x="242" y="195"/>
                    </a:lnTo>
                    <a:lnTo>
                      <a:pt x="247" y="196"/>
                    </a:lnTo>
                    <a:lnTo>
                      <a:pt x="247" y="196"/>
                    </a:lnTo>
                    <a:lnTo>
                      <a:pt x="253" y="197"/>
                    </a:lnTo>
                    <a:lnTo>
                      <a:pt x="257" y="199"/>
                    </a:lnTo>
                    <a:lnTo>
                      <a:pt x="262" y="197"/>
                    </a:lnTo>
                    <a:lnTo>
                      <a:pt x="267" y="196"/>
                    </a:lnTo>
                    <a:lnTo>
                      <a:pt x="267" y="196"/>
                    </a:lnTo>
                    <a:lnTo>
                      <a:pt x="270" y="200"/>
                    </a:lnTo>
                    <a:lnTo>
                      <a:pt x="270" y="202"/>
                    </a:lnTo>
                    <a:lnTo>
                      <a:pt x="267" y="203"/>
                    </a:lnTo>
                    <a:lnTo>
                      <a:pt x="267" y="203"/>
                    </a:lnTo>
                    <a:lnTo>
                      <a:pt x="254" y="211"/>
                    </a:lnTo>
                    <a:lnTo>
                      <a:pt x="246" y="214"/>
                    </a:lnTo>
                    <a:lnTo>
                      <a:pt x="239" y="218"/>
                    </a:lnTo>
                    <a:lnTo>
                      <a:pt x="231" y="219"/>
                    </a:lnTo>
                    <a:lnTo>
                      <a:pt x="223" y="220"/>
                    </a:lnTo>
                    <a:lnTo>
                      <a:pt x="215" y="219"/>
                    </a:lnTo>
                    <a:lnTo>
                      <a:pt x="207" y="215"/>
                    </a:lnTo>
                    <a:lnTo>
                      <a:pt x="207" y="215"/>
                    </a:lnTo>
                    <a:lnTo>
                      <a:pt x="201" y="211"/>
                    </a:lnTo>
                    <a:lnTo>
                      <a:pt x="195" y="204"/>
                    </a:lnTo>
                    <a:lnTo>
                      <a:pt x="190" y="197"/>
                    </a:lnTo>
                    <a:lnTo>
                      <a:pt x="188" y="189"/>
                    </a:lnTo>
                    <a:lnTo>
                      <a:pt x="188" y="189"/>
                    </a:lnTo>
                    <a:lnTo>
                      <a:pt x="188" y="184"/>
                    </a:lnTo>
                    <a:lnTo>
                      <a:pt x="188" y="178"/>
                    </a:lnTo>
                    <a:lnTo>
                      <a:pt x="189" y="174"/>
                    </a:lnTo>
                    <a:lnTo>
                      <a:pt x="190" y="169"/>
                    </a:lnTo>
                    <a:lnTo>
                      <a:pt x="195" y="160"/>
                    </a:lnTo>
                    <a:lnTo>
                      <a:pt x="202" y="153"/>
                    </a:lnTo>
                    <a:lnTo>
                      <a:pt x="215" y="140"/>
                    </a:lnTo>
                    <a:lnTo>
                      <a:pt x="223" y="133"/>
                    </a:lnTo>
                    <a:lnTo>
                      <a:pt x="229" y="125"/>
                    </a:lnTo>
                    <a:lnTo>
                      <a:pt x="229" y="125"/>
                    </a:lnTo>
                    <a:lnTo>
                      <a:pt x="231" y="118"/>
                    </a:lnTo>
                    <a:lnTo>
                      <a:pt x="232" y="115"/>
                    </a:lnTo>
                    <a:lnTo>
                      <a:pt x="231" y="111"/>
                    </a:lnTo>
                    <a:lnTo>
                      <a:pt x="231" y="111"/>
                    </a:lnTo>
                    <a:lnTo>
                      <a:pt x="229" y="107"/>
                    </a:lnTo>
                    <a:lnTo>
                      <a:pt x="225" y="103"/>
                    </a:lnTo>
                    <a:lnTo>
                      <a:pt x="219" y="98"/>
                    </a:lnTo>
                    <a:lnTo>
                      <a:pt x="219" y="98"/>
                    </a:lnTo>
                    <a:lnTo>
                      <a:pt x="197" y="86"/>
                    </a:lnTo>
                    <a:lnTo>
                      <a:pt x="176" y="75"/>
                    </a:lnTo>
                    <a:lnTo>
                      <a:pt x="153" y="66"/>
                    </a:lnTo>
                    <a:lnTo>
                      <a:pt x="130" y="57"/>
                    </a:lnTo>
                    <a:lnTo>
                      <a:pt x="108" y="49"/>
                    </a:lnTo>
                    <a:lnTo>
                      <a:pt x="84" y="41"/>
                    </a:lnTo>
                    <a:lnTo>
                      <a:pt x="38" y="27"/>
                    </a:lnTo>
                    <a:lnTo>
                      <a:pt x="38" y="27"/>
                    </a:lnTo>
                    <a:lnTo>
                      <a:pt x="29" y="26"/>
                    </a:lnTo>
                    <a:lnTo>
                      <a:pt x="19" y="25"/>
                    </a:lnTo>
                    <a:lnTo>
                      <a:pt x="15" y="26"/>
                    </a:lnTo>
                    <a:lnTo>
                      <a:pt x="10" y="27"/>
                    </a:lnTo>
                    <a:lnTo>
                      <a:pt x="7" y="30"/>
                    </a:lnTo>
                    <a:lnTo>
                      <a:pt x="4" y="33"/>
                    </a:lnTo>
                    <a:lnTo>
                      <a:pt x="4" y="33"/>
                    </a:lnTo>
                    <a:lnTo>
                      <a:pt x="4" y="33"/>
                    </a:lnTo>
                    <a:lnTo>
                      <a:pt x="3" y="34"/>
                    </a:lnTo>
                    <a:lnTo>
                      <a:pt x="1" y="33"/>
                    </a:lnTo>
                    <a:lnTo>
                      <a:pt x="0" y="31"/>
                    </a:lnTo>
                    <a:lnTo>
                      <a:pt x="0" y="25"/>
                    </a:lnTo>
                    <a:lnTo>
                      <a:pt x="0" y="25"/>
                    </a:lnTo>
                    <a:lnTo>
                      <a:pt x="3" y="17"/>
                    </a:lnTo>
                    <a:lnTo>
                      <a:pt x="6" y="12"/>
                    </a:lnTo>
                    <a:lnTo>
                      <a:pt x="12" y="6"/>
                    </a:lnTo>
                    <a:lnTo>
                      <a:pt x="17" y="3"/>
                    </a:lnTo>
                    <a:lnTo>
                      <a:pt x="17" y="3"/>
                    </a:lnTo>
                    <a:lnTo>
                      <a:pt x="24" y="1"/>
                    </a:lnTo>
                    <a:lnTo>
                      <a:pt x="30" y="0"/>
                    </a:lnTo>
                    <a:lnTo>
                      <a:pt x="43" y="1"/>
                    </a:lnTo>
                    <a:lnTo>
                      <a:pt x="67" y="6"/>
                    </a:lnTo>
                    <a:lnTo>
                      <a:pt x="67" y="6"/>
                    </a:lnTo>
                    <a:lnTo>
                      <a:pt x="98" y="15"/>
                    </a:lnTo>
                    <a:lnTo>
                      <a:pt x="128" y="24"/>
                    </a:lnTo>
                    <a:lnTo>
                      <a:pt x="159" y="35"/>
                    </a:lnTo>
                    <a:lnTo>
                      <a:pt x="188" y="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34">
                <a:extLst>
                  <a:ext uri="{FF2B5EF4-FFF2-40B4-BE49-F238E27FC236}">
                    <a16:creationId xmlns:a16="http://schemas.microsoft.com/office/drawing/2014/main" id="{55BD1FB8-620E-004A-8A6C-808DD039610E}"/>
                  </a:ext>
                </a:extLst>
              </p:cNvPr>
              <p:cNvSpPr>
                <a:spLocks/>
              </p:cNvSpPr>
              <p:nvPr userDrawn="1"/>
            </p:nvSpPr>
            <p:spPr bwMode="auto">
              <a:xfrm>
                <a:off x="8027988" y="538162"/>
                <a:ext cx="212725" cy="174625"/>
              </a:xfrm>
              <a:custGeom>
                <a:avLst/>
                <a:gdLst>
                  <a:gd name="T0" fmla="*/ 188 w 270"/>
                  <a:gd name="T1" fmla="*/ 47 h 220"/>
                  <a:gd name="T2" fmla="*/ 241 w 270"/>
                  <a:gd name="T3" fmla="*/ 70 h 220"/>
                  <a:gd name="T4" fmla="*/ 258 w 270"/>
                  <a:gd name="T5" fmla="*/ 81 h 220"/>
                  <a:gd name="T6" fmla="*/ 265 w 270"/>
                  <a:gd name="T7" fmla="*/ 89 h 220"/>
                  <a:gd name="T8" fmla="*/ 267 w 270"/>
                  <a:gd name="T9" fmla="*/ 99 h 220"/>
                  <a:gd name="T10" fmla="*/ 265 w 270"/>
                  <a:gd name="T11" fmla="*/ 104 h 220"/>
                  <a:gd name="T12" fmla="*/ 256 w 270"/>
                  <a:gd name="T13" fmla="*/ 118 h 220"/>
                  <a:gd name="T14" fmla="*/ 240 w 270"/>
                  <a:gd name="T15" fmla="*/ 132 h 220"/>
                  <a:gd name="T16" fmla="*/ 227 w 270"/>
                  <a:gd name="T17" fmla="*/ 146 h 220"/>
                  <a:gd name="T18" fmla="*/ 223 w 270"/>
                  <a:gd name="T19" fmla="*/ 157 h 220"/>
                  <a:gd name="T20" fmla="*/ 224 w 270"/>
                  <a:gd name="T21" fmla="*/ 168 h 220"/>
                  <a:gd name="T22" fmla="*/ 227 w 270"/>
                  <a:gd name="T23" fmla="*/ 178 h 220"/>
                  <a:gd name="T24" fmla="*/ 235 w 270"/>
                  <a:gd name="T25" fmla="*/ 189 h 220"/>
                  <a:gd name="T26" fmla="*/ 242 w 270"/>
                  <a:gd name="T27" fmla="*/ 195 h 220"/>
                  <a:gd name="T28" fmla="*/ 247 w 270"/>
                  <a:gd name="T29" fmla="*/ 196 h 220"/>
                  <a:gd name="T30" fmla="*/ 257 w 270"/>
                  <a:gd name="T31" fmla="*/ 199 h 220"/>
                  <a:gd name="T32" fmla="*/ 267 w 270"/>
                  <a:gd name="T33" fmla="*/ 196 h 220"/>
                  <a:gd name="T34" fmla="*/ 270 w 270"/>
                  <a:gd name="T35" fmla="*/ 200 h 220"/>
                  <a:gd name="T36" fmla="*/ 267 w 270"/>
                  <a:gd name="T37" fmla="*/ 203 h 220"/>
                  <a:gd name="T38" fmla="*/ 254 w 270"/>
                  <a:gd name="T39" fmla="*/ 211 h 220"/>
                  <a:gd name="T40" fmla="*/ 239 w 270"/>
                  <a:gd name="T41" fmla="*/ 218 h 220"/>
                  <a:gd name="T42" fmla="*/ 223 w 270"/>
                  <a:gd name="T43" fmla="*/ 220 h 220"/>
                  <a:gd name="T44" fmla="*/ 207 w 270"/>
                  <a:gd name="T45" fmla="*/ 215 h 220"/>
                  <a:gd name="T46" fmla="*/ 201 w 270"/>
                  <a:gd name="T47" fmla="*/ 211 h 220"/>
                  <a:gd name="T48" fmla="*/ 190 w 270"/>
                  <a:gd name="T49" fmla="*/ 197 h 220"/>
                  <a:gd name="T50" fmla="*/ 188 w 270"/>
                  <a:gd name="T51" fmla="*/ 189 h 220"/>
                  <a:gd name="T52" fmla="*/ 188 w 270"/>
                  <a:gd name="T53" fmla="*/ 178 h 220"/>
                  <a:gd name="T54" fmla="*/ 190 w 270"/>
                  <a:gd name="T55" fmla="*/ 169 h 220"/>
                  <a:gd name="T56" fmla="*/ 202 w 270"/>
                  <a:gd name="T57" fmla="*/ 153 h 220"/>
                  <a:gd name="T58" fmla="*/ 223 w 270"/>
                  <a:gd name="T59" fmla="*/ 133 h 220"/>
                  <a:gd name="T60" fmla="*/ 229 w 270"/>
                  <a:gd name="T61" fmla="*/ 125 h 220"/>
                  <a:gd name="T62" fmla="*/ 232 w 270"/>
                  <a:gd name="T63" fmla="*/ 115 h 220"/>
                  <a:gd name="T64" fmla="*/ 231 w 270"/>
                  <a:gd name="T65" fmla="*/ 111 h 220"/>
                  <a:gd name="T66" fmla="*/ 225 w 270"/>
                  <a:gd name="T67" fmla="*/ 103 h 220"/>
                  <a:gd name="T68" fmla="*/ 219 w 270"/>
                  <a:gd name="T69" fmla="*/ 98 h 220"/>
                  <a:gd name="T70" fmla="*/ 176 w 270"/>
                  <a:gd name="T71" fmla="*/ 75 h 220"/>
                  <a:gd name="T72" fmla="*/ 130 w 270"/>
                  <a:gd name="T73" fmla="*/ 57 h 220"/>
                  <a:gd name="T74" fmla="*/ 84 w 270"/>
                  <a:gd name="T75" fmla="*/ 41 h 220"/>
                  <a:gd name="T76" fmla="*/ 38 w 270"/>
                  <a:gd name="T77" fmla="*/ 27 h 220"/>
                  <a:gd name="T78" fmla="*/ 19 w 270"/>
                  <a:gd name="T79" fmla="*/ 25 h 220"/>
                  <a:gd name="T80" fmla="*/ 10 w 270"/>
                  <a:gd name="T81" fmla="*/ 27 h 220"/>
                  <a:gd name="T82" fmla="*/ 4 w 270"/>
                  <a:gd name="T83" fmla="*/ 33 h 220"/>
                  <a:gd name="T84" fmla="*/ 4 w 270"/>
                  <a:gd name="T85" fmla="*/ 33 h 220"/>
                  <a:gd name="T86" fmla="*/ 1 w 270"/>
                  <a:gd name="T87" fmla="*/ 33 h 220"/>
                  <a:gd name="T88" fmla="*/ 0 w 270"/>
                  <a:gd name="T89" fmla="*/ 25 h 220"/>
                  <a:gd name="T90" fmla="*/ 3 w 270"/>
                  <a:gd name="T91" fmla="*/ 17 h 220"/>
                  <a:gd name="T92" fmla="*/ 12 w 270"/>
                  <a:gd name="T93" fmla="*/ 6 h 220"/>
                  <a:gd name="T94" fmla="*/ 17 w 270"/>
                  <a:gd name="T95" fmla="*/ 3 h 220"/>
                  <a:gd name="T96" fmla="*/ 30 w 270"/>
                  <a:gd name="T97" fmla="*/ 0 h 220"/>
                  <a:gd name="T98" fmla="*/ 67 w 270"/>
                  <a:gd name="T99" fmla="*/ 6 h 220"/>
                  <a:gd name="T100" fmla="*/ 98 w 270"/>
                  <a:gd name="T101" fmla="*/ 15 h 220"/>
                  <a:gd name="T102" fmla="*/ 159 w 270"/>
                  <a:gd name="T103" fmla="*/ 35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70" h="220">
                    <a:moveTo>
                      <a:pt x="188" y="47"/>
                    </a:moveTo>
                    <a:lnTo>
                      <a:pt x="188" y="47"/>
                    </a:lnTo>
                    <a:lnTo>
                      <a:pt x="224" y="63"/>
                    </a:lnTo>
                    <a:lnTo>
                      <a:pt x="241" y="70"/>
                    </a:lnTo>
                    <a:lnTo>
                      <a:pt x="258" y="81"/>
                    </a:lnTo>
                    <a:lnTo>
                      <a:pt x="258" y="81"/>
                    </a:lnTo>
                    <a:lnTo>
                      <a:pt x="262" y="84"/>
                    </a:lnTo>
                    <a:lnTo>
                      <a:pt x="265" y="89"/>
                    </a:lnTo>
                    <a:lnTo>
                      <a:pt x="266" y="94"/>
                    </a:lnTo>
                    <a:lnTo>
                      <a:pt x="267" y="99"/>
                    </a:lnTo>
                    <a:lnTo>
                      <a:pt x="267" y="99"/>
                    </a:lnTo>
                    <a:lnTo>
                      <a:pt x="265" y="104"/>
                    </a:lnTo>
                    <a:lnTo>
                      <a:pt x="263" y="109"/>
                    </a:lnTo>
                    <a:lnTo>
                      <a:pt x="256" y="118"/>
                    </a:lnTo>
                    <a:lnTo>
                      <a:pt x="248" y="125"/>
                    </a:lnTo>
                    <a:lnTo>
                      <a:pt x="240" y="132"/>
                    </a:lnTo>
                    <a:lnTo>
                      <a:pt x="233" y="138"/>
                    </a:lnTo>
                    <a:lnTo>
                      <a:pt x="227" y="146"/>
                    </a:lnTo>
                    <a:lnTo>
                      <a:pt x="225" y="151"/>
                    </a:lnTo>
                    <a:lnTo>
                      <a:pt x="223" y="157"/>
                    </a:lnTo>
                    <a:lnTo>
                      <a:pt x="223" y="162"/>
                    </a:lnTo>
                    <a:lnTo>
                      <a:pt x="224" y="168"/>
                    </a:lnTo>
                    <a:lnTo>
                      <a:pt x="224" y="168"/>
                    </a:lnTo>
                    <a:lnTo>
                      <a:pt x="227" y="178"/>
                    </a:lnTo>
                    <a:lnTo>
                      <a:pt x="231" y="186"/>
                    </a:lnTo>
                    <a:lnTo>
                      <a:pt x="235" y="189"/>
                    </a:lnTo>
                    <a:lnTo>
                      <a:pt x="239" y="193"/>
                    </a:lnTo>
                    <a:lnTo>
                      <a:pt x="242" y="195"/>
                    </a:lnTo>
                    <a:lnTo>
                      <a:pt x="247" y="196"/>
                    </a:lnTo>
                    <a:lnTo>
                      <a:pt x="247" y="196"/>
                    </a:lnTo>
                    <a:lnTo>
                      <a:pt x="253" y="197"/>
                    </a:lnTo>
                    <a:lnTo>
                      <a:pt x="257" y="199"/>
                    </a:lnTo>
                    <a:lnTo>
                      <a:pt x="262" y="197"/>
                    </a:lnTo>
                    <a:lnTo>
                      <a:pt x="267" y="196"/>
                    </a:lnTo>
                    <a:lnTo>
                      <a:pt x="267" y="196"/>
                    </a:lnTo>
                    <a:lnTo>
                      <a:pt x="270" y="200"/>
                    </a:lnTo>
                    <a:lnTo>
                      <a:pt x="270" y="202"/>
                    </a:lnTo>
                    <a:lnTo>
                      <a:pt x="267" y="203"/>
                    </a:lnTo>
                    <a:lnTo>
                      <a:pt x="267" y="203"/>
                    </a:lnTo>
                    <a:lnTo>
                      <a:pt x="254" y="211"/>
                    </a:lnTo>
                    <a:lnTo>
                      <a:pt x="246" y="214"/>
                    </a:lnTo>
                    <a:lnTo>
                      <a:pt x="239" y="218"/>
                    </a:lnTo>
                    <a:lnTo>
                      <a:pt x="231" y="219"/>
                    </a:lnTo>
                    <a:lnTo>
                      <a:pt x="223" y="220"/>
                    </a:lnTo>
                    <a:lnTo>
                      <a:pt x="215" y="219"/>
                    </a:lnTo>
                    <a:lnTo>
                      <a:pt x="207" y="215"/>
                    </a:lnTo>
                    <a:lnTo>
                      <a:pt x="207" y="215"/>
                    </a:lnTo>
                    <a:lnTo>
                      <a:pt x="201" y="211"/>
                    </a:lnTo>
                    <a:lnTo>
                      <a:pt x="195" y="204"/>
                    </a:lnTo>
                    <a:lnTo>
                      <a:pt x="190" y="197"/>
                    </a:lnTo>
                    <a:lnTo>
                      <a:pt x="188" y="189"/>
                    </a:lnTo>
                    <a:lnTo>
                      <a:pt x="188" y="189"/>
                    </a:lnTo>
                    <a:lnTo>
                      <a:pt x="188" y="184"/>
                    </a:lnTo>
                    <a:lnTo>
                      <a:pt x="188" y="178"/>
                    </a:lnTo>
                    <a:lnTo>
                      <a:pt x="189" y="174"/>
                    </a:lnTo>
                    <a:lnTo>
                      <a:pt x="190" y="169"/>
                    </a:lnTo>
                    <a:lnTo>
                      <a:pt x="195" y="160"/>
                    </a:lnTo>
                    <a:lnTo>
                      <a:pt x="202" y="153"/>
                    </a:lnTo>
                    <a:lnTo>
                      <a:pt x="215" y="140"/>
                    </a:lnTo>
                    <a:lnTo>
                      <a:pt x="223" y="133"/>
                    </a:lnTo>
                    <a:lnTo>
                      <a:pt x="229" y="125"/>
                    </a:lnTo>
                    <a:lnTo>
                      <a:pt x="229" y="125"/>
                    </a:lnTo>
                    <a:lnTo>
                      <a:pt x="231" y="118"/>
                    </a:lnTo>
                    <a:lnTo>
                      <a:pt x="232" y="115"/>
                    </a:lnTo>
                    <a:lnTo>
                      <a:pt x="231" y="111"/>
                    </a:lnTo>
                    <a:lnTo>
                      <a:pt x="231" y="111"/>
                    </a:lnTo>
                    <a:lnTo>
                      <a:pt x="229" y="107"/>
                    </a:lnTo>
                    <a:lnTo>
                      <a:pt x="225" y="103"/>
                    </a:lnTo>
                    <a:lnTo>
                      <a:pt x="219" y="98"/>
                    </a:lnTo>
                    <a:lnTo>
                      <a:pt x="219" y="98"/>
                    </a:lnTo>
                    <a:lnTo>
                      <a:pt x="197" y="86"/>
                    </a:lnTo>
                    <a:lnTo>
                      <a:pt x="176" y="75"/>
                    </a:lnTo>
                    <a:lnTo>
                      <a:pt x="153" y="66"/>
                    </a:lnTo>
                    <a:lnTo>
                      <a:pt x="130" y="57"/>
                    </a:lnTo>
                    <a:lnTo>
                      <a:pt x="108" y="49"/>
                    </a:lnTo>
                    <a:lnTo>
                      <a:pt x="84" y="41"/>
                    </a:lnTo>
                    <a:lnTo>
                      <a:pt x="38" y="27"/>
                    </a:lnTo>
                    <a:lnTo>
                      <a:pt x="38" y="27"/>
                    </a:lnTo>
                    <a:lnTo>
                      <a:pt x="29" y="26"/>
                    </a:lnTo>
                    <a:lnTo>
                      <a:pt x="19" y="25"/>
                    </a:lnTo>
                    <a:lnTo>
                      <a:pt x="15" y="26"/>
                    </a:lnTo>
                    <a:lnTo>
                      <a:pt x="10" y="27"/>
                    </a:lnTo>
                    <a:lnTo>
                      <a:pt x="7" y="30"/>
                    </a:lnTo>
                    <a:lnTo>
                      <a:pt x="4" y="33"/>
                    </a:lnTo>
                    <a:lnTo>
                      <a:pt x="4" y="33"/>
                    </a:lnTo>
                    <a:lnTo>
                      <a:pt x="4" y="33"/>
                    </a:lnTo>
                    <a:lnTo>
                      <a:pt x="3" y="34"/>
                    </a:lnTo>
                    <a:lnTo>
                      <a:pt x="1" y="33"/>
                    </a:lnTo>
                    <a:lnTo>
                      <a:pt x="0" y="31"/>
                    </a:lnTo>
                    <a:lnTo>
                      <a:pt x="0" y="25"/>
                    </a:lnTo>
                    <a:lnTo>
                      <a:pt x="0" y="25"/>
                    </a:lnTo>
                    <a:lnTo>
                      <a:pt x="3" y="17"/>
                    </a:lnTo>
                    <a:lnTo>
                      <a:pt x="6" y="12"/>
                    </a:lnTo>
                    <a:lnTo>
                      <a:pt x="12" y="6"/>
                    </a:lnTo>
                    <a:lnTo>
                      <a:pt x="17" y="3"/>
                    </a:lnTo>
                    <a:lnTo>
                      <a:pt x="17" y="3"/>
                    </a:lnTo>
                    <a:lnTo>
                      <a:pt x="24" y="1"/>
                    </a:lnTo>
                    <a:lnTo>
                      <a:pt x="30" y="0"/>
                    </a:lnTo>
                    <a:lnTo>
                      <a:pt x="43" y="1"/>
                    </a:lnTo>
                    <a:lnTo>
                      <a:pt x="67" y="6"/>
                    </a:lnTo>
                    <a:lnTo>
                      <a:pt x="67" y="6"/>
                    </a:lnTo>
                    <a:lnTo>
                      <a:pt x="98" y="15"/>
                    </a:lnTo>
                    <a:lnTo>
                      <a:pt x="128" y="24"/>
                    </a:lnTo>
                    <a:lnTo>
                      <a:pt x="159" y="35"/>
                    </a:lnTo>
                    <a:lnTo>
                      <a:pt x="188" y="4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35">
                <a:extLst>
                  <a:ext uri="{FF2B5EF4-FFF2-40B4-BE49-F238E27FC236}">
                    <a16:creationId xmlns:a16="http://schemas.microsoft.com/office/drawing/2014/main" id="{5FBF6C9B-C87C-BC49-89BB-27FA4F41D630}"/>
                  </a:ext>
                </a:extLst>
              </p:cNvPr>
              <p:cNvSpPr>
                <a:spLocks noEditPoints="1"/>
              </p:cNvSpPr>
              <p:nvPr userDrawn="1"/>
            </p:nvSpPr>
            <p:spPr bwMode="auto">
              <a:xfrm>
                <a:off x="8139113" y="677862"/>
                <a:ext cx="26988" cy="26987"/>
              </a:xfrm>
              <a:custGeom>
                <a:avLst/>
                <a:gdLst>
                  <a:gd name="T0" fmla="*/ 21 w 33"/>
                  <a:gd name="T1" fmla="*/ 5 h 33"/>
                  <a:gd name="T2" fmla="*/ 21 w 33"/>
                  <a:gd name="T3" fmla="*/ 5 h 33"/>
                  <a:gd name="T4" fmla="*/ 21 w 33"/>
                  <a:gd name="T5" fmla="*/ 2 h 33"/>
                  <a:gd name="T6" fmla="*/ 18 w 33"/>
                  <a:gd name="T7" fmla="*/ 2 h 33"/>
                  <a:gd name="T8" fmla="*/ 18 w 33"/>
                  <a:gd name="T9" fmla="*/ 2 h 33"/>
                  <a:gd name="T10" fmla="*/ 12 w 33"/>
                  <a:gd name="T11" fmla="*/ 3 h 33"/>
                  <a:gd name="T12" fmla="*/ 9 w 33"/>
                  <a:gd name="T13" fmla="*/ 6 h 33"/>
                  <a:gd name="T14" fmla="*/ 7 w 33"/>
                  <a:gd name="T15" fmla="*/ 10 h 33"/>
                  <a:gd name="T16" fmla="*/ 5 w 33"/>
                  <a:gd name="T17" fmla="*/ 17 h 33"/>
                  <a:gd name="T18" fmla="*/ 5 w 33"/>
                  <a:gd name="T19" fmla="*/ 17 h 33"/>
                  <a:gd name="T20" fmla="*/ 7 w 33"/>
                  <a:gd name="T21" fmla="*/ 23 h 33"/>
                  <a:gd name="T22" fmla="*/ 9 w 33"/>
                  <a:gd name="T23" fmla="*/ 27 h 33"/>
                  <a:gd name="T24" fmla="*/ 12 w 33"/>
                  <a:gd name="T25" fmla="*/ 29 h 33"/>
                  <a:gd name="T26" fmla="*/ 19 w 33"/>
                  <a:gd name="T27" fmla="*/ 31 h 33"/>
                  <a:gd name="T28" fmla="*/ 19 w 33"/>
                  <a:gd name="T29" fmla="*/ 31 h 33"/>
                  <a:gd name="T30" fmla="*/ 21 w 33"/>
                  <a:gd name="T31" fmla="*/ 31 h 33"/>
                  <a:gd name="T32" fmla="*/ 22 w 33"/>
                  <a:gd name="T33" fmla="*/ 29 h 33"/>
                  <a:gd name="T34" fmla="*/ 21 w 33"/>
                  <a:gd name="T35" fmla="*/ 5 h 33"/>
                  <a:gd name="T36" fmla="*/ 33 w 33"/>
                  <a:gd name="T37" fmla="*/ 1 h 33"/>
                  <a:gd name="T38" fmla="*/ 33 w 33"/>
                  <a:gd name="T39" fmla="*/ 1 h 33"/>
                  <a:gd name="T40" fmla="*/ 28 w 33"/>
                  <a:gd name="T41" fmla="*/ 2 h 33"/>
                  <a:gd name="T42" fmla="*/ 27 w 33"/>
                  <a:gd name="T43" fmla="*/ 3 h 33"/>
                  <a:gd name="T44" fmla="*/ 27 w 33"/>
                  <a:gd name="T45" fmla="*/ 3 h 33"/>
                  <a:gd name="T46" fmla="*/ 27 w 33"/>
                  <a:gd name="T47" fmla="*/ 16 h 33"/>
                  <a:gd name="T48" fmla="*/ 27 w 33"/>
                  <a:gd name="T49" fmla="*/ 16 h 33"/>
                  <a:gd name="T50" fmla="*/ 27 w 33"/>
                  <a:gd name="T51" fmla="*/ 28 h 33"/>
                  <a:gd name="T52" fmla="*/ 27 w 33"/>
                  <a:gd name="T53" fmla="*/ 28 h 33"/>
                  <a:gd name="T54" fmla="*/ 28 w 33"/>
                  <a:gd name="T55" fmla="*/ 29 h 33"/>
                  <a:gd name="T56" fmla="*/ 33 w 33"/>
                  <a:gd name="T57" fmla="*/ 31 h 33"/>
                  <a:gd name="T58" fmla="*/ 33 w 33"/>
                  <a:gd name="T59" fmla="*/ 32 h 33"/>
                  <a:gd name="T60" fmla="*/ 17 w 33"/>
                  <a:gd name="T61" fmla="*/ 33 h 33"/>
                  <a:gd name="T62" fmla="*/ 17 w 33"/>
                  <a:gd name="T63" fmla="*/ 33 h 33"/>
                  <a:gd name="T64" fmla="*/ 12 w 33"/>
                  <a:gd name="T65" fmla="*/ 33 h 33"/>
                  <a:gd name="T66" fmla="*/ 9 w 33"/>
                  <a:gd name="T67" fmla="*/ 32 h 33"/>
                  <a:gd name="T68" fmla="*/ 7 w 33"/>
                  <a:gd name="T69" fmla="*/ 31 h 33"/>
                  <a:gd name="T70" fmla="*/ 4 w 33"/>
                  <a:gd name="T71" fmla="*/ 28 h 33"/>
                  <a:gd name="T72" fmla="*/ 4 w 33"/>
                  <a:gd name="T73" fmla="*/ 28 h 33"/>
                  <a:gd name="T74" fmla="*/ 1 w 33"/>
                  <a:gd name="T75" fmla="*/ 24 h 33"/>
                  <a:gd name="T76" fmla="*/ 0 w 33"/>
                  <a:gd name="T77" fmla="*/ 20 h 33"/>
                  <a:gd name="T78" fmla="*/ 0 w 33"/>
                  <a:gd name="T79" fmla="*/ 17 h 33"/>
                  <a:gd name="T80" fmla="*/ 0 w 33"/>
                  <a:gd name="T81" fmla="*/ 17 h 33"/>
                  <a:gd name="T82" fmla="*/ 1 w 33"/>
                  <a:gd name="T83" fmla="*/ 10 h 33"/>
                  <a:gd name="T84" fmla="*/ 3 w 33"/>
                  <a:gd name="T85" fmla="*/ 6 h 33"/>
                  <a:gd name="T86" fmla="*/ 5 w 33"/>
                  <a:gd name="T87" fmla="*/ 3 h 33"/>
                  <a:gd name="T88" fmla="*/ 9 w 33"/>
                  <a:gd name="T89" fmla="*/ 1 h 33"/>
                  <a:gd name="T90" fmla="*/ 12 w 33"/>
                  <a:gd name="T91" fmla="*/ 0 h 33"/>
                  <a:gd name="T92" fmla="*/ 17 w 33"/>
                  <a:gd name="T93" fmla="*/ 0 h 33"/>
                  <a:gd name="T94" fmla="*/ 33 w 33"/>
                  <a:gd name="T95" fmla="*/ 0 h 33"/>
                  <a:gd name="T96" fmla="*/ 33 w 33"/>
                  <a:gd name="T97"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3" h="33">
                    <a:moveTo>
                      <a:pt x="21" y="5"/>
                    </a:moveTo>
                    <a:lnTo>
                      <a:pt x="21" y="5"/>
                    </a:lnTo>
                    <a:lnTo>
                      <a:pt x="21" y="2"/>
                    </a:lnTo>
                    <a:lnTo>
                      <a:pt x="18" y="2"/>
                    </a:lnTo>
                    <a:lnTo>
                      <a:pt x="18" y="2"/>
                    </a:lnTo>
                    <a:lnTo>
                      <a:pt x="12" y="3"/>
                    </a:lnTo>
                    <a:lnTo>
                      <a:pt x="9" y="6"/>
                    </a:lnTo>
                    <a:lnTo>
                      <a:pt x="7" y="10"/>
                    </a:lnTo>
                    <a:lnTo>
                      <a:pt x="5" y="17"/>
                    </a:lnTo>
                    <a:lnTo>
                      <a:pt x="5" y="17"/>
                    </a:lnTo>
                    <a:lnTo>
                      <a:pt x="7" y="23"/>
                    </a:lnTo>
                    <a:lnTo>
                      <a:pt x="9" y="27"/>
                    </a:lnTo>
                    <a:lnTo>
                      <a:pt x="12" y="29"/>
                    </a:lnTo>
                    <a:lnTo>
                      <a:pt x="19" y="31"/>
                    </a:lnTo>
                    <a:lnTo>
                      <a:pt x="19" y="31"/>
                    </a:lnTo>
                    <a:lnTo>
                      <a:pt x="21" y="31"/>
                    </a:lnTo>
                    <a:lnTo>
                      <a:pt x="22" y="29"/>
                    </a:lnTo>
                    <a:lnTo>
                      <a:pt x="21" y="5"/>
                    </a:lnTo>
                    <a:close/>
                    <a:moveTo>
                      <a:pt x="33" y="1"/>
                    </a:moveTo>
                    <a:lnTo>
                      <a:pt x="33" y="1"/>
                    </a:lnTo>
                    <a:lnTo>
                      <a:pt x="28" y="2"/>
                    </a:lnTo>
                    <a:lnTo>
                      <a:pt x="27" y="3"/>
                    </a:lnTo>
                    <a:lnTo>
                      <a:pt x="27" y="3"/>
                    </a:lnTo>
                    <a:lnTo>
                      <a:pt x="27" y="16"/>
                    </a:lnTo>
                    <a:lnTo>
                      <a:pt x="27" y="16"/>
                    </a:lnTo>
                    <a:lnTo>
                      <a:pt x="27" y="28"/>
                    </a:lnTo>
                    <a:lnTo>
                      <a:pt x="27" y="28"/>
                    </a:lnTo>
                    <a:lnTo>
                      <a:pt x="28" y="29"/>
                    </a:lnTo>
                    <a:lnTo>
                      <a:pt x="33" y="31"/>
                    </a:lnTo>
                    <a:lnTo>
                      <a:pt x="33" y="32"/>
                    </a:lnTo>
                    <a:lnTo>
                      <a:pt x="17" y="33"/>
                    </a:lnTo>
                    <a:lnTo>
                      <a:pt x="17" y="33"/>
                    </a:lnTo>
                    <a:lnTo>
                      <a:pt x="12" y="33"/>
                    </a:lnTo>
                    <a:lnTo>
                      <a:pt x="9" y="32"/>
                    </a:lnTo>
                    <a:lnTo>
                      <a:pt x="7" y="31"/>
                    </a:lnTo>
                    <a:lnTo>
                      <a:pt x="4" y="28"/>
                    </a:lnTo>
                    <a:lnTo>
                      <a:pt x="4" y="28"/>
                    </a:lnTo>
                    <a:lnTo>
                      <a:pt x="1" y="24"/>
                    </a:lnTo>
                    <a:lnTo>
                      <a:pt x="0" y="20"/>
                    </a:lnTo>
                    <a:lnTo>
                      <a:pt x="0" y="17"/>
                    </a:lnTo>
                    <a:lnTo>
                      <a:pt x="0" y="17"/>
                    </a:lnTo>
                    <a:lnTo>
                      <a:pt x="1" y="10"/>
                    </a:lnTo>
                    <a:lnTo>
                      <a:pt x="3" y="6"/>
                    </a:lnTo>
                    <a:lnTo>
                      <a:pt x="5" y="3"/>
                    </a:lnTo>
                    <a:lnTo>
                      <a:pt x="9" y="1"/>
                    </a:lnTo>
                    <a:lnTo>
                      <a:pt x="12" y="0"/>
                    </a:lnTo>
                    <a:lnTo>
                      <a:pt x="17" y="0"/>
                    </a:lnTo>
                    <a:lnTo>
                      <a:pt x="33" y="0"/>
                    </a:lnTo>
                    <a:lnTo>
                      <a:pt x="33"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36">
                <a:extLst>
                  <a:ext uri="{FF2B5EF4-FFF2-40B4-BE49-F238E27FC236}">
                    <a16:creationId xmlns:a16="http://schemas.microsoft.com/office/drawing/2014/main" id="{362D130C-9208-604D-81E9-FEC48F8C0684}"/>
                  </a:ext>
                </a:extLst>
              </p:cNvPr>
              <p:cNvSpPr>
                <a:spLocks/>
              </p:cNvSpPr>
              <p:nvPr userDrawn="1"/>
            </p:nvSpPr>
            <p:spPr bwMode="auto">
              <a:xfrm>
                <a:off x="8115300" y="676275"/>
                <a:ext cx="22225" cy="28575"/>
              </a:xfrm>
              <a:custGeom>
                <a:avLst/>
                <a:gdLst>
                  <a:gd name="T0" fmla="*/ 28 w 28"/>
                  <a:gd name="T1" fmla="*/ 4 h 35"/>
                  <a:gd name="T2" fmla="*/ 28 w 28"/>
                  <a:gd name="T3" fmla="*/ 4 h 35"/>
                  <a:gd name="T4" fmla="*/ 25 w 28"/>
                  <a:gd name="T5" fmla="*/ 4 h 35"/>
                  <a:gd name="T6" fmla="*/ 24 w 28"/>
                  <a:gd name="T7" fmla="*/ 5 h 35"/>
                  <a:gd name="T8" fmla="*/ 24 w 28"/>
                  <a:gd name="T9" fmla="*/ 5 h 35"/>
                  <a:gd name="T10" fmla="*/ 23 w 28"/>
                  <a:gd name="T11" fmla="*/ 18 h 35"/>
                  <a:gd name="T12" fmla="*/ 23 w 28"/>
                  <a:gd name="T13" fmla="*/ 18 h 35"/>
                  <a:gd name="T14" fmla="*/ 22 w 28"/>
                  <a:gd name="T15" fmla="*/ 30 h 35"/>
                  <a:gd name="T16" fmla="*/ 22 w 28"/>
                  <a:gd name="T17" fmla="*/ 30 h 35"/>
                  <a:gd name="T18" fmla="*/ 23 w 28"/>
                  <a:gd name="T19" fmla="*/ 31 h 35"/>
                  <a:gd name="T20" fmla="*/ 26 w 28"/>
                  <a:gd name="T21" fmla="*/ 33 h 35"/>
                  <a:gd name="T22" fmla="*/ 26 w 28"/>
                  <a:gd name="T23" fmla="*/ 35 h 35"/>
                  <a:gd name="T24" fmla="*/ 8 w 28"/>
                  <a:gd name="T25" fmla="*/ 34 h 35"/>
                  <a:gd name="T26" fmla="*/ 8 w 28"/>
                  <a:gd name="T27" fmla="*/ 34 h 35"/>
                  <a:gd name="T28" fmla="*/ 1 w 28"/>
                  <a:gd name="T29" fmla="*/ 33 h 35"/>
                  <a:gd name="T30" fmla="*/ 1 w 28"/>
                  <a:gd name="T31" fmla="*/ 33 h 35"/>
                  <a:gd name="T32" fmla="*/ 1 w 28"/>
                  <a:gd name="T33" fmla="*/ 25 h 35"/>
                  <a:gd name="T34" fmla="*/ 3 w 28"/>
                  <a:gd name="T35" fmla="*/ 24 h 35"/>
                  <a:gd name="T36" fmla="*/ 3 w 28"/>
                  <a:gd name="T37" fmla="*/ 24 h 35"/>
                  <a:gd name="T38" fmla="*/ 3 w 28"/>
                  <a:gd name="T39" fmla="*/ 28 h 35"/>
                  <a:gd name="T40" fmla="*/ 5 w 28"/>
                  <a:gd name="T41" fmla="*/ 30 h 35"/>
                  <a:gd name="T42" fmla="*/ 7 w 28"/>
                  <a:gd name="T43" fmla="*/ 31 h 35"/>
                  <a:gd name="T44" fmla="*/ 11 w 28"/>
                  <a:gd name="T45" fmla="*/ 31 h 35"/>
                  <a:gd name="T46" fmla="*/ 16 w 28"/>
                  <a:gd name="T47" fmla="*/ 31 h 35"/>
                  <a:gd name="T48" fmla="*/ 16 w 28"/>
                  <a:gd name="T49" fmla="*/ 31 h 35"/>
                  <a:gd name="T50" fmla="*/ 16 w 28"/>
                  <a:gd name="T51" fmla="*/ 31 h 35"/>
                  <a:gd name="T52" fmla="*/ 17 w 28"/>
                  <a:gd name="T53" fmla="*/ 20 h 35"/>
                  <a:gd name="T54" fmla="*/ 17 w 28"/>
                  <a:gd name="T55" fmla="*/ 20 h 35"/>
                  <a:gd name="T56" fmla="*/ 17 w 28"/>
                  <a:gd name="T57" fmla="*/ 20 h 35"/>
                  <a:gd name="T58" fmla="*/ 16 w 28"/>
                  <a:gd name="T59" fmla="*/ 19 h 35"/>
                  <a:gd name="T60" fmla="*/ 15 w 28"/>
                  <a:gd name="T61" fmla="*/ 19 h 35"/>
                  <a:gd name="T62" fmla="*/ 15 w 28"/>
                  <a:gd name="T63" fmla="*/ 19 h 35"/>
                  <a:gd name="T64" fmla="*/ 11 w 28"/>
                  <a:gd name="T65" fmla="*/ 19 h 35"/>
                  <a:gd name="T66" fmla="*/ 10 w 28"/>
                  <a:gd name="T67" fmla="*/ 20 h 35"/>
                  <a:gd name="T68" fmla="*/ 9 w 28"/>
                  <a:gd name="T69" fmla="*/ 21 h 35"/>
                  <a:gd name="T70" fmla="*/ 8 w 28"/>
                  <a:gd name="T71" fmla="*/ 22 h 35"/>
                  <a:gd name="T72" fmla="*/ 7 w 28"/>
                  <a:gd name="T73" fmla="*/ 22 h 35"/>
                  <a:gd name="T74" fmla="*/ 7 w 28"/>
                  <a:gd name="T75" fmla="*/ 22 h 35"/>
                  <a:gd name="T76" fmla="*/ 7 w 28"/>
                  <a:gd name="T77" fmla="*/ 18 h 35"/>
                  <a:gd name="T78" fmla="*/ 7 w 28"/>
                  <a:gd name="T79" fmla="*/ 18 h 35"/>
                  <a:gd name="T80" fmla="*/ 7 w 28"/>
                  <a:gd name="T81" fmla="*/ 12 h 35"/>
                  <a:gd name="T82" fmla="*/ 9 w 28"/>
                  <a:gd name="T83" fmla="*/ 12 h 35"/>
                  <a:gd name="T84" fmla="*/ 9 w 28"/>
                  <a:gd name="T85" fmla="*/ 12 h 35"/>
                  <a:gd name="T86" fmla="*/ 10 w 28"/>
                  <a:gd name="T87" fmla="*/ 16 h 35"/>
                  <a:gd name="T88" fmla="*/ 11 w 28"/>
                  <a:gd name="T89" fmla="*/ 17 h 35"/>
                  <a:gd name="T90" fmla="*/ 14 w 28"/>
                  <a:gd name="T91" fmla="*/ 17 h 35"/>
                  <a:gd name="T92" fmla="*/ 17 w 28"/>
                  <a:gd name="T93" fmla="*/ 17 h 35"/>
                  <a:gd name="T94" fmla="*/ 17 w 28"/>
                  <a:gd name="T95" fmla="*/ 17 h 35"/>
                  <a:gd name="T96" fmla="*/ 18 w 28"/>
                  <a:gd name="T97" fmla="*/ 17 h 35"/>
                  <a:gd name="T98" fmla="*/ 18 w 28"/>
                  <a:gd name="T99" fmla="*/ 4 h 35"/>
                  <a:gd name="T100" fmla="*/ 18 w 28"/>
                  <a:gd name="T101" fmla="*/ 4 h 35"/>
                  <a:gd name="T102" fmla="*/ 18 w 28"/>
                  <a:gd name="T103" fmla="*/ 4 h 35"/>
                  <a:gd name="T104" fmla="*/ 18 w 28"/>
                  <a:gd name="T105" fmla="*/ 3 h 35"/>
                  <a:gd name="T106" fmla="*/ 10 w 28"/>
                  <a:gd name="T107" fmla="*/ 3 h 35"/>
                  <a:gd name="T108" fmla="*/ 10 w 28"/>
                  <a:gd name="T109" fmla="*/ 3 h 35"/>
                  <a:gd name="T110" fmla="*/ 6 w 28"/>
                  <a:gd name="T111" fmla="*/ 3 h 35"/>
                  <a:gd name="T112" fmla="*/ 3 w 28"/>
                  <a:gd name="T113" fmla="*/ 7 h 35"/>
                  <a:gd name="T114" fmla="*/ 2 w 28"/>
                  <a:gd name="T115" fmla="*/ 10 h 35"/>
                  <a:gd name="T116" fmla="*/ 0 w 28"/>
                  <a:gd name="T117" fmla="*/ 9 h 35"/>
                  <a:gd name="T118" fmla="*/ 0 w 28"/>
                  <a:gd name="T119" fmla="*/ 9 h 35"/>
                  <a:gd name="T120" fmla="*/ 2 w 28"/>
                  <a:gd name="T121" fmla="*/ 0 h 35"/>
                  <a:gd name="T122" fmla="*/ 28 w 28"/>
                  <a:gd name="T123" fmla="*/ 2 h 35"/>
                  <a:gd name="T124" fmla="*/ 28 w 28"/>
                  <a:gd name="T125" fmla="*/ 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 h="35">
                    <a:moveTo>
                      <a:pt x="28" y="4"/>
                    </a:moveTo>
                    <a:lnTo>
                      <a:pt x="28" y="4"/>
                    </a:lnTo>
                    <a:lnTo>
                      <a:pt x="25" y="4"/>
                    </a:lnTo>
                    <a:lnTo>
                      <a:pt x="24" y="5"/>
                    </a:lnTo>
                    <a:lnTo>
                      <a:pt x="24" y="5"/>
                    </a:lnTo>
                    <a:lnTo>
                      <a:pt x="23" y="18"/>
                    </a:lnTo>
                    <a:lnTo>
                      <a:pt x="23" y="18"/>
                    </a:lnTo>
                    <a:lnTo>
                      <a:pt x="22" y="30"/>
                    </a:lnTo>
                    <a:lnTo>
                      <a:pt x="22" y="30"/>
                    </a:lnTo>
                    <a:lnTo>
                      <a:pt x="23" y="31"/>
                    </a:lnTo>
                    <a:lnTo>
                      <a:pt x="26" y="33"/>
                    </a:lnTo>
                    <a:lnTo>
                      <a:pt x="26" y="35"/>
                    </a:lnTo>
                    <a:lnTo>
                      <a:pt x="8" y="34"/>
                    </a:lnTo>
                    <a:lnTo>
                      <a:pt x="8" y="34"/>
                    </a:lnTo>
                    <a:lnTo>
                      <a:pt x="1" y="33"/>
                    </a:lnTo>
                    <a:lnTo>
                      <a:pt x="1" y="33"/>
                    </a:lnTo>
                    <a:lnTo>
                      <a:pt x="1" y="25"/>
                    </a:lnTo>
                    <a:lnTo>
                      <a:pt x="3" y="24"/>
                    </a:lnTo>
                    <a:lnTo>
                      <a:pt x="3" y="24"/>
                    </a:lnTo>
                    <a:lnTo>
                      <a:pt x="3" y="28"/>
                    </a:lnTo>
                    <a:lnTo>
                      <a:pt x="5" y="30"/>
                    </a:lnTo>
                    <a:lnTo>
                      <a:pt x="7" y="31"/>
                    </a:lnTo>
                    <a:lnTo>
                      <a:pt x="11" y="31"/>
                    </a:lnTo>
                    <a:lnTo>
                      <a:pt x="16" y="31"/>
                    </a:lnTo>
                    <a:lnTo>
                      <a:pt x="16" y="31"/>
                    </a:lnTo>
                    <a:lnTo>
                      <a:pt x="16" y="31"/>
                    </a:lnTo>
                    <a:lnTo>
                      <a:pt x="17" y="20"/>
                    </a:lnTo>
                    <a:lnTo>
                      <a:pt x="17" y="20"/>
                    </a:lnTo>
                    <a:lnTo>
                      <a:pt x="17" y="20"/>
                    </a:lnTo>
                    <a:lnTo>
                      <a:pt x="16" y="19"/>
                    </a:lnTo>
                    <a:lnTo>
                      <a:pt x="15" y="19"/>
                    </a:lnTo>
                    <a:lnTo>
                      <a:pt x="15" y="19"/>
                    </a:lnTo>
                    <a:lnTo>
                      <a:pt x="11" y="19"/>
                    </a:lnTo>
                    <a:lnTo>
                      <a:pt x="10" y="20"/>
                    </a:lnTo>
                    <a:lnTo>
                      <a:pt x="9" y="21"/>
                    </a:lnTo>
                    <a:lnTo>
                      <a:pt x="8" y="22"/>
                    </a:lnTo>
                    <a:lnTo>
                      <a:pt x="7" y="22"/>
                    </a:lnTo>
                    <a:lnTo>
                      <a:pt x="7" y="22"/>
                    </a:lnTo>
                    <a:lnTo>
                      <a:pt x="7" y="18"/>
                    </a:lnTo>
                    <a:lnTo>
                      <a:pt x="7" y="18"/>
                    </a:lnTo>
                    <a:lnTo>
                      <a:pt x="7" y="12"/>
                    </a:lnTo>
                    <a:lnTo>
                      <a:pt x="9" y="12"/>
                    </a:lnTo>
                    <a:lnTo>
                      <a:pt x="9" y="12"/>
                    </a:lnTo>
                    <a:lnTo>
                      <a:pt x="10" y="16"/>
                    </a:lnTo>
                    <a:lnTo>
                      <a:pt x="11" y="17"/>
                    </a:lnTo>
                    <a:lnTo>
                      <a:pt x="14" y="17"/>
                    </a:lnTo>
                    <a:lnTo>
                      <a:pt x="17" y="17"/>
                    </a:lnTo>
                    <a:lnTo>
                      <a:pt x="17" y="17"/>
                    </a:lnTo>
                    <a:lnTo>
                      <a:pt x="18" y="17"/>
                    </a:lnTo>
                    <a:lnTo>
                      <a:pt x="18" y="4"/>
                    </a:lnTo>
                    <a:lnTo>
                      <a:pt x="18" y="4"/>
                    </a:lnTo>
                    <a:lnTo>
                      <a:pt x="18" y="4"/>
                    </a:lnTo>
                    <a:lnTo>
                      <a:pt x="18" y="3"/>
                    </a:lnTo>
                    <a:lnTo>
                      <a:pt x="10" y="3"/>
                    </a:lnTo>
                    <a:lnTo>
                      <a:pt x="10" y="3"/>
                    </a:lnTo>
                    <a:lnTo>
                      <a:pt x="6" y="3"/>
                    </a:lnTo>
                    <a:lnTo>
                      <a:pt x="3" y="7"/>
                    </a:lnTo>
                    <a:lnTo>
                      <a:pt x="2" y="10"/>
                    </a:lnTo>
                    <a:lnTo>
                      <a:pt x="0" y="9"/>
                    </a:lnTo>
                    <a:lnTo>
                      <a:pt x="0" y="9"/>
                    </a:lnTo>
                    <a:lnTo>
                      <a:pt x="2" y="0"/>
                    </a:lnTo>
                    <a:lnTo>
                      <a:pt x="28" y="2"/>
                    </a:lnTo>
                    <a:lnTo>
                      <a:pt x="28"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37">
                <a:extLst>
                  <a:ext uri="{FF2B5EF4-FFF2-40B4-BE49-F238E27FC236}">
                    <a16:creationId xmlns:a16="http://schemas.microsoft.com/office/drawing/2014/main" id="{B84AF066-8BC5-AE4E-9C7E-AE5FBAB7EC69}"/>
                  </a:ext>
                </a:extLst>
              </p:cNvPr>
              <p:cNvSpPr>
                <a:spLocks noEditPoints="1"/>
              </p:cNvSpPr>
              <p:nvPr userDrawn="1"/>
            </p:nvSpPr>
            <p:spPr bwMode="auto">
              <a:xfrm>
                <a:off x="8088313" y="674687"/>
                <a:ext cx="25400" cy="26987"/>
              </a:xfrm>
              <a:custGeom>
                <a:avLst/>
                <a:gdLst>
                  <a:gd name="T0" fmla="*/ 18 w 32"/>
                  <a:gd name="T1" fmla="*/ 18 h 35"/>
                  <a:gd name="T2" fmla="*/ 18 w 32"/>
                  <a:gd name="T3" fmla="*/ 18 h 35"/>
                  <a:gd name="T4" fmla="*/ 16 w 32"/>
                  <a:gd name="T5" fmla="*/ 18 h 35"/>
                  <a:gd name="T6" fmla="*/ 16 w 32"/>
                  <a:gd name="T7" fmla="*/ 18 h 35"/>
                  <a:gd name="T8" fmla="*/ 13 w 32"/>
                  <a:gd name="T9" fmla="*/ 17 h 35"/>
                  <a:gd name="T10" fmla="*/ 9 w 32"/>
                  <a:gd name="T11" fmla="*/ 18 h 35"/>
                  <a:gd name="T12" fmla="*/ 7 w 32"/>
                  <a:gd name="T13" fmla="*/ 20 h 35"/>
                  <a:gd name="T14" fmla="*/ 6 w 32"/>
                  <a:gd name="T15" fmla="*/ 23 h 35"/>
                  <a:gd name="T16" fmla="*/ 6 w 32"/>
                  <a:gd name="T17" fmla="*/ 23 h 35"/>
                  <a:gd name="T18" fmla="*/ 6 w 32"/>
                  <a:gd name="T19" fmla="*/ 26 h 35"/>
                  <a:gd name="T20" fmla="*/ 7 w 32"/>
                  <a:gd name="T21" fmla="*/ 30 h 35"/>
                  <a:gd name="T22" fmla="*/ 10 w 32"/>
                  <a:gd name="T23" fmla="*/ 31 h 35"/>
                  <a:gd name="T24" fmla="*/ 14 w 32"/>
                  <a:gd name="T25" fmla="*/ 32 h 35"/>
                  <a:gd name="T26" fmla="*/ 14 w 32"/>
                  <a:gd name="T27" fmla="*/ 32 h 35"/>
                  <a:gd name="T28" fmla="*/ 15 w 32"/>
                  <a:gd name="T29" fmla="*/ 32 h 35"/>
                  <a:gd name="T30" fmla="*/ 16 w 32"/>
                  <a:gd name="T31" fmla="*/ 31 h 35"/>
                  <a:gd name="T32" fmla="*/ 18 w 32"/>
                  <a:gd name="T33" fmla="*/ 18 h 35"/>
                  <a:gd name="T34" fmla="*/ 32 w 32"/>
                  <a:gd name="T35" fmla="*/ 6 h 35"/>
                  <a:gd name="T36" fmla="*/ 32 w 32"/>
                  <a:gd name="T37" fmla="*/ 6 h 35"/>
                  <a:gd name="T38" fmla="*/ 27 w 32"/>
                  <a:gd name="T39" fmla="*/ 5 h 35"/>
                  <a:gd name="T40" fmla="*/ 26 w 32"/>
                  <a:gd name="T41" fmla="*/ 6 h 35"/>
                  <a:gd name="T42" fmla="*/ 26 w 32"/>
                  <a:gd name="T43" fmla="*/ 6 h 35"/>
                  <a:gd name="T44" fmla="*/ 24 w 32"/>
                  <a:gd name="T45" fmla="*/ 18 h 35"/>
                  <a:gd name="T46" fmla="*/ 24 w 32"/>
                  <a:gd name="T47" fmla="*/ 18 h 35"/>
                  <a:gd name="T48" fmla="*/ 22 w 32"/>
                  <a:gd name="T49" fmla="*/ 31 h 35"/>
                  <a:gd name="T50" fmla="*/ 22 w 32"/>
                  <a:gd name="T51" fmla="*/ 31 h 35"/>
                  <a:gd name="T52" fmla="*/ 22 w 32"/>
                  <a:gd name="T53" fmla="*/ 32 h 35"/>
                  <a:gd name="T54" fmla="*/ 26 w 32"/>
                  <a:gd name="T55" fmla="*/ 33 h 35"/>
                  <a:gd name="T56" fmla="*/ 26 w 32"/>
                  <a:gd name="T57" fmla="*/ 35 h 35"/>
                  <a:gd name="T58" fmla="*/ 9 w 32"/>
                  <a:gd name="T59" fmla="*/ 32 h 35"/>
                  <a:gd name="T60" fmla="*/ 9 w 32"/>
                  <a:gd name="T61" fmla="*/ 32 h 35"/>
                  <a:gd name="T62" fmla="*/ 5 w 32"/>
                  <a:gd name="T63" fmla="*/ 31 h 35"/>
                  <a:gd name="T64" fmla="*/ 1 w 32"/>
                  <a:gd name="T65" fmla="*/ 29 h 35"/>
                  <a:gd name="T66" fmla="*/ 1 w 32"/>
                  <a:gd name="T67" fmla="*/ 29 h 35"/>
                  <a:gd name="T68" fmla="*/ 0 w 32"/>
                  <a:gd name="T69" fmla="*/ 25 h 35"/>
                  <a:gd name="T70" fmla="*/ 0 w 32"/>
                  <a:gd name="T71" fmla="*/ 22 h 35"/>
                  <a:gd name="T72" fmla="*/ 0 w 32"/>
                  <a:gd name="T73" fmla="*/ 22 h 35"/>
                  <a:gd name="T74" fmla="*/ 1 w 32"/>
                  <a:gd name="T75" fmla="*/ 18 h 35"/>
                  <a:gd name="T76" fmla="*/ 5 w 32"/>
                  <a:gd name="T77" fmla="*/ 16 h 35"/>
                  <a:gd name="T78" fmla="*/ 9 w 32"/>
                  <a:gd name="T79" fmla="*/ 15 h 35"/>
                  <a:gd name="T80" fmla="*/ 15 w 32"/>
                  <a:gd name="T81" fmla="*/ 15 h 35"/>
                  <a:gd name="T82" fmla="*/ 15 w 32"/>
                  <a:gd name="T83" fmla="*/ 15 h 35"/>
                  <a:gd name="T84" fmla="*/ 18 w 32"/>
                  <a:gd name="T85" fmla="*/ 16 h 35"/>
                  <a:gd name="T86" fmla="*/ 21 w 32"/>
                  <a:gd name="T87" fmla="*/ 5 h 35"/>
                  <a:gd name="T88" fmla="*/ 21 w 32"/>
                  <a:gd name="T89" fmla="*/ 5 h 35"/>
                  <a:gd name="T90" fmla="*/ 21 w 32"/>
                  <a:gd name="T91" fmla="*/ 5 h 35"/>
                  <a:gd name="T92" fmla="*/ 19 w 32"/>
                  <a:gd name="T93" fmla="*/ 4 h 35"/>
                  <a:gd name="T94" fmla="*/ 15 w 32"/>
                  <a:gd name="T95" fmla="*/ 3 h 35"/>
                  <a:gd name="T96" fmla="*/ 15 w 32"/>
                  <a:gd name="T97" fmla="*/ 0 h 35"/>
                  <a:gd name="T98" fmla="*/ 32 w 32"/>
                  <a:gd name="T99" fmla="*/ 4 h 35"/>
                  <a:gd name="T100" fmla="*/ 32 w 32"/>
                  <a:gd name="T101" fmla="*/ 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 h="35">
                    <a:moveTo>
                      <a:pt x="18" y="18"/>
                    </a:moveTo>
                    <a:lnTo>
                      <a:pt x="18" y="18"/>
                    </a:lnTo>
                    <a:lnTo>
                      <a:pt x="16" y="18"/>
                    </a:lnTo>
                    <a:lnTo>
                      <a:pt x="16" y="18"/>
                    </a:lnTo>
                    <a:lnTo>
                      <a:pt x="13" y="17"/>
                    </a:lnTo>
                    <a:lnTo>
                      <a:pt x="9" y="18"/>
                    </a:lnTo>
                    <a:lnTo>
                      <a:pt x="7" y="20"/>
                    </a:lnTo>
                    <a:lnTo>
                      <a:pt x="6" y="23"/>
                    </a:lnTo>
                    <a:lnTo>
                      <a:pt x="6" y="23"/>
                    </a:lnTo>
                    <a:lnTo>
                      <a:pt x="6" y="26"/>
                    </a:lnTo>
                    <a:lnTo>
                      <a:pt x="7" y="30"/>
                    </a:lnTo>
                    <a:lnTo>
                      <a:pt x="10" y="31"/>
                    </a:lnTo>
                    <a:lnTo>
                      <a:pt x="14" y="32"/>
                    </a:lnTo>
                    <a:lnTo>
                      <a:pt x="14" y="32"/>
                    </a:lnTo>
                    <a:lnTo>
                      <a:pt x="15" y="32"/>
                    </a:lnTo>
                    <a:lnTo>
                      <a:pt x="16" y="31"/>
                    </a:lnTo>
                    <a:lnTo>
                      <a:pt x="18" y="18"/>
                    </a:lnTo>
                    <a:close/>
                    <a:moveTo>
                      <a:pt x="32" y="6"/>
                    </a:moveTo>
                    <a:lnTo>
                      <a:pt x="32" y="6"/>
                    </a:lnTo>
                    <a:lnTo>
                      <a:pt x="27" y="5"/>
                    </a:lnTo>
                    <a:lnTo>
                      <a:pt x="26" y="6"/>
                    </a:lnTo>
                    <a:lnTo>
                      <a:pt x="26" y="6"/>
                    </a:lnTo>
                    <a:lnTo>
                      <a:pt x="24" y="18"/>
                    </a:lnTo>
                    <a:lnTo>
                      <a:pt x="24" y="18"/>
                    </a:lnTo>
                    <a:lnTo>
                      <a:pt x="22" y="31"/>
                    </a:lnTo>
                    <a:lnTo>
                      <a:pt x="22" y="31"/>
                    </a:lnTo>
                    <a:lnTo>
                      <a:pt x="22" y="32"/>
                    </a:lnTo>
                    <a:lnTo>
                      <a:pt x="26" y="33"/>
                    </a:lnTo>
                    <a:lnTo>
                      <a:pt x="26" y="35"/>
                    </a:lnTo>
                    <a:lnTo>
                      <a:pt x="9" y="32"/>
                    </a:lnTo>
                    <a:lnTo>
                      <a:pt x="9" y="32"/>
                    </a:lnTo>
                    <a:lnTo>
                      <a:pt x="5" y="31"/>
                    </a:lnTo>
                    <a:lnTo>
                      <a:pt x="1" y="29"/>
                    </a:lnTo>
                    <a:lnTo>
                      <a:pt x="1" y="29"/>
                    </a:lnTo>
                    <a:lnTo>
                      <a:pt x="0" y="25"/>
                    </a:lnTo>
                    <a:lnTo>
                      <a:pt x="0" y="22"/>
                    </a:lnTo>
                    <a:lnTo>
                      <a:pt x="0" y="22"/>
                    </a:lnTo>
                    <a:lnTo>
                      <a:pt x="1" y="18"/>
                    </a:lnTo>
                    <a:lnTo>
                      <a:pt x="5" y="16"/>
                    </a:lnTo>
                    <a:lnTo>
                      <a:pt x="9" y="15"/>
                    </a:lnTo>
                    <a:lnTo>
                      <a:pt x="15" y="15"/>
                    </a:lnTo>
                    <a:lnTo>
                      <a:pt x="15" y="15"/>
                    </a:lnTo>
                    <a:lnTo>
                      <a:pt x="18" y="16"/>
                    </a:lnTo>
                    <a:lnTo>
                      <a:pt x="21" y="5"/>
                    </a:lnTo>
                    <a:lnTo>
                      <a:pt x="21" y="5"/>
                    </a:lnTo>
                    <a:lnTo>
                      <a:pt x="21" y="5"/>
                    </a:lnTo>
                    <a:lnTo>
                      <a:pt x="19" y="4"/>
                    </a:lnTo>
                    <a:lnTo>
                      <a:pt x="15" y="3"/>
                    </a:lnTo>
                    <a:lnTo>
                      <a:pt x="15" y="0"/>
                    </a:lnTo>
                    <a:lnTo>
                      <a:pt x="32" y="4"/>
                    </a:lnTo>
                    <a:lnTo>
                      <a:pt x="32"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38">
                <a:extLst>
                  <a:ext uri="{FF2B5EF4-FFF2-40B4-BE49-F238E27FC236}">
                    <a16:creationId xmlns:a16="http://schemas.microsoft.com/office/drawing/2014/main" id="{F4DE0862-D294-434D-8192-52C8565DED3A}"/>
                  </a:ext>
                </a:extLst>
              </p:cNvPr>
              <p:cNvSpPr>
                <a:spLocks noEditPoints="1"/>
              </p:cNvSpPr>
              <p:nvPr userDrawn="1"/>
            </p:nvSpPr>
            <p:spPr bwMode="auto">
              <a:xfrm>
                <a:off x="8067675" y="666750"/>
                <a:ext cx="25400" cy="28575"/>
              </a:xfrm>
              <a:custGeom>
                <a:avLst/>
                <a:gdLst>
                  <a:gd name="T0" fmla="*/ 11 w 34"/>
                  <a:gd name="T1" fmla="*/ 17 h 38"/>
                  <a:gd name="T2" fmla="*/ 11 w 34"/>
                  <a:gd name="T3" fmla="*/ 17 h 38"/>
                  <a:gd name="T4" fmla="*/ 10 w 34"/>
                  <a:gd name="T5" fmla="*/ 17 h 38"/>
                  <a:gd name="T6" fmla="*/ 10 w 34"/>
                  <a:gd name="T7" fmla="*/ 17 h 38"/>
                  <a:gd name="T8" fmla="*/ 10 w 34"/>
                  <a:gd name="T9" fmla="*/ 18 h 38"/>
                  <a:gd name="T10" fmla="*/ 11 w 34"/>
                  <a:gd name="T11" fmla="*/ 31 h 38"/>
                  <a:gd name="T12" fmla="*/ 19 w 34"/>
                  <a:gd name="T13" fmla="*/ 21 h 38"/>
                  <a:gd name="T14" fmla="*/ 19 w 34"/>
                  <a:gd name="T15" fmla="*/ 21 h 38"/>
                  <a:gd name="T16" fmla="*/ 19 w 34"/>
                  <a:gd name="T17" fmla="*/ 19 h 38"/>
                  <a:gd name="T18" fmla="*/ 19 w 34"/>
                  <a:gd name="T19" fmla="*/ 19 h 38"/>
                  <a:gd name="T20" fmla="*/ 19 w 34"/>
                  <a:gd name="T21" fmla="*/ 19 h 38"/>
                  <a:gd name="T22" fmla="*/ 11 w 34"/>
                  <a:gd name="T23" fmla="*/ 17 h 38"/>
                  <a:gd name="T24" fmla="*/ 34 w 34"/>
                  <a:gd name="T25" fmla="*/ 11 h 38"/>
                  <a:gd name="T26" fmla="*/ 34 w 34"/>
                  <a:gd name="T27" fmla="*/ 11 h 38"/>
                  <a:gd name="T28" fmla="*/ 32 w 34"/>
                  <a:gd name="T29" fmla="*/ 11 h 38"/>
                  <a:gd name="T30" fmla="*/ 29 w 34"/>
                  <a:gd name="T31" fmla="*/ 11 h 38"/>
                  <a:gd name="T32" fmla="*/ 26 w 34"/>
                  <a:gd name="T33" fmla="*/ 15 h 38"/>
                  <a:gd name="T34" fmla="*/ 14 w 34"/>
                  <a:gd name="T35" fmla="*/ 32 h 38"/>
                  <a:gd name="T36" fmla="*/ 14 w 34"/>
                  <a:gd name="T37" fmla="*/ 32 h 38"/>
                  <a:gd name="T38" fmla="*/ 9 w 34"/>
                  <a:gd name="T39" fmla="*/ 38 h 38"/>
                  <a:gd name="T40" fmla="*/ 7 w 34"/>
                  <a:gd name="T41" fmla="*/ 36 h 38"/>
                  <a:gd name="T42" fmla="*/ 7 w 34"/>
                  <a:gd name="T43" fmla="*/ 36 h 38"/>
                  <a:gd name="T44" fmla="*/ 7 w 34"/>
                  <a:gd name="T45" fmla="*/ 31 h 38"/>
                  <a:gd name="T46" fmla="*/ 5 w 34"/>
                  <a:gd name="T47" fmla="*/ 7 h 38"/>
                  <a:gd name="T48" fmla="*/ 5 w 34"/>
                  <a:gd name="T49" fmla="*/ 7 h 38"/>
                  <a:gd name="T50" fmla="*/ 3 w 34"/>
                  <a:gd name="T51" fmla="*/ 4 h 38"/>
                  <a:gd name="T52" fmla="*/ 0 w 34"/>
                  <a:gd name="T53" fmla="*/ 1 h 38"/>
                  <a:gd name="T54" fmla="*/ 0 w 34"/>
                  <a:gd name="T55" fmla="*/ 0 h 38"/>
                  <a:gd name="T56" fmla="*/ 16 w 34"/>
                  <a:gd name="T57" fmla="*/ 5 h 38"/>
                  <a:gd name="T58" fmla="*/ 15 w 34"/>
                  <a:gd name="T59" fmla="*/ 6 h 38"/>
                  <a:gd name="T60" fmla="*/ 15 w 34"/>
                  <a:gd name="T61" fmla="*/ 6 h 38"/>
                  <a:gd name="T62" fmla="*/ 11 w 34"/>
                  <a:gd name="T63" fmla="*/ 6 h 38"/>
                  <a:gd name="T64" fmla="*/ 10 w 34"/>
                  <a:gd name="T65" fmla="*/ 7 h 38"/>
                  <a:gd name="T66" fmla="*/ 10 w 34"/>
                  <a:gd name="T67" fmla="*/ 7 h 38"/>
                  <a:gd name="T68" fmla="*/ 10 w 34"/>
                  <a:gd name="T69" fmla="*/ 14 h 38"/>
                  <a:gd name="T70" fmla="*/ 10 w 34"/>
                  <a:gd name="T71" fmla="*/ 14 h 38"/>
                  <a:gd name="T72" fmla="*/ 10 w 34"/>
                  <a:gd name="T73" fmla="*/ 14 h 38"/>
                  <a:gd name="T74" fmla="*/ 10 w 34"/>
                  <a:gd name="T75" fmla="*/ 14 h 38"/>
                  <a:gd name="T76" fmla="*/ 18 w 34"/>
                  <a:gd name="T77" fmla="*/ 16 h 38"/>
                  <a:gd name="T78" fmla="*/ 18 w 34"/>
                  <a:gd name="T79" fmla="*/ 16 h 38"/>
                  <a:gd name="T80" fmla="*/ 22 w 34"/>
                  <a:gd name="T81" fmla="*/ 17 h 38"/>
                  <a:gd name="T82" fmla="*/ 23 w 34"/>
                  <a:gd name="T83" fmla="*/ 16 h 38"/>
                  <a:gd name="T84" fmla="*/ 23 w 34"/>
                  <a:gd name="T85" fmla="*/ 16 h 38"/>
                  <a:gd name="T86" fmla="*/ 26 w 34"/>
                  <a:gd name="T87" fmla="*/ 11 h 38"/>
                  <a:gd name="T88" fmla="*/ 26 w 34"/>
                  <a:gd name="T89" fmla="*/ 11 h 38"/>
                  <a:gd name="T90" fmla="*/ 26 w 34"/>
                  <a:gd name="T91" fmla="*/ 10 h 38"/>
                  <a:gd name="T92" fmla="*/ 25 w 34"/>
                  <a:gd name="T93" fmla="*/ 9 h 38"/>
                  <a:gd name="T94" fmla="*/ 22 w 34"/>
                  <a:gd name="T95" fmla="*/ 8 h 38"/>
                  <a:gd name="T96" fmla="*/ 22 w 34"/>
                  <a:gd name="T97" fmla="*/ 6 h 38"/>
                  <a:gd name="T98" fmla="*/ 34 w 34"/>
                  <a:gd name="T99" fmla="*/ 9 h 38"/>
                  <a:gd name="T100" fmla="*/ 34 w 34"/>
                  <a:gd name="T101" fmla="*/ 1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4" h="38">
                    <a:moveTo>
                      <a:pt x="11" y="17"/>
                    </a:moveTo>
                    <a:lnTo>
                      <a:pt x="11" y="17"/>
                    </a:lnTo>
                    <a:lnTo>
                      <a:pt x="10" y="17"/>
                    </a:lnTo>
                    <a:lnTo>
                      <a:pt x="10" y="17"/>
                    </a:lnTo>
                    <a:lnTo>
                      <a:pt x="10" y="18"/>
                    </a:lnTo>
                    <a:lnTo>
                      <a:pt x="11" y="31"/>
                    </a:lnTo>
                    <a:lnTo>
                      <a:pt x="19" y="21"/>
                    </a:lnTo>
                    <a:lnTo>
                      <a:pt x="19" y="21"/>
                    </a:lnTo>
                    <a:lnTo>
                      <a:pt x="19" y="19"/>
                    </a:lnTo>
                    <a:lnTo>
                      <a:pt x="19" y="19"/>
                    </a:lnTo>
                    <a:lnTo>
                      <a:pt x="19" y="19"/>
                    </a:lnTo>
                    <a:lnTo>
                      <a:pt x="11" y="17"/>
                    </a:lnTo>
                    <a:close/>
                    <a:moveTo>
                      <a:pt x="34" y="11"/>
                    </a:moveTo>
                    <a:lnTo>
                      <a:pt x="34" y="11"/>
                    </a:lnTo>
                    <a:lnTo>
                      <a:pt x="32" y="11"/>
                    </a:lnTo>
                    <a:lnTo>
                      <a:pt x="29" y="11"/>
                    </a:lnTo>
                    <a:lnTo>
                      <a:pt x="26" y="15"/>
                    </a:lnTo>
                    <a:lnTo>
                      <a:pt x="14" y="32"/>
                    </a:lnTo>
                    <a:lnTo>
                      <a:pt x="14" y="32"/>
                    </a:lnTo>
                    <a:lnTo>
                      <a:pt x="9" y="38"/>
                    </a:lnTo>
                    <a:lnTo>
                      <a:pt x="7" y="36"/>
                    </a:lnTo>
                    <a:lnTo>
                      <a:pt x="7" y="36"/>
                    </a:lnTo>
                    <a:lnTo>
                      <a:pt x="7" y="31"/>
                    </a:lnTo>
                    <a:lnTo>
                      <a:pt x="5" y="7"/>
                    </a:lnTo>
                    <a:lnTo>
                      <a:pt x="5" y="7"/>
                    </a:lnTo>
                    <a:lnTo>
                      <a:pt x="3" y="4"/>
                    </a:lnTo>
                    <a:lnTo>
                      <a:pt x="0" y="1"/>
                    </a:lnTo>
                    <a:lnTo>
                      <a:pt x="0" y="0"/>
                    </a:lnTo>
                    <a:lnTo>
                      <a:pt x="16" y="5"/>
                    </a:lnTo>
                    <a:lnTo>
                      <a:pt x="15" y="6"/>
                    </a:lnTo>
                    <a:lnTo>
                      <a:pt x="15" y="6"/>
                    </a:lnTo>
                    <a:lnTo>
                      <a:pt x="11" y="6"/>
                    </a:lnTo>
                    <a:lnTo>
                      <a:pt x="10" y="7"/>
                    </a:lnTo>
                    <a:lnTo>
                      <a:pt x="10" y="7"/>
                    </a:lnTo>
                    <a:lnTo>
                      <a:pt x="10" y="14"/>
                    </a:lnTo>
                    <a:lnTo>
                      <a:pt x="10" y="14"/>
                    </a:lnTo>
                    <a:lnTo>
                      <a:pt x="10" y="14"/>
                    </a:lnTo>
                    <a:lnTo>
                      <a:pt x="10" y="14"/>
                    </a:lnTo>
                    <a:lnTo>
                      <a:pt x="18" y="16"/>
                    </a:lnTo>
                    <a:lnTo>
                      <a:pt x="18" y="16"/>
                    </a:lnTo>
                    <a:lnTo>
                      <a:pt x="22" y="17"/>
                    </a:lnTo>
                    <a:lnTo>
                      <a:pt x="23" y="16"/>
                    </a:lnTo>
                    <a:lnTo>
                      <a:pt x="23" y="16"/>
                    </a:lnTo>
                    <a:lnTo>
                      <a:pt x="26" y="11"/>
                    </a:lnTo>
                    <a:lnTo>
                      <a:pt x="26" y="11"/>
                    </a:lnTo>
                    <a:lnTo>
                      <a:pt x="26" y="10"/>
                    </a:lnTo>
                    <a:lnTo>
                      <a:pt x="25" y="9"/>
                    </a:lnTo>
                    <a:lnTo>
                      <a:pt x="22" y="8"/>
                    </a:lnTo>
                    <a:lnTo>
                      <a:pt x="22" y="6"/>
                    </a:lnTo>
                    <a:lnTo>
                      <a:pt x="34" y="9"/>
                    </a:lnTo>
                    <a:lnTo>
                      <a:pt x="34"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39">
                <a:extLst>
                  <a:ext uri="{FF2B5EF4-FFF2-40B4-BE49-F238E27FC236}">
                    <a16:creationId xmlns:a16="http://schemas.microsoft.com/office/drawing/2014/main" id="{4B0F3B22-3C9F-6A4B-A745-6FA04666F226}"/>
                  </a:ext>
                </a:extLst>
              </p:cNvPr>
              <p:cNvSpPr>
                <a:spLocks noEditPoints="1"/>
              </p:cNvSpPr>
              <p:nvPr userDrawn="1"/>
            </p:nvSpPr>
            <p:spPr bwMode="auto">
              <a:xfrm>
                <a:off x="8037513" y="655637"/>
                <a:ext cx="30163" cy="33337"/>
              </a:xfrm>
              <a:custGeom>
                <a:avLst/>
                <a:gdLst>
                  <a:gd name="T0" fmla="*/ 19 w 36"/>
                  <a:gd name="T1" fmla="*/ 26 h 43"/>
                  <a:gd name="T2" fmla="*/ 17 w 36"/>
                  <a:gd name="T3" fmla="*/ 23 h 43"/>
                  <a:gd name="T4" fmla="*/ 12 w 36"/>
                  <a:gd name="T5" fmla="*/ 22 h 43"/>
                  <a:gd name="T6" fmla="*/ 8 w 36"/>
                  <a:gd name="T7" fmla="*/ 24 h 43"/>
                  <a:gd name="T8" fmla="*/ 7 w 36"/>
                  <a:gd name="T9" fmla="*/ 27 h 43"/>
                  <a:gd name="T10" fmla="*/ 7 w 36"/>
                  <a:gd name="T11" fmla="*/ 31 h 43"/>
                  <a:gd name="T12" fmla="*/ 11 w 36"/>
                  <a:gd name="T13" fmla="*/ 36 h 43"/>
                  <a:gd name="T14" fmla="*/ 13 w 36"/>
                  <a:gd name="T15" fmla="*/ 37 h 43"/>
                  <a:gd name="T16" fmla="*/ 19 w 36"/>
                  <a:gd name="T17" fmla="*/ 26 h 43"/>
                  <a:gd name="T18" fmla="*/ 35 w 36"/>
                  <a:gd name="T19" fmla="*/ 14 h 43"/>
                  <a:gd name="T20" fmla="*/ 29 w 36"/>
                  <a:gd name="T21" fmla="*/ 14 h 43"/>
                  <a:gd name="T22" fmla="*/ 25 w 36"/>
                  <a:gd name="T23" fmla="*/ 26 h 43"/>
                  <a:gd name="T24" fmla="*/ 20 w 36"/>
                  <a:gd name="T25" fmla="*/ 37 h 43"/>
                  <a:gd name="T26" fmla="*/ 20 w 36"/>
                  <a:gd name="T27" fmla="*/ 39 h 43"/>
                  <a:gd name="T28" fmla="*/ 24 w 36"/>
                  <a:gd name="T29" fmla="*/ 43 h 43"/>
                  <a:gd name="T30" fmla="*/ 7 w 36"/>
                  <a:gd name="T31" fmla="*/ 36 h 43"/>
                  <a:gd name="T32" fmla="*/ 1 w 36"/>
                  <a:gd name="T33" fmla="*/ 31 h 43"/>
                  <a:gd name="T34" fmla="*/ 0 w 36"/>
                  <a:gd name="T35" fmla="*/ 29 h 43"/>
                  <a:gd name="T36" fmla="*/ 1 w 36"/>
                  <a:gd name="T37" fmla="*/ 24 h 43"/>
                  <a:gd name="T38" fmla="*/ 3 w 36"/>
                  <a:gd name="T39" fmla="*/ 21 h 43"/>
                  <a:gd name="T40" fmla="*/ 11 w 36"/>
                  <a:gd name="T41" fmla="*/ 20 h 43"/>
                  <a:gd name="T42" fmla="*/ 11 w 36"/>
                  <a:gd name="T43" fmla="*/ 19 h 43"/>
                  <a:gd name="T44" fmla="*/ 8 w 36"/>
                  <a:gd name="T45" fmla="*/ 6 h 43"/>
                  <a:gd name="T46" fmla="*/ 4 w 36"/>
                  <a:gd name="T47" fmla="*/ 2 h 43"/>
                  <a:gd name="T48" fmla="*/ 12 w 36"/>
                  <a:gd name="T49" fmla="*/ 3 h 43"/>
                  <a:gd name="T50" fmla="*/ 16 w 36"/>
                  <a:gd name="T51" fmla="*/ 20 h 43"/>
                  <a:gd name="T52" fmla="*/ 18 w 36"/>
                  <a:gd name="T53" fmla="*/ 22 h 43"/>
                  <a:gd name="T54" fmla="*/ 20 w 36"/>
                  <a:gd name="T55" fmla="*/ 22 h 43"/>
                  <a:gd name="T56" fmla="*/ 25 w 36"/>
                  <a:gd name="T57" fmla="*/ 12 h 43"/>
                  <a:gd name="T58" fmla="*/ 24 w 36"/>
                  <a:gd name="T59" fmla="*/ 11 h 43"/>
                  <a:gd name="T60" fmla="*/ 21 w 36"/>
                  <a:gd name="T61" fmla="*/ 6 h 43"/>
                  <a:gd name="T62" fmla="*/ 35 w 36"/>
                  <a:gd name="T63" fmla="*/ 1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 h="43">
                    <a:moveTo>
                      <a:pt x="19" y="26"/>
                    </a:moveTo>
                    <a:lnTo>
                      <a:pt x="19" y="26"/>
                    </a:lnTo>
                    <a:lnTo>
                      <a:pt x="19" y="24"/>
                    </a:lnTo>
                    <a:lnTo>
                      <a:pt x="17" y="23"/>
                    </a:lnTo>
                    <a:lnTo>
                      <a:pt x="17" y="23"/>
                    </a:lnTo>
                    <a:lnTo>
                      <a:pt x="12" y="22"/>
                    </a:lnTo>
                    <a:lnTo>
                      <a:pt x="9" y="23"/>
                    </a:lnTo>
                    <a:lnTo>
                      <a:pt x="8" y="24"/>
                    </a:lnTo>
                    <a:lnTo>
                      <a:pt x="7" y="27"/>
                    </a:lnTo>
                    <a:lnTo>
                      <a:pt x="7" y="27"/>
                    </a:lnTo>
                    <a:lnTo>
                      <a:pt x="5" y="29"/>
                    </a:lnTo>
                    <a:lnTo>
                      <a:pt x="7" y="31"/>
                    </a:lnTo>
                    <a:lnTo>
                      <a:pt x="8" y="34"/>
                    </a:lnTo>
                    <a:lnTo>
                      <a:pt x="11" y="36"/>
                    </a:lnTo>
                    <a:lnTo>
                      <a:pt x="11" y="36"/>
                    </a:lnTo>
                    <a:lnTo>
                      <a:pt x="13" y="37"/>
                    </a:lnTo>
                    <a:lnTo>
                      <a:pt x="15" y="36"/>
                    </a:lnTo>
                    <a:lnTo>
                      <a:pt x="19" y="26"/>
                    </a:lnTo>
                    <a:close/>
                    <a:moveTo>
                      <a:pt x="35" y="14"/>
                    </a:moveTo>
                    <a:lnTo>
                      <a:pt x="35" y="14"/>
                    </a:lnTo>
                    <a:lnTo>
                      <a:pt x="30" y="13"/>
                    </a:lnTo>
                    <a:lnTo>
                      <a:pt x="29" y="14"/>
                    </a:lnTo>
                    <a:lnTo>
                      <a:pt x="29" y="14"/>
                    </a:lnTo>
                    <a:lnTo>
                      <a:pt x="25" y="26"/>
                    </a:lnTo>
                    <a:lnTo>
                      <a:pt x="25" y="26"/>
                    </a:lnTo>
                    <a:lnTo>
                      <a:pt x="20" y="37"/>
                    </a:lnTo>
                    <a:lnTo>
                      <a:pt x="20" y="37"/>
                    </a:lnTo>
                    <a:lnTo>
                      <a:pt x="20" y="39"/>
                    </a:lnTo>
                    <a:lnTo>
                      <a:pt x="24" y="40"/>
                    </a:lnTo>
                    <a:lnTo>
                      <a:pt x="24" y="43"/>
                    </a:lnTo>
                    <a:lnTo>
                      <a:pt x="7" y="36"/>
                    </a:lnTo>
                    <a:lnTo>
                      <a:pt x="7" y="36"/>
                    </a:lnTo>
                    <a:lnTo>
                      <a:pt x="3" y="34"/>
                    </a:lnTo>
                    <a:lnTo>
                      <a:pt x="1" y="31"/>
                    </a:lnTo>
                    <a:lnTo>
                      <a:pt x="1" y="31"/>
                    </a:lnTo>
                    <a:lnTo>
                      <a:pt x="0" y="29"/>
                    </a:lnTo>
                    <a:lnTo>
                      <a:pt x="1" y="24"/>
                    </a:lnTo>
                    <a:lnTo>
                      <a:pt x="1" y="24"/>
                    </a:lnTo>
                    <a:lnTo>
                      <a:pt x="2" y="23"/>
                    </a:lnTo>
                    <a:lnTo>
                      <a:pt x="3" y="21"/>
                    </a:lnTo>
                    <a:lnTo>
                      <a:pt x="7" y="20"/>
                    </a:lnTo>
                    <a:lnTo>
                      <a:pt x="11" y="20"/>
                    </a:lnTo>
                    <a:lnTo>
                      <a:pt x="11" y="20"/>
                    </a:lnTo>
                    <a:lnTo>
                      <a:pt x="11" y="19"/>
                    </a:lnTo>
                    <a:lnTo>
                      <a:pt x="8" y="6"/>
                    </a:lnTo>
                    <a:lnTo>
                      <a:pt x="8" y="6"/>
                    </a:lnTo>
                    <a:lnTo>
                      <a:pt x="7" y="3"/>
                    </a:lnTo>
                    <a:lnTo>
                      <a:pt x="4" y="2"/>
                    </a:lnTo>
                    <a:lnTo>
                      <a:pt x="5" y="0"/>
                    </a:lnTo>
                    <a:lnTo>
                      <a:pt x="12" y="3"/>
                    </a:lnTo>
                    <a:lnTo>
                      <a:pt x="16" y="20"/>
                    </a:lnTo>
                    <a:lnTo>
                      <a:pt x="16" y="20"/>
                    </a:lnTo>
                    <a:lnTo>
                      <a:pt x="18" y="22"/>
                    </a:lnTo>
                    <a:lnTo>
                      <a:pt x="18" y="22"/>
                    </a:lnTo>
                    <a:lnTo>
                      <a:pt x="20" y="22"/>
                    </a:lnTo>
                    <a:lnTo>
                      <a:pt x="20" y="22"/>
                    </a:lnTo>
                    <a:lnTo>
                      <a:pt x="20" y="22"/>
                    </a:lnTo>
                    <a:lnTo>
                      <a:pt x="25" y="12"/>
                    </a:lnTo>
                    <a:lnTo>
                      <a:pt x="25" y="12"/>
                    </a:lnTo>
                    <a:lnTo>
                      <a:pt x="24" y="11"/>
                    </a:lnTo>
                    <a:lnTo>
                      <a:pt x="20" y="9"/>
                    </a:lnTo>
                    <a:lnTo>
                      <a:pt x="21" y="6"/>
                    </a:lnTo>
                    <a:lnTo>
                      <a:pt x="36" y="12"/>
                    </a:lnTo>
                    <a:lnTo>
                      <a:pt x="35"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40">
                <a:extLst>
                  <a:ext uri="{FF2B5EF4-FFF2-40B4-BE49-F238E27FC236}">
                    <a16:creationId xmlns:a16="http://schemas.microsoft.com/office/drawing/2014/main" id="{7217244B-46F9-F24C-A37C-1D94B1C71EFC}"/>
                  </a:ext>
                </a:extLst>
              </p:cNvPr>
              <p:cNvSpPr>
                <a:spLocks/>
              </p:cNvSpPr>
              <p:nvPr userDrawn="1"/>
            </p:nvSpPr>
            <p:spPr bwMode="auto">
              <a:xfrm>
                <a:off x="8013700" y="647700"/>
                <a:ext cx="26988" cy="31750"/>
              </a:xfrm>
              <a:custGeom>
                <a:avLst/>
                <a:gdLst>
                  <a:gd name="T0" fmla="*/ 34 w 35"/>
                  <a:gd name="T1" fmla="*/ 11 h 40"/>
                  <a:gd name="T2" fmla="*/ 34 w 35"/>
                  <a:gd name="T3" fmla="*/ 11 h 40"/>
                  <a:gd name="T4" fmla="*/ 30 w 35"/>
                  <a:gd name="T5" fmla="*/ 8 h 40"/>
                  <a:gd name="T6" fmla="*/ 28 w 35"/>
                  <a:gd name="T7" fmla="*/ 10 h 40"/>
                  <a:gd name="T8" fmla="*/ 28 w 35"/>
                  <a:gd name="T9" fmla="*/ 10 h 40"/>
                  <a:gd name="T10" fmla="*/ 25 w 35"/>
                  <a:gd name="T11" fmla="*/ 14 h 40"/>
                  <a:gd name="T12" fmla="*/ 16 w 35"/>
                  <a:gd name="T13" fmla="*/ 33 h 40"/>
                  <a:gd name="T14" fmla="*/ 21 w 35"/>
                  <a:gd name="T15" fmla="*/ 36 h 40"/>
                  <a:gd name="T16" fmla="*/ 21 w 35"/>
                  <a:gd name="T17" fmla="*/ 36 h 40"/>
                  <a:gd name="T18" fmla="*/ 22 w 35"/>
                  <a:gd name="T19" fmla="*/ 36 h 40"/>
                  <a:gd name="T20" fmla="*/ 23 w 35"/>
                  <a:gd name="T21" fmla="*/ 36 h 40"/>
                  <a:gd name="T22" fmla="*/ 27 w 35"/>
                  <a:gd name="T23" fmla="*/ 31 h 40"/>
                  <a:gd name="T24" fmla="*/ 28 w 35"/>
                  <a:gd name="T25" fmla="*/ 33 h 40"/>
                  <a:gd name="T26" fmla="*/ 28 w 35"/>
                  <a:gd name="T27" fmla="*/ 33 h 40"/>
                  <a:gd name="T28" fmla="*/ 24 w 35"/>
                  <a:gd name="T29" fmla="*/ 40 h 40"/>
                  <a:gd name="T30" fmla="*/ 24 w 35"/>
                  <a:gd name="T31" fmla="*/ 40 h 40"/>
                  <a:gd name="T32" fmla="*/ 22 w 35"/>
                  <a:gd name="T33" fmla="*/ 39 h 40"/>
                  <a:gd name="T34" fmla="*/ 22 w 35"/>
                  <a:gd name="T35" fmla="*/ 39 h 40"/>
                  <a:gd name="T36" fmla="*/ 19 w 35"/>
                  <a:gd name="T37" fmla="*/ 37 h 40"/>
                  <a:gd name="T38" fmla="*/ 5 w 35"/>
                  <a:gd name="T39" fmla="*/ 30 h 40"/>
                  <a:gd name="T40" fmla="*/ 5 w 35"/>
                  <a:gd name="T41" fmla="*/ 30 h 40"/>
                  <a:gd name="T42" fmla="*/ 0 w 35"/>
                  <a:gd name="T43" fmla="*/ 28 h 40"/>
                  <a:gd name="T44" fmla="*/ 0 w 35"/>
                  <a:gd name="T45" fmla="*/ 28 h 40"/>
                  <a:gd name="T46" fmla="*/ 4 w 35"/>
                  <a:gd name="T47" fmla="*/ 20 h 40"/>
                  <a:gd name="T48" fmla="*/ 6 w 35"/>
                  <a:gd name="T49" fmla="*/ 20 h 40"/>
                  <a:gd name="T50" fmla="*/ 6 w 35"/>
                  <a:gd name="T51" fmla="*/ 20 h 40"/>
                  <a:gd name="T52" fmla="*/ 5 w 35"/>
                  <a:gd name="T53" fmla="*/ 25 h 40"/>
                  <a:gd name="T54" fmla="*/ 5 w 35"/>
                  <a:gd name="T55" fmla="*/ 28 h 40"/>
                  <a:gd name="T56" fmla="*/ 6 w 35"/>
                  <a:gd name="T57" fmla="*/ 28 h 40"/>
                  <a:gd name="T58" fmla="*/ 10 w 35"/>
                  <a:gd name="T59" fmla="*/ 30 h 40"/>
                  <a:gd name="T60" fmla="*/ 21 w 35"/>
                  <a:gd name="T61" fmla="*/ 12 h 40"/>
                  <a:gd name="T62" fmla="*/ 21 w 35"/>
                  <a:gd name="T63" fmla="*/ 12 h 40"/>
                  <a:gd name="T64" fmla="*/ 23 w 35"/>
                  <a:gd name="T65" fmla="*/ 6 h 40"/>
                  <a:gd name="T66" fmla="*/ 23 w 35"/>
                  <a:gd name="T67" fmla="*/ 6 h 40"/>
                  <a:gd name="T68" fmla="*/ 23 w 35"/>
                  <a:gd name="T69" fmla="*/ 5 h 40"/>
                  <a:gd name="T70" fmla="*/ 19 w 35"/>
                  <a:gd name="T71" fmla="*/ 3 h 40"/>
                  <a:gd name="T72" fmla="*/ 19 w 35"/>
                  <a:gd name="T73" fmla="*/ 0 h 40"/>
                  <a:gd name="T74" fmla="*/ 35 w 35"/>
                  <a:gd name="T75" fmla="*/ 8 h 40"/>
                  <a:gd name="T76" fmla="*/ 34 w 35"/>
                  <a:gd name="T77" fmla="*/ 1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 h="40">
                    <a:moveTo>
                      <a:pt x="34" y="11"/>
                    </a:moveTo>
                    <a:lnTo>
                      <a:pt x="34" y="11"/>
                    </a:lnTo>
                    <a:lnTo>
                      <a:pt x="30" y="8"/>
                    </a:lnTo>
                    <a:lnTo>
                      <a:pt x="28" y="10"/>
                    </a:lnTo>
                    <a:lnTo>
                      <a:pt x="28" y="10"/>
                    </a:lnTo>
                    <a:lnTo>
                      <a:pt x="25" y="14"/>
                    </a:lnTo>
                    <a:lnTo>
                      <a:pt x="16" y="33"/>
                    </a:lnTo>
                    <a:lnTo>
                      <a:pt x="21" y="36"/>
                    </a:lnTo>
                    <a:lnTo>
                      <a:pt x="21" y="36"/>
                    </a:lnTo>
                    <a:lnTo>
                      <a:pt x="22" y="36"/>
                    </a:lnTo>
                    <a:lnTo>
                      <a:pt x="23" y="36"/>
                    </a:lnTo>
                    <a:lnTo>
                      <a:pt x="27" y="31"/>
                    </a:lnTo>
                    <a:lnTo>
                      <a:pt x="28" y="33"/>
                    </a:lnTo>
                    <a:lnTo>
                      <a:pt x="28" y="33"/>
                    </a:lnTo>
                    <a:lnTo>
                      <a:pt x="24" y="40"/>
                    </a:lnTo>
                    <a:lnTo>
                      <a:pt x="24" y="40"/>
                    </a:lnTo>
                    <a:lnTo>
                      <a:pt x="22" y="39"/>
                    </a:lnTo>
                    <a:lnTo>
                      <a:pt x="22" y="39"/>
                    </a:lnTo>
                    <a:lnTo>
                      <a:pt x="19" y="37"/>
                    </a:lnTo>
                    <a:lnTo>
                      <a:pt x="5" y="30"/>
                    </a:lnTo>
                    <a:lnTo>
                      <a:pt x="5" y="30"/>
                    </a:lnTo>
                    <a:lnTo>
                      <a:pt x="0" y="28"/>
                    </a:lnTo>
                    <a:lnTo>
                      <a:pt x="0" y="28"/>
                    </a:lnTo>
                    <a:lnTo>
                      <a:pt x="4" y="20"/>
                    </a:lnTo>
                    <a:lnTo>
                      <a:pt x="6" y="20"/>
                    </a:lnTo>
                    <a:lnTo>
                      <a:pt x="6" y="20"/>
                    </a:lnTo>
                    <a:lnTo>
                      <a:pt x="5" y="25"/>
                    </a:lnTo>
                    <a:lnTo>
                      <a:pt x="5" y="28"/>
                    </a:lnTo>
                    <a:lnTo>
                      <a:pt x="6" y="28"/>
                    </a:lnTo>
                    <a:lnTo>
                      <a:pt x="10" y="30"/>
                    </a:lnTo>
                    <a:lnTo>
                      <a:pt x="21" y="12"/>
                    </a:lnTo>
                    <a:lnTo>
                      <a:pt x="21" y="12"/>
                    </a:lnTo>
                    <a:lnTo>
                      <a:pt x="23" y="6"/>
                    </a:lnTo>
                    <a:lnTo>
                      <a:pt x="23" y="6"/>
                    </a:lnTo>
                    <a:lnTo>
                      <a:pt x="23" y="5"/>
                    </a:lnTo>
                    <a:lnTo>
                      <a:pt x="19" y="3"/>
                    </a:lnTo>
                    <a:lnTo>
                      <a:pt x="19" y="0"/>
                    </a:lnTo>
                    <a:lnTo>
                      <a:pt x="35" y="8"/>
                    </a:lnTo>
                    <a:lnTo>
                      <a:pt x="34"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41">
                <a:extLst>
                  <a:ext uri="{FF2B5EF4-FFF2-40B4-BE49-F238E27FC236}">
                    <a16:creationId xmlns:a16="http://schemas.microsoft.com/office/drawing/2014/main" id="{A8753C6E-A7EB-3F4E-B02A-E324218B5AA6}"/>
                  </a:ext>
                </a:extLst>
              </p:cNvPr>
              <p:cNvSpPr>
                <a:spLocks/>
              </p:cNvSpPr>
              <p:nvPr userDrawn="1"/>
            </p:nvSpPr>
            <p:spPr bwMode="auto">
              <a:xfrm>
                <a:off x="7980363" y="627062"/>
                <a:ext cx="42863" cy="39687"/>
              </a:xfrm>
              <a:custGeom>
                <a:avLst/>
                <a:gdLst>
                  <a:gd name="T0" fmla="*/ 54 w 55"/>
                  <a:gd name="T1" fmla="*/ 26 h 51"/>
                  <a:gd name="T2" fmla="*/ 54 w 55"/>
                  <a:gd name="T3" fmla="*/ 26 h 51"/>
                  <a:gd name="T4" fmla="*/ 49 w 55"/>
                  <a:gd name="T5" fmla="*/ 24 h 51"/>
                  <a:gd name="T6" fmla="*/ 48 w 55"/>
                  <a:gd name="T7" fmla="*/ 25 h 51"/>
                  <a:gd name="T8" fmla="*/ 48 w 55"/>
                  <a:gd name="T9" fmla="*/ 25 h 51"/>
                  <a:gd name="T10" fmla="*/ 41 w 55"/>
                  <a:gd name="T11" fmla="*/ 35 h 51"/>
                  <a:gd name="T12" fmla="*/ 41 w 55"/>
                  <a:gd name="T13" fmla="*/ 35 h 51"/>
                  <a:gd name="T14" fmla="*/ 33 w 55"/>
                  <a:gd name="T15" fmla="*/ 46 h 51"/>
                  <a:gd name="T16" fmla="*/ 33 w 55"/>
                  <a:gd name="T17" fmla="*/ 46 h 51"/>
                  <a:gd name="T18" fmla="*/ 34 w 55"/>
                  <a:gd name="T19" fmla="*/ 47 h 51"/>
                  <a:gd name="T20" fmla="*/ 38 w 55"/>
                  <a:gd name="T21" fmla="*/ 50 h 51"/>
                  <a:gd name="T22" fmla="*/ 37 w 55"/>
                  <a:gd name="T23" fmla="*/ 51 h 51"/>
                  <a:gd name="T24" fmla="*/ 25 w 55"/>
                  <a:gd name="T25" fmla="*/ 44 h 51"/>
                  <a:gd name="T26" fmla="*/ 25 w 55"/>
                  <a:gd name="T27" fmla="*/ 44 h 51"/>
                  <a:gd name="T28" fmla="*/ 26 w 55"/>
                  <a:gd name="T29" fmla="*/ 43 h 51"/>
                  <a:gd name="T30" fmla="*/ 33 w 55"/>
                  <a:gd name="T31" fmla="*/ 18 h 51"/>
                  <a:gd name="T32" fmla="*/ 33 w 55"/>
                  <a:gd name="T33" fmla="*/ 18 h 51"/>
                  <a:gd name="T34" fmla="*/ 11 w 55"/>
                  <a:gd name="T35" fmla="*/ 34 h 51"/>
                  <a:gd name="T36" fmla="*/ 0 w 55"/>
                  <a:gd name="T37" fmla="*/ 27 h 51"/>
                  <a:gd name="T38" fmla="*/ 2 w 55"/>
                  <a:gd name="T39" fmla="*/ 25 h 51"/>
                  <a:gd name="T40" fmla="*/ 2 w 55"/>
                  <a:gd name="T41" fmla="*/ 25 h 51"/>
                  <a:gd name="T42" fmla="*/ 6 w 55"/>
                  <a:gd name="T43" fmla="*/ 27 h 51"/>
                  <a:gd name="T44" fmla="*/ 7 w 55"/>
                  <a:gd name="T45" fmla="*/ 27 h 51"/>
                  <a:gd name="T46" fmla="*/ 7 w 55"/>
                  <a:gd name="T47" fmla="*/ 27 h 51"/>
                  <a:gd name="T48" fmla="*/ 14 w 55"/>
                  <a:gd name="T49" fmla="*/ 17 h 51"/>
                  <a:gd name="T50" fmla="*/ 14 w 55"/>
                  <a:gd name="T51" fmla="*/ 17 h 51"/>
                  <a:gd name="T52" fmla="*/ 22 w 55"/>
                  <a:gd name="T53" fmla="*/ 7 h 51"/>
                  <a:gd name="T54" fmla="*/ 22 w 55"/>
                  <a:gd name="T55" fmla="*/ 7 h 51"/>
                  <a:gd name="T56" fmla="*/ 22 w 55"/>
                  <a:gd name="T57" fmla="*/ 6 h 51"/>
                  <a:gd name="T58" fmla="*/ 22 w 55"/>
                  <a:gd name="T59" fmla="*/ 5 h 51"/>
                  <a:gd name="T60" fmla="*/ 17 w 55"/>
                  <a:gd name="T61" fmla="*/ 3 h 51"/>
                  <a:gd name="T62" fmla="*/ 19 w 55"/>
                  <a:gd name="T63" fmla="*/ 0 h 51"/>
                  <a:gd name="T64" fmla="*/ 32 w 55"/>
                  <a:gd name="T65" fmla="*/ 9 h 51"/>
                  <a:gd name="T66" fmla="*/ 31 w 55"/>
                  <a:gd name="T67" fmla="*/ 12 h 51"/>
                  <a:gd name="T68" fmla="*/ 31 w 55"/>
                  <a:gd name="T69" fmla="*/ 12 h 51"/>
                  <a:gd name="T70" fmla="*/ 28 w 55"/>
                  <a:gd name="T71" fmla="*/ 9 h 51"/>
                  <a:gd name="T72" fmla="*/ 26 w 55"/>
                  <a:gd name="T73" fmla="*/ 9 h 51"/>
                  <a:gd name="T74" fmla="*/ 12 w 55"/>
                  <a:gd name="T75" fmla="*/ 31 h 51"/>
                  <a:gd name="T76" fmla="*/ 12 w 55"/>
                  <a:gd name="T77" fmla="*/ 31 h 51"/>
                  <a:gd name="T78" fmla="*/ 34 w 55"/>
                  <a:gd name="T79" fmla="*/ 15 h 51"/>
                  <a:gd name="T80" fmla="*/ 34 w 55"/>
                  <a:gd name="T81" fmla="*/ 15 h 51"/>
                  <a:gd name="T82" fmla="*/ 37 w 55"/>
                  <a:gd name="T83" fmla="*/ 13 h 51"/>
                  <a:gd name="T84" fmla="*/ 39 w 55"/>
                  <a:gd name="T85" fmla="*/ 15 h 51"/>
                  <a:gd name="T86" fmla="*/ 39 w 55"/>
                  <a:gd name="T87" fmla="*/ 15 h 51"/>
                  <a:gd name="T88" fmla="*/ 39 w 55"/>
                  <a:gd name="T89" fmla="*/ 17 h 51"/>
                  <a:gd name="T90" fmla="*/ 31 w 55"/>
                  <a:gd name="T91" fmla="*/ 44 h 51"/>
                  <a:gd name="T92" fmla="*/ 31 w 55"/>
                  <a:gd name="T93" fmla="*/ 44 h 51"/>
                  <a:gd name="T94" fmla="*/ 43 w 55"/>
                  <a:gd name="T95" fmla="*/ 26 h 51"/>
                  <a:gd name="T96" fmla="*/ 43 w 55"/>
                  <a:gd name="T97" fmla="*/ 26 h 51"/>
                  <a:gd name="T98" fmla="*/ 46 w 55"/>
                  <a:gd name="T99" fmla="*/ 23 h 51"/>
                  <a:gd name="T100" fmla="*/ 46 w 55"/>
                  <a:gd name="T101" fmla="*/ 23 h 51"/>
                  <a:gd name="T102" fmla="*/ 46 w 55"/>
                  <a:gd name="T103" fmla="*/ 22 h 51"/>
                  <a:gd name="T104" fmla="*/ 42 w 55"/>
                  <a:gd name="T105" fmla="*/ 18 h 51"/>
                  <a:gd name="T106" fmla="*/ 43 w 55"/>
                  <a:gd name="T107" fmla="*/ 17 h 51"/>
                  <a:gd name="T108" fmla="*/ 55 w 55"/>
                  <a:gd name="T109" fmla="*/ 25 h 51"/>
                  <a:gd name="T110" fmla="*/ 54 w 55"/>
                  <a:gd name="T111" fmla="*/ 2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5" h="51">
                    <a:moveTo>
                      <a:pt x="54" y="26"/>
                    </a:moveTo>
                    <a:lnTo>
                      <a:pt x="54" y="26"/>
                    </a:lnTo>
                    <a:lnTo>
                      <a:pt x="49" y="24"/>
                    </a:lnTo>
                    <a:lnTo>
                      <a:pt x="48" y="25"/>
                    </a:lnTo>
                    <a:lnTo>
                      <a:pt x="48" y="25"/>
                    </a:lnTo>
                    <a:lnTo>
                      <a:pt x="41" y="35"/>
                    </a:lnTo>
                    <a:lnTo>
                      <a:pt x="41" y="35"/>
                    </a:lnTo>
                    <a:lnTo>
                      <a:pt x="33" y="46"/>
                    </a:lnTo>
                    <a:lnTo>
                      <a:pt x="33" y="46"/>
                    </a:lnTo>
                    <a:lnTo>
                      <a:pt x="34" y="47"/>
                    </a:lnTo>
                    <a:lnTo>
                      <a:pt x="38" y="50"/>
                    </a:lnTo>
                    <a:lnTo>
                      <a:pt x="37" y="51"/>
                    </a:lnTo>
                    <a:lnTo>
                      <a:pt x="25" y="44"/>
                    </a:lnTo>
                    <a:lnTo>
                      <a:pt x="25" y="44"/>
                    </a:lnTo>
                    <a:lnTo>
                      <a:pt x="26" y="43"/>
                    </a:lnTo>
                    <a:lnTo>
                      <a:pt x="33" y="18"/>
                    </a:lnTo>
                    <a:lnTo>
                      <a:pt x="33" y="18"/>
                    </a:lnTo>
                    <a:lnTo>
                      <a:pt x="11" y="34"/>
                    </a:lnTo>
                    <a:lnTo>
                      <a:pt x="0" y="27"/>
                    </a:lnTo>
                    <a:lnTo>
                      <a:pt x="2" y="25"/>
                    </a:lnTo>
                    <a:lnTo>
                      <a:pt x="2" y="25"/>
                    </a:lnTo>
                    <a:lnTo>
                      <a:pt x="6" y="27"/>
                    </a:lnTo>
                    <a:lnTo>
                      <a:pt x="7" y="27"/>
                    </a:lnTo>
                    <a:lnTo>
                      <a:pt x="7" y="27"/>
                    </a:lnTo>
                    <a:lnTo>
                      <a:pt x="14" y="17"/>
                    </a:lnTo>
                    <a:lnTo>
                      <a:pt x="14" y="17"/>
                    </a:lnTo>
                    <a:lnTo>
                      <a:pt x="22" y="7"/>
                    </a:lnTo>
                    <a:lnTo>
                      <a:pt x="22" y="7"/>
                    </a:lnTo>
                    <a:lnTo>
                      <a:pt x="22" y="6"/>
                    </a:lnTo>
                    <a:lnTo>
                      <a:pt x="22" y="5"/>
                    </a:lnTo>
                    <a:lnTo>
                      <a:pt x="17" y="3"/>
                    </a:lnTo>
                    <a:lnTo>
                      <a:pt x="19" y="0"/>
                    </a:lnTo>
                    <a:lnTo>
                      <a:pt x="32" y="9"/>
                    </a:lnTo>
                    <a:lnTo>
                      <a:pt x="31" y="12"/>
                    </a:lnTo>
                    <a:lnTo>
                      <a:pt x="31" y="12"/>
                    </a:lnTo>
                    <a:lnTo>
                      <a:pt x="28" y="9"/>
                    </a:lnTo>
                    <a:lnTo>
                      <a:pt x="26" y="9"/>
                    </a:lnTo>
                    <a:lnTo>
                      <a:pt x="12" y="31"/>
                    </a:lnTo>
                    <a:lnTo>
                      <a:pt x="12" y="31"/>
                    </a:lnTo>
                    <a:lnTo>
                      <a:pt x="34" y="15"/>
                    </a:lnTo>
                    <a:lnTo>
                      <a:pt x="34" y="15"/>
                    </a:lnTo>
                    <a:lnTo>
                      <a:pt x="37" y="13"/>
                    </a:lnTo>
                    <a:lnTo>
                      <a:pt x="39" y="15"/>
                    </a:lnTo>
                    <a:lnTo>
                      <a:pt x="39" y="15"/>
                    </a:lnTo>
                    <a:lnTo>
                      <a:pt x="39" y="17"/>
                    </a:lnTo>
                    <a:lnTo>
                      <a:pt x="31" y="44"/>
                    </a:lnTo>
                    <a:lnTo>
                      <a:pt x="31" y="44"/>
                    </a:lnTo>
                    <a:lnTo>
                      <a:pt x="43" y="26"/>
                    </a:lnTo>
                    <a:lnTo>
                      <a:pt x="43" y="26"/>
                    </a:lnTo>
                    <a:lnTo>
                      <a:pt x="46" y="23"/>
                    </a:lnTo>
                    <a:lnTo>
                      <a:pt x="46" y="23"/>
                    </a:lnTo>
                    <a:lnTo>
                      <a:pt x="46" y="22"/>
                    </a:lnTo>
                    <a:lnTo>
                      <a:pt x="42" y="18"/>
                    </a:lnTo>
                    <a:lnTo>
                      <a:pt x="43" y="17"/>
                    </a:lnTo>
                    <a:lnTo>
                      <a:pt x="55" y="25"/>
                    </a:lnTo>
                    <a:lnTo>
                      <a:pt x="54"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42">
                <a:extLst>
                  <a:ext uri="{FF2B5EF4-FFF2-40B4-BE49-F238E27FC236}">
                    <a16:creationId xmlns:a16="http://schemas.microsoft.com/office/drawing/2014/main" id="{6775146F-7FF5-F44C-A5A9-149EDF4A27BF}"/>
                  </a:ext>
                </a:extLst>
              </p:cNvPr>
              <p:cNvSpPr>
                <a:spLocks/>
              </p:cNvSpPr>
              <p:nvPr userDrawn="1"/>
            </p:nvSpPr>
            <p:spPr bwMode="auto">
              <a:xfrm>
                <a:off x="7962900" y="612775"/>
                <a:ext cx="31750" cy="33337"/>
              </a:xfrm>
              <a:custGeom>
                <a:avLst/>
                <a:gdLst>
                  <a:gd name="T0" fmla="*/ 39 w 41"/>
                  <a:gd name="T1" fmla="*/ 19 h 42"/>
                  <a:gd name="T2" fmla="*/ 35 w 41"/>
                  <a:gd name="T3" fmla="*/ 17 h 42"/>
                  <a:gd name="T4" fmla="*/ 26 w 41"/>
                  <a:gd name="T5" fmla="*/ 26 h 42"/>
                  <a:gd name="T6" fmla="*/ 18 w 41"/>
                  <a:gd name="T7" fmla="*/ 36 h 42"/>
                  <a:gd name="T8" fmla="*/ 18 w 41"/>
                  <a:gd name="T9" fmla="*/ 38 h 42"/>
                  <a:gd name="T10" fmla="*/ 19 w 41"/>
                  <a:gd name="T11" fmla="*/ 42 h 42"/>
                  <a:gd name="T12" fmla="*/ 7 w 41"/>
                  <a:gd name="T13" fmla="*/ 31 h 42"/>
                  <a:gd name="T14" fmla="*/ 0 w 41"/>
                  <a:gd name="T15" fmla="*/ 26 h 42"/>
                  <a:gd name="T16" fmla="*/ 7 w 41"/>
                  <a:gd name="T17" fmla="*/ 21 h 42"/>
                  <a:gd name="T18" fmla="*/ 5 w 41"/>
                  <a:gd name="T19" fmla="*/ 24 h 42"/>
                  <a:gd name="T20" fmla="*/ 7 w 41"/>
                  <a:gd name="T21" fmla="*/ 28 h 42"/>
                  <a:gd name="T22" fmla="*/ 12 w 41"/>
                  <a:gd name="T23" fmla="*/ 34 h 42"/>
                  <a:gd name="T24" fmla="*/ 13 w 41"/>
                  <a:gd name="T25" fmla="*/ 34 h 42"/>
                  <a:gd name="T26" fmla="*/ 21 w 41"/>
                  <a:gd name="T27" fmla="*/ 25 h 42"/>
                  <a:gd name="T28" fmla="*/ 20 w 41"/>
                  <a:gd name="T29" fmla="*/ 24 h 42"/>
                  <a:gd name="T30" fmla="*/ 19 w 41"/>
                  <a:gd name="T31" fmla="*/ 23 h 42"/>
                  <a:gd name="T32" fmla="*/ 16 w 41"/>
                  <a:gd name="T33" fmla="*/ 21 h 42"/>
                  <a:gd name="T34" fmla="*/ 12 w 41"/>
                  <a:gd name="T35" fmla="*/ 23 h 42"/>
                  <a:gd name="T36" fmla="*/ 11 w 41"/>
                  <a:gd name="T37" fmla="*/ 21 h 42"/>
                  <a:gd name="T38" fmla="*/ 14 w 41"/>
                  <a:gd name="T39" fmla="*/ 17 h 42"/>
                  <a:gd name="T40" fmla="*/ 19 w 41"/>
                  <a:gd name="T41" fmla="*/ 15 h 42"/>
                  <a:gd name="T42" fmla="*/ 18 w 41"/>
                  <a:gd name="T43" fmla="*/ 17 h 42"/>
                  <a:gd name="T44" fmla="*/ 20 w 41"/>
                  <a:gd name="T45" fmla="*/ 21 h 42"/>
                  <a:gd name="T46" fmla="*/ 22 w 41"/>
                  <a:gd name="T47" fmla="*/ 23 h 42"/>
                  <a:gd name="T48" fmla="*/ 24 w 41"/>
                  <a:gd name="T49" fmla="*/ 23 h 42"/>
                  <a:gd name="T50" fmla="*/ 31 w 41"/>
                  <a:gd name="T51" fmla="*/ 14 h 42"/>
                  <a:gd name="T52" fmla="*/ 31 w 41"/>
                  <a:gd name="T53" fmla="*/ 13 h 42"/>
                  <a:gd name="T54" fmla="*/ 25 w 41"/>
                  <a:gd name="T55" fmla="*/ 7 h 42"/>
                  <a:gd name="T56" fmla="*/ 18 w 41"/>
                  <a:gd name="T57" fmla="*/ 7 h 42"/>
                  <a:gd name="T58" fmla="*/ 14 w 41"/>
                  <a:gd name="T59" fmla="*/ 6 h 42"/>
                  <a:gd name="T60" fmla="*/ 21 w 41"/>
                  <a:gd name="T61" fmla="*/ 0 h 42"/>
                  <a:gd name="T62" fmla="*/ 39 w 41"/>
                  <a:gd name="T63" fmla="*/ 1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 h="42">
                    <a:moveTo>
                      <a:pt x="39" y="19"/>
                    </a:moveTo>
                    <a:lnTo>
                      <a:pt x="39" y="19"/>
                    </a:lnTo>
                    <a:lnTo>
                      <a:pt x="36" y="17"/>
                    </a:lnTo>
                    <a:lnTo>
                      <a:pt x="35" y="17"/>
                    </a:lnTo>
                    <a:lnTo>
                      <a:pt x="35" y="17"/>
                    </a:lnTo>
                    <a:lnTo>
                      <a:pt x="26" y="26"/>
                    </a:lnTo>
                    <a:lnTo>
                      <a:pt x="26" y="26"/>
                    </a:lnTo>
                    <a:lnTo>
                      <a:pt x="18" y="36"/>
                    </a:lnTo>
                    <a:lnTo>
                      <a:pt x="18" y="36"/>
                    </a:lnTo>
                    <a:lnTo>
                      <a:pt x="18" y="38"/>
                    </a:lnTo>
                    <a:lnTo>
                      <a:pt x="20" y="41"/>
                    </a:lnTo>
                    <a:lnTo>
                      <a:pt x="19" y="42"/>
                    </a:lnTo>
                    <a:lnTo>
                      <a:pt x="7" y="31"/>
                    </a:lnTo>
                    <a:lnTo>
                      <a:pt x="7" y="31"/>
                    </a:lnTo>
                    <a:lnTo>
                      <a:pt x="0" y="26"/>
                    </a:lnTo>
                    <a:lnTo>
                      <a:pt x="0" y="26"/>
                    </a:lnTo>
                    <a:lnTo>
                      <a:pt x="5" y="19"/>
                    </a:lnTo>
                    <a:lnTo>
                      <a:pt x="7" y="21"/>
                    </a:lnTo>
                    <a:lnTo>
                      <a:pt x="7" y="21"/>
                    </a:lnTo>
                    <a:lnTo>
                      <a:pt x="5" y="24"/>
                    </a:lnTo>
                    <a:lnTo>
                      <a:pt x="5" y="26"/>
                    </a:lnTo>
                    <a:lnTo>
                      <a:pt x="7" y="28"/>
                    </a:lnTo>
                    <a:lnTo>
                      <a:pt x="9" y="31"/>
                    </a:lnTo>
                    <a:lnTo>
                      <a:pt x="12" y="34"/>
                    </a:lnTo>
                    <a:lnTo>
                      <a:pt x="12" y="34"/>
                    </a:lnTo>
                    <a:lnTo>
                      <a:pt x="13" y="34"/>
                    </a:lnTo>
                    <a:lnTo>
                      <a:pt x="21" y="25"/>
                    </a:lnTo>
                    <a:lnTo>
                      <a:pt x="21" y="25"/>
                    </a:lnTo>
                    <a:lnTo>
                      <a:pt x="21" y="25"/>
                    </a:lnTo>
                    <a:lnTo>
                      <a:pt x="20" y="24"/>
                    </a:lnTo>
                    <a:lnTo>
                      <a:pt x="19" y="23"/>
                    </a:lnTo>
                    <a:lnTo>
                      <a:pt x="19" y="23"/>
                    </a:lnTo>
                    <a:lnTo>
                      <a:pt x="17" y="22"/>
                    </a:lnTo>
                    <a:lnTo>
                      <a:pt x="16" y="21"/>
                    </a:lnTo>
                    <a:lnTo>
                      <a:pt x="13" y="21"/>
                    </a:lnTo>
                    <a:lnTo>
                      <a:pt x="12" y="23"/>
                    </a:lnTo>
                    <a:lnTo>
                      <a:pt x="11" y="21"/>
                    </a:lnTo>
                    <a:lnTo>
                      <a:pt x="11" y="21"/>
                    </a:lnTo>
                    <a:lnTo>
                      <a:pt x="14" y="17"/>
                    </a:lnTo>
                    <a:lnTo>
                      <a:pt x="14" y="17"/>
                    </a:lnTo>
                    <a:lnTo>
                      <a:pt x="18" y="13"/>
                    </a:lnTo>
                    <a:lnTo>
                      <a:pt x="19" y="15"/>
                    </a:lnTo>
                    <a:lnTo>
                      <a:pt x="19" y="15"/>
                    </a:lnTo>
                    <a:lnTo>
                      <a:pt x="18" y="17"/>
                    </a:lnTo>
                    <a:lnTo>
                      <a:pt x="18" y="19"/>
                    </a:lnTo>
                    <a:lnTo>
                      <a:pt x="20" y="21"/>
                    </a:lnTo>
                    <a:lnTo>
                      <a:pt x="22" y="23"/>
                    </a:lnTo>
                    <a:lnTo>
                      <a:pt x="22" y="23"/>
                    </a:lnTo>
                    <a:lnTo>
                      <a:pt x="22" y="23"/>
                    </a:lnTo>
                    <a:lnTo>
                      <a:pt x="24" y="23"/>
                    </a:lnTo>
                    <a:lnTo>
                      <a:pt x="31" y="14"/>
                    </a:lnTo>
                    <a:lnTo>
                      <a:pt x="31" y="14"/>
                    </a:lnTo>
                    <a:lnTo>
                      <a:pt x="31" y="13"/>
                    </a:lnTo>
                    <a:lnTo>
                      <a:pt x="31" y="13"/>
                    </a:lnTo>
                    <a:lnTo>
                      <a:pt x="25" y="7"/>
                    </a:lnTo>
                    <a:lnTo>
                      <a:pt x="25" y="7"/>
                    </a:lnTo>
                    <a:lnTo>
                      <a:pt x="21" y="5"/>
                    </a:lnTo>
                    <a:lnTo>
                      <a:pt x="18" y="7"/>
                    </a:lnTo>
                    <a:lnTo>
                      <a:pt x="16" y="8"/>
                    </a:lnTo>
                    <a:lnTo>
                      <a:pt x="14" y="6"/>
                    </a:lnTo>
                    <a:lnTo>
                      <a:pt x="14" y="6"/>
                    </a:lnTo>
                    <a:lnTo>
                      <a:pt x="21" y="0"/>
                    </a:lnTo>
                    <a:lnTo>
                      <a:pt x="41" y="17"/>
                    </a:lnTo>
                    <a:lnTo>
                      <a:pt x="39"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43">
                <a:extLst>
                  <a:ext uri="{FF2B5EF4-FFF2-40B4-BE49-F238E27FC236}">
                    <a16:creationId xmlns:a16="http://schemas.microsoft.com/office/drawing/2014/main" id="{8754FE14-8503-3543-9B1D-0DB075249F1C}"/>
                  </a:ext>
                </a:extLst>
              </p:cNvPr>
              <p:cNvSpPr>
                <a:spLocks/>
              </p:cNvSpPr>
              <p:nvPr userDrawn="1"/>
            </p:nvSpPr>
            <p:spPr bwMode="auto">
              <a:xfrm>
                <a:off x="7940675" y="593725"/>
                <a:ext cx="36513" cy="34925"/>
              </a:xfrm>
              <a:custGeom>
                <a:avLst/>
                <a:gdLst>
                  <a:gd name="T0" fmla="*/ 46 w 48"/>
                  <a:gd name="T1" fmla="*/ 23 h 44"/>
                  <a:gd name="T2" fmla="*/ 46 w 48"/>
                  <a:gd name="T3" fmla="*/ 23 h 44"/>
                  <a:gd name="T4" fmla="*/ 42 w 48"/>
                  <a:gd name="T5" fmla="*/ 20 h 44"/>
                  <a:gd name="T6" fmla="*/ 41 w 48"/>
                  <a:gd name="T7" fmla="*/ 20 h 44"/>
                  <a:gd name="T8" fmla="*/ 41 w 48"/>
                  <a:gd name="T9" fmla="*/ 20 h 44"/>
                  <a:gd name="T10" fmla="*/ 32 w 48"/>
                  <a:gd name="T11" fmla="*/ 29 h 44"/>
                  <a:gd name="T12" fmla="*/ 32 w 48"/>
                  <a:gd name="T13" fmla="*/ 29 h 44"/>
                  <a:gd name="T14" fmla="*/ 23 w 48"/>
                  <a:gd name="T15" fmla="*/ 38 h 44"/>
                  <a:gd name="T16" fmla="*/ 23 w 48"/>
                  <a:gd name="T17" fmla="*/ 38 h 44"/>
                  <a:gd name="T18" fmla="*/ 23 w 48"/>
                  <a:gd name="T19" fmla="*/ 39 h 44"/>
                  <a:gd name="T20" fmla="*/ 25 w 48"/>
                  <a:gd name="T21" fmla="*/ 42 h 44"/>
                  <a:gd name="T22" fmla="*/ 23 w 48"/>
                  <a:gd name="T23" fmla="*/ 44 h 44"/>
                  <a:gd name="T24" fmla="*/ 17 w 48"/>
                  <a:gd name="T25" fmla="*/ 37 h 44"/>
                  <a:gd name="T26" fmla="*/ 17 w 48"/>
                  <a:gd name="T27" fmla="*/ 37 h 44"/>
                  <a:gd name="T28" fmla="*/ 17 w 48"/>
                  <a:gd name="T29" fmla="*/ 34 h 44"/>
                  <a:gd name="T30" fmla="*/ 23 w 48"/>
                  <a:gd name="T31" fmla="*/ 8 h 44"/>
                  <a:gd name="T32" fmla="*/ 23 w 48"/>
                  <a:gd name="T33" fmla="*/ 8 h 44"/>
                  <a:gd name="T34" fmla="*/ 17 w 48"/>
                  <a:gd name="T35" fmla="*/ 14 h 44"/>
                  <a:gd name="T36" fmla="*/ 17 w 48"/>
                  <a:gd name="T37" fmla="*/ 14 h 44"/>
                  <a:gd name="T38" fmla="*/ 8 w 48"/>
                  <a:gd name="T39" fmla="*/ 22 h 44"/>
                  <a:gd name="T40" fmla="*/ 8 w 48"/>
                  <a:gd name="T41" fmla="*/ 22 h 44"/>
                  <a:gd name="T42" fmla="*/ 8 w 48"/>
                  <a:gd name="T43" fmla="*/ 24 h 44"/>
                  <a:gd name="T44" fmla="*/ 12 w 48"/>
                  <a:gd name="T45" fmla="*/ 28 h 44"/>
                  <a:gd name="T46" fmla="*/ 10 w 48"/>
                  <a:gd name="T47" fmla="*/ 29 h 44"/>
                  <a:gd name="T48" fmla="*/ 0 w 48"/>
                  <a:gd name="T49" fmla="*/ 19 h 44"/>
                  <a:gd name="T50" fmla="*/ 3 w 48"/>
                  <a:gd name="T51" fmla="*/ 17 h 44"/>
                  <a:gd name="T52" fmla="*/ 3 w 48"/>
                  <a:gd name="T53" fmla="*/ 17 h 44"/>
                  <a:gd name="T54" fmla="*/ 5 w 48"/>
                  <a:gd name="T55" fmla="*/ 21 h 44"/>
                  <a:gd name="T56" fmla="*/ 6 w 48"/>
                  <a:gd name="T57" fmla="*/ 21 h 44"/>
                  <a:gd name="T58" fmla="*/ 7 w 48"/>
                  <a:gd name="T59" fmla="*/ 20 h 44"/>
                  <a:gd name="T60" fmla="*/ 7 w 48"/>
                  <a:gd name="T61" fmla="*/ 20 h 44"/>
                  <a:gd name="T62" fmla="*/ 14 w 48"/>
                  <a:gd name="T63" fmla="*/ 14 h 44"/>
                  <a:gd name="T64" fmla="*/ 14 w 48"/>
                  <a:gd name="T65" fmla="*/ 14 h 44"/>
                  <a:gd name="T66" fmla="*/ 29 w 48"/>
                  <a:gd name="T67" fmla="*/ 0 h 44"/>
                  <a:gd name="T68" fmla="*/ 31 w 48"/>
                  <a:gd name="T69" fmla="*/ 3 h 44"/>
                  <a:gd name="T70" fmla="*/ 31 w 48"/>
                  <a:gd name="T71" fmla="*/ 3 h 44"/>
                  <a:gd name="T72" fmla="*/ 28 w 48"/>
                  <a:gd name="T73" fmla="*/ 14 h 44"/>
                  <a:gd name="T74" fmla="*/ 23 w 48"/>
                  <a:gd name="T75" fmla="*/ 33 h 44"/>
                  <a:gd name="T76" fmla="*/ 23 w 48"/>
                  <a:gd name="T77" fmla="*/ 33 h 44"/>
                  <a:gd name="T78" fmla="*/ 30 w 48"/>
                  <a:gd name="T79" fmla="*/ 27 h 44"/>
                  <a:gd name="T80" fmla="*/ 30 w 48"/>
                  <a:gd name="T81" fmla="*/ 27 h 44"/>
                  <a:gd name="T82" fmla="*/ 39 w 48"/>
                  <a:gd name="T83" fmla="*/ 19 h 44"/>
                  <a:gd name="T84" fmla="*/ 39 w 48"/>
                  <a:gd name="T85" fmla="*/ 19 h 44"/>
                  <a:gd name="T86" fmla="*/ 40 w 48"/>
                  <a:gd name="T87" fmla="*/ 17 h 44"/>
                  <a:gd name="T88" fmla="*/ 40 w 48"/>
                  <a:gd name="T89" fmla="*/ 16 h 44"/>
                  <a:gd name="T90" fmla="*/ 37 w 48"/>
                  <a:gd name="T91" fmla="*/ 13 h 44"/>
                  <a:gd name="T92" fmla="*/ 38 w 48"/>
                  <a:gd name="T93" fmla="*/ 11 h 44"/>
                  <a:gd name="T94" fmla="*/ 48 w 48"/>
                  <a:gd name="T95" fmla="*/ 21 h 44"/>
                  <a:gd name="T96" fmla="*/ 46 w 48"/>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8" h="44">
                    <a:moveTo>
                      <a:pt x="46" y="23"/>
                    </a:moveTo>
                    <a:lnTo>
                      <a:pt x="46" y="23"/>
                    </a:lnTo>
                    <a:lnTo>
                      <a:pt x="42" y="20"/>
                    </a:lnTo>
                    <a:lnTo>
                      <a:pt x="41" y="20"/>
                    </a:lnTo>
                    <a:lnTo>
                      <a:pt x="41" y="20"/>
                    </a:lnTo>
                    <a:lnTo>
                      <a:pt x="32" y="29"/>
                    </a:lnTo>
                    <a:lnTo>
                      <a:pt x="32" y="29"/>
                    </a:lnTo>
                    <a:lnTo>
                      <a:pt x="23" y="38"/>
                    </a:lnTo>
                    <a:lnTo>
                      <a:pt x="23" y="38"/>
                    </a:lnTo>
                    <a:lnTo>
                      <a:pt x="23" y="39"/>
                    </a:lnTo>
                    <a:lnTo>
                      <a:pt x="25" y="42"/>
                    </a:lnTo>
                    <a:lnTo>
                      <a:pt x="23" y="44"/>
                    </a:lnTo>
                    <a:lnTo>
                      <a:pt x="17" y="37"/>
                    </a:lnTo>
                    <a:lnTo>
                      <a:pt x="17" y="37"/>
                    </a:lnTo>
                    <a:lnTo>
                      <a:pt x="17" y="34"/>
                    </a:lnTo>
                    <a:lnTo>
                      <a:pt x="23" y="8"/>
                    </a:lnTo>
                    <a:lnTo>
                      <a:pt x="23" y="8"/>
                    </a:lnTo>
                    <a:lnTo>
                      <a:pt x="17" y="14"/>
                    </a:lnTo>
                    <a:lnTo>
                      <a:pt x="17" y="14"/>
                    </a:lnTo>
                    <a:lnTo>
                      <a:pt x="8" y="22"/>
                    </a:lnTo>
                    <a:lnTo>
                      <a:pt x="8" y="22"/>
                    </a:lnTo>
                    <a:lnTo>
                      <a:pt x="8" y="24"/>
                    </a:lnTo>
                    <a:lnTo>
                      <a:pt x="12" y="28"/>
                    </a:lnTo>
                    <a:lnTo>
                      <a:pt x="10" y="29"/>
                    </a:lnTo>
                    <a:lnTo>
                      <a:pt x="0" y="19"/>
                    </a:lnTo>
                    <a:lnTo>
                      <a:pt x="3" y="17"/>
                    </a:lnTo>
                    <a:lnTo>
                      <a:pt x="3" y="17"/>
                    </a:lnTo>
                    <a:lnTo>
                      <a:pt x="5" y="21"/>
                    </a:lnTo>
                    <a:lnTo>
                      <a:pt x="6" y="21"/>
                    </a:lnTo>
                    <a:lnTo>
                      <a:pt x="7" y="20"/>
                    </a:lnTo>
                    <a:lnTo>
                      <a:pt x="7" y="20"/>
                    </a:lnTo>
                    <a:lnTo>
                      <a:pt x="14" y="14"/>
                    </a:lnTo>
                    <a:lnTo>
                      <a:pt x="14" y="14"/>
                    </a:lnTo>
                    <a:lnTo>
                      <a:pt x="29" y="0"/>
                    </a:lnTo>
                    <a:lnTo>
                      <a:pt x="31" y="3"/>
                    </a:lnTo>
                    <a:lnTo>
                      <a:pt x="31" y="3"/>
                    </a:lnTo>
                    <a:lnTo>
                      <a:pt x="28" y="14"/>
                    </a:lnTo>
                    <a:lnTo>
                      <a:pt x="23" y="33"/>
                    </a:lnTo>
                    <a:lnTo>
                      <a:pt x="23" y="33"/>
                    </a:lnTo>
                    <a:lnTo>
                      <a:pt x="30" y="27"/>
                    </a:lnTo>
                    <a:lnTo>
                      <a:pt x="30" y="27"/>
                    </a:lnTo>
                    <a:lnTo>
                      <a:pt x="39" y="19"/>
                    </a:lnTo>
                    <a:lnTo>
                      <a:pt x="39" y="19"/>
                    </a:lnTo>
                    <a:lnTo>
                      <a:pt x="40" y="17"/>
                    </a:lnTo>
                    <a:lnTo>
                      <a:pt x="40" y="16"/>
                    </a:lnTo>
                    <a:lnTo>
                      <a:pt x="37" y="13"/>
                    </a:lnTo>
                    <a:lnTo>
                      <a:pt x="38" y="11"/>
                    </a:lnTo>
                    <a:lnTo>
                      <a:pt x="48" y="21"/>
                    </a:lnTo>
                    <a:lnTo>
                      <a:pt x="46"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44">
                <a:extLst>
                  <a:ext uri="{FF2B5EF4-FFF2-40B4-BE49-F238E27FC236}">
                    <a16:creationId xmlns:a16="http://schemas.microsoft.com/office/drawing/2014/main" id="{E2EE4C53-A365-554B-9D9C-7C0EF8C4C43D}"/>
                  </a:ext>
                </a:extLst>
              </p:cNvPr>
              <p:cNvSpPr>
                <a:spLocks/>
              </p:cNvSpPr>
              <p:nvPr userDrawn="1"/>
            </p:nvSpPr>
            <p:spPr bwMode="auto">
              <a:xfrm>
                <a:off x="7924800" y="574675"/>
                <a:ext cx="30163" cy="30162"/>
              </a:xfrm>
              <a:custGeom>
                <a:avLst/>
                <a:gdLst>
                  <a:gd name="T0" fmla="*/ 39 w 40"/>
                  <a:gd name="T1" fmla="*/ 14 h 37"/>
                  <a:gd name="T2" fmla="*/ 39 w 40"/>
                  <a:gd name="T3" fmla="*/ 14 h 37"/>
                  <a:gd name="T4" fmla="*/ 35 w 40"/>
                  <a:gd name="T5" fmla="*/ 11 h 37"/>
                  <a:gd name="T6" fmla="*/ 34 w 40"/>
                  <a:gd name="T7" fmla="*/ 11 h 37"/>
                  <a:gd name="T8" fmla="*/ 34 w 40"/>
                  <a:gd name="T9" fmla="*/ 11 h 37"/>
                  <a:gd name="T10" fmla="*/ 30 w 40"/>
                  <a:gd name="T11" fmla="*/ 14 h 37"/>
                  <a:gd name="T12" fmla="*/ 13 w 40"/>
                  <a:gd name="T13" fmla="*/ 27 h 37"/>
                  <a:gd name="T14" fmla="*/ 16 w 40"/>
                  <a:gd name="T15" fmla="*/ 31 h 37"/>
                  <a:gd name="T16" fmla="*/ 16 w 40"/>
                  <a:gd name="T17" fmla="*/ 31 h 37"/>
                  <a:gd name="T18" fmla="*/ 16 w 40"/>
                  <a:gd name="T19" fmla="*/ 33 h 37"/>
                  <a:gd name="T20" fmla="*/ 17 w 40"/>
                  <a:gd name="T21" fmla="*/ 33 h 37"/>
                  <a:gd name="T22" fmla="*/ 24 w 40"/>
                  <a:gd name="T23" fmla="*/ 31 h 37"/>
                  <a:gd name="T24" fmla="*/ 24 w 40"/>
                  <a:gd name="T25" fmla="*/ 33 h 37"/>
                  <a:gd name="T26" fmla="*/ 24 w 40"/>
                  <a:gd name="T27" fmla="*/ 33 h 37"/>
                  <a:gd name="T28" fmla="*/ 17 w 40"/>
                  <a:gd name="T29" fmla="*/ 37 h 37"/>
                  <a:gd name="T30" fmla="*/ 17 w 40"/>
                  <a:gd name="T31" fmla="*/ 37 h 37"/>
                  <a:gd name="T32" fmla="*/ 15 w 40"/>
                  <a:gd name="T33" fmla="*/ 35 h 37"/>
                  <a:gd name="T34" fmla="*/ 15 w 40"/>
                  <a:gd name="T35" fmla="*/ 35 h 37"/>
                  <a:gd name="T36" fmla="*/ 14 w 40"/>
                  <a:gd name="T37" fmla="*/ 33 h 37"/>
                  <a:gd name="T38" fmla="*/ 5 w 40"/>
                  <a:gd name="T39" fmla="*/ 20 h 37"/>
                  <a:gd name="T40" fmla="*/ 5 w 40"/>
                  <a:gd name="T41" fmla="*/ 20 h 37"/>
                  <a:gd name="T42" fmla="*/ 0 w 40"/>
                  <a:gd name="T43" fmla="*/ 16 h 37"/>
                  <a:gd name="T44" fmla="*/ 0 w 40"/>
                  <a:gd name="T45" fmla="*/ 16 h 37"/>
                  <a:gd name="T46" fmla="*/ 7 w 40"/>
                  <a:gd name="T47" fmla="*/ 10 h 37"/>
                  <a:gd name="T48" fmla="*/ 9 w 40"/>
                  <a:gd name="T49" fmla="*/ 11 h 37"/>
                  <a:gd name="T50" fmla="*/ 9 w 40"/>
                  <a:gd name="T51" fmla="*/ 11 h 37"/>
                  <a:gd name="T52" fmla="*/ 6 w 40"/>
                  <a:gd name="T53" fmla="*/ 17 h 37"/>
                  <a:gd name="T54" fmla="*/ 6 w 40"/>
                  <a:gd name="T55" fmla="*/ 18 h 37"/>
                  <a:gd name="T56" fmla="*/ 6 w 40"/>
                  <a:gd name="T57" fmla="*/ 19 h 37"/>
                  <a:gd name="T58" fmla="*/ 9 w 40"/>
                  <a:gd name="T59" fmla="*/ 23 h 37"/>
                  <a:gd name="T60" fmla="*/ 26 w 40"/>
                  <a:gd name="T61" fmla="*/ 10 h 37"/>
                  <a:gd name="T62" fmla="*/ 26 w 40"/>
                  <a:gd name="T63" fmla="*/ 10 h 37"/>
                  <a:gd name="T64" fmla="*/ 31 w 40"/>
                  <a:gd name="T65" fmla="*/ 7 h 37"/>
                  <a:gd name="T66" fmla="*/ 31 w 40"/>
                  <a:gd name="T67" fmla="*/ 7 h 37"/>
                  <a:gd name="T68" fmla="*/ 31 w 40"/>
                  <a:gd name="T69" fmla="*/ 5 h 37"/>
                  <a:gd name="T70" fmla="*/ 28 w 40"/>
                  <a:gd name="T71" fmla="*/ 1 h 37"/>
                  <a:gd name="T72" fmla="*/ 30 w 40"/>
                  <a:gd name="T73" fmla="*/ 0 h 37"/>
                  <a:gd name="T74" fmla="*/ 40 w 40"/>
                  <a:gd name="T75" fmla="*/ 13 h 37"/>
                  <a:gd name="T76" fmla="*/ 39 w 40"/>
                  <a:gd name="T77" fmla="*/ 1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0" h="37">
                    <a:moveTo>
                      <a:pt x="39" y="14"/>
                    </a:moveTo>
                    <a:lnTo>
                      <a:pt x="39" y="14"/>
                    </a:lnTo>
                    <a:lnTo>
                      <a:pt x="35" y="11"/>
                    </a:lnTo>
                    <a:lnTo>
                      <a:pt x="34" y="11"/>
                    </a:lnTo>
                    <a:lnTo>
                      <a:pt x="34" y="11"/>
                    </a:lnTo>
                    <a:lnTo>
                      <a:pt x="30" y="14"/>
                    </a:lnTo>
                    <a:lnTo>
                      <a:pt x="13" y="27"/>
                    </a:lnTo>
                    <a:lnTo>
                      <a:pt x="16" y="31"/>
                    </a:lnTo>
                    <a:lnTo>
                      <a:pt x="16" y="31"/>
                    </a:lnTo>
                    <a:lnTo>
                      <a:pt x="16" y="33"/>
                    </a:lnTo>
                    <a:lnTo>
                      <a:pt x="17" y="33"/>
                    </a:lnTo>
                    <a:lnTo>
                      <a:pt x="24" y="31"/>
                    </a:lnTo>
                    <a:lnTo>
                      <a:pt x="24" y="33"/>
                    </a:lnTo>
                    <a:lnTo>
                      <a:pt x="24" y="33"/>
                    </a:lnTo>
                    <a:lnTo>
                      <a:pt x="17" y="37"/>
                    </a:lnTo>
                    <a:lnTo>
                      <a:pt x="17" y="37"/>
                    </a:lnTo>
                    <a:lnTo>
                      <a:pt x="15" y="35"/>
                    </a:lnTo>
                    <a:lnTo>
                      <a:pt x="15" y="35"/>
                    </a:lnTo>
                    <a:lnTo>
                      <a:pt x="14" y="33"/>
                    </a:lnTo>
                    <a:lnTo>
                      <a:pt x="5" y="20"/>
                    </a:lnTo>
                    <a:lnTo>
                      <a:pt x="5" y="20"/>
                    </a:lnTo>
                    <a:lnTo>
                      <a:pt x="0" y="16"/>
                    </a:lnTo>
                    <a:lnTo>
                      <a:pt x="0" y="16"/>
                    </a:lnTo>
                    <a:lnTo>
                      <a:pt x="7" y="10"/>
                    </a:lnTo>
                    <a:lnTo>
                      <a:pt x="9" y="11"/>
                    </a:lnTo>
                    <a:lnTo>
                      <a:pt x="9" y="11"/>
                    </a:lnTo>
                    <a:lnTo>
                      <a:pt x="6" y="17"/>
                    </a:lnTo>
                    <a:lnTo>
                      <a:pt x="6" y="18"/>
                    </a:lnTo>
                    <a:lnTo>
                      <a:pt x="6" y="19"/>
                    </a:lnTo>
                    <a:lnTo>
                      <a:pt x="9" y="23"/>
                    </a:lnTo>
                    <a:lnTo>
                      <a:pt x="26" y="10"/>
                    </a:lnTo>
                    <a:lnTo>
                      <a:pt x="26" y="10"/>
                    </a:lnTo>
                    <a:lnTo>
                      <a:pt x="31" y="7"/>
                    </a:lnTo>
                    <a:lnTo>
                      <a:pt x="31" y="7"/>
                    </a:lnTo>
                    <a:lnTo>
                      <a:pt x="31" y="5"/>
                    </a:lnTo>
                    <a:lnTo>
                      <a:pt x="28" y="1"/>
                    </a:lnTo>
                    <a:lnTo>
                      <a:pt x="30" y="0"/>
                    </a:lnTo>
                    <a:lnTo>
                      <a:pt x="40" y="13"/>
                    </a:lnTo>
                    <a:lnTo>
                      <a:pt x="39"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 name="Freeform 45">
                <a:extLst>
                  <a:ext uri="{FF2B5EF4-FFF2-40B4-BE49-F238E27FC236}">
                    <a16:creationId xmlns:a16="http://schemas.microsoft.com/office/drawing/2014/main" id="{D92DAC33-CBAC-A444-8812-1EB0ADDC6B32}"/>
                  </a:ext>
                </a:extLst>
              </p:cNvPr>
              <p:cNvSpPr>
                <a:spLocks noEditPoints="1"/>
              </p:cNvSpPr>
              <p:nvPr userDrawn="1"/>
            </p:nvSpPr>
            <p:spPr bwMode="auto">
              <a:xfrm>
                <a:off x="7907338" y="542925"/>
                <a:ext cx="25400" cy="23812"/>
              </a:xfrm>
              <a:custGeom>
                <a:avLst/>
                <a:gdLst>
                  <a:gd name="T0" fmla="*/ 29 w 32"/>
                  <a:gd name="T1" fmla="*/ 8 h 31"/>
                  <a:gd name="T2" fmla="*/ 29 w 32"/>
                  <a:gd name="T3" fmla="*/ 8 h 31"/>
                  <a:gd name="T4" fmla="*/ 27 w 32"/>
                  <a:gd name="T5" fmla="*/ 6 h 31"/>
                  <a:gd name="T6" fmla="*/ 23 w 32"/>
                  <a:gd name="T7" fmla="*/ 4 h 31"/>
                  <a:gd name="T8" fmla="*/ 18 w 32"/>
                  <a:gd name="T9" fmla="*/ 4 h 31"/>
                  <a:gd name="T10" fmla="*/ 12 w 32"/>
                  <a:gd name="T11" fmla="*/ 7 h 31"/>
                  <a:gd name="T12" fmla="*/ 12 w 32"/>
                  <a:gd name="T13" fmla="*/ 7 h 31"/>
                  <a:gd name="T14" fmla="*/ 6 w 32"/>
                  <a:gd name="T15" fmla="*/ 10 h 31"/>
                  <a:gd name="T16" fmla="*/ 3 w 32"/>
                  <a:gd name="T17" fmla="*/ 15 h 31"/>
                  <a:gd name="T18" fmla="*/ 2 w 32"/>
                  <a:gd name="T19" fmla="*/ 18 h 31"/>
                  <a:gd name="T20" fmla="*/ 3 w 32"/>
                  <a:gd name="T21" fmla="*/ 23 h 31"/>
                  <a:gd name="T22" fmla="*/ 3 w 32"/>
                  <a:gd name="T23" fmla="*/ 23 h 31"/>
                  <a:gd name="T24" fmla="*/ 5 w 32"/>
                  <a:gd name="T25" fmla="*/ 25 h 31"/>
                  <a:gd name="T26" fmla="*/ 10 w 32"/>
                  <a:gd name="T27" fmla="*/ 26 h 31"/>
                  <a:gd name="T28" fmla="*/ 14 w 32"/>
                  <a:gd name="T29" fmla="*/ 26 h 31"/>
                  <a:gd name="T30" fmla="*/ 20 w 32"/>
                  <a:gd name="T31" fmla="*/ 24 h 31"/>
                  <a:gd name="T32" fmla="*/ 20 w 32"/>
                  <a:gd name="T33" fmla="*/ 24 h 31"/>
                  <a:gd name="T34" fmla="*/ 26 w 32"/>
                  <a:gd name="T35" fmla="*/ 19 h 31"/>
                  <a:gd name="T36" fmla="*/ 29 w 32"/>
                  <a:gd name="T37" fmla="*/ 16 h 31"/>
                  <a:gd name="T38" fmla="*/ 30 w 32"/>
                  <a:gd name="T39" fmla="*/ 11 h 31"/>
                  <a:gd name="T40" fmla="*/ 29 w 32"/>
                  <a:gd name="T41" fmla="*/ 8 h 31"/>
                  <a:gd name="T42" fmla="*/ 1 w 32"/>
                  <a:gd name="T43" fmla="*/ 23 h 31"/>
                  <a:gd name="T44" fmla="*/ 1 w 32"/>
                  <a:gd name="T45" fmla="*/ 23 h 31"/>
                  <a:gd name="T46" fmla="*/ 0 w 32"/>
                  <a:gd name="T47" fmla="*/ 17 h 31"/>
                  <a:gd name="T48" fmla="*/ 0 w 32"/>
                  <a:gd name="T49" fmla="*/ 11 h 31"/>
                  <a:gd name="T50" fmla="*/ 3 w 32"/>
                  <a:gd name="T51" fmla="*/ 6 h 31"/>
                  <a:gd name="T52" fmla="*/ 9 w 32"/>
                  <a:gd name="T53" fmla="*/ 2 h 31"/>
                  <a:gd name="T54" fmla="*/ 9 w 32"/>
                  <a:gd name="T55" fmla="*/ 2 h 31"/>
                  <a:gd name="T56" fmla="*/ 15 w 32"/>
                  <a:gd name="T57" fmla="*/ 0 h 31"/>
                  <a:gd name="T58" fmla="*/ 22 w 32"/>
                  <a:gd name="T59" fmla="*/ 0 h 31"/>
                  <a:gd name="T60" fmla="*/ 27 w 32"/>
                  <a:gd name="T61" fmla="*/ 2 h 31"/>
                  <a:gd name="T62" fmla="*/ 31 w 32"/>
                  <a:gd name="T63" fmla="*/ 7 h 31"/>
                  <a:gd name="T64" fmla="*/ 31 w 32"/>
                  <a:gd name="T65" fmla="*/ 7 h 31"/>
                  <a:gd name="T66" fmla="*/ 32 w 32"/>
                  <a:gd name="T67" fmla="*/ 14 h 31"/>
                  <a:gd name="T68" fmla="*/ 32 w 32"/>
                  <a:gd name="T69" fmla="*/ 19 h 31"/>
                  <a:gd name="T70" fmla="*/ 29 w 32"/>
                  <a:gd name="T71" fmla="*/ 25 h 31"/>
                  <a:gd name="T72" fmla="*/ 23 w 32"/>
                  <a:gd name="T73" fmla="*/ 28 h 31"/>
                  <a:gd name="T74" fmla="*/ 23 w 32"/>
                  <a:gd name="T75" fmla="*/ 28 h 31"/>
                  <a:gd name="T76" fmla="*/ 17 w 32"/>
                  <a:gd name="T77" fmla="*/ 31 h 31"/>
                  <a:gd name="T78" fmla="*/ 10 w 32"/>
                  <a:gd name="T79" fmla="*/ 31 h 31"/>
                  <a:gd name="T80" fmla="*/ 5 w 32"/>
                  <a:gd name="T81" fmla="*/ 28 h 31"/>
                  <a:gd name="T82" fmla="*/ 1 w 32"/>
                  <a:gd name="T83" fmla="*/ 2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2" h="31">
                    <a:moveTo>
                      <a:pt x="29" y="8"/>
                    </a:moveTo>
                    <a:lnTo>
                      <a:pt x="29" y="8"/>
                    </a:lnTo>
                    <a:lnTo>
                      <a:pt x="27" y="6"/>
                    </a:lnTo>
                    <a:lnTo>
                      <a:pt x="23" y="4"/>
                    </a:lnTo>
                    <a:lnTo>
                      <a:pt x="18" y="4"/>
                    </a:lnTo>
                    <a:lnTo>
                      <a:pt x="12" y="7"/>
                    </a:lnTo>
                    <a:lnTo>
                      <a:pt x="12" y="7"/>
                    </a:lnTo>
                    <a:lnTo>
                      <a:pt x="6" y="10"/>
                    </a:lnTo>
                    <a:lnTo>
                      <a:pt x="3" y="15"/>
                    </a:lnTo>
                    <a:lnTo>
                      <a:pt x="2" y="18"/>
                    </a:lnTo>
                    <a:lnTo>
                      <a:pt x="3" y="23"/>
                    </a:lnTo>
                    <a:lnTo>
                      <a:pt x="3" y="23"/>
                    </a:lnTo>
                    <a:lnTo>
                      <a:pt x="5" y="25"/>
                    </a:lnTo>
                    <a:lnTo>
                      <a:pt x="10" y="26"/>
                    </a:lnTo>
                    <a:lnTo>
                      <a:pt x="14" y="26"/>
                    </a:lnTo>
                    <a:lnTo>
                      <a:pt x="20" y="24"/>
                    </a:lnTo>
                    <a:lnTo>
                      <a:pt x="20" y="24"/>
                    </a:lnTo>
                    <a:lnTo>
                      <a:pt x="26" y="19"/>
                    </a:lnTo>
                    <a:lnTo>
                      <a:pt x="29" y="16"/>
                    </a:lnTo>
                    <a:lnTo>
                      <a:pt x="30" y="11"/>
                    </a:lnTo>
                    <a:lnTo>
                      <a:pt x="29" y="8"/>
                    </a:lnTo>
                    <a:close/>
                    <a:moveTo>
                      <a:pt x="1" y="23"/>
                    </a:moveTo>
                    <a:lnTo>
                      <a:pt x="1" y="23"/>
                    </a:lnTo>
                    <a:lnTo>
                      <a:pt x="0" y="17"/>
                    </a:lnTo>
                    <a:lnTo>
                      <a:pt x="0" y="11"/>
                    </a:lnTo>
                    <a:lnTo>
                      <a:pt x="3" y="6"/>
                    </a:lnTo>
                    <a:lnTo>
                      <a:pt x="9" y="2"/>
                    </a:lnTo>
                    <a:lnTo>
                      <a:pt x="9" y="2"/>
                    </a:lnTo>
                    <a:lnTo>
                      <a:pt x="15" y="0"/>
                    </a:lnTo>
                    <a:lnTo>
                      <a:pt x="22" y="0"/>
                    </a:lnTo>
                    <a:lnTo>
                      <a:pt x="27" y="2"/>
                    </a:lnTo>
                    <a:lnTo>
                      <a:pt x="31" y="7"/>
                    </a:lnTo>
                    <a:lnTo>
                      <a:pt x="31" y="7"/>
                    </a:lnTo>
                    <a:lnTo>
                      <a:pt x="32" y="14"/>
                    </a:lnTo>
                    <a:lnTo>
                      <a:pt x="32" y="19"/>
                    </a:lnTo>
                    <a:lnTo>
                      <a:pt x="29" y="25"/>
                    </a:lnTo>
                    <a:lnTo>
                      <a:pt x="23" y="28"/>
                    </a:lnTo>
                    <a:lnTo>
                      <a:pt x="23" y="28"/>
                    </a:lnTo>
                    <a:lnTo>
                      <a:pt x="17" y="31"/>
                    </a:lnTo>
                    <a:lnTo>
                      <a:pt x="10" y="31"/>
                    </a:lnTo>
                    <a:lnTo>
                      <a:pt x="5" y="28"/>
                    </a:lnTo>
                    <a:lnTo>
                      <a:pt x="1"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 name="Freeform 46">
                <a:extLst>
                  <a:ext uri="{FF2B5EF4-FFF2-40B4-BE49-F238E27FC236}">
                    <a16:creationId xmlns:a16="http://schemas.microsoft.com/office/drawing/2014/main" id="{797700C5-566C-DC4A-9CA0-288386AEC281}"/>
                  </a:ext>
                </a:extLst>
              </p:cNvPr>
              <p:cNvSpPr>
                <a:spLocks/>
              </p:cNvSpPr>
              <p:nvPr userDrawn="1"/>
            </p:nvSpPr>
            <p:spPr bwMode="auto">
              <a:xfrm>
                <a:off x="7908925" y="546100"/>
                <a:ext cx="22225" cy="17462"/>
              </a:xfrm>
              <a:custGeom>
                <a:avLst/>
                <a:gdLst>
                  <a:gd name="T0" fmla="*/ 27 w 28"/>
                  <a:gd name="T1" fmla="*/ 4 h 22"/>
                  <a:gd name="T2" fmla="*/ 27 w 28"/>
                  <a:gd name="T3" fmla="*/ 4 h 22"/>
                  <a:gd name="T4" fmla="*/ 25 w 28"/>
                  <a:gd name="T5" fmla="*/ 2 h 22"/>
                  <a:gd name="T6" fmla="*/ 21 w 28"/>
                  <a:gd name="T7" fmla="*/ 0 h 22"/>
                  <a:gd name="T8" fmla="*/ 16 w 28"/>
                  <a:gd name="T9" fmla="*/ 0 h 22"/>
                  <a:gd name="T10" fmla="*/ 10 w 28"/>
                  <a:gd name="T11" fmla="*/ 3 h 22"/>
                  <a:gd name="T12" fmla="*/ 10 w 28"/>
                  <a:gd name="T13" fmla="*/ 3 h 22"/>
                  <a:gd name="T14" fmla="*/ 4 w 28"/>
                  <a:gd name="T15" fmla="*/ 6 h 22"/>
                  <a:gd name="T16" fmla="*/ 1 w 28"/>
                  <a:gd name="T17" fmla="*/ 11 h 22"/>
                  <a:gd name="T18" fmla="*/ 0 w 28"/>
                  <a:gd name="T19" fmla="*/ 14 h 22"/>
                  <a:gd name="T20" fmla="*/ 1 w 28"/>
                  <a:gd name="T21" fmla="*/ 19 h 22"/>
                  <a:gd name="T22" fmla="*/ 1 w 28"/>
                  <a:gd name="T23" fmla="*/ 19 h 22"/>
                  <a:gd name="T24" fmla="*/ 3 w 28"/>
                  <a:gd name="T25" fmla="*/ 21 h 22"/>
                  <a:gd name="T26" fmla="*/ 8 w 28"/>
                  <a:gd name="T27" fmla="*/ 22 h 22"/>
                  <a:gd name="T28" fmla="*/ 12 w 28"/>
                  <a:gd name="T29" fmla="*/ 22 h 22"/>
                  <a:gd name="T30" fmla="*/ 18 w 28"/>
                  <a:gd name="T31" fmla="*/ 20 h 22"/>
                  <a:gd name="T32" fmla="*/ 18 w 28"/>
                  <a:gd name="T33" fmla="*/ 20 h 22"/>
                  <a:gd name="T34" fmla="*/ 24 w 28"/>
                  <a:gd name="T35" fmla="*/ 15 h 22"/>
                  <a:gd name="T36" fmla="*/ 27 w 28"/>
                  <a:gd name="T37" fmla="*/ 12 h 22"/>
                  <a:gd name="T38" fmla="*/ 28 w 28"/>
                  <a:gd name="T39" fmla="*/ 7 h 22"/>
                  <a:gd name="T40" fmla="*/ 27 w 28"/>
                  <a:gd name="T41" fmla="*/ 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22">
                    <a:moveTo>
                      <a:pt x="27" y="4"/>
                    </a:moveTo>
                    <a:lnTo>
                      <a:pt x="27" y="4"/>
                    </a:lnTo>
                    <a:lnTo>
                      <a:pt x="25" y="2"/>
                    </a:lnTo>
                    <a:lnTo>
                      <a:pt x="21" y="0"/>
                    </a:lnTo>
                    <a:lnTo>
                      <a:pt x="16" y="0"/>
                    </a:lnTo>
                    <a:lnTo>
                      <a:pt x="10" y="3"/>
                    </a:lnTo>
                    <a:lnTo>
                      <a:pt x="10" y="3"/>
                    </a:lnTo>
                    <a:lnTo>
                      <a:pt x="4" y="6"/>
                    </a:lnTo>
                    <a:lnTo>
                      <a:pt x="1" y="11"/>
                    </a:lnTo>
                    <a:lnTo>
                      <a:pt x="0" y="14"/>
                    </a:lnTo>
                    <a:lnTo>
                      <a:pt x="1" y="19"/>
                    </a:lnTo>
                    <a:lnTo>
                      <a:pt x="1" y="19"/>
                    </a:lnTo>
                    <a:lnTo>
                      <a:pt x="3" y="21"/>
                    </a:lnTo>
                    <a:lnTo>
                      <a:pt x="8" y="22"/>
                    </a:lnTo>
                    <a:lnTo>
                      <a:pt x="12" y="22"/>
                    </a:lnTo>
                    <a:lnTo>
                      <a:pt x="18" y="20"/>
                    </a:lnTo>
                    <a:lnTo>
                      <a:pt x="18" y="20"/>
                    </a:lnTo>
                    <a:lnTo>
                      <a:pt x="24" y="15"/>
                    </a:lnTo>
                    <a:lnTo>
                      <a:pt x="27" y="12"/>
                    </a:lnTo>
                    <a:lnTo>
                      <a:pt x="28" y="7"/>
                    </a:lnTo>
                    <a:lnTo>
                      <a:pt x="27"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Freeform 47">
                <a:extLst>
                  <a:ext uri="{FF2B5EF4-FFF2-40B4-BE49-F238E27FC236}">
                    <a16:creationId xmlns:a16="http://schemas.microsoft.com/office/drawing/2014/main" id="{455F850B-6050-5B43-9828-0CC9DF0C67B2}"/>
                  </a:ext>
                </a:extLst>
              </p:cNvPr>
              <p:cNvSpPr>
                <a:spLocks/>
              </p:cNvSpPr>
              <p:nvPr userDrawn="1"/>
            </p:nvSpPr>
            <p:spPr bwMode="auto">
              <a:xfrm>
                <a:off x="7907338" y="542925"/>
                <a:ext cx="25400" cy="23812"/>
              </a:xfrm>
              <a:custGeom>
                <a:avLst/>
                <a:gdLst>
                  <a:gd name="T0" fmla="*/ 1 w 32"/>
                  <a:gd name="T1" fmla="*/ 23 h 31"/>
                  <a:gd name="T2" fmla="*/ 1 w 32"/>
                  <a:gd name="T3" fmla="*/ 23 h 31"/>
                  <a:gd name="T4" fmla="*/ 0 w 32"/>
                  <a:gd name="T5" fmla="*/ 17 h 31"/>
                  <a:gd name="T6" fmla="*/ 0 w 32"/>
                  <a:gd name="T7" fmla="*/ 11 h 31"/>
                  <a:gd name="T8" fmla="*/ 3 w 32"/>
                  <a:gd name="T9" fmla="*/ 6 h 31"/>
                  <a:gd name="T10" fmla="*/ 9 w 32"/>
                  <a:gd name="T11" fmla="*/ 2 h 31"/>
                  <a:gd name="T12" fmla="*/ 9 w 32"/>
                  <a:gd name="T13" fmla="*/ 2 h 31"/>
                  <a:gd name="T14" fmla="*/ 15 w 32"/>
                  <a:gd name="T15" fmla="*/ 0 h 31"/>
                  <a:gd name="T16" fmla="*/ 22 w 32"/>
                  <a:gd name="T17" fmla="*/ 0 h 31"/>
                  <a:gd name="T18" fmla="*/ 27 w 32"/>
                  <a:gd name="T19" fmla="*/ 2 h 31"/>
                  <a:gd name="T20" fmla="*/ 31 w 32"/>
                  <a:gd name="T21" fmla="*/ 7 h 31"/>
                  <a:gd name="T22" fmla="*/ 31 w 32"/>
                  <a:gd name="T23" fmla="*/ 7 h 31"/>
                  <a:gd name="T24" fmla="*/ 32 w 32"/>
                  <a:gd name="T25" fmla="*/ 14 h 31"/>
                  <a:gd name="T26" fmla="*/ 32 w 32"/>
                  <a:gd name="T27" fmla="*/ 19 h 31"/>
                  <a:gd name="T28" fmla="*/ 29 w 32"/>
                  <a:gd name="T29" fmla="*/ 25 h 31"/>
                  <a:gd name="T30" fmla="*/ 23 w 32"/>
                  <a:gd name="T31" fmla="*/ 28 h 31"/>
                  <a:gd name="T32" fmla="*/ 23 w 32"/>
                  <a:gd name="T33" fmla="*/ 28 h 31"/>
                  <a:gd name="T34" fmla="*/ 17 w 32"/>
                  <a:gd name="T35" fmla="*/ 31 h 31"/>
                  <a:gd name="T36" fmla="*/ 10 w 32"/>
                  <a:gd name="T37" fmla="*/ 31 h 31"/>
                  <a:gd name="T38" fmla="*/ 5 w 32"/>
                  <a:gd name="T39" fmla="*/ 28 h 31"/>
                  <a:gd name="T40" fmla="*/ 1 w 32"/>
                  <a:gd name="T41" fmla="*/ 2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 h="31">
                    <a:moveTo>
                      <a:pt x="1" y="23"/>
                    </a:moveTo>
                    <a:lnTo>
                      <a:pt x="1" y="23"/>
                    </a:lnTo>
                    <a:lnTo>
                      <a:pt x="0" y="17"/>
                    </a:lnTo>
                    <a:lnTo>
                      <a:pt x="0" y="11"/>
                    </a:lnTo>
                    <a:lnTo>
                      <a:pt x="3" y="6"/>
                    </a:lnTo>
                    <a:lnTo>
                      <a:pt x="9" y="2"/>
                    </a:lnTo>
                    <a:lnTo>
                      <a:pt x="9" y="2"/>
                    </a:lnTo>
                    <a:lnTo>
                      <a:pt x="15" y="0"/>
                    </a:lnTo>
                    <a:lnTo>
                      <a:pt x="22" y="0"/>
                    </a:lnTo>
                    <a:lnTo>
                      <a:pt x="27" y="2"/>
                    </a:lnTo>
                    <a:lnTo>
                      <a:pt x="31" y="7"/>
                    </a:lnTo>
                    <a:lnTo>
                      <a:pt x="31" y="7"/>
                    </a:lnTo>
                    <a:lnTo>
                      <a:pt x="32" y="14"/>
                    </a:lnTo>
                    <a:lnTo>
                      <a:pt x="32" y="19"/>
                    </a:lnTo>
                    <a:lnTo>
                      <a:pt x="29" y="25"/>
                    </a:lnTo>
                    <a:lnTo>
                      <a:pt x="23" y="28"/>
                    </a:lnTo>
                    <a:lnTo>
                      <a:pt x="23" y="28"/>
                    </a:lnTo>
                    <a:lnTo>
                      <a:pt x="17" y="31"/>
                    </a:lnTo>
                    <a:lnTo>
                      <a:pt x="10" y="31"/>
                    </a:lnTo>
                    <a:lnTo>
                      <a:pt x="5" y="28"/>
                    </a:lnTo>
                    <a:lnTo>
                      <a:pt x="1" y="2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48">
                <a:extLst>
                  <a:ext uri="{FF2B5EF4-FFF2-40B4-BE49-F238E27FC236}">
                    <a16:creationId xmlns:a16="http://schemas.microsoft.com/office/drawing/2014/main" id="{F51A3813-FB0E-3C40-A8B3-17CBCA6406F7}"/>
                  </a:ext>
                </a:extLst>
              </p:cNvPr>
              <p:cNvSpPr>
                <a:spLocks/>
              </p:cNvSpPr>
              <p:nvPr userDrawn="1"/>
            </p:nvSpPr>
            <p:spPr bwMode="auto">
              <a:xfrm>
                <a:off x="7893050" y="523875"/>
                <a:ext cx="31750" cy="22225"/>
              </a:xfrm>
              <a:custGeom>
                <a:avLst/>
                <a:gdLst>
                  <a:gd name="T0" fmla="*/ 37 w 39"/>
                  <a:gd name="T1" fmla="*/ 16 h 27"/>
                  <a:gd name="T2" fmla="*/ 37 w 39"/>
                  <a:gd name="T3" fmla="*/ 16 h 27"/>
                  <a:gd name="T4" fmla="*/ 36 w 39"/>
                  <a:gd name="T5" fmla="*/ 13 h 27"/>
                  <a:gd name="T6" fmla="*/ 34 w 39"/>
                  <a:gd name="T7" fmla="*/ 13 h 27"/>
                  <a:gd name="T8" fmla="*/ 34 w 39"/>
                  <a:gd name="T9" fmla="*/ 13 h 27"/>
                  <a:gd name="T10" fmla="*/ 22 w 39"/>
                  <a:gd name="T11" fmla="*/ 17 h 27"/>
                  <a:gd name="T12" fmla="*/ 22 w 39"/>
                  <a:gd name="T13" fmla="*/ 17 h 27"/>
                  <a:gd name="T14" fmla="*/ 11 w 39"/>
                  <a:gd name="T15" fmla="*/ 22 h 27"/>
                  <a:gd name="T16" fmla="*/ 11 w 39"/>
                  <a:gd name="T17" fmla="*/ 22 h 27"/>
                  <a:gd name="T18" fmla="*/ 10 w 39"/>
                  <a:gd name="T19" fmla="*/ 23 h 27"/>
                  <a:gd name="T20" fmla="*/ 11 w 39"/>
                  <a:gd name="T21" fmla="*/ 26 h 27"/>
                  <a:gd name="T22" fmla="*/ 9 w 39"/>
                  <a:gd name="T23" fmla="*/ 27 h 27"/>
                  <a:gd name="T24" fmla="*/ 2 w 39"/>
                  <a:gd name="T25" fmla="*/ 11 h 27"/>
                  <a:gd name="T26" fmla="*/ 2 w 39"/>
                  <a:gd name="T27" fmla="*/ 11 h 27"/>
                  <a:gd name="T28" fmla="*/ 0 w 39"/>
                  <a:gd name="T29" fmla="*/ 5 h 27"/>
                  <a:gd name="T30" fmla="*/ 0 w 39"/>
                  <a:gd name="T31" fmla="*/ 5 h 27"/>
                  <a:gd name="T32" fmla="*/ 8 w 39"/>
                  <a:gd name="T33" fmla="*/ 0 h 27"/>
                  <a:gd name="T34" fmla="*/ 9 w 39"/>
                  <a:gd name="T35" fmla="*/ 2 h 27"/>
                  <a:gd name="T36" fmla="*/ 9 w 39"/>
                  <a:gd name="T37" fmla="*/ 2 h 27"/>
                  <a:gd name="T38" fmla="*/ 5 w 39"/>
                  <a:gd name="T39" fmla="*/ 5 h 27"/>
                  <a:gd name="T40" fmla="*/ 4 w 39"/>
                  <a:gd name="T41" fmla="*/ 7 h 27"/>
                  <a:gd name="T42" fmla="*/ 4 w 39"/>
                  <a:gd name="T43" fmla="*/ 9 h 27"/>
                  <a:gd name="T44" fmla="*/ 5 w 39"/>
                  <a:gd name="T45" fmla="*/ 13 h 27"/>
                  <a:gd name="T46" fmla="*/ 6 w 39"/>
                  <a:gd name="T47" fmla="*/ 17 h 27"/>
                  <a:gd name="T48" fmla="*/ 6 w 39"/>
                  <a:gd name="T49" fmla="*/ 17 h 27"/>
                  <a:gd name="T50" fmla="*/ 8 w 39"/>
                  <a:gd name="T51" fmla="*/ 17 h 27"/>
                  <a:gd name="T52" fmla="*/ 18 w 39"/>
                  <a:gd name="T53" fmla="*/ 14 h 27"/>
                  <a:gd name="T54" fmla="*/ 18 w 39"/>
                  <a:gd name="T55" fmla="*/ 14 h 27"/>
                  <a:gd name="T56" fmla="*/ 19 w 39"/>
                  <a:gd name="T57" fmla="*/ 13 h 27"/>
                  <a:gd name="T58" fmla="*/ 18 w 39"/>
                  <a:gd name="T59" fmla="*/ 11 h 27"/>
                  <a:gd name="T60" fmla="*/ 18 w 39"/>
                  <a:gd name="T61" fmla="*/ 10 h 27"/>
                  <a:gd name="T62" fmla="*/ 18 w 39"/>
                  <a:gd name="T63" fmla="*/ 10 h 27"/>
                  <a:gd name="T64" fmla="*/ 17 w 39"/>
                  <a:gd name="T65" fmla="*/ 8 h 27"/>
                  <a:gd name="T66" fmla="*/ 15 w 39"/>
                  <a:gd name="T67" fmla="*/ 6 h 27"/>
                  <a:gd name="T68" fmla="*/ 13 w 39"/>
                  <a:gd name="T69" fmla="*/ 6 h 27"/>
                  <a:gd name="T70" fmla="*/ 12 w 39"/>
                  <a:gd name="T71" fmla="*/ 6 h 27"/>
                  <a:gd name="T72" fmla="*/ 11 w 39"/>
                  <a:gd name="T73" fmla="*/ 5 h 27"/>
                  <a:gd name="T74" fmla="*/ 11 w 39"/>
                  <a:gd name="T75" fmla="*/ 5 h 27"/>
                  <a:gd name="T76" fmla="*/ 15 w 39"/>
                  <a:gd name="T77" fmla="*/ 2 h 27"/>
                  <a:gd name="T78" fmla="*/ 15 w 39"/>
                  <a:gd name="T79" fmla="*/ 2 h 27"/>
                  <a:gd name="T80" fmla="*/ 21 w 39"/>
                  <a:gd name="T81" fmla="*/ 0 h 27"/>
                  <a:gd name="T82" fmla="*/ 21 w 39"/>
                  <a:gd name="T83" fmla="*/ 2 h 27"/>
                  <a:gd name="T84" fmla="*/ 21 w 39"/>
                  <a:gd name="T85" fmla="*/ 2 h 27"/>
                  <a:gd name="T86" fmla="*/ 19 w 39"/>
                  <a:gd name="T87" fmla="*/ 5 h 27"/>
                  <a:gd name="T88" fmla="*/ 19 w 39"/>
                  <a:gd name="T89" fmla="*/ 8 h 27"/>
                  <a:gd name="T90" fmla="*/ 20 w 39"/>
                  <a:gd name="T91" fmla="*/ 11 h 27"/>
                  <a:gd name="T92" fmla="*/ 20 w 39"/>
                  <a:gd name="T93" fmla="*/ 11 h 27"/>
                  <a:gd name="T94" fmla="*/ 21 w 39"/>
                  <a:gd name="T95" fmla="*/ 11 h 27"/>
                  <a:gd name="T96" fmla="*/ 21 w 39"/>
                  <a:gd name="T97" fmla="*/ 11 h 27"/>
                  <a:gd name="T98" fmla="*/ 32 w 39"/>
                  <a:gd name="T99" fmla="*/ 7 h 27"/>
                  <a:gd name="T100" fmla="*/ 32 w 39"/>
                  <a:gd name="T101" fmla="*/ 7 h 27"/>
                  <a:gd name="T102" fmla="*/ 32 w 39"/>
                  <a:gd name="T103" fmla="*/ 7 h 27"/>
                  <a:gd name="T104" fmla="*/ 32 w 39"/>
                  <a:gd name="T105" fmla="*/ 6 h 27"/>
                  <a:gd name="T106" fmla="*/ 31 w 39"/>
                  <a:gd name="T107" fmla="*/ 1 h 27"/>
                  <a:gd name="T108" fmla="*/ 34 w 39"/>
                  <a:gd name="T109" fmla="*/ 1 h 27"/>
                  <a:gd name="T110" fmla="*/ 39 w 39"/>
                  <a:gd name="T111" fmla="*/ 15 h 27"/>
                  <a:gd name="T112" fmla="*/ 37 w 39"/>
                  <a:gd name="T113" fmla="*/ 1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9" h="27">
                    <a:moveTo>
                      <a:pt x="37" y="16"/>
                    </a:moveTo>
                    <a:lnTo>
                      <a:pt x="37" y="16"/>
                    </a:lnTo>
                    <a:lnTo>
                      <a:pt x="36" y="13"/>
                    </a:lnTo>
                    <a:lnTo>
                      <a:pt x="34" y="13"/>
                    </a:lnTo>
                    <a:lnTo>
                      <a:pt x="34" y="13"/>
                    </a:lnTo>
                    <a:lnTo>
                      <a:pt x="22" y="17"/>
                    </a:lnTo>
                    <a:lnTo>
                      <a:pt x="22" y="17"/>
                    </a:lnTo>
                    <a:lnTo>
                      <a:pt x="11" y="22"/>
                    </a:lnTo>
                    <a:lnTo>
                      <a:pt x="11" y="22"/>
                    </a:lnTo>
                    <a:lnTo>
                      <a:pt x="10" y="23"/>
                    </a:lnTo>
                    <a:lnTo>
                      <a:pt x="11" y="26"/>
                    </a:lnTo>
                    <a:lnTo>
                      <a:pt x="9" y="27"/>
                    </a:lnTo>
                    <a:lnTo>
                      <a:pt x="2" y="11"/>
                    </a:lnTo>
                    <a:lnTo>
                      <a:pt x="2" y="11"/>
                    </a:lnTo>
                    <a:lnTo>
                      <a:pt x="0" y="5"/>
                    </a:lnTo>
                    <a:lnTo>
                      <a:pt x="0" y="5"/>
                    </a:lnTo>
                    <a:lnTo>
                      <a:pt x="8" y="0"/>
                    </a:lnTo>
                    <a:lnTo>
                      <a:pt x="9" y="2"/>
                    </a:lnTo>
                    <a:lnTo>
                      <a:pt x="9" y="2"/>
                    </a:lnTo>
                    <a:lnTo>
                      <a:pt x="5" y="5"/>
                    </a:lnTo>
                    <a:lnTo>
                      <a:pt x="4" y="7"/>
                    </a:lnTo>
                    <a:lnTo>
                      <a:pt x="4" y="9"/>
                    </a:lnTo>
                    <a:lnTo>
                      <a:pt x="5" y="13"/>
                    </a:lnTo>
                    <a:lnTo>
                      <a:pt x="6" y="17"/>
                    </a:lnTo>
                    <a:lnTo>
                      <a:pt x="6" y="17"/>
                    </a:lnTo>
                    <a:lnTo>
                      <a:pt x="8" y="17"/>
                    </a:lnTo>
                    <a:lnTo>
                      <a:pt x="18" y="14"/>
                    </a:lnTo>
                    <a:lnTo>
                      <a:pt x="18" y="14"/>
                    </a:lnTo>
                    <a:lnTo>
                      <a:pt x="19" y="13"/>
                    </a:lnTo>
                    <a:lnTo>
                      <a:pt x="18" y="11"/>
                    </a:lnTo>
                    <a:lnTo>
                      <a:pt x="18" y="10"/>
                    </a:lnTo>
                    <a:lnTo>
                      <a:pt x="18" y="10"/>
                    </a:lnTo>
                    <a:lnTo>
                      <a:pt x="17" y="8"/>
                    </a:lnTo>
                    <a:lnTo>
                      <a:pt x="15" y="6"/>
                    </a:lnTo>
                    <a:lnTo>
                      <a:pt x="13" y="6"/>
                    </a:lnTo>
                    <a:lnTo>
                      <a:pt x="12" y="6"/>
                    </a:lnTo>
                    <a:lnTo>
                      <a:pt x="11" y="5"/>
                    </a:lnTo>
                    <a:lnTo>
                      <a:pt x="11" y="5"/>
                    </a:lnTo>
                    <a:lnTo>
                      <a:pt x="15" y="2"/>
                    </a:lnTo>
                    <a:lnTo>
                      <a:pt x="15" y="2"/>
                    </a:lnTo>
                    <a:lnTo>
                      <a:pt x="21" y="0"/>
                    </a:lnTo>
                    <a:lnTo>
                      <a:pt x="21" y="2"/>
                    </a:lnTo>
                    <a:lnTo>
                      <a:pt x="21" y="2"/>
                    </a:lnTo>
                    <a:lnTo>
                      <a:pt x="19" y="5"/>
                    </a:lnTo>
                    <a:lnTo>
                      <a:pt x="19" y="8"/>
                    </a:lnTo>
                    <a:lnTo>
                      <a:pt x="20" y="11"/>
                    </a:lnTo>
                    <a:lnTo>
                      <a:pt x="20" y="11"/>
                    </a:lnTo>
                    <a:lnTo>
                      <a:pt x="21" y="11"/>
                    </a:lnTo>
                    <a:lnTo>
                      <a:pt x="21" y="11"/>
                    </a:lnTo>
                    <a:lnTo>
                      <a:pt x="32" y="7"/>
                    </a:lnTo>
                    <a:lnTo>
                      <a:pt x="32" y="7"/>
                    </a:lnTo>
                    <a:lnTo>
                      <a:pt x="32" y="7"/>
                    </a:lnTo>
                    <a:lnTo>
                      <a:pt x="32" y="6"/>
                    </a:lnTo>
                    <a:lnTo>
                      <a:pt x="31" y="1"/>
                    </a:lnTo>
                    <a:lnTo>
                      <a:pt x="34" y="1"/>
                    </a:lnTo>
                    <a:lnTo>
                      <a:pt x="39" y="15"/>
                    </a:lnTo>
                    <a:lnTo>
                      <a:pt x="37"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49">
                <a:extLst>
                  <a:ext uri="{FF2B5EF4-FFF2-40B4-BE49-F238E27FC236}">
                    <a16:creationId xmlns:a16="http://schemas.microsoft.com/office/drawing/2014/main" id="{7F485D4B-2380-3747-91C9-D0D02DF0AEE3}"/>
                  </a:ext>
                </a:extLst>
              </p:cNvPr>
              <p:cNvSpPr>
                <a:spLocks/>
              </p:cNvSpPr>
              <p:nvPr userDrawn="1"/>
            </p:nvSpPr>
            <p:spPr bwMode="auto">
              <a:xfrm>
                <a:off x="7880350" y="476250"/>
                <a:ext cx="33338" cy="34925"/>
              </a:xfrm>
              <a:custGeom>
                <a:avLst/>
                <a:gdLst>
                  <a:gd name="T0" fmla="*/ 38 w 41"/>
                  <a:gd name="T1" fmla="*/ 36 h 43"/>
                  <a:gd name="T2" fmla="*/ 36 w 41"/>
                  <a:gd name="T3" fmla="*/ 32 h 43"/>
                  <a:gd name="T4" fmla="*/ 24 w 41"/>
                  <a:gd name="T5" fmla="*/ 35 h 43"/>
                  <a:gd name="T6" fmla="*/ 11 w 41"/>
                  <a:gd name="T7" fmla="*/ 37 h 43"/>
                  <a:gd name="T8" fmla="*/ 10 w 41"/>
                  <a:gd name="T9" fmla="*/ 39 h 43"/>
                  <a:gd name="T10" fmla="*/ 9 w 41"/>
                  <a:gd name="T11" fmla="*/ 43 h 43"/>
                  <a:gd name="T12" fmla="*/ 7 w 41"/>
                  <a:gd name="T13" fmla="*/ 27 h 43"/>
                  <a:gd name="T14" fmla="*/ 9 w 41"/>
                  <a:gd name="T15" fmla="*/ 32 h 43"/>
                  <a:gd name="T16" fmla="*/ 10 w 41"/>
                  <a:gd name="T17" fmla="*/ 32 h 43"/>
                  <a:gd name="T18" fmla="*/ 19 w 41"/>
                  <a:gd name="T19" fmla="*/ 31 h 43"/>
                  <a:gd name="T20" fmla="*/ 20 w 41"/>
                  <a:gd name="T21" fmla="*/ 30 h 43"/>
                  <a:gd name="T22" fmla="*/ 17 w 41"/>
                  <a:gd name="T23" fmla="*/ 17 h 43"/>
                  <a:gd name="T24" fmla="*/ 17 w 41"/>
                  <a:gd name="T25" fmla="*/ 16 h 43"/>
                  <a:gd name="T26" fmla="*/ 12 w 41"/>
                  <a:gd name="T27" fmla="*/ 16 h 43"/>
                  <a:gd name="T28" fmla="*/ 7 w 41"/>
                  <a:gd name="T29" fmla="*/ 18 h 43"/>
                  <a:gd name="T30" fmla="*/ 5 w 41"/>
                  <a:gd name="T31" fmla="*/ 19 h 43"/>
                  <a:gd name="T32" fmla="*/ 4 w 41"/>
                  <a:gd name="T33" fmla="*/ 24 h 43"/>
                  <a:gd name="T34" fmla="*/ 2 w 41"/>
                  <a:gd name="T35" fmla="*/ 8 h 43"/>
                  <a:gd name="T36" fmla="*/ 3 w 41"/>
                  <a:gd name="T37" fmla="*/ 11 h 43"/>
                  <a:gd name="T38" fmla="*/ 5 w 41"/>
                  <a:gd name="T39" fmla="*/ 13 h 43"/>
                  <a:gd name="T40" fmla="*/ 18 w 41"/>
                  <a:gd name="T41" fmla="*/ 9 h 43"/>
                  <a:gd name="T42" fmla="*/ 29 w 41"/>
                  <a:gd name="T43" fmla="*/ 7 h 43"/>
                  <a:gd name="T44" fmla="*/ 30 w 41"/>
                  <a:gd name="T45" fmla="*/ 1 h 43"/>
                  <a:gd name="T46" fmla="*/ 36 w 41"/>
                  <a:gd name="T47" fmla="*/ 16 h 43"/>
                  <a:gd name="T48" fmla="*/ 34 w 41"/>
                  <a:gd name="T49" fmla="*/ 17 h 43"/>
                  <a:gd name="T50" fmla="*/ 31 w 41"/>
                  <a:gd name="T51" fmla="*/ 13 h 43"/>
                  <a:gd name="T52" fmla="*/ 20 w 41"/>
                  <a:gd name="T53" fmla="*/ 15 h 43"/>
                  <a:gd name="T54" fmla="*/ 19 w 41"/>
                  <a:gd name="T55" fmla="*/ 15 h 43"/>
                  <a:gd name="T56" fmla="*/ 22 w 41"/>
                  <a:gd name="T57" fmla="*/ 28 h 43"/>
                  <a:gd name="T58" fmla="*/ 22 w 41"/>
                  <a:gd name="T59" fmla="*/ 30 h 43"/>
                  <a:gd name="T60" fmla="*/ 24 w 41"/>
                  <a:gd name="T61" fmla="*/ 30 h 43"/>
                  <a:gd name="T62" fmla="*/ 34 w 41"/>
                  <a:gd name="T63" fmla="*/ 26 h 43"/>
                  <a:gd name="T64" fmla="*/ 35 w 41"/>
                  <a:gd name="T65" fmla="*/ 20 h 43"/>
                  <a:gd name="T66" fmla="*/ 41 w 41"/>
                  <a:gd name="T67" fmla="*/ 3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 h="43">
                    <a:moveTo>
                      <a:pt x="38" y="36"/>
                    </a:moveTo>
                    <a:lnTo>
                      <a:pt x="38" y="36"/>
                    </a:lnTo>
                    <a:lnTo>
                      <a:pt x="37" y="33"/>
                    </a:lnTo>
                    <a:lnTo>
                      <a:pt x="36" y="32"/>
                    </a:lnTo>
                    <a:lnTo>
                      <a:pt x="36" y="32"/>
                    </a:lnTo>
                    <a:lnTo>
                      <a:pt x="24" y="35"/>
                    </a:lnTo>
                    <a:lnTo>
                      <a:pt x="24" y="35"/>
                    </a:lnTo>
                    <a:lnTo>
                      <a:pt x="11" y="37"/>
                    </a:lnTo>
                    <a:lnTo>
                      <a:pt x="11" y="37"/>
                    </a:lnTo>
                    <a:lnTo>
                      <a:pt x="10" y="39"/>
                    </a:lnTo>
                    <a:lnTo>
                      <a:pt x="11" y="43"/>
                    </a:lnTo>
                    <a:lnTo>
                      <a:pt x="9" y="43"/>
                    </a:lnTo>
                    <a:lnTo>
                      <a:pt x="5" y="28"/>
                    </a:lnTo>
                    <a:lnTo>
                      <a:pt x="7" y="27"/>
                    </a:lnTo>
                    <a:lnTo>
                      <a:pt x="7" y="27"/>
                    </a:lnTo>
                    <a:lnTo>
                      <a:pt x="9" y="32"/>
                    </a:lnTo>
                    <a:lnTo>
                      <a:pt x="10" y="32"/>
                    </a:lnTo>
                    <a:lnTo>
                      <a:pt x="10" y="32"/>
                    </a:lnTo>
                    <a:lnTo>
                      <a:pt x="16" y="31"/>
                    </a:lnTo>
                    <a:lnTo>
                      <a:pt x="19" y="31"/>
                    </a:lnTo>
                    <a:lnTo>
                      <a:pt x="19" y="31"/>
                    </a:lnTo>
                    <a:lnTo>
                      <a:pt x="20" y="30"/>
                    </a:lnTo>
                    <a:lnTo>
                      <a:pt x="20" y="28"/>
                    </a:lnTo>
                    <a:lnTo>
                      <a:pt x="17" y="17"/>
                    </a:lnTo>
                    <a:lnTo>
                      <a:pt x="17" y="17"/>
                    </a:lnTo>
                    <a:lnTo>
                      <a:pt x="17" y="16"/>
                    </a:lnTo>
                    <a:lnTo>
                      <a:pt x="16" y="16"/>
                    </a:lnTo>
                    <a:lnTo>
                      <a:pt x="12" y="16"/>
                    </a:lnTo>
                    <a:lnTo>
                      <a:pt x="12" y="16"/>
                    </a:lnTo>
                    <a:lnTo>
                      <a:pt x="7" y="18"/>
                    </a:lnTo>
                    <a:lnTo>
                      <a:pt x="7" y="18"/>
                    </a:lnTo>
                    <a:lnTo>
                      <a:pt x="5" y="19"/>
                    </a:lnTo>
                    <a:lnTo>
                      <a:pt x="5" y="24"/>
                    </a:lnTo>
                    <a:lnTo>
                      <a:pt x="4" y="24"/>
                    </a:lnTo>
                    <a:lnTo>
                      <a:pt x="0" y="8"/>
                    </a:lnTo>
                    <a:lnTo>
                      <a:pt x="2" y="8"/>
                    </a:lnTo>
                    <a:lnTo>
                      <a:pt x="2" y="8"/>
                    </a:lnTo>
                    <a:lnTo>
                      <a:pt x="3" y="11"/>
                    </a:lnTo>
                    <a:lnTo>
                      <a:pt x="5" y="13"/>
                    </a:lnTo>
                    <a:lnTo>
                      <a:pt x="5" y="13"/>
                    </a:lnTo>
                    <a:lnTo>
                      <a:pt x="18" y="9"/>
                    </a:lnTo>
                    <a:lnTo>
                      <a:pt x="18" y="9"/>
                    </a:lnTo>
                    <a:lnTo>
                      <a:pt x="29" y="7"/>
                    </a:lnTo>
                    <a:lnTo>
                      <a:pt x="29" y="7"/>
                    </a:lnTo>
                    <a:lnTo>
                      <a:pt x="30" y="6"/>
                    </a:lnTo>
                    <a:lnTo>
                      <a:pt x="30" y="1"/>
                    </a:lnTo>
                    <a:lnTo>
                      <a:pt x="31" y="0"/>
                    </a:lnTo>
                    <a:lnTo>
                      <a:pt x="36" y="16"/>
                    </a:lnTo>
                    <a:lnTo>
                      <a:pt x="34" y="17"/>
                    </a:lnTo>
                    <a:lnTo>
                      <a:pt x="34" y="17"/>
                    </a:lnTo>
                    <a:lnTo>
                      <a:pt x="33" y="13"/>
                    </a:lnTo>
                    <a:lnTo>
                      <a:pt x="31" y="13"/>
                    </a:lnTo>
                    <a:lnTo>
                      <a:pt x="31" y="13"/>
                    </a:lnTo>
                    <a:lnTo>
                      <a:pt x="20" y="15"/>
                    </a:lnTo>
                    <a:lnTo>
                      <a:pt x="20" y="15"/>
                    </a:lnTo>
                    <a:lnTo>
                      <a:pt x="19" y="15"/>
                    </a:lnTo>
                    <a:lnTo>
                      <a:pt x="19" y="16"/>
                    </a:lnTo>
                    <a:lnTo>
                      <a:pt x="22" y="28"/>
                    </a:lnTo>
                    <a:lnTo>
                      <a:pt x="22" y="28"/>
                    </a:lnTo>
                    <a:lnTo>
                      <a:pt x="22" y="30"/>
                    </a:lnTo>
                    <a:lnTo>
                      <a:pt x="24" y="30"/>
                    </a:lnTo>
                    <a:lnTo>
                      <a:pt x="24" y="30"/>
                    </a:lnTo>
                    <a:lnTo>
                      <a:pt x="34" y="26"/>
                    </a:lnTo>
                    <a:lnTo>
                      <a:pt x="34" y="26"/>
                    </a:lnTo>
                    <a:lnTo>
                      <a:pt x="35" y="25"/>
                    </a:lnTo>
                    <a:lnTo>
                      <a:pt x="35" y="20"/>
                    </a:lnTo>
                    <a:lnTo>
                      <a:pt x="37" y="20"/>
                    </a:lnTo>
                    <a:lnTo>
                      <a:pt x="41" y="36"/>
                    </a:lnTo>
                    <a:lnTo>
                      <a:pt x="38"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Freeform 50">
                <a:extLst>
                  <a:ext uri="{FF2B5EF4-FFF2-40B4-BE49-F238E27FC236}">
                    <a16:creationId xmlns:a16="http://schemas.microsoft.com/office/drawing/2014/main" id="{16949DFA-D170-7E4F-9292-E452E1994DCE}"/>
                  </a:ext>
                </a:extLst>
              </p:cNvPr>
              <p:cNvSpPr>
                <a:spLocks/>
              </p:cNvSpPr>
              <p:nvPr userDrawn="1"/>
            </p:nvSpPr>
            <p:spPr bwMode="auto">
              <a:xfrm>
                <a:off x="7878763" y="454025"/>
                <a:ext cx="26988" cy="25400"/>
              </a:xfrm>
              <a:custGeom>
                <a:avLst/>
                <a:gdLst>
                  <a:gd name="T0" fmla="*/ 34 w 35"/>
                  <a:gd name="T1" fmla="*/ 26 h 31"/>
                  <a:gd name="T2" fmla="*/ 34 w 35"/>
                  <a:gd name="T3" fmla="*/ 26 h 31"/>
                  <a:gd name="T4" fmla="*/ 33 w 35"/>
                  <a:gd name="T5" fmla="*/ 23 h 31"/>
                  <a:gd name="T6" fmla="*/ 32 w 35"/>
                  <a:gd name="T7" fmla="*/ 23 h 31"/>
                  <a:gd name="T8" fmla="*/ 32 w 35"/>
                  <a:gd name="T9" fmla="*/ 23 h 31"/>
                  <a:gd name="T10" fmla="*/ 20 w 35"/>
                  <a:gd name="T11" fmla="*/ 24 h 31"/>
                  <a:gd name="T12" fmla="*/ 20 w 35"/>
                  <a:gd name="T13" fmla="*/ 24 h 31"/>
                  <a:gd name="T14" fmla="*/ 7 w 35"/>
                  <a:gd name="T15" fmla="*/ 25 h 31"/>
                  <a:gd name="T16" fmla="*/ 7 w 35"/>
                  <a:gd name="T17" fmla="*/ 25 h 31"/>
                  <a:gd name="T18" fmla="*/ 6 w 35"/>
                  <a:gd name="T19" fmla="*/ 26 h 31"/>
                  <a:gd name="T20" fmla="*/ 6 w 35"/>
                  <a:gd name="T21" fmla="*/ 29 h 31"/>
                  <a:gd name="T22" fmla="*/ 4 w 35"/>
                  <a:gd name="T23" fmla="*/ 31 h 31"/>
                  <a:gd name="T24" fmla="*/ 2 w 35"/>
                  <a:gd name="T25" fmla="*/ 12 h 31"/>
                  <a:gd name="T26" fmla="*/ 2 w 35"/>
                  <a:gd name="T27" fmla="*/ 12 h 31"/>
                  <a:gd name="T28" fmla="*/ 0 w 35"/>
                  <a:gd name="T29" fmla="*/ 6 h 31"/>
                  <a:gd name="T30" fmla="*/ 0 w 35"/>
                  <a:gd name="T31" fmla="*/ 6 h 31"/>
                  <a:gd name="T32" fmla="*/ 8 w 35"/>
                  <a:gd name="T33" fmla="*/ 3 h 31"/>
                  <a:gd name="T34" fmla="*/ 9 w 35"/>
                  <a:gd name="T35" fmla="*/ 6 h 31"/>
                  <a:gd name="T36" fmla="*/ 9 w 35"/>
                  <a:gd name="T37" fmla="*/ 6 h 31"/>
                  <a:gd name="T38" fmla="*/ 6 w 35"/>
                  <a:gd name="T39" fmla="*/ 7 h 31"/>
                  <a:gd name="T40" fmla="*/ 4 w 35"/>
                  <a:gd name="T41" fmla="*/ 9 h 31"/>
                  <a:gd name="T42" fmla="*/ 4 w 35"/>
                  <a:gd name="T43" fmla="*/ 11 h 31"/>
                  <a:gd name="T44" fmla="*/ 4 w 35"/>
                  <a:gd name="T45" fmla="*/ 15 h 31"/>
                  <a:gd name="T46" fmla="*/ 4 w 35"/>
                  <a:gd name="T47" fmla="*/ 19 h 31"/>
                  <a:gd name="T48" fmla="*/ 4 w 35"/>
                  <a:gd name="T49" fmla="*/ 19 h 31"/>
                  <a:gd name="T50" fmla="*/ 5 w 35"/>
                  <a:gd name="T51" fmla="*/ 20 h 31"/>
                  <a:gd name="T52" fmla="*/ 16 w 35"/>
                  <a:gd name="T53" fmla="*/ 19 h 31"/>
                  <a:gd name="T54" fmla="*/ 16 w 35"/>
                  <a:gd name="T55" fmla="*/ 19 h 31"/>
                  <a:gd name="T56" fmla="*/ 16 w 35"/>
                  <a:gd name="T57" fmla="*/ 18 h 31"/>
                  <a:gd name="T58" fmla="*/ 16 w 35"/>
                  <a:gd name="T59" fmla="*/ 17 h 31"/>
                  <a:gd name="T60" fmla="*/ 16 w 35"/>
                  <a:gd name="T61" fmla="*/ 16 h 31"/>
                  <a:gd name="T62" fmla="*/ 16 w 35"/>
                  <a:gd name="T63" fmla="*/ 16 h 31"/>
                  <a:gd name="T64" fmla="*/ 16 w 35"/>
                  <a:gd name="T65" fmla="*/ 14 h 31"/>
                  <a:gd name="T66" fmla="*/ 15 w 35"/>
                  <a:gd name="T67" fmla="*/ 11 h 31"/>
                  <a:gd name="T68" fmla="*/ 14 w 35"/>
                  <a:gd name="T69" fmla="*/ 11 h 31"/>
                  <a:gd name="T70" fmla="*/ 12 w 35"/>
                  <a:gd name="T71" fmla="*/ 10 h 31"/>
                  <a:gd name="T72" fmla="*/ 12 w 35"/>
                  <a:gd name="T73" fmla="*/ 9 h 31"/>
                  <a:gd name="T74" fmla="*/ 12 w 35"/>
                  <a:gd name="T75" fmla="*/ 9 h 31"/>
                  <a:gd name="T76" fmla="*/ 16 w 35"/>
                  <a:gd name="T77" fmla="*/ 8 h 31"/>
                  <a:gd name="T78" fmla="*/ 16 w 35"/>
                  <a:gd name="T79" fmla="*/ 8 h 31"/>
                  <a:gd name="T80" fmla="*/ 22 w 35"/>
                  <a:gd name="T81" fmla="*/ 7 h 31"/>
                  <a:gd name="T82" fmla="*/ 22 w 35"/>
                  <a:gd name="T83" fmla="*/ 9 h 31"/>
                  <a:gd name="T84" fmla="*/ 22 w 35"/>
                  <a:gd name="T85" fmla="*/ 9 h 31"/>
                  <a:gd name="T86" fmla="*/ 18 w 35"/>
                  <a:gd name="T87" fmla="*/ 11 h 31"/>
                  <a:gd name="T88" fmla="*/ 18 w 35"/>
                  <a:gd name="T89" fmla="*/ 12 h 31"/>
                  <a:gd name="T90" fmla="*/ 18 w 35"/>
                  <a:gd name="T91" fmla="*/ 15 h 31"/>
                  <a:gd name="T92" fmla="*/ 18 w 35"/>
                  <a:gd name="T93" fmla="*/ 18 h 31"/>
                  <a:gd name="T94" fmla="*/ 18 w 35"/>
                  <a:gd name="T95" fmla="*/ 18 h 31"/>
                  <a:gd name="T96" fmla="*/ 20 w 35"/>
                  <a:gd name="T97" fmla="*/ 18 h 31"/>
                  <a:gd name="T98" fmla="*/ 32 w 35"/>
                  <a:gd name="T99" fmla="*/ 17 h 31"/>
                  <a:gd name="T100" fmla="*/ 32 w 35"/>
                  <a:gd name="T101" fmla="*/ 17 h 31"/>
                  <a:gd name="T102" fmla="*/ 32 w 35"/>
                  <a:gd name="T103" fmla="*/ 16 h 31"/>
                  <a:gd name="T104" fmla="*/ 32 w 35"/>
                  <a:gd name="T105" fmla="*/ 8 h 31"/>
                  <a:gd name="T106" fmla="*/ 32 w 35"/>
                  <a:gd name="T107" fmla="*/ 8 h 31"/>
                  <a:gd name="T108" fmla="*/ 30 w 35"/>
                  <a:gd name="T109" fmla="*/ 4 h 31"/>
                  <a:gd name="T110" fmla="*/ 26 w 35"/>
                  <a:gd name="T111" fmla="*/ 3 h 31"/>
                  <a:gd name="T112" fmla="*/ 23 w 35"/>
                  <a:gd name="T113" fmla="*/ 2 h 31"/>
                  <a:gd name="T114" fmla="*/ 24 w 35"/>
                  <a:gd name="T115" fmla="*/ 0 h 31"/>
                  <a:gd name="T116" fmla="*/ 24 w 35"/>
                  <a:gd name="T117" fmla="*/ 0 h 31"/>
                  <a:gd name="T118" fmla="*/ 33 w 35"/>
                  <a:gd name="T119" fmla="*/ 0 h 31"/>
                  <a:gd name="T120" fmla="*/ 35 w 35"/>
                  <a:gd name="T121" fmla="*/ 26 h 31"/>
                  <a:gd name="T122" fmla="*/ 34 w 35"/>
                  <a:gd name="T123" fmla="*/ 2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 h="31">
                    <a:moveTo>
                      <a:pt x="34" y="26"/>
                    </a:moveTo>
                    <a:lnTo>
                      <a:pt x="34" y="26"/>
                    </a:lnTo>
                    <a:lnTo>
                      <a:pt x="33" y="23"/>
                    </a:lnTo>
                    <a:lnTo>
                      <a:pt x="32" y="23"/>
                    </a:lnTo>
                    <a:lnTo>
                      <a:pt x="32" y="23"/>
                    </a:lnTo>
                    <a:lnTo>
                      <a:pt x="20" y="24"/>
                    </a:lnTo>
                    <a:lnTo>
                      <a:pt x="20" y="24"/>
                    </a:lnTo>
                    <a:lnTo>
                      <a:pt x="7" y="25"/>
                    </a:lnTo>
                    <a:lnTo>
                      <a:pt x="7" y="25"/>
                    </a:lnTo>
                    <a:lnTo>
                      <a:pt x="6" y="26"/>
                    </a:lnTo>
                    <a:lnTo>
                      <a:pt x="6" y="29"/>
                    </a:lnTo>
                    <a:lnTo>
                      <a:pt x="4" y="31"/>
                    </a:lnTo>
                    <a:lnTo>
                      <a:pt x="2" y="12"/>
                    </a:lnTo>
                    <a:lnTo>
                      <a:pt x="2" y="12"/>
                    </a:lnTo>
                    <a:lnTo>
                      <a:pt x="0" y="6"/>
                    </a:lnTo>
                    <a:lnTo>
                      <a:pt x="0" y="6"/>
                    </a:lnTo>
                    <a:lnTo>
                      <a:pt x="8" y="3"/>
                    </a:lnTo>
                    <a:lnTo>
                      <a:pt x="9" y="6"/>
                    </a:lnTo>
                    <a:lnTo>
                      <a:pt x="9" y="6"/>
                    </a:lnTo>
                    <a:lnTo>
                      <a:pt x="6" y="7"/>
                    </a:lnTo>
                    <a:lnTo>
                      <a:pt x="4" y="9"/>
                    </a:lnTo>
                    <a:lnTo>
                      <a:pt x="4" y="11"/>
                    </a:lnTo>
                    <a:lnTo>
                      <a:pt x="4" y="15"/>
                    </a:lnTo>
                    <a:lnTo>
                      <a:pt x="4" y="19"/>
                    </a:lnTo>
                    <a:lnTo>
                      <a:pt x="4" y="19"/>
                    </a:lnTo>
                    <a:lnTo>
                      <a:pt x="5" y="20"/>
                    </a:lnTo>
                    <a:lnTo>
                      <a:pt x="16" y="19"/>
                    </a:lnTo>
                    <a:lnTo>
                      <a:pt x="16" y="19"/>
                    </a:lnTo>
                    <a:lnTo>
                      <a:pt x="16" y="18"/>
                    </a:lnTo>
                    <a:lnTo>
                      <a:pt x="16" y="17"/>
                    </a:lnTo>
                    <a:lnTo>
                      <a:pt x="16" y="16"/>
                    </a:lnTo>
                    <a:lnTo>
                      <a:pt x="16" y="16"/>
                    </a:lnTo>
                    <a:lnTo>
                      <a:pt x="16" y="14"/>
                    </a:lnTo>
                    <a:lnTo>
                      <a:pt x="15" y="11"/>
                    </a:lnTo>
                    <a:lnTo>
                      <a:pt x="14" y="11"/>
                    </a:lnTo>
                    <a:lnTo>
                      <a:pt x="12" y="10"/>
                    </a:lnTo>
                    <a:lnTo>
                      <a:pt x="12" y="9"/>
                    </a:lnTo>
                    <a:lnTo>
                      <a:pt x="12" y="9"/>
                    </a:lnTo>
                    <a:lnTo>
                      <a:pt x="16" y="8"/>
                    </a:lnTo>
                    <a:lnTo>
                      <a:pt x="16" y="8"/>
                    </a:lnTo>
                    <a:lnTo>
                      <a:pt x="22" y="7"/>
                    </a:lnTo>
                    <a:lnTo>
                      <a:pt x="22" y="9"/>
                    </a:lnTo>
                    <a:lnTo>
                      <a:pt x="22" y="9"/>
                    </a:lnTo>
                    <a:lnTo>
                      <a:pt x="18" y="11"/>
                    </a:lnTo>
                    <a:lnTo>
                      <a:pt x="18" y="12"/>
                    </a:lnTo>
                    <a:lnTo>
                      <a:pt x="18" y="15"/>
                    </a:lnTo>
                    <a:lnTo>
                      <a:pt x="18" y="18"/>
                    </a:lnTo>
                    <a:lnTo>
                      <a:pt x="18" y="18"/>
                    </a:lnTo>
                    <a:lnTo>
                      <a:pt x="20" y="18"/>
                    </a:lnTo>
                    <a:lnTo>
                      <a:pt x="32" y="17"/>
                    </a:lnTo>
                    <a:lnTo>
                      <a:pt x="32" y="17"/>
                    </a:lnTo>
                    <a:lnTo>
                      <a:pt x="32" y="16"/>
                    </a:lnTo>
                    <a:lnTo>
                      <a:pt x="32" y="8"/>
                    </a:lnTo>
                    <a:lnTo>
                      <a:pt x="32" y="8"/>
                    </a:lnTo>
                    <a:lnTo>
                      <a:pt x="30" y="4"/>
                    </a:lnTo>
                    <a:lnTo>
                      <a:pt x="26" y="3"/>
                    </a:lnTo>
                    <a:lnTo>
                      <a:pt x="23" y="2"/>
                    </a:lnTo>
                    <a:lnTo>
                      <a:pt x="24" y="0"/>
                    </a:lnTo>
                    <a:lnTo>
                      <a:pt x="24" y="0"/>
                    </a:lnTo>
                    <a:lnTo>
                      <a:pt x="33" y="0"/>
                    </a:lnTo>
                    <a:lnTo>
                      <a:pt x="35" y="26"/>
                    </a:lnTo>
                    <a:lnTo>
                      <a:pt x="34"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 name="Freeform 51">
                <a:extLst>
                  <a:ext uri="{FF2B5EF4-FFF2-40B4-BE49-F238E27FC236}">
                    <a16:creationId xmlns:a16="http://schemas.microsoft.com/office/drawing/2014/main" id="{6C4196C9-6F4F-7849-8A1F-B6A663126E4F}"/>
                  </a:ext>
                </a:extLst>
              </p:cNvPr>
              <p:cNvSpPr>
                <a:spLocks noEditPoints="1"/>
              </p:cNvSpPr>
              <p:nvPr userDrawn="1"/>
            </p:nvSpPr>
            <p:spPr bwMode="auto">
              <a:xfrm>
                <a:off x="7877175" y="425450"/>
                <a:ext cx="26988" cy="26987"/>
              </a:xfrm>
              <a:custGeom>
                <a:avLst/>
                <a:gdLst>
                  <a:gd name="T0" fmla="*/ 20 w 34"/>
                  <a:gd name="T1" fmla="*/ 15 h 35"/>
                  <a:gd name="T2" fmla="*/ 20 w 34"/>
                  <a:gd name="T3" fmla="*/ 15 h 35"/>
                  <a:gd name="T4" fmla="*/ 20 w 34"/>
                  <a:gd name="T5" fmla="*/ 14 h 35"/>
                  <a:gd name="T6" fmla="*/ 20 w 34"/>
                  <a:gd name="T7" fmla="*/ 14 h 35"/>
                  <a:gd name="T8" fmla="*/ 19 w 34"/>
                  <a:gd name="T9" fmla="*/ 14 h 35"/>
                  <a:gd name="T10" fmla="*/ 8 w 34"/>
                  <a:gd name="T11" fmla="*/ 20 h 35"/>
                  <a:gd name="T12" fmla="*/ 19 w 34"/>
                  <a:gd name="T13" fmla="*/ 23 h 35"/>
                  <a:gd name="T14" fmla="*/ 19 w 34"/>
                  <a:gd name="T15" fmla="*/ 23 h 35"/>
                  <a:gd name="T16" fmla="*/ 20 w 34"/>
                  <a:gd name="T17" fmla="*/ 24 h 35"/>
                  <a:gd name="T18" fmla="*/ 20 w 34"/>
                  <a:gd name="T19" fmla="*/ 24 h 35"/>
                  <a:gd name="T20" fmla="*/ 20 w 34"/>
                  <a:gd name="T21" fmla="*/ 23 h 35"/>
                  <a:gd name="T22" fmla="*/ 20 w 34"/>
                  <a:gd name="T23" fmla="*/ 15 h 35"/>
                  <a:gd name="T24" fmla="*/ 33 w 34"/>
                  <a:gd name="T25" fmla="*/ 35 h 35"/>
                  <a:gd name="T26" fmla="*/ 33 w 34"/>
                  <a:gd name="T27" fmla="*/ 35 h 35"/>
                  <a:gd name="T28" fmla="*/ 32 w 34"/>
                  <a:gd name="T29" fmla="*/ 32 h 35"/>
                  <a:gd name="T30" fmla="*/ 31 w 34"/>
                  <a:gd name="T31" fmla="*/ 31 h 35"/>
                  <a:gd name="T32" fmla="*/ 27 w 34"/>
                  <a:gd name="T33" fmla="*/ 29 h 35"/>
                  <a:gd name="T34" fmla="*/ 7 w 34"/>
                  <a:gd name="T35" fmla="*/ 21 h 35"/>
                  <a:gd name="T36" fmla="*/ 7 w 34"/>
                  <a:gd name="T37" fmla="*/ 21 h 35"/>
                  <a:gd name="T38" fmla="*/ 0 w 34"/>
                  <a:gd name="T39" fmla="*/ 19 h 35"/>
                  <a:gd name="T40" fmla="*/ 0 w 34"/>
                  <a:gd name="T41" fmla="*/ 17 h 35"/>
                  <a:gd name="T42" fmla="*/ 0 w 34"/>
                  <a:gd name="T43" fmla="*/ 17 h 35"/>
                  <a:gd name="T44" fmla="*/ 6 w 34"/>
                  <a:gd name="T45" fmla="*/ 15 h 35"/>
                  <a:gd name="T46" fmla="*/ 28 w 34"/>
                  <a:gd name="T47" fmla="*/ 5 h 35"/>
                  <a:gd name="T48" fmla="*/ 28 w 34"/>
                  <a:gd name="T49" fmla="*/ 5 h 35"/>
                  <a:gd name="T50" fmla="*/ 32 w 34"/>
                  <a:gd name="T51" fmla="*/ 4 h 35"/>
                  <a:gd name="T52" fmla="*/ 32 w 34"/>
                  <a:gd name="T53" fmla="*/ 0 h 35"/>
                  <a:gd name="T54" fmla="*/ 34 w 34"/>
                  <a:gd name="T55" fmla="*/ 0 h 35"/>
                  <a:gd name="T56" fmla="*/ 34 w 34"/>
                  <a:gd name="T57" fmla="*/ 15 h 35"/>
                  <a:gd name="T58" fmla="*/ 32 w 34"/>
                  <a:gd name="T59" fmla="*/ 15 h 35"/>
                  <a:gd name="T60" fmla="*/ 32 w 34"/>
                  <a:gd name="T61" fmla="*/ 15 h 35"/>
                  <a:gd name="T62" fmla="*/ 32 w 34"/>
                  <a:gd name="T63" fmla="*/ 12 h 35"/>
                  <a:gd name="T64" fmla="*/ 31 w 34"/>
                  <a:gd name="T65" fmla="*/ 11 h 35"/>
                  <a:gd name="T66" fmla="*/ 31 w 34"/>
                  <a:gd name="T67" fmla="*/ 11 h 35"/>
                  <a:gd name="T68" fmla="*/ 24 w 34"/>
                  <a:gd name="T69" fmla="*/ 13 h 35"/>
                  <a:gd name="T70" fmla="*/ 24 w 34"/>
                  <a:gd name="T71" fmla="*/ 13 h 35"/>
                  <a:gd name="T72" fmla="*/ 23 w 34"/>
                  <a:gd name="T73" fmla="*/ 14 h 35"/>
                  <a:gd name="T74" fmla="*/ 23 w 34"/>
                  <a:gd name="T75" fmla="*/ 14 h 35"/>
                  <a:gd name="T76" fmla="*/ 23 w 34"/>
                  <a:gd name="T77" fmla="*/ 22 h 35"/>
                  <a:gd name="T78" fmla="*/ 23 w 34"/>
                  <a:gd name="T79" fmla="*/ 22 h 35"/>
                  <a:gd name="T80" fmla="*/ 24 w 34"/>
                  <a:gd name="T81" fmla="*/ 24 h 35"/>
                  <a:gd name="T82" fmla="*/ 24 w 34"/>
                  <a:gd name="T83" fmla="*/ 26 h 35"/>
                  <a:gd name="T84" fmla="*/ 24 w 34"/>
                  <a:gd name="T85" fmla="*/ 26 h 35"/>
                  <a:gd name="T86" fmla="*/ 31 w 34"/>
                  <a:gd name="T87" fmla="*/ 28 h 35"/>
                  <a:gd name="T88" fmla="*/ 31 w 34"/>
                  <a:gd name="T89" fmla="*/ 28 h 35"/>
                  <a:gd name="T90" fmla="*/ 32 w 34"/>
                  <a:gd name="T91" fmla="*/ 27 h 35"/>
                  <a:gd name="T92" fmla="*/ 32 w 34"/>
                  <a:gd name="T93" fmla="*/ 22 h 35"/>
                  <a:gd name="T94" fmla="*/ 34 w 34"/>
                  <a:gd name="T95" fmla="*/ 22 h 35"/>
                  <a:gd name="T96" fmla="*/ 34 w 34"/>
                  <a:gd name="T97" fmla="*/ 35 h 35"/>
                  <a:gd name="T98" fmla="*/ 33 w 34"/>
                  <a:gd name="T99"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4" h="35">
                    <a:moveTo>
                      <a:pt x="20" y="15"/>
                    </a:moveTo>
                    <a:lnTo>
                      <a:pt x="20" y="15"/>
                    </a:lnTo>
                    <a:lnTo>
                      <a:pt x="20" y="14"/>
                    </a:lnTo>
                    <a:lnTo>
                      <a:pt x="20" y="14"/>
                    </a:lnTo>
                    <a:lnTo>
                      <a:pt x="19" y="14"/>
                    </a:lnTo>
                    <a:lnTo>
                      <a:pt x="8" y="20"/>
                    </a:lnTo>
                    <a:lnTo>
                      <a:pt x="19" y="23"/>
                    </a:lnTo>
                    <a:lnTo>
                      <a:pt x="19" y="23"/>
                    </a:lnTo>
                    <a:lnTo>
                      <a:pt x="20" y="24"/>
                    </a:lnTo>
                    <a:lnTo>
                      <a:pt x="20" y="24"/>
                    </a:lnTo>
                    <a:lnTo>
                      <a:pt x="20" y="23"/>
                    </a:lnTo>
                    <a:lnTo>
                      <a:pt x="20" y="15"/>
                    </a:lnTo>
                    <a:close/>
                    <a:moveTo>
                      <a:pt x="33" y="35"/>
                    </a:moveTo>
                    <a:lnTo>
                      <a:pt x="33" y="35"/>
                    </a:lnTo>
                    <a:lnTo>
                      <a:pt x="32" y="32"/>
                    </a:lnTo>
                    <a:lnTo>
                      <a:pt x="31" y="31"/>
                    </a:lnTo>
                    <a:lnTo>
                      <a:pt x="27" y="29"/>
                    </a:lnTo>
                    <a:lnTo>
                      <a:pt x="7" y="21"/>
                    </a:lnTo>
                    <a:lnTo>
                      <a:pt x="7" y="21"/>
                    </a:lnTo>
                    <a:lnTo>
                      <a:pt x="0" y="19"/>
                    </a:lnTo>
                    <a:lnTo>
                      <a:pt x="0" y="17"/>
                    </a:lnTo>
                    <a:lnTo>
                      <a:pt x="0" y="17"/>
                    </a:lnTo>
                    <a:lnTo>
                      <a:pt x="6" y="15"/>
                    </a:lnTo>
                    <a:lnTo>
                      <a:pt x="28" y="5"/>
                    </a:lnTo>
                    <a:lnTo>
                      <a:pt x="28" y="5"/>
                    </a:lnTo>
                    <a:lnTo>
                      <a:pt x="32" y="4"/>
                    </a:lnTo>
                    <a:lnTo>
                      <a:pt x="32" y="0"/>
                    </a:lnTo>
                    <a:lnTo>
                      <a:pt x="34" y="0"/>
                    </a:lnTo>
                    <a:lnTo>
                      <a:pt x="34" y="15"/>
                    </a:lnTo>
                    <a:lnTo>
                      <a:pt x="32" y="15"/>
                    </a:lnTo>
                    <a:lnTo>
                      <a:pt x="32" y="15"/>
                    </a:lnTo>
                    <a:lnTo>
                      <a:pt x="32" y="12"/>
                    </a:lnTo>
                    <a:lnTo>
                      <a:pt x="31" y="11"/>
                    </a:lnTo>
                    <a:lnTo>
                      <a:pt x="31" y="11"/>
                    </a:lnTo>
                    <a:lnTo>
                      <a:pt x="24" y="13"/>
                    </a:lnTo>
                    <a:lnTo>
                      <a:pt x="24" y="13"/>
                    </a:lnTo>
                    <a:lnTo>
                      <a:pt x="23" y="14"/>
                    </a:lnTo>
                    <a:lnTo>
                      <a:pt x="23" y="14"/>
                    </a:lnTo>
                    <a:lnTo>
                      <a:pt x="23" y="22"/>
                    </a:lnTo>
                    <a:lnTo>
                      <a:pt x="23" y="22"/>
                    </a:lnTo>
                    <a:lnTo>
                      <a:pt x="24" y="24"/>
                    </a:lnTo>
                    <a:lnTo>
                      <a:pt x="24" y="26"/>
                    </a:lnTo>
                    <a:lnTo>
                      <a:pt x="24" y="26"/>
                    </a:lnTo>
                    <a:lnTo>
                      <a:pt x="31" y="28"/>
                    </a:lnTo>
                    <a:lnTo>
                      <a:pt x="31" y="28"/>
                    </a:lnTo>
                    <a:lnTo>
                      <a:pt x="32" y="27"/>
                    </a:lnTo>
                    <a:lnTo>
                      <a:pt x="32" y="22"/>
                    </a:lnTo>
                    <a:lnTo>
                      <a:pt x="34" y="22"/>
                    </a:lnTo>
                    <a:lnTo>
                      <a:pt x="34" y="35"/>
                    </a:lnTo>
                    <a:lnTo>
                      <a:pt x="33"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Freeform 52">
                <a:extLst>
                  <a:ext uri="{FF2B5EF4-FFF2-40B4-BE49-F238E27FC236}">
                    <a16:creationId xmlns:a16="http://schemas.microsoft.com/office/drawing/2014/main" id="{8DBA6724-6ED7-4840-9A87-FD9DD23091FC}"/>
                  </a:ext>
                </a:extLst>
              </p:cNvPr>
              <p:cNvSpPr>
                <a:spLocks/>
              </p:cNvSpPr>
              <p:nvPr userDrawn="1"/>
            </p:nvSpPr>
            <p:spPr bwMode="auto">
              <a:xfrm>
                <a:off x="7877175" y="403225"/>
                <a:ext cx="28575" cy="20637"/>
              </a:xfrm>
              <a:custGeom>
                <a:avLst/>
                <a:gdLst>
                  <a:gd name="T0" fmla="*/ 31 w 35"/>
                  <a:gd name="T1" fmla="*/ 27 h 27"/>
                  <a:gd name="T2" fmla="*/ 31 w 35"/>
                  <a:gd name="T3" fmla="*/ 27 h 27"/>
                  <a:gd name="T4" fmla="*/ 31 w 35"/>
                  <a:gd name="T5" fmla="*/ 24 h 27"/>
                  <a:gd name="T6" fmla="*/ 30 w 35"/>
                  <a:gd name="T7" fmla="*/ 23 h 27"/>
                  <a:gd name="T8" fmla="*/ 30 w 35"/>
                  <a:gd name="T9" fmla="*/ 23 h 27"/>
                  <a:gd name="T10" fmla="*/ 17 w 35"/>
                  <a:gd name="T11" fmla="*/ 22 h 27"/>
                  <a:gd name="T12" fmla="*/ 17 w 35"/>
                  <a:gd name="T13" fmla="*/ 22 h 27"/>
                  <a:gd name="T14" fmla="*/ 5 w 35"/>
                  <a:gd name="T15" fmla="*/ 21 h 27"/>
                  <a:gd name="T16" fmla="*/ 5 w 35"/>
                  <a:gd name="T17" fmla="*/ 21 h 27"/>
                  <a:gd name="T18" fmla="*/ 4 w 35"/>
                  <a:gd name="T19" fmla="*/ 22 h 27"/>
                  <a:gd name="T20" fmla="*/ 3 w 35"/>
                  <a:gd name="T21" fmla="*/ 25 h 27"/>
                  <a:gd name="T22" fmla="*/ 0 w 35"/>
                  <a:gd name="T23" fmla="*/ 25 h 27"/>
                  <a:gd name="T24" fmla="*/ 1 w 35"/>
                  <a:gd name="T25" fmla="*/ 10 h 27"/>
                  <a:gd name="T26" fmla="*/ 4 w 35"/>
                  <a:gd name="T27" fmla="*/ 10 h 27"/>
                  <a:gd name="T28" fmla="*/ 4 w 35"/>
                  <a:gd name="T29" fmla="*/ 10 h 27"/>
                  <a:gd name="T30" fmla="*/ 4 w 35"/>
                  <a:gd name="T31" fmla="*/ 14 h 27"/>
                  <a:gd name="T32" fmla="*/ 5 w 35"/>
                  <a:gd name="T33" fmla="*/ 15 h 27"/>
                  <a:gd name="T34" fmla="*/ 5 w 35"/>
                  <a:gd name="T35" fmla="*/ 15 h 27"/>
                  <a:gd name="T36" fmla="*/ 12 w 35"/>
                  <a:gd name="T37" fmla="*/ 16 h 27"/>
                  <a:gd name="T38" fmla="*/ 30 w 35"/>
                  <a:gd name="T39" fmla="*/ 17 h 27"/>
                  <a:gd name="T40" fmla="*/ 30 w 35"/>
                  <a:gd name="T41" fmla="*/ 17 h 27"/>
                  <a:gd name="T42" fmla="*/ 31 w 35"/>
                  <a:gd name="T43" fmla="*/ 17 h 27"/>
                  <a:gd name="T44" fmla="*/ 32 w 35"/>
                  <a:gd name="T45" fmla="*/ 16 h 27"/>
                  <a:gd name="T46" fmla="*/ 32 w 35"/>
                  <a:gd name="T47" fmla="*/ 10 h 27"/>
                  <a:gd name="T48" fmla="*/ 32 w 35"/>
                  <a:gd name="T49" fmla="*/ 10 h 27"/>
                  <a:gd name="T50" fmla="*/ 32 w 35"/>
                  <a:gd name="T51" fmla="*/ 8 h 27"/>
                  <a:gd name="T52" fmla="*/ 31 w 35"/>
                  <a:gd name="T53" fmla="*/ 6 h 27"/>
                  <a:gd name="T54" fmla="*/ 25 w 35"/>
                  <a:gd name="T55" fmla="*/ 2 h 27"/>
                  <a:gd name="T56" fmla="*/ 26 w 35"/>
                  <a:gd name="T57" fmla="*/ 0 h 27"/>
                  <a:gd name="T58" fmla="*/ 26 w 35"/>
                  <a:gd name="T59" fmla="*/ 0 h 27"/>
                  <a:gd name="T60" fmla="*/ 35 w 35"/>
                  <a:gd name="T61" fmla="*/ 2 h 27"/>
                  <a:gd name="T62" fmla="*/ 33 w 35"/>
                  <a:gd name="T63" fmla="*/ 27 h 27"/>
                  <a:gd name="T64" fmla="*/ 31 w 35"/>
                  <a:gd name="T65"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 h="27">
                    <a:moveTo>
                      <a:pt x="31" y="27"/>
                    </a:moveTo>
                    <a:lnTo>
                      <a:pt x="31" y="27"/>
                    </a:lnTo>
                    <a:lnTo>
                      <a:pt x="31" y="24"/>
                    </a:lnTo>
                    <a:lnTo>
                      <a:pt x="30" y="23"/>
                    </a:lnTo>
                    <a:lnTo>
                      <a:pt x="30" y="23"/>
                    </a:lnTo>
                    <a:lnTo>
                      <a:pt x="17" y="22"/>
                    </a:lnTo>
                    <a:lnTo>
                      <a:pt x="17" y="22"/>
                    </a:lnTo>
                    <a:lnTo>
                      <a:pt x="5" y="21"/>
                    </a:lnTo>
                    <a:lnTo>
                      <a:pt x="5" y="21"/>
                    </a:lnTo>
                    <a:lnTo>
                      <a:pt x="4" y="22"/>
                    </a:lnTo>
                    <a:lnTo>
                      <a:pt x="3" y="25"/>
                    </a:lnTo>
                    <a:lnTo>
                      <a:pt x="0" y="25"/>
                    </a:lnTo>
                    <a:lnTo>
                      <a:pt x="1" y="10"/>
                    </a:lnTo>
                    <a:lnTo>
                      <a:pt x="4" y="10"/>
                    </a:lnTo>
                    <a:lnTo>
                      <a:pt x="4" y="10"/>
                    </a:lnTo>
                    <a:lnTo>
                      <a:pt x="4" y="14"/>
                    </a:lnTo>
                    <a:lnTo>
                      <a:pt x="5" y="15"/>
                    </a:lnTo>
                    <a:lnTo>
                      <a:pt x="5" y="15"/>
                    </a:lnTo>
                    <a:lnTo>
                      <a:pt x="12" y="16"/>
                    </a:lnTo>
                    <a:lnTo>
                      <a:pt x="30" y="17"/>
                    </a:lnTo>
                    <a:lnTo>
                      <a:pt x="30" y="17"/>
                    </a:lnTo>
                    <a:lnTo>
                      <a:pt x="31" y="17"/>
                    </a:lnTo>
                    <a:lnTo>
                      <a:pt x="32" y="16"/>
                    </a:lnTo>
                    <a:lnTo>
                      <a:pt x="32" y="10"/>
                    </a:lnTo>
                    <a:lnTo>
                      <a:pt x="32" y="10"/>
                    </a:lnTo>
                    <a:lnTo>
                      <a:pt x="32" y="8"/>
                    </a:lnTo>
                    <a:lnTo>
                      <a:pt x="31" y="6"/>
                    </a:lnTo>
                    <a:lnTo>
                      <a:pt x="25" y="2"/>
                    </a:lnTo>
                    <a:lnTo>
                      <a:pt x="26" y="0"/>
                    </a:lnTo>
                    <a:lnTo>
                      <a:pt x="26" y="0"/>
                    </a:lnTo>
                    <a:lnTo>
                      <a:pt x="35" y="2"/>
                    </a:lnTo>
                    <a:lnTo>
                      <a:pt x="33" y="27"/>
                    </a:lnTo>
                    <a:lnTo>
                      <a:pt x="31"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Freeform 53">
                <a:extLst>
                  <a:ext uri="{FF2B5EF4-FFF2-40B4-BE49-F238E27FC236}">
                    <a16:creationId xmlns:a16="http://schemas.microsoft.com/office/drawing/2014/main" id="{BC81CCC7-5B90-4B40-BB18-ED9F9FE51124}"/>
                  </a:ext>
                </a:extLst>
              </p:cNvPr>
              <p:cNvSpPr>
                <a:spLocks/>
              </p:cNvSpPr>
              <p:nvPr userDrawn="1"/>
            </p:nvSpPr>
            <p:spPr bwMode="auto">
              <a:xfrm>
                <a:off x="7878763" y="377825"/>
                <a:ext cx="28575" cy="23812"/>
              </a:xfrm>
              <a:custGeom>
                <a:avLst/>
                <a:gdLst>
                  <a:gd name="T0" fmla="*/ 31 w 36"/>
                  <a:gd name="T1" fmla="*/ 27 h 29"/>
                  <a:gd name="T2" fmla="*/ 31 w 36"/>
                  <a:gd name="T3" fmla="*/ 27 h 29"/>
                  <a:gd name="T4" fmla="*/ 31 w 36"/>
                  <a:gd name="T5" fmla="*/ 22 h 29"/>
                  <a:gd name="T6" fmla="*/ 30 w 36"/>
                  <a:gd name="T7" fmla="*/ 21 h 29"/>
                  <a:gd name="T8" fmla="*/ 30 w 36"/>
                  <a:gd name="T9" fmla="*/ 21 h 29"/>
                  <a:gd name="T10" fmla="*/ 26 w 36"/>
                  <a:gd name="T11" fmla="*/ 20 h 29"/>
                  <a:gd name="T12" fmla="*/ 4 w 36"/>
                  <a:gd name="T13" fmla="*/ 17 h 29"/>
                  <a:gd name="T14" fmla="*/ 3 w 36"/>
                  <a:gd name="T15" fmla="*/ 22 h 29"/>
                  <a:gd name="T16" fmla="*/ 3 w 36"/>
                  <a:gd name="T17" fmla="*/ 22 h 29"/>
                  <a:gd name="T18" fmla="*/ 3 w 36"/>
                  <a:gd name="T19" fmla="*/ 23 h 29"/>
                  <a:gd name="T20" fmla="*/ 4 w 36"/>
                  <a:gd name="T21" fmla="*/ 23 h 29"/>
                  <a:gd name="T22" fmla="*/ 9 w 36"/>
                  <a:gd name="T23" fmla="*/ 27 h 29"/>
                  <a:gd name="T24" fmla="*/ 9 w 36"/>
                  <a:gd name="T25" fmla="*/ 29 h 29"/>
                  <a:gd name="T26" fmla="*/ 9 w 36"/>
                  <a:gd name="T27" fmla="*/ 29 h 29"/>
                  <a:gd name="T28" fmla="*/ 0 w 36"/>
                  <a:gd name="T29" fmla="*/ 27 h 29"/>
                  <a:gd name="T30" fmla="*/ 0 w 36"/>
                  <a:gd name="T31" fmla="*/ 27 h 29"/>
                  <a:gd name="T32" fmla="*/ 1 w 36"/>
                  <a:gd name="T33" fmla="*/ 25 h 29"/>
                  <a:gd name="T34" fmla="*/ 1 w 36"/>
                  <a:gd name="T35" fmla="*/ 25 h 29"/>
                  <a:gd name="T36" fmla="*/ 1 w 36"/>
                  <a:gd name="T37" fmla="*/ 21 h 29"/>
                  <a:gd name="T38" fmla="*/ 4 w 36"/>
                  <a:gd name="T39" fmla="*/ 5 h 29"/>
                  <a:gd name="T40" fmla="*/ 4 w 36"/>
                  <a:gd name="T41" fmla="*/ 5 h 29"/>
                  <a:gd name="T42" fmla="*/ 4 w 36"/>
                  <a:gd name="T43" fmla="*/ 0 h 29"/>
                  <a:gd name="T44" fmla="*/ 4 w 36"/>
                  <a:gd name="T45" fmla="*/ 0 h 29"/>
                  <a:gd name="T46" fmla="*/ 13 w 36"/>
                  <a:gd name="T47" fmla="*/ 1 h 29"/>
                  <a:gd name="T48" fmla="*/ 13 w 36"/>
                  <a:gd name="T49" fmla="*/ 3 h 29"/>
                  <a:gd name="T50" fmla="*/ 13 w 36"/>
                  <a:gd name="T51" fmla="*/ 3 h 29"/>
                  <a:gd name="T52" fmla="*/ 7 w 36"/>
                  <a:gd name="T53" fmla="*/ 4 h 29"/>
                  <a:gd name="T54" fmla="*/ 6 w 36"/>
                  <a:gd name="T55" fmla="*/ 5 h 29"/>
                  <a:gd name="T56" fmla="*/ 5 w 36"/>
                  <a:gd name="T57" fmla="*/ 5 h 29"/>
                  <a:gd name="T58" fmla="*/ 5 w 36"/>
                  <a:gd name="T59" fmla="*/ 11 h 29"/>
                  <a:gd name="T60" fmla="*/ 26 w 36"/>
                  <a:gd name="T61" fmla="*/ 14 h 29"/>
                  <a:gd name="T62" fmla="*/ 26 w 36"/>
                  <a:gd name="T63" fmla="*/ 14 h 29"/>
                  <a:gd name="T64" fmla="*/ 31 w 36"/>
                  <a:gd name="T65" fmla="*/ 15 h 29"/>
                  <a:gd name="T66" fmla="*/ 31 w 36"/>
                  <a:gd name="T67" fmla="*/ 15 h 29"/>
                  <a:gd name="T68" fmla="*/ 32 w 36"/>
                  <a:gd name="T69" fmla="*/ 14 h 29"/>
                  <a:gd name="T70" fmla="*/ 33 w 36"/>
                  <a:gd name="T71" fmla="*/ 11 h 29"/>
                  <a:gd name="T72" fmla="*/ 36 w 36"/>
                  <a:gd name="T73" fmla="*/ 11 h 29"/>
                  <a:gd name="T74" fmla="*/ 33 w 36"/>
                  <a:gd name="T75" fmla="*/ 27 h 29"/>
                  <a:gd name="T76" fmla="*/ 31 w 36"/>
                  <a:gd name="T77" fmla="*/ 2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6" h="29">
                    <a:moveTo>
                      <a:pt x="31" y="27"/>
                    </a:moveTo>
                    <a:lnTo>
                      <a:pt x="31" y="27"/>
                    </a:lnTo>
                    <a:lnTo>
                      <a:pt x="31" y="22"/>
                    </a:lnTo>
                    <a:lnTo>
                      <a:pt x="30" y="21"/>
                    </a:lnTo>
                    <a:lnTo>
                      <a:pt x="30" y="21"/>
                    </a:lnTo>
                    <a:lnTo>
                      <a:pt x="26" y="20"/>
                    </a:lnTo>
                    <a:lnTo>
                      <a:pt x="4" y="17"/>
                    </a:lnTo>
                    <a:lnTo>
                      <a:pt x="3" y="22"/>
                    </a:lnTo>
                    <a:lnTo>
                      <a:pt x="3" y="22"/>
                    </a:lnTo>
                    <a:lnTo>
                      <a:pt x="3" y="23"/>
                    </a:lnTo>
                    <a:lnTo>
                      <a:pt x="4" y="23"/>
                    </a:lnTo>
                    <a:lnTo>
                      <a:pt x="9" y="27"/>
                    </a:lnTo>
                    <a:lnTo>
                      <a:pt x="9" y="29"/>
                    </a:lnTo>
                    <a:lnTo>
                      <a:pt x="9" y="29"/>
                    </a:lnTo>
                    <a:lnTo>
                      <a:pt x="0" y="27"/>
                    </a:lnTo>
                    <a:lnTo>
                      <a:pt x="0" y="27"/>
                    </a:lnTo>
                    <a:lnTo>
                      <a:pt x="1" y="25"/>
                    </a:lnTo>
                    <a:lnTo>
                      <a:pt x="1" y="25"/>
                    </a:lnTo>
                    <a:lnTo>
                      <a:pt x="1" y="21"/>
                    </a:lnTo>
                    <a:lnTo>
                      <a:pt x="4" y="5"/>
                    </a:lnTo>
                    <a:lnTo>
                      <a:pt x="4" y="5"/>
                    </a:lnTo>
                    <a:lnTo>
                      <a:pt x="4" y="0"/>
                    </a:lnTo>
                    <a:lnTo>
                      <a:pt x="4" y="0"/>
                    </a:lnTo>
                    <a:lnTo>
                      <a:pt x="13" y="1"/>
                    </a:lnTo>
                    <a:lnTo>
                      <a:pt x="13" y="3"/>
                    </a:lnTo>
                    <a:lnTo>
                      <a:pt x="13" y="3"/>
                    </a:lnTo>
                    <a:lnTo>
                      <a:pt x="7" y="4"/>
                    </a:lnTo>
                    <a:lnTo>
                      <a:pt x="6" y="5"/>
                    </a:lnTo>
                    <a:lnTo>
                      <a:pt x="5" y="5"/>
                    </a:lnTo>
                    <a:lnTo>
                      <a:pt x="5" y="11"/>
                    </a:lnTo>
                    <a:lnTo>
                      <a:pt x="26" y="14"/>
                    </a:lnTo>
                    <a:lnTo>
                      <a:pt x="26" y="14"/>
                    </a:lnTo>
                    <a:lnTo>
                      <a:pt x="31" y="15"/>
                    </a:lnTo>
                    <a:lnTo>
                      <a:pt x="31" y="15"/>
                    </a:lnTo>
                    <a:lnTo>
                      <a:pt x="32" y="14"/>
                    </a:lnTo>
                    <a:lnTo>
                      <a:pt x="33" y="11"/>
                    </a:lnTo>
                    <a:lnTo>
                      <a:pt x="36" y="11"/>
                    </a:lnTo>
                    <a:lnTo>
                      <a:pt x="33" y="27"/>
                    </a:lnTo>
                    <a:lnTo>
                      <a:pt x="31"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Freeform 54">
                <a:extLst>
                  <a:ext uri="{FF2B5EF4-FFF2-40B4-BE49-F238E27FC236}">
                    <a16:creationId xmlns:a16="http://schemas.microsoft.com/office/drawing/2014/main" id="{DB04C158-E3EF-9848-A003-6823CBFFF16E}"/>
                  </a:ext>
                </a:extLst>
              </p:cNvPr>
              <p:cNvSpPr>
                <a:spLocks/>
              </p:cNvSpPr>
              <p:nvPr userDrawn="1"/>
            </p:nvSpPr>
            <p:spPr bwMode="auto">
              <a:xfrm>
                <a:off x="7883525" y="347663"/>
                <a:ext cx="33338" cy="34925"/>
              </a:xfrm>
              <a:custGeom>
                <a:avLst/>
                <a:gdLst>
                  <a:gd name="T0" fmla="*/ 30 w 42"/>
                  <a:gd name="T1" fmla="*/ 43 h 44"/>
                  <a:gd name="T2" fmla="*/ 30 w 42"/>
                  <a:gd name="T3" fmla="*/ 39 h 44"/>
                  <a:gd name="T4" fmla="*/ 17 w 42"/>
                  <a:gd name="T5" fmla="*/ 34 h 44"/>
                  <a:gd name="T6" fmla="*/ 6 w 42"/>
                  <a:gd name="T7" fmla="*/ 31 h 44"/>
                  <a:gd name="T8" fmla="*/ 4 w 42"/>
                  <a:gd name="T9" fmla="*/ 32 h 44"/>
                  <a:gd name="T10" fmla="*/ 0 w 42"/>
                  <a:gd name="T11" fmla="*/ 35 h 44"/>
                  <a:gd name="T12" fmla="*/ 7 w 42"/>
                  <a:gd name="T13" fmla="*/ 21 h 44"/>
                  <a:gd name="T14" fmla="*/ 6 w 42"/>
                  <a:gd name="T15" fmla="*/ 25 h 44"/>
                  <a:gd name="T16" fmla="*/ 7 w 42"/>
                  <a:gd name="T17" fmla="*/ 26 h 44"/>
                  <a:gd name="T18" fmla="*/ 16 w 42"/>
                  <a:gd name="T19" fmla="*/ 28 h 44"/>
                  <a:gd name="T20" fmla="*/ 17 w 42"/>
                  <a:gd name="T21" fmla="*/ 28 h 44"/>
                  <a:gd name="T22" fmla="*/ 21 w 42"/>
                  <a:gd name="T23" fmla="*/ 16 h 44"/>
                  <a:gd name="T24" fmla="*/ 21 w 42"/>
                  <a:gd name="T25" fmla="*/ 15 h 44"/>
                  <a:gd name="T26" fmla="*/ 17 w 42"/>
                  <a:gd name="T27" fmla="*/ 13 h 44"/>
                  <a:gd name="T28" fmla="*/ 10 w 42"/>
                  <a:gd name="T29" fmla="*/ 11 h 44"/>
                  <a:gd name="T30" fmla="*/ 9 w 42"/>
                  <a:gd name="T31" fmla="*/ 13 h 44"/>
                  <a:gd name="T32" fmla="*/ 6 w 42"/>
                  <a:gd name="T33" fmla="*/ 16 h 44"/>
                  <a:gd name="T34" fmla="*/ 13 w 42"/>
                  <a:gd name="T35" fmla="*/ 0 h 44"/>
                  <a:gd name="T36" fmla="*/ 11 w 42"/>
                  <a:gd name="T37" fmla="*/ 5 h 44"/>
                  <a:gd name="T38" fmla="*/ 13 w 42"/>
                  <a:gd name="T39" fmla="*/ 6 h 44"/>
                  <a:gd name="T40" fmla="*/ 25 w 42"/>
                  <a:gd name="T41" fmla="*/ 9 h 44"/>
                  <a:gd name="T42" fmla="*/ 36 w 42"/>
                  <a:gd name="T43" fmla="*/ 13 h 44"/>
                  <a:gd name="T44" fmla="*/ 40 w 42"/>
                  <a:gd name="T45" fmla="*/ 8 h 44"/>
                  <a:gd name="T46" fmla="*/ 38 w 42"/>
                  <a:gd name="T47" fmla="*/ 24 h 44"/>
                  <a:gd name="T48" fmla="*/ 35 w 42"/>
                  <a:gd name="T49" fmla="*/ 24 h 44"/>
                  <a:gd name="T50" fmla="*/ 35 w 42"/>
                  <a:gd name="T51" fmla="*/ 18 h 44"/>
                  <a:gd name="T52" fmla="*/ 25 w 42"/>
                  <a:gd name="T53" fmla="*/ 15 h 44"/>
                  <a:gd name="T54" fmla="*/ 24 w 42"/>
                  <a:gd name="T55" fmla="*/ 15 h 44"/>
                  <a:gd name="T56" fmla="*/ 19 w 42"/>
                  <a:gd name="T57" fmla="*/ 28 h 44"/>
                  <a:gd name="T58" fmla="*/ 19 w 42"/>
                  <a:gd name="T59" fmla="*/ 30 h 44"/>
                  <a:gd name="T60" fmla="*/ 21 w 42"/>
                  <a:gd name="T61" fmla="*/ 30 h 44"/>
                  <a:gd name="T62" fmla="*/ 31 w 42"/>
                  <a:gd name="T63" fmla="*/ 33 h 44"/>
                  <a:gd name="T64" fmla="*/ 34 w 42"/>
                  <a:gd name="T65" fmla="*/ 28 h 44"/>
                  <a:gd name="T66" fmla="*/ 32 w 42"/>
                  <a:gd name="T6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2" h="44">
                    <a:moveTo>
                      <a:pt x="30" y="43"/>
                    </a:moveTo>
                    <a:lnTo>
                      <a:pt x="30" y="43"/>
                    </a:lnTo>
                    <a:lnTo>
                      <a:pt x="31" y="40"/>
                    </a:lnTo>
                    <a:lnTo>
                      <a:pt x="30" y="39"/>
                    </a:lnTo>
                    <a:lnTo>
                      <a:pt x="30" y="39"/>
                    </a:lnTo>
                    <a:lnTo>
                      <a:pt x="17" y="34"/>
                    </a:lnTo>
                    <a:lnTo>
                      <a:pt x="17" y="34"/>
                    </a:lnTo>
                    <a:lnTo>
                      <a:pt x="6" y="31"/>
                    </a:lnTo>
                    <a:lnTo>
                      <a:pt x="6" y="31"/>
                    </a:lnTo>
                    <a:lnTo>
                      <a:pt x="4" y="32"/>
                    </a:lnTo>
                    <a:lnTo>
                      <a:pt x="2" y="35"/>
                    </a:lnTo>
                    <a:lnTo>
                      <a:pt x="0" y="35"/>
                    </a:lnTo>
                    <a:lnTo>
                      <a:pt x="5" y="19"/>
                    </a:lnTo>
                    <a:lnTo>
                      <a:pt x="7" y="21"/>
                    </a:lnTo>
                    <a:lnTo>
                      <a:pt x="7" y="21"/>
                    </a:lnTo>
                    <a:lnTo>
                      <a:pt x="6" y="25"/>
                    </a:lnTo>
                    <a:lnTo>
                      <a:pt x="7" y="26"/>
                    </a:lnTo>
                    <a:lnTo>
                      <a:pt x="7" y="26"/>
                    </a:lnTo>
                    <a:lnTo>
                      <a:pt x="13" y="27"/>
                    </a:lnTo>
                    <a:lnTo>
                      <a:pt x="16" y="28"/>
                    </a:lnTo>
                    <a:lnTo>
                      <a:pt x="16" y="28"/>
                    </a:lnTo>
                    <a:lnTo>
                      <a:pt x="17" y="28"/>
                    </a:lnTo>
                    <a:lnTo>
                      <a:pt x="17" y="27"/>
                    </a:lnTo>
                    <a:lnTo>
                      <a:pt x="21" y="16"/>
                    </a:lnTo>
                    <a:lnTo>
                      <a:pt x="21" y="16"/>
                    </a:lnTo>
                    <a:lnTo>
                      <a:pt x="21" y="15"/>
                    </a:lnTo>
                    <a:lnTo>
                      <a:pt x="19" y="14"/>
                    </a:lnTo>
                    <a:lnTo>
                      <a:pt x="17" y="13"/>
                    </a:lnTo>
                    <a:lnTo>
                      <a:pt x="17" y="13"/>
                    </a:lnTo>
                    <a:lnTo>
                      <a:pt x="10" y="11"/>
                    </a:lnTo>
                    <a:lnTo>
                      <a:pt x="10" y="11"/>
                    </a:lnTo>
                    <a:lnTo>
                      <a:pt x="9" y="13"/>
                    </a:lnTo>
                    <a:lnTo>
                      <a:pt x="8" y="16"/>
                    </a:lnTo>
                    <a:lnTo>
                      <a:pt x="6" y="16"/>
                    </a:lnTo>
                    <a:lnTo>
                      <a:pt x="10" y="0"/>
                    </a:lnTo>
                    <a:lnTo>
                      <a:pt x="13" y="0"/>
                    </a:lnTo>
                    <a:lnTo>
                      <a:pt x="13" y="0"/>
                    </a:lnTo>
                    <a:lnTo>
                      <a:pt x="11" y="5"/>
                    </a:lnTo>
                    <a:lnTo>
                      <a:pt x="13" y="6"/>
                    </a:lnTo>
                    <a:lnTo>
                      <a:pt x="13" y="6"/>
                    </a:lnTo>
                    <a:lnTo>
                      <a:pt x="25" y="9"/>
                    </a:lnTo>
                    <a:lnTo>
                      <a:pt x="25" y="9"/>
                    </a:lnTo>
                    <a:lnTo>
                      <a:pt x="36" y="13"/>
                    </a:lnTo>
                    <a:lnTo>
                      <a:pt x="36" y="13"/>
                    </a:lnTo>
                    <a:lnTo>
                      <a:pt x="38" y="13"/>
                    </a:lnTo>
                    <a:lnTo>
                      <a:pt x="40" y="8"/>
                    </a:lnTo>
                    <a:lnTo>
                      <a:pt x="42" y="9"/>
                    </a:lnTo>
                    <a:lnTo>
                      <a:pt x="38" y="24"/>
                    </a:lnTo>
                    <a:lnTo>
                      <a:pt x="35" y="24"/>
                    </a:lnTo>
                    <a:lnTo>
                      <a:pt x="35" y="24"/>
                    </a:lnTo>
                    <a:lnTo>
                      <a:pt x="36" y="19"/>
                    </a:lnTo>
                    <a:lnTo>
                      <a:pt x="35" y="18"/>
                    </a:lnTo>
                    <a:lnTo>
                      <a:pt x="35" y="18"/>
                    </a:lnTo>
                    <a:lnTo>
                      <a:pt x="25" y="15"/>
                    </a:lnTo>
                    <a:lnTo>
                      <a:pt x="25" y="15"/>
                    </a:lnTo>
                    <a:lnTo>
                      <a:pt x="24" y="15"/>
                    </a:lnTo>
                    <a:lnTo>
                      <a:pt x="23" y="16"/>
                    </a:lnTo>
                    <a:lnTo>
                      <a:pt x="19" y="28"/>
                    </a:lnTo>
                    <a:lnTo>
                      <a:pt x="19" y="28"/>
                    </a:lnTo>
                    <a:lnTo>
                      <a:pt x="19" y="30"/>
                    </a:lnTo>
                    <a:lnTo>
                      <a:pt x="21" y="30"/>
                    </a:lnTo>
                    <a:lnTo>
                      <a:pt x="21" y="30"/>
                    </a:lnTo>
                    <a:lnTo>
                      <a:pt x="31" y="33"/>
                    </a:lnTo>
                    <a:lnTo>
                      <a:pt x="31" y="33"/>
                    </a:lnTo>
                    <a:lnTo>
                      <a:pt x="33" y="32"/>
                    </a:lnTo>
                    <a:lnTo>
                      <a:pt x="34" y="28"/>
                    </a:lnTo>
                    <a:lnTo>
                      <a:pt x="36" y="28"/>
                    </a:lnTo>
                    <a:lnTo>
                      <a:pt x="32" y="44"/>
                    </a:lnTo>
                    <a:lnTo>
                      <a:pt x="30" y="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 name="Freeform 55">
                <a:extLst>
                  <a:ext uri="{FF2B5EF4-FFF2-40B4-BE49-F238E27FC236}">
                    <a16:creationId xmlns:a16="http://schemas.microsoft.com/office/drawing/2014/main" id="{91E2E89F-E7E8-074C-8AB6-61902E425735}"/>
                  </a:ext>
                </a:extLst>
              </p:cNvPr>
              <p:cNvSpPr>
                <a:spLocks noEditPoints="1"/>
              </p:cNvSpPr>
              <p:nvPr userDrawn="1"/>
            </p:nvSpPr>
            <p:spPr bwMode="auto">
              <a:xfrm>
                <a:off x="7900988" y="311150"/>
                <a:ext cx="30163" cy="28575"/>
              </a:xfrm>
              <a:custGeom>
                <a:avLst/>
                <a:gdLst>
                  <a:gd name="T0" fmla="*/ 29 w 38"/>
                  <a:gd name="T1" fmla="*/ 26 h 35"/>
                  <a:gd name="T2" fmla="*/ 29 w 38"/>
                  <a:gd name="T3" fmla="*/ 20 h 35"/>
                  <a:gd name="T4" fmla="*/ 21 w 38"/>
                  <a:gd name="T5" fmla="*/ 21 h 35"/>
                  <a:gd name="T6" fmla="*/ 13 w 38"/>
                  <a:gd name="T7" fmla="*/ 21 h 35"/>
                  <a:gd name="T8" fmla="*/ 16 w 38"/>
                  <a:gd name="T9" fmla="*/ 27 h 35"/>
                  <a:gd name="T10" fmla="*/ 18 w 38"/>
                  <a:gd name="T11" fmla="*/ 29 h 35"/>
                  <a:gd name="T12" fmla="*/ 23 w 38"/>
                  <a:gd name="T13" fmla="*/ 29 h 35"/>
                  <a:gd name="T14" fmla="*/ 29 w 38"/>
                  <a:gd name="T15" fmla="*/ 26 h 35"/>
                  <a:gd name="T16" fmla="*/ 12 w 38"/>
                  <a:gd name="T17" fmla="*/ 17 h 35"/>
                  <a:gd name="T18" fmla="*/ 11 w 38"/>
                  <a:gd name="T19" fmla="*/ 13 h 35"/>
                  <a:gd name="T20" fmla="*/ 9 w 38"/>
                  <a:gd name="T21" fmla="*/ 12 h 35"/>
                  <a:gd name="T22" fmla="*/ 4 w 38"/>
                  <a:gd name="T23" fmla="*/ 12 h 35"/>
                  <a:gd name="T24" fmla="*/ 3 w 38"/>
                  <a:gd name="T25" fmla="*/ 13 h 35"/>
                  <a:gd name="T26" fmla="*/ 5 w 38"/>
                  <a:gd name="T27" fmla="*/ 17 h 35"/>
                  <a:gd name="T28" fmla="*/ 8 w 38"/>
                  <a:gd name="T29" fmla="*/ 18 h 35"/>
                  <a:gd name="T30" fmla="*/ 38 w 38"/>
                  <a:gd name="T31" fmla="*/ 8 h 35"/>
                  <a:gd name="T32" fmla="*/ 38 w 38"/>
                  <a:gd name="T33" fmla="*/ 11 h 35"/>
                  <a:gd name="T34" fmla="*/ 38 w 38"/>
                  <a:gd name="T35" fmla="*/ 15 h 35"/>
                  <a:gd name="T36" fmla="*/ 31 w 38"/>
                  <a:gd name="T37" fmla="*/ 19 h 35"/>
                  <a:gd name="T38" fmla="*/ 32 w 38"/>
                  <a:gd name="T39" fmla="*/ 25 h 35"/>
                  <a:gd name="T40" fmla="*/ 30 w 38"/>
                  <a:gd name="T41" fmla="*/ 29 h 35"/>
                  <a:gd name="T42" fmla="*/ 25 w 38"/>
                  <a:gd name="T43" fmla="*/ 35 h 35"/>
                  <a:gd name="T44" fmla="*/ 18 w 38"/>
                  <a:gd name="T45" fmla="*/ 34 h 35"/>
                  <a:gd name="T46" fmla="*/ 16 w 38"/>
                  <a:gd name="T47" fmla="*/ 33 h 35"/>
                  <a:gd name="T48" fmla="*/ 12 w 38"/>
                  <a:gd name="T49" fmla="*/ 27 h 35"/>
                  <a:gd name="T50" fmla="*/ 12 w 38"/>
                  <a:gd name="T51" fmla="*/ 22 h 35"/>
                  <a:gd name="T52" fmla="*/ 3 w 38"/>
                  <a:gd name="T53" fmla="*/ 21 h 35"/>
                  <a:gd name="T54" fmla="*/ 2 w 38"/>
                  <a:gd name="T55" fmla="*/ 20 h 35"/>
                  <a:gd name="T56" fmla="*/ 0 w 38"/>
                  <a:gd name="T57" fmla="*/ 16 h 35"/>
                  <a:gd name="T58" fmla="*/ 1 w 38"/>
                  <a:gd name="T59" fmla="*/ 12 h 35"/>
                  <a:gd name="T60" fmla="*/ 4 w 38"/>
                  <a:gd name="T61" fmla="*/ 8 h 35"/>
                  <a:gd name="T62" fmla="*/ 10 w 38"/>
                  <a:gd name="T63" fmla="*/ 8 h 35"/>
                  <a:gd name="T64" fmla="*/ 12 w 38"/>
                  <a:gd name="T65" fmla="*/ 10 h 35"/>
                  <a:gd name="T66" fmla="*/ 13 w 38"/>
                  <a:gd name="T67" fmla="*/ 17 h 35"/>
                  <a:gd name="T68" fmla="*/ 28 w 38"/>
                  <a:gd name="T69" fmla="*/ 16 h 35"/>
                  <a:gd name="T70" fmla="*/ 26 w 38"/>
                  <a:gd name="T71" fmla="*/ 11 h 35"/>
                  <a:gd name="T72" fmla="*/ 23 w 38"/>
                  <a:gd name="T73" fmla="*/ 9 h 35"/>
                  <a:gd name="T74" fmla="*/ 20 w 38"/>
                  <a:gd name="T75" fmla="*/ 11 h 35"/>
                  <a:gd name="T76" fmla="*/ 23 w 38"/>
                  <a:gd name="T77" fmla="*/ 0 h 35"/>
                  <a:gd name="T78" fmla="*/ 25 w 38"/>
                  <a:gd name="T79" fmla="*/ 1 h 35"/>
                  <a:gd name="T80" fmla="*/ 26 w 38"/>
                  <a:gd name="T81" fmla="*/ 8 h 35"/>
                  <a:gd name="T82" fmla="*/ 30 w 38"/>
                  <a:gd name="T83" fmla="*/ 15 h 35"/>
                  <a:gd name="T84" fmla="*/ 34 w 38"/>
                  <a:gd name="T85" fmla="*/ 13 h 35"/>
                  <a:gd name="T86" fmla="*/ 36 w 38"/>
                  <a:gd name="T87" fmla="*/ 12 h 35"/>
                  <a:gd name="T88" fmla="*/ 36 w 38"/>
                  <a:gd name="T89" fmla="*/ 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8" h="35">
                    <a:moveTo>
                      <a:pt x="29" y="26"/>
                    </a:moveTo>
                    <a:lnTo>
                      <a:pt x="29" y="26"/>
                    </a:lnTo>
                    <a:lnTo>
                      <a:pt x="29" y="24"/>
                    </a:lnTo>
                    <a:lnTo>
                      <a:pt x="29" y="20"/>
                    </a:lnTo>
                    <a:lnTo>
                      <a:pt x="29" y="20"/>
                    </a:lnTo>
                    <a:lnTo>
                      <a:pt x="21" y="21"/>
                    </a:lnTo>
                    <a:lnTo>
                      <a:pt x="13" y="21"/>
                    </a:lnTo>
                    <a:lnTo>
                      <a:pt x="13" y="21"/>
                    </a:lnTo>
                    <a:lnTo>
                      <a:pt x="14" y="26"/>
                    </a:lnTo>
                    <a:lnTo>
                      <a:pt x="16" y="27"/>
                    </a:lnTo>
                    <a:lnTo>
                      <a:pt x="18" y="29"/>
                    </a:lnTo>
                    <a:lnTo>
                      <a:pt x="18" y="29"/>
                    </a:lnTo>
                    <a:lnTo>
                      <a:pt x="20" y="29"/>
                    </a:lnTo>
                    <a:lnTo>
                      <a:pt x="23" y="29"/>
                    </a:lnTo>
                    <a:lnTo>
                      <a:pt x="27" y="28"/>
                    </a:lnTo>
                    <a:lnTo>
                      <a:pt x="29" y="26"/>
                    </a:lnTo>
                    <a:close/>
                    <a:moveTo>
                      <a:pt x="12" y="17"/>
                    </a:moveTo>
                    <a:lnTo>
                      <a:pt x="12" y="17"/>
                    </a:lnTo>
                    <a:lnTo>
                      <a:pt x="11" y="16"/>
                    </a:lnTo>
                    <a:lnTo>
                      <a:pt x="11" y="13"/>
                    </a:lnTo>
                    <a:lnTo>
                      <a:pt x="9" y="12"/>
                    </a:lnTo>
                    <a:lnTo>
                      <a:pt x="9" y="12"/>
                    </a:lnTo>
                    <a:lnTo>
                      <a:pt x="5" y="11"/>
                    </a:lnTo>
                    <a:lnTo>
                      <a:pt x="4" y="12"/>
                    </a:lnTo>
                    <a:lnTo>
                      <a:pt x="3" y="13"/>
                    </a:lnTo>
                    <a:lnTo>
                      <a:pt x="3" y="13"/>
                    </a:lnTo>
                    <a:lnTo>
                      <a:pt x="3" y="16"/>
                    </a:lnTo>
                    <a:lnTo>
                      <a:pt x="5" y="17"/>
                    </a:lnTo>
                    <a:lnTo>
                      <a:pt x="5" y="17"/>
                    </a:lnTo>
                    <a:lnTo>
                      <a:pt x="8" y="18"/>
                    </a:lnTo>
                    <a:lnTo>
                      <a:pt x="12" y="17"/>
                    </a:lnTo>
                    <a:close/>
                    <a:moveTo>
                      <a:pt x="38" y="8"/>
                    </a:moveTo>
                    <a:lnTo>
                      <a:pt x="38" y="8"/>
                    </a:lnTo>
                    <a:lnTo>
                      <a:pt x="38" y="11"/>
                    </a:lnTo>
                    <a:lnTo>
                      <a:pt x="38" y="15"/>
                    </a:lnTo>
                    <a:lnTo>
                      <a:pt x="38" y="15"/>
                    </a:lnTo>
                    <a:lnTo>
                      <a:pt x="36" y="18"/>
                    </a:lnTo>
                    <a:lnTo>
                      <a:pt x="31" y="19"/>
                    </a:lnTo>
                    <a:lnTo>
                      <a:pt x="31" y="19"/>
                    </a:lnTo>
                    <a:lnTo>
                      <a:pt x="32" y="25"/>
                    </a:lnTo>
                    <a:lnTo>
                      <a:pt x="30" y="29"/>
                    </a:lnTo>
                    <a:lnTo>
                      <a:pt x="30" y="29"/>
                    </a:lnTo>
                    <a:lnTo>
                      <a:pt x="28" y="33"/>
                    </a:lnTo>
                    <a:lnTo>
                      <a:pt x="25" y="35"/>
                    </a:lnTo>
                    <a:lnTo>
                      <a:pt x="21" y="35"/>
                    </a:lnTo>
                    <a:lnTo>
                      <a:pt x="18" y="34"/>
                    </a:lnTo>
                    <a:lnTo>
                      <a:pt x="18" y="34"/>
                    </a:lnTo>
                    <a:lnTo>
                      <a:pt x="16" y="33"/>
                    </a:lnTo>
                    <a:lnTo>
                      <a:pt x="13" y="30"/>
                    </a:lnTo>
                    <a:lnTo>
                      <a:pt x="12" y="27"/>
                    </a:lnTo>
                    <a:lnTo>
                      <a:pt x="12" y="22"/>
                    </a:lnTo>
                    <a:lnTo>
                      <a:pt x="12" y="22"/>
                    </a:lnTo>
                    <a:lnTo>
                      <a:pt x="6" y="22"/>
                    </a:lnTo>
                    <a:lnTo>
                      <a:pt x="3" y="21"/>
                    </a:lnTo>
                    <a:lnTo>
                      <a:pt x="3" y="21"/>
                    </a:lnTo>
                    <a:lnTo>
                      <a:pt x="2" y="20"/>
                    </a:lnTo>
                    <a:lnTo>
                      <a:pt x="1" y="18"/>
                    </a:lnTo>
                    <a:lnTo>
                      <a:pt x="0" y="16"/>
                    </a:lnTo>
                    <a:lnTo>
                      <a:pt x="1" y="12"/>
                    </a:lnTo>
                    <a:lnTo>
                      <a:pt x="1" y="12"/>
                    </a:lnTo>
                    <a:lnTo>
                      <a:pt x="3" y="10"/>
                    </a:lnTo>
                    <a:lnTo>
                      <a:pt x="4" y="8"/>
                    </a:lnTo>
                    <a:lnTo>
                      <a:pt x="6" y="8"/>
                    </a:lnTo>
                    <a:lnTo>
                      <a:pt x="10" y="8"/>
                    </a:lnTo>
                    <a:lnTo>
                      <a:pt x="10" y="8"/>
                    </a:lnTo>
                    <a:lnTo>
                      <a:pt x="12" y="10"/>
                    </a:lnTo>
                    <a:lnTo>
                      <a:pt x="13" y="12"/>
                    </a:lnTo>
                    <a:lnTo>
                      <a:pt x="13" y="17"/>
                    </a:lnTo>
                    <a:lnTo>
                      <a:pt x="13" y="17"/>
                    </a:lnTo>
                    <a:lnTo>
                      <a:pt x="28" y="16"/>
                    </a:lnTo>
                    <a:lnTo>
                      <a:pt x="28" y="16"/>
                    </a:lnTo>
                    <a:lnTo>
                      <a:pt x="26" y="11"/>
                    </a:lnTo>
                    <a:lnTo>
                      <a:pt x="23" y="9"/>
                    </a:lnTo>
                    <a:lnTo>
                      <a:pt x="23" y="9"/>
                    </a:lnTo>
                    <a:lnTo>
                      <a:pt x="22" y="9"/>
                    </a:lnTo>
                    <a:lnTo>
                      <a:pt x="20" y="11"/>
                    </a:lnTo>
                    <a:lnTo>
                      <a:pt x="19" y="10"/>
                    </a:lnTo>
                    <a:lnTo>
                      <a:pt x="23" y="0"/>
                    </a:lnTo>
                    <a:lnTo>
                      <a:pt x="25" y="1"/>
                    </a:lnTo>
                    <a:lnTo>
                      <a:pt x="25" y="1"/>
                    </a:lnTo>
                    <a:lnTo>
                      <a:pt x="25" y="4"/>
                    </a:lnTo>
                    <a:lnTo>
                      <a:pt x="26" y="8"/>
                    </a:lnTo>
                    <a:lnTo>
                      <a:pt x="26" y="8"/>
                    </a:lnTo>
                    <a:lnTo>
                      <a:pt x="30" y="15"/>
                    </a:lnTo>
                    <a:lnTo>
                      <a:pt x="30" y="15"/>
                    </a:lnTo>
                    <a:lnTo>
                      <a:pt x="34" y="13"/>
                    </a:lnTo>
                    <a:lnTo>
                      <a:pt x="36" y="12"/>
                    </a:lnTo>
                    <a:lnTo>
                      <a:pt x="36" y="12"/>
                    </a:lnTo>
                    <a:lnTo>
                      <a:pt x="37" y="9"/>
                    </a:lnTo>
                    <a:lnTo>
                      <a:pt x="36" y="7"/>
                    </a:lnTo>
                    <a:lnTo>
                      <a:pt x="38"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 name="Freeform 56">
                <a:extLst>
                  <a:ext uri="{FF2B5EF4-FFF2-40B4-BE49-F238E27FC236}">
                    <a16:creationId xmlns:a16="http://schemas.microsoft.com/office/drawing/2014/main" id="{EE15235B-1456-2748-B5AA-C5368A30E589}"/>
                  </a:ext>
                </a:extLst>
              </p:cNvPr>
              <p:cNvSpPr>
                <a:spLocks/>
              </p:cNvSpPr>
              <p:nvPr userDrawn="1"/>
            </p:nvSpPr>
            <p:spPr bwMode="auto">
              <a:xfrm>
                <a:off x="7912100" y="328613"/>
                <a:ext cx="12700" cy="6350"/>
              </a:xfrm>
              <a:custGeom>
                <a:avLst/>
                <a:gdLst>
                  <a:gd name="T0" fmla="*/ 16 w 16"/>
                  <a:gd name="T1" fmla="*/ 6 h 9"/>
                  <a:gd name="T2" fmla="*/ 16 w 16"/>
                  <a:gd name="T3" fmla="*/ 6 h 9"/>
                  <a:gd name="T4" fmla="*/ 16 w 16"/>
                  <a:gd name="T5" fmla="*/ 4 h 9"/>
                  <a:gd name="T6" fmla="*/ 16 w 16"/>
                  <a:gd name="T7" fmla="*/ 0 h 9"/>
                  <a:gd name="T8" fmla="*/ 16 w 16"/>
                  <a:gd name="T9" fmla="*/ 0 h 9"/>
                  <a:gd name="T10" fmla="*/ 8 w 16"/>
                  <a:gd name="T11" fmla="*/ 1 h 9"/>
                  <a:gd name="T12" fmla="*/ 0 w 16"/>
                  <a:gd name="T13" fmla="*/ 1 h 9"/>
                  <a:gd name="T14" fmla="*/ 0 w 16"/>
                  <a:gd name="T15" fmla="*/ 1 h 9"/>
                  <a:gd name="T16" fmla="*/ 1 w 16"/>
                  <a:gd name="T17" fmla="*/ 6 h 9"/>
                  <a:gd name="T18" fmla="*/ 3 w 16"/>
                  <a:gd name="T19" fmla="*/ 7 h 9"/>
                  <a:gd name="T20" fmla="*/ 5 w 16"/>
                  <a:gd name="T21" fmla="*/ 9 h 9"/>
                  <a:gd name="T22" fmla="*/ 5 w 16"/>
                  <a:gd name="T23" fmla="*/ 9 h 9"/>
                  <a:gd name="T24" fmla="*/ 7 w 16"/>
                  <a:gd name="T25" fmla="*/ 9 h 9"/>
                  <a:gd name="T26" fmla="*/ 10 w 16"/>
                  <a:gd name="T27" fmla="*/ 9 h 9"/>
                  <a:gd name="T28" fmla="*/ 14 w 16"/>
                  <a:gd name="T29" fmla="*/ 8 h 9"/>
                  <a:gd name="T30" fmla="*/ 16 w 16"/>
                  <a:gd name="T31" fmla="*/ 6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 h="9">
                    <a:moveTo>
                      <a:pt x="16" y="6"/>
                    </a:moveTo>
                    <a:lnTo>
                      <a:pt x="16" y="6"/>
                    </a:lnTo>
                    <a:lnTo>
                      <a:pt x="16" y="4"/>
                    </a:lnTo>
                    <a:lnTo>
                      <a:pt x="16" y="0"/>
                    </a:lnTo>
                    <a:lnTo>
                      <a:pt x="16" y="0"/>
                    </a:lnTo>
                    <a:lnTo>
                      <a:pt x="8" y="1"/>
                    </a:lnTo>
                    <a:lnTo>
                      <a:pt x="0" y="1"/>
                    </a:lnTo>
                    <a:lnTo>
                      <a:pt x="0" y="1"/>
                    </a:lnTo>
                    <a:lnTo>
                      <a:pt x="1" y="6"/>
                    </a:lnTo>
                    <a:lnTo>
                      <a:pt x="3" y="7"/>
                    </a:lnTo>
                    <a:lnTo>
                      <a:pt x="5" y="9"/>
                    </a:lnTo>
                    <a:lnTo>
                      <a:pt x="5" y="9"/>
                    </a:lnTo>
                    <a:lnTo>
                      <a:pt x="7" y="9"/>
                    </a:lnTo>
                    <a:lnTo>
                      <a:pt x="10" y="9"/>
                    </a:lnTo>
                    <a:lnTo>
                      <a:pt x="14" y="8"/>
                    </a:lnTo>
                    <a:lnTo>
                      <a:pt x="16" y="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 name="Freeform 57">
                <a:extLst>
                  <a:ext uri="{FF2B5EF4-FFF2-40B4-BE49-F238E27FC236}">
                    <a16:creationId xmlns:a16="http://schemas.microsoft.com/office/drawing/2014/main" id="{E9CB0BF6-A18B-DE49-A30B-A7EB5878410D}"/>
                  </a:ext>
                </a:extLst>
              </p:cNvPr>
              <p:cNvSpPr>
                <a:spLocks/>
              </p:cNvSpPr>
              <p:nvPr userDrawn="1"/>
            </p:nvSpPr>
            <p:spPr bwMode="auto">
              <a:xfrm>
                <a:off x="7904163" y="320675"/>
                <a:ext cx="6350" cy="4762"/>
              </a:xfrm>
              <a:custGeom>
                <a:avLst/>
                <a:gdLst>
                  <a:gd name="T0" fmla="*/ 9 w 9"/>
                  <a:gd name="T1" fmla="*/ 6 h 7"/>
                  <a:gd name="T2" fmla="*/ 9 w 9"/>
                  <a:gd name="T3" fmla="*/ 6 h 7"/>
                  <a:gd name="T4" fmla="*/ 8 w 9"/>
                  <a:gd name="T5" fmla="*/ 5 h 7"/>
                  <a:gd name="T6" fmla="*/ 8 w 9"/>
                  <a:gd name="T7" fmla="*/ 2 h 7"/>
                  <a:gd name="T8" fmla="*/ 6 w 9"/>
                  <a:gd name="T9" fmla="*/ 1 h 7"/>
                  <a:gd name="T10" fmla="*/ 6 w 9"/>
                  <a:gd name="T11" fmla="*/ 1 h 7"/>
                  <a:gd name="T12" fmla="*/ 2 w 9"/>
                  <a:gd name="T13" fmla="*/ 0 h 7"/>
                  <a:gd name="T14" fmla="*/ 1 w 9"/>
                  <a:gd name="T15" fmla="*/ 1 h 7"/>
                  <a:gd name="T16" fmla="*/ 0 w 9"/>
                  <a:gd name="T17" fmla="*/ 2 h 7"/>
                  <a:gd name="T18" fmla="*/ 0 w 9"/>
                  <a:gd name="T19" fmla="*/ 2 h 7"/>
                  <a:gd name="T20" fmla="*/ 0 w 9"/>
                  <a:gd name="T21" fmla="*/ 5 h 7"/>
                  <a:gd name="T22" fmla="*/ 2 w 9"/>
                  <a:gd name="T23" fmla="*/ 6 h 7"/>
                  <a:gd name="T24" fmla="*/ 2 w 9"/>
                  <a:gd name="T25" fmla="*/ 6 h 7"/>
                  <a:gd name="T26" fmla="*/ 5 w 9"/>
                  <a:gd name="T27" fmla="*/ 7 h 7"/>
                  <a:gd name="T28" fmla="*/ 9 w 9"/>
                  <a:gd name="T29"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 h="7">
                    <a:moveTo>
                      <a:pt x="9" y="6"/>
                    </a:moveTo>
                    <a:lnTo>
                      <a:pt x="9" y="6"/>
                    </a:lnTo>
                    <a:lnTo>
                      <a:pt x="8" y="5"/>
                    </a:lnTo>
                    <a:lnTo>
                      <a:pt x="8" y="2"/>
                    </a:lnTo>
                    <a:lnTo>
                      <a:pt x="6" y="1"/>
                    </a:lnTo>
                    <a:lnTo>
                      <a:pt x="6" y="1"/>
                    </a:lnTo>
                    <a:lnTo>
                      <a:pt x="2" y="0"/>
                    </a:lnTo>
                    <a:lnTo>
                      <a:pt x="1" y="1"/>
                    </a:lnTo>
                    <a:lnTo>
                      <a:pt x="0" y="2"/>
                    </a:lnTo>
                    <a:lnTo>
                      <a:pt x="0" y="2"/>
                    </a:lnTo>
                    <a:lnTo>
                      <a:pt x="0" y="5"/>
                    </a:lnTo>
                    <a:lnTo>
                      <a:pt x="2" y="6"/>
                    </a:lnTo>
                    <a:lnTo>
                      <a:pt x="2" y="6"/>
                    </a:lnTo>
                    <a:lnTo>
                      <a:pt x="5" y="7"/>
                    </a:lnTo>
                    <a:lnTo>
                      <a:pt x="9" y="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Freeform 58">
                <a:extLst>
                  <a:ext uri="{FF2B5EF4-FFF2-40B4-BE49-F238E27FC236}">
                    <a16:creationId xmlns:a16="http://schemas.microsoft.com/office/drawing/2014/main" id="{9925F229-0FF0-E94C-BF05-4B943C194A10}"/>
                  </a:ext>
                </a:extLst>
              </p:cNvPr>
              <p:cNvSpPr>
                <a:spLocks/>
              </p:cNvSpPr>
              <p:nvPr userDrawn="1"/>
            </p:nvSpPr>
            <p:spPr bwMode="auto">
              <a:xfrm>
                <a:off x="7900988" y="311150"/>
                <a:ext cx="30163" cy="28575"/>
              </a:xfrm>
              <a:custGeom>
                <a:avLst/>
                <a:gdLst>
                  <a:gd name="T0" fmla="*/ 38 w 38"/>
                  <a:gd name="T1" fmla="*/ 8 h 35"/>
                  <a:gd name="T2" fmla="*/ 38 w 38"/>
                  <a:gd name="T3" fmla="*/ 8 h 35"/>
                  <a:gd name="T4" fmla="*/ 38 w 38"/>
                  <a:gd name="T5" fmla="*/ 11 h 35"/>
                  <a:gd name="T6" fmla="*/ 38 w 38"/>
                  <a:gd name="T7" fmla="*/ 15 h 35"/>
                  <a:gd name="T8" fmla="*/ 38 w 38"/>
                  <a:gd name="T9" fmla="*/ 15 h 35"/>
                  <a:gd name="T10" fmla="*/ 36 w 38"/>
                  <a:gd name="T11" fmla="*/ 18 h 35"/>
                  <a:gd name="T12" fmla="*/ 31 w 38"/>
                  <a:gd name="T13" fmla="*/ 19 h 35"/>
                  <a:gd name="T14" fmla="*/ 31 w 38"/>
                  <a:gd name="T15" fmla="*/ 19 h 35"/>
                  <a:gd name="T16" fmla="*/ 32 w 38"/>
                  <a:gd name="T17" fmla="*/ 25 h 35"/>
                  <a:gd name="T18" fmla="*/ 30 w 38"/>
                  <a:gd name="T19" fmla="*/ 29 h 35"/>
                  <a:gd name="T20" fmla="*/ 30 w 38"/>
                  <a:gd name="T21" fmla="*/ 29 h 35"/>
                  <a:gd name="T22" fmla="*/ 28 w 38"/>
                  <a:gd name="T23" fmla="*/ 33 h 35"/>
                  <a:gd name="T24" fmla="*/ 25 w 38"/>
                  <a:gd name="T25" fmla="*/ 35 h 35"/>
                  <a:gd name="T26" fmla="*/ 21 w 38"/>
                  <a:gd name="T27" fmla="*/ 35 h 35"/>
                  <a:gd name="T28" fmla="*/ 18 w 38"/>
                  <a:gd name="T29" fmla="*/ 34 h 35"/>
                  <a:gd name="T30" fmla="*/ 18 w 38"/>
                  <a:gd name="T31" fmla="*/ 34 h 35"/>
                  <a:gd name="T32" fmla="*/ 16 w 38"/>
                  <a:gd name="T33" fmla="*/ 33 h 35"/>
                  <a:gd name="T34" fmla="*/ 13 w 38"/>
                  <a:gd name="T35" fmla="*/ 30 h 35"/>
                  <a:gd name="T36" fmla="*/ 12 w 38"/>
                  <a:gd name="T37" fmla="*/ 27 h 35"/>
                  <a:gd name="T38" fmla="*/ 12 w 38"/>
                  <a:gd name="T39" fmla="*/ 22 h 35"/>
                  <a:gd name="T40" fmla="*/ 12 w 38"/>
                  <a:gd name="T41" fmla="*/ 22 h 35"/>
                  <a:gd name="T42" fmla="*/ 6 w 38"/>
                  <a:gd name="T43" fmla="*/ 22 h 35"/>
                  <a:gd name="T44" fmla="*/ 3 w 38"/>
                  <a:gd name="T45" fmla="*/ 21 h 35"/>
                  <a:gd name="T46" fmla="*/ 3 w 38"/>
                  <a:gd name="T47" fmla="*/ 21 h 35"/>
                  <a:gd name="T48" fmla="*/ 2 w 38"/>
                  <a:gd name="T49" fmla="*/ 20 h 35"/>
                  <a:gd name="T50" fmla="*/ 1 w 38"/>
                  <a:gd name="T51" fmla="*/ 18 h 35"/>
                  <a:gd name="T52" fmla="*/ 0 w 38"/>
                  <a:gd name="T53" fmla="*/ 16 h 35"/>
                  <a:gd name="T54" fmla="*/ 1 w 38"/>
                  <a:gd name="T55" fmla="*/ 12 h 35"/>
                  <a:gd name="T56" fmla="*/ 1 w 38"/>
                  <a:gd name="T57" fmla="*/ 12 h 35"/>
                  <a:gd name="T58" fmla="*/ 3 w 38"/>
                  <a:gd name="T59" fmla="*/ 10 h 35"/>
                  <a:gd name="T60" fmla="*/ 4 w 38"/>
                  <a:gd name="T61" fmla="*/ 8 h 35"/>
                  <a:gd name="T62" fmla="*/ 6 w 38"/>
                  <a:gd name="T63" fmla="*/ 8 h 35"/>
                  <a:gd name="T64" fmla="*/ 10 w 38"/>
                  <a:gd name="T65" fmla="*/ 8 h 35"/>
                  <a:gd name="T66" fmla="*/ 10 w 38"/>
                  <a:gd name="T67" fmla="*/ 8 h 35"/>
                  <a:gd name="T68" fmla="*/ 12 w 38"/>
                  <a:gd name="T69" fmla="*/ 10 h 35"/>
                  <a:gd name="T70" fmla="*/ 13 w 38"/>
                  <a:gd name="T71" fmla="*/ 12 h 35"/>
                  <a:gd name="T72" fmla="*/ 13 w 38"/>
                  <a:gd name="T73" fmla="*/ 17 h 35"/>
                  <a:gd name="T74" fmla="*/ 13 w 38"/>
                  <a:gd name="T75" fmla="*/ 17 h 35"/>
                  <a:gd name="T76" fmla="*/ 28 w 38"/>
                  <a:gd name="T77" fmla="*/ 16 h 35"/>
                  <a:gd name="T78" fmla="*/ 28 w 38"/>
                  <a:gd name="T79" fmla="*/ 16 h 35"/>
                  <a:gd name="T80" fmla="*/ 26 w 38"/>
                  <a:gd name="T81" fmla="*/ 11 h 35"/>
                  <a:gd name="T82" fmla="*/ 23 w 38"/>
                  <a:gd name="T83" fmla="*/ 9 h 35"/>
                  <a:gd name="T84" fmla="*/ 23 w 38"/>
                  <a:gd name="T85" fmla="*/ 9 h 35"/>
                  <a:gd name="T86" fmla="*/ 22 w 38"/>
                  <a:gd name="T87" fmla="*/ 9 h 35"/>
                  <a:gd name="T88" fmla="*/ 20 w 38"/>
                  <a:gd name="T89" fmla="*/ 11 h 35"/>
                  <a:gd name="T90" fmla="*/ 19 w 38"/>
                  <a:gd name="T91" fmla="*/ 10 h 35"/>
                  <a:gd name="T92" fmla="*/ 23 w 38"/>
                  <a:gd name="T93" fmla="*/ 0 h 35"/>
                  <a:gd name="T94" fmla="*/ 25 w 38"/>
                  <a:gd name="T95" fmla="*/ 1 h 35"/>
                  <a:gd name="T96" fmla="*/ 25 w 38"/>
                  <a:gd name="T97" fmla="*/ 1 h 35"/>
                  <a:gd name="T98" fmla="*/ 25 w 38"/>
                  <a:gd name="T99" fmla="*/ 4 h 35"/>
                  <a:gd name="T100" fmla="*/ 26 w 38"/>
                  <a:gd name="T101" fmla="*/ 8 h 35"/>
                  <a:gd name="T102" fmla="*/ 26 w 38"/>
                  <a:gd name="T103" fmla="*/ 8 h 35"/>
                  <a:gd name="T104" fmla="*/ 30 w 38"/>
                  <a:gd name="T105" fmla="*/ 15 h 35"/>
                  <a:gd name="T106" fmla="*/ 30 w 38"/>
                  <a:gd name="T107" fmla="*/ 15 h 35"/>
                  <a:gd name="T108" fmla="*/ 34 w 38"/>
                  <a:gd name="T109" fmla="*/ 13 h 35"/>
                  <a:gd name="T110" fmla="*/ 36 w 38"/>
                  <a:gd name="T111" fmla="*/ 12 h 35"/>
                  <a:gd name="T112" fmla="*/ 36 w 38"/>
                  <a:gd name="T113" fmla="*/ 12 h 35"/>
                  <a:gd name="T114" fmla="*/ 37 w 38"/>
                  <a:gd name="T115" fmla="*/ 9 h 35"/>
                  <a:gd name="T116" fmla="*/ 36 w 38"/>
                  <a:gd name="T117" fmla="*/ 7 h 35"/>
                  <a:gd name="T118" fmla="*/ 38 w 38"/>
                  <a:gd name="T119" fmla="*/ 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 h="35">
                    <a:moveTo>
                      <a:pt x="38" y="8"/>
                    </a:moveTo>
                    <a:lnTo>
                      <a:pt x="38" y="8"/>
                    </a:lnTo>
                    <a:lnTo>
                      <a:pt x="38" y="11"/>
                    </a:lnTo>
                    <a:lnTo>
                      <a:pt x="38" y="15"/>
                    </a:lnTo>
                    <a:lnTo>
                      <a:pt x="38" y="15"/>
                    </a:lnTo>
                    <a:lnTo>
                      <a:pt x="36" y="18"/>
                    </a:lnTo>
                    <a:lnTo>
                      <a:pt x="31" y="19"/>
                    </a:lnTo>
                    <a:lnTo>
                      <a:pt x="31" y="19"/>
                    </a:lnTo>
                    <a:lnTo>
                      <a:pt x="32" y="25"/>
                    </a:lnTo>
                    <a:lnTo>
                      <a:pt x="30" y="29"/>
                    </a:lnTo>
                    <a:lnTo>
                      <a:pt x="30" y="29"/>
                    </a:lnTo>
                    <a:lnTo>
                      <a:pt x="28" y="33"/>
                    </a:lnTo>
                    <a:lnTo>
                      <a:pt x="25" y="35"/>
                    </a:lnTo>
                    <a:lnTo>
                      <a:pt x="21" y="35"/>
                    </a:lnTo>
                    <a:lnTo>
                      <a:pt x="18" y="34"/>
                    </a:lnTo>
                    <a:lnTo>
                      <a:pt x="18" y="34"/>
                    </a:lnTo>
                    <a:lnTo>
                      <a:pt x="16" y="33"/>
                    </a:lnTo>
                    <a:lnTo>
                      <a:pt x="13" y="30"/>
                    </a:lnTo>
                    <a:lnTo>
                      <a:pt x="12" y="27"/>
                    </a:lnTo>
                    <a:lnTo>
                      <a:pt x="12" y="22"/>
                    </a:lnTo>
                    <a:lnTo>
                      <a:pt x="12" y="22"/>
                    </a:lnTo>
                    <a:lnTo>
                      <a:pt x="6" y="22"/>
                    </a:lnTo>
                    <a:lnTo>
                      <a:pt x="3" y="21"/>
                    </a:lnTo>
                    <a:lnTo>
                      <a:pt x="3" y="21"/>
                    </a:lnTo>
                    <a:lnTo>
                      <a:pt x="2" y="20"/>
                    </a:lnTo>
                    <a:lnTo>
                      <a:pt x="1" y="18"/>
                    </a:lnTo>
                    <a:lnTo>
                      <a:pt x="0" y="16"/>
                    </a:lnTo>
                    <a:lnTo>
                      <a:pt x="1" y="12"/>
                    </a:lnTo>
                    <a:lnTo>
                      <a:pt x="1" y="12"/>
                    </a:lnTo>
                    <a:lnTo>
                      <a:pt x="3" y="10"/>
                    </a:lnTo>
                    <a:lnTo>
                      <a:pt x="4" y="8"/>
                    </a:lnTo>
                    <a:lnTo>
                      <a:pt x="6" y="8"/>
                    </a:lnTo>
                    <a:lnTo>
                      <a:pt x="10" y="8"/>
                    </a:lnTo>
                    <a:lnTo>
                      <a:pt x="10" y="8"/>
                    </a:lnTo>
                    <a:lnTo>
                      <a:pt x="12" y="10"/>
                    </a:lnTo>
                    <a:lnTo>
                      <a:pt x="13" y="12"/>
                    </a:lnTo>
                    <a:lnTo>
                      <a:pt x="13" y="17"/>
                    </a:lnTo>
                    <a:lnTo>
                      <a:pt x="13" y="17"/>
                    </a:lnTo>
                    <a:lnTo>
                      <a:pt x="28" y="16"/>
                    </a:lnTo>
                    <a:lnTo>
                      <a:pt x="28" y="16"/>
                    </a:lnTo>
                    <a:lnTo>
                      <a:pt x="26" y="11"/>
                    </a:lnTo>
                    <a:lnTo>
                      <a:pt x="23" y="9"/>
                    </a:lnTo>
                    <a:lnTo>
                      <a:pt x="23" y="9"/>
                    </a:lnTo>
                    <a:lnTo>
                      <a:pt x="22" y="9"/>
                    </a:lnTo>
                    <a:lnTo>
                      <a:pt x="20" y="11"/>
                    </a:lnTo>
                    <a:lnTo>
                      <a:pt x="19" y="10"/>
                    </a:lnTo>
                    <a:lnTo>
                      <a:pt x="23" y="0"/>
                    </a:lnTo>
                    <a:lnTo>
                      <a:pt x="25" y="1"/>
                    </a:lnTo>
                    <a:lnTo>
                      <a:pt x="25" y="1"/>
                    </a:lnTo>
                    <a:lnTo>
                      <a:pt x="25" y="4"/>
                    </a:lnTo>
                    <a:lnTo>
                      <a:pt x="26" y="8"/>
                    </a:lnTo>
                    <a:lnTo>
                      <a:pt x="26" y="8"/>
                    </a:lnTo>
                    <a:lnTo>
                      <a:pt x="30" y="15"/>
                    </a:lnTo>
                    <a:lnTo>
                      <a:pt x="30" y="15"/>
                    </a:lnTo>
                    <a:lnTo>
                      <a:pt x="34" y="13"/>
                    </a:lnTo>
                    <a:lnTo>
                      <a:pt x="36" y="12"/>
                    </a:lnTo>
                    <a:lnTo>
                      <a:pt x="36" y="12"/>
                    </a:lnTo>
                    <a:lnTo>
                      <a:pt x="37" y="9"/>
                    </a:lnTo>
                    <a:lnTo>
                      <a:pt x="36" y="7"/>
                    </a:lnTo>
                    <a:lnTo>
                      <a:pt x="38" y="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 name="Freeform 59">
                <a:extLst>
                  <a:ext uri="{FF2B5EF4-FFF2-40B4-BE49-F238E27FC236}">
                    <a16:creationId xmlns:a16="http://schemas.microsoft.com/office/drawing/2014/main" id="{203CE36A-2215-9D48-934A-5D8559437D54}"/>
                  </a:ext>
                </a:extLst>
              </p:cNvPr>
              <p:cNvSpPr>
                <a:spLocks/>
              </p:cNvSpPr>
              <p:nvPr userDrawn="1"/>
            </p:nvSpPr>
            <p:spPr bwMode="auto">
              <a:xfrm>
                <a:off x="7918450" y="268288"/>
                <a:ext cx="36513" cy="39687"/>
              </a:xfrm>
              <a:custGeom>
                <a:avLst/>
                <a:gdLst>
                  <a:gd name="T0" fmla="*/ 25 w 48"/>
                  <a:gd name="T1" fmla="*/ 48 h 49"/>
                  <a:gd name="T2" fmla="*/ 27 w 48"/>
                  <a:gd name="T3" fmla="*/ 43 h 49"/>
                  <a:gd name="T4" fmla="*/ 17 w 48"/>
                  <a:gd name="T5" fmla="*/ 36 h 49"/>
                  <a:gd name="T6" fmla="*/ 6 w 48"/>
                  <a:gd name="T7" fmla="*/ 29 h 49"/>
                  <a:gd name="T8" fmla="*/ 5 w 48"/>
                  <a:gd name="T9" fmla="*/ 29 h 49"/>
                  <a:gd name="T10" fmla="*/ 0 w 48"/>
                  <a:gd name="T11" fmla="*/ 31 h 49"/>
                  <a:gd name="T12" fmla="*/ 11 w 48"/>
                  <a:gd name="T13" fmla="*/ 19 h 49"/>
                  <a:gd name="T14" fmla="*/ 9 w 48"/>
                  <a:gd name="T15" fmla="*/ 22 h 49"/>
                  <a:gd name="T16" fmla="*/ 9 w 48"/>
                  <a:gd name="T17" fmla="*/ 24 h 49"/>
                  <a:gd name="T18" fmla="*/ 17 w 48"/>
                  <a:gd name="T19" fmla="*/ 29 h 49"/>
                  <a:gd name="T20" fmla="*/ 18 w 48"/>
                  <a:gd name="T21" fmla="*/ 30 h 49"/>
                  <a:gd name="T22" fmla="*/ 26 w 48"/>
                  <a:gd name="T23" fmla="*/ 19 h 49"/>
                  <a:gd name="T24" fmla="*/ 26 w 48"/>
                  <a:gd name="T25" fmla="*/ 17 h 49"/>
                  <a:gd name="T26" fmla="*/ 23 w 48"/>
                  <a:gd name="T27" fmla="*/ 15 h 49"/>
                  <a:gd name="T28" fmla="*/ 18 w 48"/>
                  <a:gd name="T29" fmla="*/ 12 h 49"/>
                  <a:gd name="T30" fmla="*/ 16 w 48"/>
                  <a:gd name="T31" fmla="*/ 12 h 49"/>
                  <a:gd name="T32" fmla="*/ 11 w 48"/>
                  <a:gd name="T33" fmla="*/ 14 h 49"/>
                  <a:gd name="T34" fmla="*/ 23 w 48"/>
                  <a:gd name="T35" fmla="*/ 2 h 49"/>
                  <a:gd name="T36" fmla="*/ 21 w 48"/>
                  <a:gd name="T37" fmla="*/ 6 h 49"/>
                  <a:gd name="T38" fmla="*/ 22 w 48"/>
                  <a:gd name="T39" fmla="*/ 7 h 49"/>
                  <a:gd name="T40" fmla="*/ 32 w 48"/>
                  <a:gd name="T41" fmla="*/ 14 h 49"/>
                  <a:gd name="T42" fmla="*/ 42 w 48"/>
                  <a:gd name="T43" fmla="*/ 22 h 49"/>
                  <a:gd name="T44" fmla="*/ 47 w 48"/>
                  <a:gd name="T45" fmla="*/ 19 h 49"/>
                  <a:gd name="T46" fmla="*/ 39 w 48"/>
                  <a:gd name="T47" fmla="*/ 32 h 49"/>
                  <a:gd name="T48" fmla="*/ 36 w 48"/>
                  <a:gd name="T49" fmla="*/ 31 h 49"/>
                  <a:gd name="T50" fmla="*/ 39 w 48"/>
                  <a:gd name="T51" fmla="*/ 26 h 49"/>
                  <a:gd name="T52" fmla="*/ 30 w 48"/>
                  <a:gd name="T53" fmla="*/ 20 h 49"/>
                  <a:gd name="T54" fmla="*/ 28 w 48"/>
                  <a:gd name="T55" fmla="*/ 20 h 49"/>
                  <a:gd name="T56" fmla="*/ 21 w 48"/>
                  <a:gd name="T57" fmla="*/ 30 h 49"/>
                  <a:gd name="T58" fmla="*/ 21 w 48"/>
                  <a:gd name="T59" fmla="*/ 31 h 49"/>
                  <a:gd name="T60" fmla="*/ 22 w 48"/>
                  <a:gd name="T61" fmla="*/ 32 h 49"/>
                  <a:gd name="T62" fmla="*/ 30 w 48"/>
                  <a:gd name="T63" fmla="*/ 38 h 49"/>
                  <a:gd name="T64" fmla="*/ 34 w 48"/>
                  <a:gd name="T65" fmla="*/ 36 h 49"/>
                  <a:gd name="T66" fmla="*/ 27 w 48"/>
                  <a:gd name="T67"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8" h="49">
                    <a:moveTo>
                      <a:pt x="25" y="48"/>
                    </a:moveTo>
                    <a:lnTo>
                      <a:pt x="25" y="48"/>
                    </a:lnTo>
                    <a:lnTo>
                      <a:pt x="27" y="45"/>
                    </a:lnTo>
                    <a:lnTo>
                      <a:pt x="27" y="43"/>
                    </a:lnTo>
                    <a:lnTo>
                      <a:pt x="27" y="43"/>
                    </a:lnTo>
                    <a:lnTo>
                      <a:pt x="17" y="36"/>
                    </a:lnTo>
                    <a:lnTo>
                      <a:pt x="17" y="36"/>
                    </a:lnTo>
                    <a:lnTo>
                      <a:pt x="6" y="29"/>
                    </a:lnTo>
                    <a:lnTo>
                      <a:pt x="6" y="29"/>
                    </a:lnTo>
                    <a:lnTo>
                      <a:pt x="5" y="29"/>
                    </a:lnTo>
                    <a:lnTo>
                      <a:pt x="1" y="32"/>
                    </a:lnTo>
                    <a:lnTo>
                      <a:pt x="0" y="31"/>
                    </a:lnTo>
                    <a:lnTo>
                      <a:pt x="9" y="17"/>
                    </a:lnTo>
                    <a:lnTo>
                      <a:pt x="11" y="19"/>
                    </a:lnTo>
                    <a:lnTo>
                      <a:pt x="11" y="19"/>
                    </a:lnTo>
                    <a:lnTo>
                      <a:pt x="9" y="22"/>
                    </a:lnTo>
                    <a:lnTo>
                      <a:pt x="9" y="24"/>
                    </a:lnTo>
                    <a:lnTo>
                      <a:pt x="9" y="24"/>
                    </a:lnTo>
                    <a:lnTo>
                      <a:pt x="15" y="28"/>
                    </a:lnTo>
                    <a:lnTo>
                      <a:pt x="17" y="29"/>
                    </a:lnTo>
                    <a:lnTo>
                      <a:pt x="17" y="29"/>
                    </a:lnTo>
                    <a:lnTo>
                      <a:pt x="18" y="30"/>
                    </a:lnTo>
                    <a:lnTo>
                      <a:pt x="19" y="29"/>
                    </a:lnTo>
                    <a:lnTo>
                      <a:pt x="26" y="19"/>
                    </a:lnTo>
                    <a:lnTo>
                      <a:pt x="26" y="19"/>
                    </a:lnTo>
                    <a:lnTo>
                      <a:pt x="26" y="17"/>
                    </a:lnTo>
                    <a:lnTo>
                      <a:pt x="25" y="17"/>
                    </a:lnTo>
                    <a:lnTo>
                      <a:pt x="23" y="15"/>
                    </a:lnTo>
                    <a:lnTo>
                      <a:pt x="23" y="15"/>
                    </a:lnTo>
                    <a:lnTo>
                      <a:pt x="18" y="12"/>
                    </a:lnTo>
                    <a:lnTo>
                      <a:pt x="18" y="12"/>
                    </a:lnTo>
                    <a:lnTo>
                      <a:pt x="16" y="12"/>
                    </a:lnTo>
                    <a:lnTo>
                      <a:pt x="14" y="15"/>
                    </a:lnTo>
                    <a:lnTo>
                      <a:pt x="11" y="14"/>
                    </a:lnTo>
                    <a:lnTo>
                      <a:pt x="22" y="0"/>
                    </a:lnTo>
                    <a:lnTo>
                      <a:pt x="23" y="2"/>
                    </a:lnTo>
                    <a:lnTo>
                      <a:pt x="23" y="2"/>
                    </a:lnTo>
                    <a:lnTo>
                      <a:pt x="21" y="6"/>
                    </a:lnTo>
                    <a:lnTo>
                      <a:pt x="22" y="7"/>
                    </a:lnTo>
                    <a:lnTo>
                      <a:pt x="22" y="7"/>
                    </a:lnTo>
                    <a:lnTo>
                      <a:pt x="32" y="14"/>
                    </a:lnTo>
                    <a:lnTo>
                      <a:pt x="32" y="14"/>
                    </a:lnTo>
                    <a:lnTo>
                      <a:pt x="42" y="22"/>
                    </a:lnTo>
                    <a:lnTo>
                      <a:pt x="42" y="22"/>
                    </a:lnTo>
                    <a:lnTo>
                      <a:pt x="43" y="22"/>
                    </a:lnTo>
                    <a:lnTo>
                      <a:pt x="47" y="19"/>
                    </a:lnTo>
                    <a:lnTo>
                      <a:pt x="48" y="20"/>
                    </a:lnTo>
                    <a:lnTo>
                      <a:pt x="39" y="32"/>
                    </a:lnTo>
                    <a:lnTo>
                      <a:pt x="36" y="31"/>
                    </a:lnTo>
                    <a:lnTo>
                      <a:pt x="36" y="31"/>
                    </a:lnTo>
                    <a:lnTo>
                      <a:pt x="39" y="28"/>
                    </a:lnTo>
                    <a:lnTo>
                      <a:pt x="39" y="26"/>
                    </a:lnTo>
                    <a:lnTo>
                      <a:pt x="39" y="26"/>
                    </a:lnTo>
                    <a:lnTo>
                      <a:pt x="30" y="20"/>
                    </a:lnTo>
                    <a:lnTo>
                      <a:pt x="30" y="20"/>
                    </a:lnTo>
                    <a:lnTo>
                      <a:pt x="28" y="20"/>
                    </a:lnTo>
                    <a:lnTo>
                      <a:pt x="27" y="20"/>
                    </a:lnTo>
                    <a:lnTo>
                      <a:pt x="21" y="30"/>
                    </a:lnTo>
                    <a:lnTo>
                      <a:pt x="21" y="30"/>
                    </a:lnTo>
                    <a:lnTo>
                      <a:pt x="21" y="31"/>
                    </a:lnTo>
                    <a:lnTo>
                      <a:pt x="22" y="32"/>
                    </a:lnTo>
                    <a:lnTo>
                      <a:pt x="22" y="32"/>
                    </a:lnTo>
                    <a:lnTo>
                      <a:pt x="30" y="38"/>
                    </a:lnTo>
                    <a:lnTo>
                      <a:pt x="30" y="38"/>
                    </a:lnTo>
                    <a:lnTo>
                      <a:pt x="32" y="38"/>
                    </a:lnTo>
                    <a:lnTo>
                      <a:pt x="34" y="36"/>
                    </a:lnTo>
                    <a:lnTo>
                      <a:pt x="36" y="37"/>
                    </a:lnTo>
                    <a:lnTo>
                      <a:pt x="27" y="49"/>
                    </a:lnTo>
                    <a:lnTo>
                      <a:pt x="25"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 name="Freeform 60">
                <a:extLst>
                  <a:ext uri="{FF2B5EF4-FFF2-40B4-BE49-F238E27FC236}">
                    <a16:creationId xmlns:a16="http://schemas.microsoft.com/office/drawing/2014/main" id="{9E7259DF-4707-BC4A-8CBD-F5075AB5910C}"/>
                  </a:ext>
                </a:extLst>
              </p:cNvPr>
              <p:cNvSpPr>
                <a:spLocks/>
              </p:cNvSpPr>
              <p:nvPr userDrawn="1"/>
            </p:nvSpPr>
            <p:spPr bwMode="auto">
              <a:xfrm>
                <a:off x="7937500" y="244475"/>
                <a:ext cx="31750" cy="31750"/>
              </a:xfrm>
              <a:custGeom>
                <a:avLst/>
                <a:gdLst>
                  <a:gd name="T0" fmla="*/ 0 w 41"/>
                  <a:gd name="T1" fmla="*/ 26 h 39"/>
                  <a:gd name="T2" fmla="*/ 10 w 41"/>
                  <a:gd name="T3" fmla="*/ 15 h 39"/>
                  <a:gd name="T4" fmla="*/ 13 w 41"/>
                  <a:gd name="T5" fmla="*/ 16 h 39"/>
                  <a:gd name="T6" fmla="*/ 13 w 41"/>
                  <a:gd name="T7" fmla="*/ 16 h 39"/>
                  <a:gd name="T8" fmla="*/ 9 w 41"/>
                  <a:gd name="T9" fmla="*/ 19 h 39"/>
                  <a:gd name="T10" fmla="*/ 10 w 41"/>
                  <a:gd name="T11" fmla="*/ 20 h 39"/>
                  <a:gd name="T12" fmla="*/ 10 w 41"/>
                  <a:gd name="T13" fmla="*/ 20 h 39"/>
                  <a:gd name="T14" fmla="*/ 23 w 41"/>
                  <a:gd name="T15" fmla="*/ 33 h 39"/>
                  <a:gd name="T16" fmla="*/ 23 w 41"/>
                  <a:gd name="T17" fmla="*/ 33 h 39"/>
                  <a:gd name="T18" fmla="*/ 25 w 41"/>
                  <a:gd name="T19" fmla="*/ 34 h 39"/>
                  <a:gd name="T20" fmla="*/ 28 w 41"/>
                  <a:gd name="T21" fmla="*/ 35 h 39"/>
                  <a:gd name="T22" fmla="*/ 32 w 41"/>
                  <a:gd name="T23" fmla="*/ 35 h 39"/>
                  <a:gd name="T24" fmla="*/ 35 w 41"/>
                  <a:gd name="T25" fmla="*/ 33 h 39"/>
                  <a:gd name="T26" fmla="*/ 35 w 41"/>
                  <a:gd name="T27" fmla="*/ 33 h 39"/>
                  <a:gd name="T28" fmla="*/ 37 w 41"/>
                  <a:gd name="T29" fmla="*/ 28 h 39"/>
                  <a:gd name="T30" fmla="*/ 37 w 41"/>
                  <a:gd name="T31" fmla="*/ 25 h 39"/>
                  <a:gd name="T32" fmla="*/ 35 w 41"/>
                  <a:gd name="T33" fmla="*/ 21 h 39"/>
                  <a:gd name="T34" fmla="*/ 31 w 41"/>
                  <a:gd name="T35" fmla="*/ 17 h 39"/>
                  <a:gd name="T36" fmla="*/ 31 w 41"/>
                  <a:gd name="T37" fmla="*/ 17 h 39"/>
                  <a:gd name="T38" fmla="*/ 22 w 41"/>
                  <a:gd name="T39" fmla="*/ 8 h 39"/>
                  <a:gd name="T40" fmla="*/ 22 w 41"/>
                  <a:gd name="T41" fmla="*/ 8 h 39"/>
                  <a:gd name="T42" fmla="*/ 20 w 41"/>
                  <a:gd name="T43" fmla="*/ 8 h 39"/>
                  <a:gd name="T44" fmla="*/ 16 w 41"/>
                  <a:gd name="T45" fmla="*/ 11 h 39"/>
                  <a:gd name="T46" fmla="*/ 15 w 41"/>
                  <a:gd name="T47" fmla="*/ 9 h 39"/>
                  <a:gd name="T48" fmla="*/ 24 w 41"/>
                  <a:gd name="T49" fmla="*/ 0 h 39"/>
                  <a:gd name="T50" fmla="*/ 25 w 41"/>
                  <a:gd name="T51" fmla="*/ 1 h 39"/>
                  <a:gd name="T52" fmla="*/ 25 w 41"/>
                  <a:gd name="T53" fmla="*/ 1 h 39"/>
                  <a:gd name="T54" fmla="*/ 23 w 41"/>
                  <a:gd name="T55" fmla="*/ 4 h 39"/>
                  <a:gd name="T56" fmla="*/ 23 w 41"/>
                  <a:gd name="T57" fmla="*/ 6 h 39"/>
                  <a:gd name="T58" fmla="*/ 23 w 41"/>
                  <a:gd name="T59" fmla="*/ 6 h 39"/>
                  <a:gd name="T60" fmla="*/ 35 w 41"/>
                  <a:gd name="T61" fmla="*/ 17 h 39"/>
                  <a:gd name="T62" fmla="*/ 35 w 41"/>
                  <a:gd name="T63" fmla="*/ 17 h 39"/>
                  <a:gd name="T64" fmla="*/ 39 w 41"/>
                  <a:gd name="T65" fmla="*/ 20 h 39"/>
                  <a:gd name="T66" fmla="*/ 41 w 41"/>
                  <a:gd name="T67" fmla="*/ 25 h 39"/>
                  <a:gd name="T68" fmla="*/ 41 w 41"/>
                  <a:gd name="T69" fmla="*/ 27 h 39"/>
                  <a:gd name="T70" fmla="*/ 41 w 41"/>
                  <a:gd name="T71" fmla="*/ 29 h 39"/>
                  <a:gd name="T72" fmla="*/ 39 w 41"/>
                  <a:gd name="T73" fmla="*/ 33 h 39"/>
                  <a:gd name="T74" fmla="*/ 36 w 41"/>
                  <a:gd name="T75" fmla="*/ 35 h 39"/>
                  <a:gd name="T76" fmla="*/ 36 w 41"/>
                  <a:gd name="T77" fmla="*/ 35 h 39"/>
                  <a:gd name="T78" fmla="*/ 33 w 41"/>
                  <a:gd name="T79" fmla="*/ 38 h 39"/>
                  <a:gd name="T80" fmla="*/ 28 w 41"/>
                  <a:gd name="T81" fmla="*/ 39 h 39"/>
                  <a:gd name="T82" fmla="*/ 24 w 41"/>
                  <a:gd name="T83" fmla="*/ 39 h 39"/>
                  <a:gd name="T84" fmla="*/ 18 w 41"/>
                  <a:gd name="T85" fmla="*/ 36 h 39"/>
                  <a:gd name="T86" fmla="*/ 18 w 41"/>
                  <a:gd name="T87" fmla="*/ 36 h 39"/>
                  <a:gd name="T88" fmla="*/ 6 w 41"/>
                  <a:gd name="T89" fmla="*/ 25 h 39"/>
                  <a:gd name="T90" fmla="*/ 6 w 41"/>
                  <a:gd name="T91" fmla="*/ 25 h 39"/>
                  <a:gd name="T92" fmla="*/ 5 w 41"/>
                  <a:gd name="T93" fmla="*/ 25 h 39"/>
                  <a:gd name="T94" fmla="*/ 1 w 41"/>
                  <a:gd name="T95" fmla="*/ 28 h 39"/>
                  <a:gd name="T96" fmla="*/ 0 w 41"/>
                  <a:gd name="T97" fmla="*/ 2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1" h="39">
                    <a:moveTo>
                      <a:pt x="0" y="26"/>
                    </a:moveTo>
                    <a:lnTo>
                      <a:pt x="10" y="15"/>
                    </a:lnTo>
                    <a:lnTo>
                      <a:pt x="13" y="16"/>
                    </a:lnTo>
                    <a:lnTo>
                      <a:pt x="13" y="16"/>
                    </a:lnTo>
                    <a:lnTo>
                      <a:pt x="9" y="19"/>
                    </a:lnTo>
                    <a:lnTo>
                      <a:pt x="10" y="20"/>
                    </a:lnTo>
                    <a:lnTo>
                      <a:pt x="10" y="20"/>
                    </a:lnTo>
                    <a:lnTo>
                      <a:pt x="23" y="33"/>
                    </a:lnTo>
                    <a:lnTo>
                      <a:pt x="23" y="33"/>
                    </a:lnTo>
                    <a:lnTo>
                      <a:pt x="25" y="34"/>
                    </a:lnTo>
                    <a:lnTo>
                      <a:pt x="28" y="35"/>
                    </a:lnTo>
                    <a:lnTo>
                      <a:pt x="32" y="35"/>
                    </a:lnTo>
                    <a:lnTo>
                      <a:pt x="35" y="33"/>
                    </a:lnTo>
                    <a:lnTo>
                      <a:pt x="35" y="33"/>
                    </a:lnTo>
                    <a:lnTo>
                      <a:pt x="37" y="28"/>
                    </a:lnTo>
                    <a:lnTo>
                      <a:pt x="37" y="25"/>
                    </a:lnTo>
                    <a:lnTo>
                      <a:pt x="35" y="21"/>
                    </a:lnTo>
                    <a:lnTo>
                      <a:pt x="31" y="17"/>
                    </a:lnTo>
                    <a:lnTo>
                      <a:pt x="31" y="17"/>
                    </a:lnTo>
                    <a:lnTo>
                      <a:pt x="22" y="8"/>
                    </a:lnTo>
                    <a:lnTo>
                      <a:pt x="22" y="8"/>
                    </a:lnTo>
                    <a:lnTo>
                      <a:pt x="20" y="8"/>
                    </a:lnTo>
                    <a:lnTo>
                      <a:pt x="16" y="11"/>
                    </a:lnTo>
                    <a:lnTo>
                      <a:pt x="15" y="9"/>
                    </a:lnTo>
                    <a:lnTo>
                      <a:pt x="24" y="0"/>
                    </a:lnTo>
                    <a:lnTo>
                      <a:pt x="25" y="1"/>
                    </a:lnTo>
                    <a:lnTo>
                      <a:pt x="25" y="1"/>
                    </a:lnTo>
                    <a:lnTo>
                      <a:pt x="23" y="4"/>
                    </a:lnTo>
                    <a:lnTo>
                      <a:pt x="23" y="6"/>
                    </a:lnTo>
                    <a:lnTo>
                      <a:pt x="23" y="6"/>
                    </a:lnTo>
                    <a:lnTo>
                      <a:pt x="35" y="17"/>
                    </a:lnTo>
                    <a:lnTo>
                      <a:pt x="35" y="17"/>
                    </a:lnTo>
                    <a:lnTo>
                      <a:pt x="39" y="20"/>
                    </a:lnTo>
                    <a:lnTo>
                      <a:pt x="41" y="25"/>
                    </a:lnTo>
                    <a:lnTo>
                      <a:pt x="41" y="27"/>
                    </a:lnTo>
                    <a:lnTo>
                      <a:pt x="41" y="29"/>
                    </a:lnTo>
                    <a:lnTo>
                      <a:pt x="39" y="33"/>
                    </a:lnTo>
                    <a:lnTo>
                      <a:pt x="36" y="35"/>
                    </a:lnTo>
                    <a:lnTo>
                      <a:pt x="36" y="35"/>
                    </a:lnTo>
                    <a:lnTo>
                      <a:pt x="33" y="38"/>
                    </a:lnTo>
                    <a:lnTo>
                      <a:pt x="28" y="39"/>
                    </a:lnTo>
                    <a:lnTo>
                      <a:pt x="24" y="39"/>
                    </a:lnTo>
                    <a:lnTo>
                      <a:pt x="18" y="36"/>
                    </a:lnTo>
                    <a:lnTo>
                      <a:pt x="18" y="36"/>
                    </a:lnTo>
                    <a:lnTo>
                      <a:pt x="6" y="25"/>
                    </a:lnTo>
                    <a:lnTo>
                      <a:pt x="6" y="25"/>
                    </a:lnTo>
                    <a:lnTo>
                      <a:pt x="5" y="25"/>
                    </a:lnTo>
                    <a:lnTo>
                      <a:pt x="1" y="28"/>
                    </a:lnTo>
                    <a:lnTo>
                      <a:pt x="0"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 name="Freeform 61">
                <a:extLst>
                  <a:ext uri="{FF2B5EF4-FFF2-40B4-BE49-F238E27FC236}">
                    <a16:creationId xmlns:a16="http://schemas.microsoft.com/office/drawing/2014/main" id="{9979D890-E5CA-3343-81D6-ECCC5D7EDA24}"/>
                  </a:ext>
                </a:extLst>
              </p:cNvPr>
              <p:cNvSpPr>
                <a:spLocks/>
              </p:cNvSpPr>
              <p:nvPr userDrawn="1"/>
            </p:nvSpPr>
            <p:spPr bwMode="auto">
              <a:xfrm>
                <a:off x="7958138" y="220663"/>
                <a:ext cx="42863" cy="41275"/>
              </a:xfrm>
              <a:custGeom>
                <a:avLst/>
                <a:gdLst>
                  <a:gd name="T0" fmla="*/ 20 w 54"/>
                  <a:gd name="T1" fmla="*/ 51 h 52"/>
                  <a:gd name="T2" fmla="*/ 20 w 54"/>
                  <a:gd name="T3" fmla="*/ 51 h 52"/>
                  <a:gd name="T4" fmla="*/ 23 w 54"/>
                  <a:gd name="T5" fmla="*/ 48 h 52"/>
                  <a:gd name="T6" fmla="*/ 23 w 54"/>
                  <a:gd name="T7" fmla="*/ 47 h 52"/>
                  <a:gd name="T8" fmla="*/ 23 w 54"/>
                  <a:gd name="T9" fmla="*/ 47 h 52"/>
                  <a:gd name="T10" fmla="*/ 15 w 54"/>
                  <a:gd name="T11" fmla="*/ 37 h 52"/>
                  <a:gd name="T12" fmla="*/ 15 w 54"/>
                  <a:gd name="T13" fmla="*/ 37 h 52"/>
                  <a:gd name="T14" fmla="*/ 7 w 54"/>
                  <a:gd name="T15" fmla="*/ 27 h 52"/>
                  <a:gd name="T16" fmla="*/ 7 w 54"/>
                  <a:gd name="T17" fmla="*/ 27 h 52"/>
                  <a:gd name="T18" fmla="*/ 6 w 54"/>
                  <a:gd name="T19" fmla="*/ 26 h 52"/>
                  <a:gd name="T20" fmla="*/ 1 w 54"/>
                  <a:gd name="T21" fmla="*/ 30 h 52"/>
                  <a:gd name="T22" fmla="*/ 0 w 54"/>
                  <a:gd name="T23" fmla="*/ 27 h 52"/>
                  <a:gd name="T24" fmla="*/ 9 w 54"/>
                  <a:gd name="T25" fmla="*/ 20 h 52"/>
                  <a:gd name="T26" fmla="*/ 9 w 54"/>
                  <a:gd name="T27" fmla="*/ 20 h 52"/>
                  <a:gd name="T28" fmla="*/ 10 w 54"/>
                  <a:gd name="T29" fmla="*/ 21 h 52"/>
                  <a:gd name="T30" fmla="*/ 33 w 54"/>
                  <a:gd name="T31" fmla="*/ 33 h 52"/>
                  <a:gd name="T32" fmla="*/ 33 w 54"/>
                  <a:gd name="T33" fmla="*/ 33 h 52"/>
                  <a:gd name="T34" fmla="*/ 24 w 54"/>
                  <a:gd name="T35" fmla="*/ 8 h 52"/>
                  <a:gd name="T36" fmla="*/ 33 w 54"/>
                  <a:gd name="T37" fmla="*/ 0 h 52"/>
                  <a:gd name="T38" fmla="*/ 34 w 54"/>
                  <a:gd name="T39" fmla="*/ 1 h 52"/>
                  <a:gd name="T40" fmla="*/ 34 w 54"/>
                  <a:gd name="T41" fmla="*/ 1 h 52"/>
                  <a:gd name="T42" fmla="*/ 31 w 54"/>
                  <a:gd name="T43" fmla="*/ 5 h 52"/>
                  <a:gd name="T44" fmla="*/ 31 w 54"/>
                  <a:gd name="T45" fmla="*/ 6 h 52"/>
                  <a:gd name="T46" fmla="*/ 31 w 54"/>
                  <a:gd name="T47" fmla="*/ 6 h 52"/>
                  <a:gd name="T48" fmla="*/ 31 w 54"/>
                  <a:gd name="T49" fmla="*/ 6 h 52"/>
                  <a:gd name="T50" fmla="*/ 40 w 54"/>
                  <a:gd name="T51" fmla="*/ 16 h 52"/>
                  <a:gd name="T52" fmla="*/ 40 w 54"/>
                  <a:gd name="T53" fmla="*/ 16 h 52"/>
                  <a:gd name="T54" fmla="*/ 48 w 54"/>
                  <a:gd name="T55" fmla="*/ 25 h 52"/>
                  <a:gd name="T56" fmla="*/ 48 w 54"/>
                  <a:gd name="T57" fmla="*/ 25 h 52"/>
                  <a:gd name="T58" fmla="*/ 49 w 54"/>
                  <a:gd name="T59" fmla="*/ 25 h 52"/>
                  <a:gd name="T60" fmla="*/ 53 w 54"/>
                  <a:gd name="T61" fmla="*/ 23 h 52"/>
                  <a:gd name="T62" fmla="*/ 54 w 54"/>
                  <a:gd name="T63" fmla="*/ 24 h 52"/>
                  <a:gd name="T64" fmla="*/ 42 w 54"/>
                  <a:gd name="T65" fmla="*/ 35 h 52"/>
                  <a:gd name="T66" fmla="*/ 41 w 54"/>
                  <a:gd name="T67" fmla="*/ 33 h 52"/>
                  <a:gd name="T68" fmla="*/ 41 w 54"/>
                  <a:gd name="T69" fmla="*/ 33 h 52"/>
                  <a:gd name="T70" fmla="*/ 43 w 54"/>
                  <a:gd name="T71" fmla="*/ 31 h 52"/>
                  <a:gd name="T72" fmla="*/ 43 w 54"/>
                  <a:gd name="T73" fmla="*/ 29 h 52"/>
                  <a:gd name="T74" fmla="*/ 26 w 54"/>
                  <a:gd name="T75" fmla="*/ 9 h 52"/>
                  <a:gd name="T76" fmla="*/ 26 w 54"/>
                  <a:gd name="T77" fmla="*/ 9 h 52"/>
                  <a:gd name="T78" fmla="*/ 36 w 54"/>
                  <a:gd name="T79" fmla="*/ 35 h 52"/>
                  <a:gd name="T80" fmla="*/ 36 w 54"/>
                  <a:gd name="T81" fmla="*/ 35 h 52"/>
                  <a:gd name="T82" fmla="*/ 37 w 54"/>
                  <a:gd name="T83" fmla="*/ 38 h 52"/>
                  <a:gd name="T84" fmla="*/ 35 w 54"/>
                  <a:gd name="T85" fmla="*/ 40 h 52"/>
                  <a:gd name="T86" fmla="*/ 35 w 54"/>
                  <a:gd name="T87" fmla="*/ 40 h 52"/>
                  <a:gd name="T88" fmla="*/ 33 w 54"/>
                  <a:gd name="T89" fmla="*/ 39 h 52"/>
                  <a:gd name="T90" fmla="*/ 8 w 54"/>
                  <a:gd name="T91" fmla="*/ 25 h 52"/>
                  <a:gd name="T92" fmla="*/ 8 w 54"/>
                  <a:gd name="T93" fmla="*/ 25 h 52"/>
                  <a:gd name="T94" fmla="*/ 23 w 54"/>
                  <a:gd name="T95" fmla="*/ 41 h 52"/>
                  <a:gd name="T96" fmla="*/ 23 w 54"/>
                  <a:gd name="T97" fmla="*/ 41 h 52"/>
                  <a:gd name="T98" fmla="*/ 25 w 54"/>
                  <a:gd name="T99" fmla="*/ 44 h 52"/>
                  <a:gd name="T100" fmla="*/ 25 w 54"/>
                  <a:gd name="T101" fmla="*/ 44 h 52"/>
                  <a:gd name="T102" fmla="*/ 27 w 54"/>
                  <a:gd name="T103" fmla="*/ 44 h 52"/>
                  <a:gd name="T104" fmla="*/ 31 w 54"/>
                  <a:gd name="T105" fmla="*/ 42 h 52"/>
                  <a:gd name="T106" fmla="*/ 32 w 54"/>
                  <a:gd name="T107" fmla="*/ 44 h 52"/>
                  <a:gd name="T108" fmla="*/ 22 w 54"/>
                  <a:gd name="T109" fmla="*/ 52 h 52"/>
                  <a:gd name="T110" fmla="*/ 20 w 54"/>
                  <a:gd name="T111" fmla="*/ 5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 h="52">
                    <a:moveTo>
                      <a:pt x="20" y="51"/>
                    </a:moveTo>
                    <a:lnTo>
                      <a:pt x="20" y="51"/>
                    </a:lnTo>
                    <a:lnTo>
                      <a:pt x="23" y="48"/>
                    </a:lnTo>
                    <a:lnTo>
                      <a:pt x="23" y="47"/>
                    </a:lnTo>
                    <a:lnTo>
                      <a:pt x="23" y="47"/>
                    </a:lnTo>
                    <a:lnTo>
                      <a:pt x="15" y="37"/>
                    </a:lnTo>
                    <a:lnTo>
                      <a:pt x="15" y="37"/>
                    </a:lnTo>
                    <a:lnTo>
                      <a:pt x="7" y="27"/>
                    </a:lnTo>
                    <a:lnTo>
                      <a:pt x="7" y="27"/>
                    </a:lnTo>
                    <a:lnTo>
                      <a:pt x="6" y="26"/>
                    </a:lnTo>
                    <a:lnTo>
                      <a:pt x="1" y="30"/>
                    </a:lnTo>
                    <a:lnTo>
                      <a:pt x="0" y="27"/>
                    </a:lnTo>
                    <a:lnTo>
                      <a:pt x="9" y="20"/>
                    </a:lnTo>
                    <a:lnTo>
                      <a:pt x="9" y="20"/>
                    </a:lnTo>
                    <a:lnTo>
                      <a:pt x="10" y="21"/>
                    </a:lnTo>
                    <a:lnTo>
                      <a:pt x="33" y="33"/>
                    </a:lnTo>
                    <a:lnTo>
                      <a:pt x="33" y="33"/>
                    </a:lnTo>
                    <a:lnTo>
                      <a:pt x="24" y="8"/>
                    </a:lnTo>
                    <a:lnTo>
                      <a:pt x="33" y="0"/>
                    </a:lnTo>
                    <a:lnTo>
                      <a:pt x="34" y="1"/>
                    </a:lnTo>
                    <a:lnTo>
                      <a:pt x="34" y="1"/>
                    </a:lnTo>
                    <a:lnTo>
                      <a:pt x="31" y="5"/>
                    </a:lnTo>
                    <a:lnTo>
                      <a:pt x="31" y="6"/>
                    </a:lnTo>
                    <a:lnTo>
                      <a:pt x="31" y="6"/>
                    </a:lnTo>
                    <a:lnTo>
                      <a:pt x="31" y="6"/>
                    </a:lnTo>
                    <a:lnTo>
                      <a:pt x="40" y="16"/>
                    </a:lnTo>
                    <a:lnTo>
                      <a:pt x="40" y="16"/>
                    </a:lnTo>
                    <a:lnTo>
                      <a:pt x="48" y="25"/>
                    </a:lnTo>
                    <a:lnTo>
                      <a:pt x="48" y="25"/>
                    </a:lnTo>
                    <a:lnTo>
                      <a:pt x="49" y="25"/>
                    </a:lnTo>
                    <a:lnTo>
                      <a:pt x="53" y="23"/>
                    </a:lnTo>
                    <a:lnTo>
                      <a:pt x="54" y="24"/>
                    </a:lnTo>
                    <a:lnTo>
                      <a:pt x="42" y="35"/>
                    </a:lnTo>
                    <a:lnTo>
                      <a:pt x="41" y="33"/>
                    </a:lnTo>
                    <a:lnTo>
                      <a:pt x="41" y="33"/>
                    </a:lnTo>
                    <a:lnTo>
                      <a:pt x="43" y="31"/>
                    </a:lnTo>
                    <a:lnTo>
                      <a:pt x="43" y="29"/>
                    </a:lnTo>
                    <a:lnTo>
                      <a:pt x="26" y="9"/>
                    </a:lnTo>
                    <a:lnTo>
                      <a:pt x="26" y="9"/>
                    </a:lnTo>
                    <a:lnTo>
                      <a:pt x="36" y="35"/>
                    </a:lnTo>
                    <a:lnTo>
                      <a:pt x="36" y="35"/>
                    </a:lnTo>
                    <a:lnTo>
                      <a:pt x="37" y="38"/>
                    </a:lnTo>
                    <a:lnTo>
                      <a:pt x="35" y="40"/>
                    </a:lnTo>
                    <a:lnTo>
                      <a:pt x="35" y="40"/>
                    </a:lnTo>
                    <a:lnTo>
                      <a:pt x="33" y="39"/>
                    </a:lnTo>
                    <a:lnTo>
                      <a:pt x="8" y="25"/>
                    </a:lnTo>
                    <a:lnTo>
                      <a:pt x="8" y="25"/>
                    </a:lnTo>
                    <a:lnTo>
                      <a:pt x="23" y="41"/>
                    </a:lnTo>
                    <a:lnTo>
                      <a:pt x="23" y="41"/>
                    </a:lnTo>
                    <a:lnTo>
                      <a:pt x="25" y="44"/>
                    </a:lnTo>
                    <a:lnTo>
                      <a:pt x="25" y="44"/>
                    </a:lnTo>
                    <a:lnTo>
                      <a:pt x="27" y="44"/>
                    </a:lnTo>
                    <a:lnTo>
                      <a:pt x="31" y="42"/>
                    </a:lnTo>
                    <a:lnTo>
                      <a:pt x="32" y="44"/>
                    </a:lnTo>
                    <a:lnTo>
                      <a:pt x="22" y="52"/>
                    </a:lnTo>
                    <a:lnTo>
                      <a:pt x="20" y="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62">
                <a:extLst>
                  <a:ext uri="{FF2B5EF4-FFF2-40B4-BE49-F238E27FC236}">
                    <a16:creationId xmlns:a16="http://schemas.microsoft.com/office/drawing/2014/main" id="{1337016F-5A55-D74D-96D8-992511F256F0}"/>
                  </a:ext>
                </a:extLst>
              </p:cNvPr>
              <p:cNvSpPr>
                <a:spLocks noEditPoints="1"/>
              </p:cNvSpPr>
              <p:nvPr userDrawn="1"/>
            </p:nvSpPr>
            <p:spPr bwMode="auto">
              <a:xfrm>
                <a:off x="7999413" y="207963"/>
                <a:ext cx="25400" cy="30162"/>
              </a:xfrm>
              <a:custGeom>
                <a:avLst/>
                <a:gdLst>
                  <a:gd name="T0" fmla="*/ 15 w 34"/>
                  <a:gd name="T1" fmla="*/ 15 h 37"/>
                  <a:gd name="T2" fmla="*/ 15 w 34"/>
                  <a:gd name="T3" fmla="*/ 15 h 37"/>
                  <a:gd name="T4" fmla="*/ 15 w 34"/>
                  <a:gd name="T5" fmla="*/ 14 h 37"/>
                  <a:gd name="T6" fmla="*/ 15 w 34"/>
                  <a:gd name="T7" fmla="*/ 14 h 37"/>
                  <a:gd name="T8" fmla="*/ 14 w 34"/>
                  <a:gd name="T9" fmla="*/ 14 h 37"/>
                  <a:gd name="T10" fmla="*/ 3 w 34"/>
                  <a:gd name="T11" fmla="*/ 6 h 37"/>
                  <a:gd name="T12" fmla="*/ 7 w 34"/>
                  <a:gd name="T13" fmla="*/ 19 h 37"/>
                  <a:gd name="T14" fmla="*/ 7 w 34"/>
                  <a:gd name="T15" fmla="*/ 19 h 37"/>
                  <a:gd name="T16" fmla="*/ 7 w 34"/>
                  <a:gd name="T17" fmla="*/ 20 h 37"/>
                  <a:gd name="T18" fmla="*/ 7 w 34"/>
                  <a:gd name="T19" fmla="*/ 20 h 37"/>
                  <a:gd name="T20" fmla="*/ 7 w 34"/>
                  <a:gd name="T21" fmla="*/ 20 h 37"/>
                  <a:gd name="T22" fmla="*/ 15 w 34"/>
                  <a:gd name="T23" fmla="*/ 15 h 37"/>
                  <a:gd name="T24" fmla="*/ 3 w 34"/>
                  <a:gd name="T25" fmla="*/ 36 h 37"/>
                  <a:gd name="T26" fmla="*/ 3 w 34"/>
                  <a:gd name="T27" fmla="*/ 36 h 37"/>
                  <a:gd name="T28" fmla="*/ 6 w 34"/>
                  <a:gd name="T29" fmla="*/ 35 h 37"/>
                  <a:gd name="T30" fmla="*/ 7 w 34"/>
                  <a:gd name="T31" fmla="*/ 32 h 37"/>
                  <a:gd name="T32" fmla="*/ 6 w 34"/>
                  <a:gd name="T33" fmla="*/ 28 h 37"/>
                  <a:gd name="T34" fmla="*/ 1 w 34"/>
                  <a:gd name="T35" fmla="*/ 6 h 37"/>
                  <a:gd name="T36" fmla="*/ 1 w 34"/>
                  <a:gd name="T37" fmla="*/ 6 h 37"/>
                  <a:gd name="T38" fmla="*/ 0 w 34"/>
                  <a:gd name="T39" fmla="*/ 1 h 37"/>
                  <a:gd name="T40" fmla="*/ 2 w 34"/>
                  <a:gd name="T41" fmla="*/ 0 h 37"/>
                  <a:gd name="T42" fmla="*/ 2 w 34"/>
                  <a:gd name="T43" fmla="*/ 0 h 37"/>
                  <a:gd name="T44" fmla="*/ 7 w 34"/>
                  <a:gd name="T45" fmla="*/ 3 h 37"/>
                  <a:gd name="T46" fmla="*/ 27 w 34"/>
                  <a:gd name="T47" fmla="*/ 17 h 37"/>
                  <a:gd name="T48" fmla="*/ 27 w 34"/>
                  <a:gd name="T49" fmla="*/ 17 h 37"/>
                  <a:gd name="T50" fmla="*/ 29 w 34"/>
                  <a:gd name="T51" fmla="*/ 18 h 37"/>
                  <a:gd name="T52" fmla="*/ 33 w 34"/>
                  <a:gd name="T53" fmla="*/ 17 h 37"/>
                  <a:gd name="T54" fmla="*/ 34 w 34"/>
                  <a:gd name="T55" fmla="*/ 19 h 37"/>
                  <a:gd name="T56" fmla="*/ 20 w 34"/>
                  <a:gd name="T57" fmla="*/ 27 h 37"/>
                  <a:gd name="T58" fmla="*/ 20 w 34"/>
                  <a:gd name="T59" fmla="*/ 26 h 37"/>
                  <a:gd name="T60" fmla="*/ 20 w 34"/>
                  <a:gd name="T61" fmla="*/ 26 h 37"/>
                  <a:gd name="T62" fmla="*/ 23 w 34"/>
                  <a:gd name="T63" fmla="*/ 22 h 37"/>
                  <a:gd name="T64" fmla="*/ 24 w 34"/>
                  <a:gd name="T65" fmla="*/ 22 h 37"/>
                  <a:gd name="T66" fmla="*/ 23 w 34"/>
                  <a:gd name="T67" fmla="*/ 21 h 37"/>
                  <a:gd name="T68" fmla="*/ 23 w 34"/>
                  <a:gd name="T69" fmla="*/ 21 h 37"/>
                  <a:gd name="T70" fmla="*/ 17 w 34"/>
                  <a:gd name="T71" fmla="*/ 17 h 37"/>
                  <a:gd name="T72" fmla="*/ 17 w 34"/>
                  <a:gd name="T73" fmla="*/ 17 h 37"/>
                  <a:gd name="T74" fmla="*/ 17 w 34"/>
                  <a:gd name="T75" fmla="*/ 17 h 37"/>
                  <a:gd name="T76" fmla="*/ 17 w 34"/>
                  <a:gd name="T77" fmla="*/ 17 h 37"/>
                  <a:gd name="T78" fmla="*/ 10 w 34"/>
                  <a:gd name="T79" fmla="*/ 21 h 37"/>
                  <a:gd name="T80" fmla="*/ 10 w 34"/>
                  <a:gd name="T81" fmla="*/ 21 h 37"/>
                  <a:gd name="T82" fmla="*/ 8 w 34"/>
                  <a:gd name="T83" fmla="*/ 22 h 37"/>
                  <a:gd name="T84" fmla="*/ 8 w 34"/>
                  <a:gd name="T85" fmla="*/ 24 h 37"/>
                  <a:gd name="T86" fmla="*/ 8 w 34"/>
                  <a:gd name="T87" fmla="*/ 24 h 37"/>
                  <a:gd name="T88" fmla="*/ 9 w 34"/>
                  <a:gd name="T89" fmla="*/ 30 h 37"/>
                  <a:gd name="T90" fmla="*/ 9 w 34"/>
                  <a:gd name="T91" fmla="*/ 30 h 37"/>
                  <a:gd name="T92" fmla="*/ 10 w 34"/>
                  <a:gd name="T93" fmla="*/ 30 h 37"/>
                  <a:gd name="T94" fmla="*/ 15 w 34"/>
                  <a:gd name="T95" fmla="*/ 29 h 37"/>
                  <a:gd name="T96" fmla="*/ 16 w 34"/>
                  <a:gd name="T97" fmla="*/ 30 h 37"/>
                  <a:gd name="T98" fmla="*/ 5 w 34"/>
                  <a:gd name="T99" fmla="*/ 37 h 37"/>
                  <a:gd name="T100" fmla="*/ 3 w 34"/>
                  <a:gd name="T101" fmla="*/ 3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4" h="37">
                    <a:moveTo>
                      <a:pt x="15" y="15"/>
                    </a:moveTo>
                    <a:lnTo>
                      <a:pt x="15" y="15"/>
                    </a:lnTo>
                    <a:lnTo>
                      <a:pt x="15" y="14"/>
                    </a:lnTo>
                    <a:lnTo>
                      <a:pt x="15" y="14"/>
                    </a:lnTo>
                    <a:lnTo>
                      <a:pt x="14" y="14"/>
                    </a:lnTo>
                    <a:lnTo>
                      <a:pt x="3" y="6"/>
                    </a:lnTo>
                    <a:lnTo>
                      <a:pt x="7" y="19"/>
                    </a:lnTo>
                    <a:lnTo>
                      <a:pt x="7" y="19"/>
                    </a:lnTo>
                    <a:lnTo>
                      <a:pt x="7" y="20"/>
                    </a:lnTo>
                    <a:lnTo>
                      <a:pt x="7" y="20"/>
                    </a:lnTo>
                    <a:lnTo>
                      <a:pt x="7" y="20"/>
                    </a:lnTo>
                    <a:lnTo>
                      <a:pt x="15" y="15"/>
                    </a:lnTo>
                    <a:close/>
                    <a:moveTo>
                      <a:pt x="3" y="36"/>
                    </a:moveTo>
                    <a:lnTo>
                      <a:pt x="3" y="36"/>
                    </a:lnTo>
                    <a:lnTo>
                      <a:pt x="6" y="35"/>
                    </a:lnTo>
                    <a:lnTo>
                      <a:pt x="7" y="32"/>
                    </a:lnTo>
                    <a:lnTo>
                      <a:pt x="6" y="28"/>
                    </a:lnTo>
                    <a:lnTo>
                      <a:pt x="1" y="6"/>
                    </a:lnTo>
                    <a:lnTo>
                      <a:pt x="1" y="6"/>
                    </a:lnTo>
                    <a:lnTo>
                      <a:pt x="0" y="1"/>
                    </a:lnTo>
                    <a:lnTo>
                      <a:pt x="2" y="0"/>
                    </a:lnTo>
                    <a:lnTo>
                      <a:pt x="2" y="0"/>
                    </a:lnTo>
                    <a:lnTo>
                      <a:pt x="7" y="3"/>
                    </a:lnTo>
                    <a:lnTo>
                      <a:pt x="27" y="17"/>
                    </a:lnTo>
                    <a:lnTo>
                      <a:pt x="27" y="17"/>
                    </a:lnTo>
                    <a:lnTo>
                      <a:pt x="29" y="18"/>
                    </a:lnTo>
                    <a:lnTo>
                      <a:pt x="33" y="17"/>
                    </a:lnTo>
                    <a:lnTo>
                      <a:pt x="34" y="19"/>
                    </a:lnTo>
                    <a:lnTo>
                      <a:pt x="20" y="27"/>
                    </a:lnTo>
                    <a:lnTo>
                      <a:pt x="20" y="26"/>
                    </a:lnTo>
                    <a:lnTo>
                      <a:pt x="20" y="26"/>
                    </a:lnTo>
                    <a:lnTo>
                      <a:pt x="23" y="22"/>
                    </a:lnTo>
                    <a:lnTo>
                      <a:pt x="24" y="22"/>
                    </a:lnTo>
                    <a:lnTo>
                      <a:pt x="23" y="21"/>
                    </a:lnTo>
                    <a:lnTo>
                      <a:pt x="23" y="21"/>
                    </a:lnTo>
                    <a:lnTo>
                      <a:pt x="17" y="17"/>
                    </a:lnTo>
                    <a:lnTo>
                      <a:pt x="17" y="17"/>
                    </a:lnTo>
                    <a:lnTo>
                      <a:pt x="17" y="17"/>
                    </a:lnTo>
                    <a:lnTo>
                      <a:pt x="17" y="17"/>
                    </a:lnTo>
                    <a:lnTo>
                      <a:pt x="10" y="21"/>
                    </a:lnTo>
                    <a:lnTo>
                      <a:pt x="10" y="21"/>
                    </a:lnTo>
                    <a:lnTo>
                      <a:pt x="8" y="22"/>
                    </a:lnTo>
                    <a:lnTo>
                      <a:pt x="8" y="24"/>
                    </a:lnTo>
                    <a:lnTo>
                      <a:pt x="8" y="24"/>
                    </a:lnTo>
                    <a:lnTo>
                      <a:pt x="9" y="30"/>
                    </a:lnTo>
                    <a:lnTo>
                      <a:pt x="9" y="30"/>
                    </a:lnTo>
                    <a:lnTo>
                      <a:pt x="10" y="30"/>
                    </a:lnTo>
                    <a:lnTo>
                      <a:pt x="15" y="29"/>
                    </a:lnTo>
                    <a:lnTo>
                      <a:pt x="16" y="30"/>
                    </a:lnTo>
                    <a:lnTo>
                      <a:pt x="5" y="37"/>
                    </a:lnTo>
                    <a:lnTo>
                      <a:pt x="3"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Freeform 63">
                <a:extLst>
                  <a:ext uri="{FF2B5EF4-FFF2-40B4-BE49-F238E27FC236}">
                    <a16:creationId xmlns:a16="http://schemas.microsoft.com/office/drawing/2014/main" id="{A7182B47-329A-DD40-BD9B-477F37005207}"/>
                  </a:ext>
                </a:extLst>
              </p:cNvPr>
              <p:cNvSpPr>
                <a:spLocks/>
              </p:cNvSpPr>
              <p:nvPr userDrawn="1"/>
            </p:nvSpPr>
            <p:spPr bwMode="auto">
              <a:xfrm>
                <a:off x="8015288" y="187325"/>
                <a:ext cx="31750" cy="34925"/>
              </a:xfrm>
              <a:custGeom>
                <a:avLst/>
                <a:gdLst>
                  <a:gd name="T0" fmla="*/ 13 w 39"/>
                  <a:gd name="T1" fmla="*/ 42 h 45"/>
                  <a:gd name="T2" fmla="*/ 13 w 39"/>
                  <a:gd name="T3" fmla="*/ 42 h 45"/>
                  <a:gd name="T4" fmla="*/ 17 w 39"/>
                  <a:gd name="T5" fmla="*/ 40 h 45"/>
                  <a:gd name="T6" fmla="*/ 17 w 39"/>
                  <a:gd name="T7" fmla="*/ 39 h 45"/>
                  <a:gd name="T8" fmla="*/ 17 w 39"/>
                  <a:gd name="T9" fmla="*/ 39 h 45"/>
                  <a:gd name="T10" fmla="*/ 11 w 39"/>
                  <a:gd name="T11" fmla="*/ 28 h 45"/>
                  <a:gd name="T12" fmla="*/ 11 w 39"/>
                  <a:gd name="T13" fmla="*/ 28 h 45"/>
                  <a:gd name="T14" fmla="*/ 5 w 39"/>
                  <a:gd name="T15" fmla="*/ 16 h 45"/>
                  <a:gd name="T16" fmla="*/ 5 w 39"/>
                  <a:gd name="T17" fmla="*/ 16 h 45"/>
                  <a:gd name="T18" fmla="*/ 4 w 39"/>
                  <a:gd name="T19" fmla="*/ 16 h 45"/>
                  <a:gd name="T20" fmla="*/ 0 w 39"/>
                  <a:gd name="T21" fmla="*/ 17 h 45"/>
                  <a:gd name="T22" fmla="*/ 0 w 39"/>
                  <a:gd name="T23" fmla="*/ 15 h 45"/>
                  <a:gd name="T24" fmla="*/ 7 w 39"/>
                  <a:gd name="T25" fmla="*/ 11 h 45"/>
                  <a:gd name="T26" fmla="*/ 7 w 39"/>
                  <a:gd name="T27" fmla="*/ 11 h 45"/>
                  <a:gd name="T28" fmla="*/ 10 w 39"/>
                  <a:gd name="T29" fmla="*/ 13 h 45"/>
                  <a:gd name="T30" fmla="*/ 32 w 39"/>
                  <a:gd name="T31" fmla="*/ 25 h 45"/>
                  <a:gd name="T32" fmla="*/ 32 w 39"/>
                  <a:gd name="T33" fmla="*/ 25 h 45"/>
                  <a:gd name="T34" fmla="*/ 29 w 39"/>
                  <a:gd name="T35" fmla="*/ 19 h 45"/>
                  <a:gd name="T36" fmla="*/ 29 w 39"/>
                  <a:gd name="T37" fmla="*/ 19 h 45"/>
                  <a:gd name="T38" fmla="*/ 23 w 39"/>
                  <a:gd name="T39" fmla="*/ 7 h 45"/>
                  <a:gd name="T40" fmla="*/ 23 w 39"/>
                  <a:gd name="T41" fmla="*/ 7 h 45"/>
                  <a:gd name="T42" fmla="*/ 23 w 39"/>
                  <a:gd name="T43" fmla="*/ 7 h 45"/>
                  <a:gd name="T44" fmla="*/ 22 w 39"/>
                  <a:gd name="T45" fmla="*/ 7 h 45"/>
                  <a:gd name="T46" fmla="*/ 18 w 39"/>
                  <a:gd name="T47" fmla="*/ 8 h 45"/>
                  <a:gd name="T48" fmla="*/ 17 w 39"/>
                  <a:gd name="T49" fmla="*/ 6 h 45"/>
                  <a:gd name="T50" fmla="*/ 29 w 39"/>
                  <a:gd name="T51" fmla="*/ 0 h 45"/>
                  <a:gd name="T52" fmla="*/ 30 w 39"/>
                  <a:gd name="T53" fmla="*/ 3 h 45"/>
                  <a:gd name="T54" fmla="*/ 30 w 39"/>
                  <a:gd name="T55" fmla="*/ 3 h 45"/>
                  <a:gd name="T56" fmla="*/ 27 w 39"/>
                  <a:gd name="T57" fmla="*/ 5 h 45"/>
                  <a:gd name="T58" fmla="*/ 26 w 39"/>
                  <a:gd name="T59" fmla="*/ 6 h 45"/>
                  <a:gd name="T60" fmla="*/ 27 w 39"/>
                  <a:gd name="T61" fmla="*/ 7 h 45"/>
                  <a:gd name="T62" fmla="*/ 27 w 39"/>
                  <a:gd name="T63" fmla="*/ 7 h 45"/>
                  <a:gd name="T64" fmla="*/ 30 w 39"/>
                  <a:gd name="T65" fmla="*/ 14 h 45"/>
                  <a:gd name="T66" fmla="*/ 30 w 39"/>
                  <a:gd name="T67" fmla="*/ 14 h 45"/>
                  <a:gd name="T68" fmla="*/ 39 w 39"/>
                  <a:gd name="T69" fmla="*/ 32 h 45"/>
                  <a:gd name="T70" fmla="*/ 36 w 39"/>
                  <a:gd name="T71" fmla="*/ 34 h 45"/>
                  <a:gd name="T72" fmla="*/ 36 w 39"/>
                  <a:gd name="T73" fmla="*/ 34 h 45"/>
                  <a:gd name="T74" fmla="*/ 27 w 39"/>
                  <a:gd name="T75" fmla="*/ 28 h 45"/>
                  <a:gd name="T76" fmla="*/ 9 w 39"/>
                  <a:gd name="T77" fmla="*/ 19 h 45"/>
                  <a:gd name="T78" fmla="*/ 9 w 39"/>
                  <a:gd name="T79" fmla="*/ 19 h 45"/>
                  <a:gd name="T80" fmla="*/ 13 w 39"/>
                  <a:gd name="T81" fmla="*/ 27 h 45"/>
                  <a:gd name="T82" fmla="*/ 13 w 39"/>
                  <a:gd name="T83" fmla="*/ 27 h 45"/>
                  <a:gd name="T84" fmla="*/ 19 w 39"/>
                  <a:gd name="T85" fmla="*/ 38 h 45"/>
                  <a:gd name="T86" fmla="*/ 19 w 39"/>
                  <a:gd name="T87" fmla="*/ 38 h 45"/>
                  <a:gd name="T88" fmla="*/ 19 w 39"/>
                  <a:gd name="T89" fmla="*/ 39 h 45"/>
                  <a:gd name="T90" fmla="*/ 20 w 39"/>
                  <a:gd name="T91" fmla="*/ 39 h 45"/>
                  <a:gd name="T92" fmla="*/ 26 w 39"/>
                  <a:gd name="T93" fmla="*/ 37 h 45"/>
                  <a:gd name="T94" fmla="*/ 26 w 39"/>
                  <a:gd name="T95" fmla="*/ 39 h 45"/>
                  <a:gd name="T96" fmla="*/ 13 w 39"/>
                  <a:gd name="T97" fmla="*/ 45 h 45"/>
                  <a:gd name="T98" fmla="*/ 13 w 39"/>
                  <a:gd name="T99" fmla="*/ 4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9" h="45">
                    <a:moveTo>
                      <a:pt x="13" y="42"/>
                    </a:moveTo>
                    <a:lnTo>
                      <a:pt x="13" y="42"/>
                    </a:lnTo>
                    <a:lnTo>
                      <a:pt x="17" y="40"/>
                    </a:lnTo>
                    <a:lnTo>
                      <a:pt x="17" y="39"/>
                    </a:lnTo>
                    <a:lnTo>
                      <a:pt x="17" y="39"/>
                    </a:lnTo>
                    <a:lnTo>
                      <a:pt x="11" y="28"/>
                    </a:lnTo>
                    <a:lnTo>
                      <a:pt x="11" y="28"/>
                    </a:lnTo>
                    <a:lnTo>
                      <a:pt x="5" y="16"/>
                    </a:lnTo>
                    <a:lnTo>
                      <a:pt x="5" y="16"/>
                    </a:lnTo>
                    <a:lnTo>
                      <a:pt x="4" y="16"/>
                    </a:lnTo>
                    <a:lnTo>
                      <a:pt x="0" y="17"/>
                    </a:lnTo>
                    <a:lnTo>
                      <a:pt x="0" y="15"/>
                    </a:lnTo>
                    <a:lnTo>
                      <a:pt x="7" y="11"/>
                    </a:lnTo>
                    <a:lnTo>
                      <a:pt x="7" y="11"/>
                    </a:lnTo>
                    <a:lnTo>
                      <a:pt x="10" y="13"/>
                    </a:lnTo>
                    <a:lnTo>
                      <a:pt x="32" y="25"/>
                    </a:lnTo>
                    <a:lnTo>
                      <a:pt x="32" y="25"/>
                    </a:lnTo>
                    <a:lnTo>
                      <a:pt x="29" y="19"/>
                    </a:lnTo>
                    <a:lnTo>
                      <a:pt x="29" y="19"/>
                    </a:lnTo>
                    <a:lnTo>
                      <a:pt x="23" y="7"/>
                    </a:lnTo>
                    <a:lnTo>
                      <a:pt x="23" y="7"/>
                    </a:lnTo>
                    <a:lnTo>
                      <a:pt x="23" y="7"/>
                    </a:lnTo>
                    <a:lnTo>
                      <a:pt x="22" y="7"/>
                    </a:lnTo>
                    <a:lnTo>
                      <a:pt x="18" y="8"/>
                    </a:lnTo>
                    <a:lnTo>
                      <a:pt x="17" y="6"/>
                    </a:lnTo>
                    <a:lnTo>
                      <a:pt x="29" y="0"/>
                    </a:lnTo>
                    <a:lnTo>
                      <a:pt x="30" y="3"/>
                    </a:lnTo>
                    <a:lnTo>
                      <a:pt x="30" y="3"/>
                    </a:lnTo>
                    <a:lnTo>
                      <a:pt x="27" y="5"/>
                    </a:lnTo>
                    <a:lnTo>
                      <a:pt x="26" y="6"/>
                    </a:lnTo>
                    <a:lnTo>
                      <a:pt x="27" y="7"/>
                    </a:lnTo>
                    <a:lnTo>
                      <a:pt x="27" y="7"/>
                    </a:lnTo>
                    <a:lnTo>
                      <a:pt x="30" y="14"/>
                    </a:lnTo>
                    <a:lnTo>
                      <a:pt x="30" y="14"/>
                    </a:lnTo>
                    <a:lnTo>
                      <a:pt x="39" y="32"/>
                    </a:lnTo>
                    <a:lnTo>
                      <a:pt x="36" y="34"/>
                    </a:lnTo>
                    <a:lnTo>
                      <a:pt x="36" y="34"/>
                    </a:lnTo>
                    <a:lnTo>
                      <a:pt x="27" y="28"/>
                    </a:lnTo>
                    <a:lnTo>
                      <a:pt x="9" y="19"/>
                    </a:lnTo>
                    <a:lnTo>
                      <a:pt x="9" y="19"/>
                    </a:lnTo>
                    <a:lnTo>
                      <a:pt x="13" y="27"/>
                    </a:lnTo>
                    <a:lnTo>
                      <a:pt x="13" y="27"/>
                    </a:lnTo>
                    <a:lnTo>
                      <a:pt x="19" y="38"/>
                    </a:lnTo>
                    <a:lnTo>
                      <a:pt x="19" y="38"/>
                    </a:lnTo>
                    <a:lnTo>
                      <a:pt x="19" y="39"/>
                    </a:lnTo>
                    <a:lnTo>
                      <a:pt x="20" y="39"/>
                    </a:lnTo>
                    <a:lnTo>
                      <a:pt x="26" y="37"/>
                    </a:lnTo>
                    <a:lnTo>
                      <a:pt x="26" y="39"/>
                    </a:lnTo>
                    <a:lnTo>
                      <a:pt x="13" y="45"/>
                    </a:lnTo>
                    <a:lnTo>
                      <a:pt x="13"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Freeform 64">
                <a:extLst>
                  <a:ext uri="{FF2B5EF4-FFF2-40B4-BE49-F238E27FC236}">
                    <a16:creationId xmlns:a16="http://schemas.microsoft.com/office/drawing/2014/main" id="{B19BAEE5-118D-CE44-B1C1-D722E4F96872}"/>
                  </a:ext>
                </a:extLst>
              </p:cNvPr>
              <p:cNvSpPr>
                <a:spLocks/>
              </p:cNvSpPr>
              <p:nvPr userDrawn="1"/>
            </p:nvSpPr>
            <p:spPr bwMode="auto">
              <a:xfrm>
                <a:off x="8061325" y="176213"/>
                <a:ext cx="20638" cy="28575"/>
              </a:xfrm>
              <a:custGeom>
                <a:avLst/>
                <a:gdLst>
                  <a:gd name="T0" fmla="*/ 6 w 27"/>
                  <a:gd name="T1" fmla="*/ 26 h 36"/>
                  <a:gd name="T2" fmla="*/ 10 w 27"/>
                  <a:gd name="T3" fmla="*/ 31 h 36"/>
                  <a:gd name="T4" fmla="*/ 17 w 27"/>
                  <a:gd name="T5" fmla="*/ 31 h 36"/>
                  <a:gd name="T6" fmla="*/ 20 w 27"/>
                  <a:gd name="T7" fmla="*/ 30 h 36"/>
                  <a:gd name="T8" fmla="*/ 23 w 27"/>
                  <a:gd name="T9" fmla="*/ 26 h 36"/>
                  <a:gd name="T10" fmla="*/ 23 w 27"/>
                  <a:gd name="T11" fmla="*/ 24 h 36"/>
                  <a:gd name="T12" fmla="*/ 20 w 27"/>
                  <a:gd name="T13" fmla="*/ 21 h 36"/>
                  <a:gd name="T14" fmla="*/ 11 w 27"/>
                  <a:gd name="T15" fmla="*/ 20 h 36"/>
                  <a:gd name="T16" fmla="*/ 7 w 27"/>
                  <a:gd name="T17" fmla="*/ 20 h 36"/>
                  <a:gd name="T18" fmla="*/ 1 w 27"/>
                  <a:gd name="T19" fmla="*/ 17 h 36"/>
                  <a:gd name="T20" fmla="*/ 0 w 27"/>
                  <a:gd name="T21" fmla="*/ 14 h 36"/>
                  <a:gd name="T22" fmla="*/ 1 w 27"/>
                  <a:gd name="T23" fmla="*/ 7 h 36"/>
                  <a:gd name="T24" fmla="*/ 9 w 27"/>
                  <a:gd name="T25" fmla="*/ 1 h 36"/>
                  <a:gd name="T26" fmla="*/ 14 w 27"/>
                  <a:gd name="T27" fmla="*/ 0 h 36"/>
                  <a:gd name="T28" fmla="*/ 18 w 27"/>
                  <a:gd name="T29" fmla="*/ 0 h 36"/>
                  <a:gd name="T30" fmla="*/ 18 w 27"/>
                  <a:gd name="T31" fmla="*/ 1 h 36"/>
                  <a:gd name="T32" fmla="*/ 18 w 27"/>
                  <a:gd name="T33" fmla="*/ 9 h 36"/>
                  <a:gd name="T34" fmla="*/ 17 w 27"/>
                  <a:gd name="T35" fmla="*/ 5 h 36"/>
                  <a:gd name="T36" fmla="*/ 11 w 27"/>
                  <a:gd name="T37" fmla="*/ 3 h 36"/>
                  <a:gd name="T38" fmla="*/ 9 w 27"/>
                  <a:gd name="T39" fmla="*/ 3 h 36"/>
                  <a:gd name="T40" fmla="*/ 5 w 27"/>
                  <a:gd name="T41" fmla="*/ 7 h 36"/>
                  <a:gd name="T42" fmla="*/ 4 w 27"/>
                  <a:gd name="T43" fmla="*/ 11 h 36"/>
                  <a:gd name="T44" fmla="*/ 6 w 27"/>
                  <a:gd name="T45" fmla="*/ 13 h 36"/>
                  <a:gd name="T46" fmla="*/ 17 w 27"/>
                  <a:gd name="T47" fmla="*/ 14 h 36"/>
                  <a:gd name="T48" fmla="*/ 20 w 27"/>
                  <a:gd name="T49" fmla="*/ 14 h 36"/>
                  <a:gd name="T50" fmla="*/ 25 w 27"/>
                  <a:gd name="T51" fmla="*/ 18 h 36"/>
                  <a:gd name="T52" fmla="*/ 26 w 27"/>
                  <a:gd name="T53" fmla="*/ 20 h 36"/>
                  <a:gd name="T54" fmla="*/ 25 w 27"/>
                  <a:gd name="T55" fmla="*/ 29 h 36"/>
                  <a:gd name="T56" fmla="*/ 17 w 27"/>
                  <a:gd name="T57" fmla="*/ 34 h 36"/>
                  <a:gd name="T58" fmla="*/ 13 w 27"/>
                  <a:gd name="T59" fmla="*/ 35 h 36"/>
                  <a:gd name="T60" fmla="*/ 7 w 27"/>
                  <a:gd name="T61" fmla="*/ 36 h 36"/>
                  <a:gd name="T62" fmla="*/ 6 w 27"/>
                  <a:gd name="T63" fmla="*/ 2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 h="36">
                    <a:moveTo>
                      <a:pt x="6" y="26"/>
                    </a:moveTo>
                    <a:lnTo>
                      <a:pt x="6" y="26"/>
                    </a:lnTo>
                    <a:lnTo>
                      <a:pt x="8" y="29"/>
                    </a:lnTo>
                    <a:lnTo>
                      <a:pt x="10" y="31"/>
                    </a:lnTo>
                    <a:lnTo>
                      <a:pt x="14" y="33"/>
                    </a:lnTo>
                    <a:lnTo>
                      <a:pt x="17" y="31"/>
                    </a:lnTo>
                    <a:lnTo>
                      <a:pt x="17" y="31"/>
                    </a:lnTo>
                    <a:lnTo>
                      <a:pt x="20" y="30"/>
                    </a:lnTo>
                    <a:lnTo>
                      <a:pt x="22" y="28"/>
                    </a:lnTo>
                    <a:lnTo>
                      <a:pt x="23" y="26"/>
                    </a:lnTo>
                    <a:lnTo>
                      <a:pt x="23" y="24"/>
                    </a:lnTo>
                    <a:lnTo>
                      <a:pt x="23" y="24"/>
                    </a:lnTo>
                    <a:lnTo>
                      <a:pt x="22" y="22"/>
                    </a:lnTo>
                    <a:lnTo>
                      <a:pt x="20" y="21"/>
                    </a:lnTo>
                    <a:lnTo>
                      <a:pt x="16" y="20"/>
                    </a:lnTo>
                    <a:lnTo>
                      <a:pt x="11" y="20"/>
                    </a:lnTo>
                    <a:lnTo>
                      <a:pt x="11" y="20"/>
                    </a:lnTo>
                    <a:lnTo>
                      <a:pt x="7" y="20"/>
                    </a:lnTo>
                    <a:lnTo>
                      <a:pt x="4" y="19"/>
                    </a:lnTo>
                    <a:lnTo>
                      <a:pt x="1" y="17"/>
                    </a:lnTo>
                    <a:lnTo>
                      <a:pt x="0" y="14"/>
                    </a:lnTo>
                    <a:lnTo>
                      <a:pt x="0" y="14"/>
                    </a:lnTo>
                    <a:lnTo>
                      <a:pt x="0" y="10"/>
                    </a:lnTo>
                    <a:lnTo>
                      <a:pt x="1" y="7"/>
                    </a:lnTo>
                    <a:lnTo>
                      <a:pt x="5" y="3"/>
                    </a:lnTo>
                    <a:lnTo>
                      <a:pt x="9" y="1"/>
                    </a:lnTo>
                    <a:lnTo>
                      <a:pt x="9" y="1"/>
                    </a:lnTo>
                    <a:lnTo>
                      <a:pt x="14" y="0"/>
                    </a:lnTo>
                    <a:lnTo>
                      <a:pt x="18" y="0"/>
                    </a:lnTo>
                    <a:lnTo>
                      <a:pt x="18" y="0"/>
                    </a:lnTo>
                    <a:lnTo>
                      <a:pt x="18" y="1"/>
                    </a:lnTo>
                    <a:lnTo>
                      <a:pt x="18" y="1"/>
                    </a:lnTo>
                    <a:lnTo>
                      <a:pt x="20" y="8"/>
                    </a:lnTo>
                    <a:lnTo>
                      <a:pt x="18" y="9"/>
                    </a:lnTo>
                    <a:lnTo>
                      <a:pt x="18" y="9"/>
                    </a:lnTo>
                    <a:lnTo>
                      <a:pt x="17" y="5"/>
                    </a:lnTo>
                    <a:lnTo>
                      <a:pt x="15" y="3"/>
                    </a:lnTo>
                    <a:lnTo>
                      <a:pt x="11" y="3"/>
                    </a:lnTo>
                    <a:lnTo>
                      <a:pt x="9" y="3"/>
                    </a:lnTo>
                    <a:lnTo>
                      <a:pt x="9" y="3"/>
                    </a:lnTo>
                    <a:lnTo>
                      <a:pt x="6" y="4"/>
                    </a:lnTo>
                    <a:lnTo>
                      <a:pt x="5" y="7"/>
                    </a:lnTo>
                    <a:lnTo>
                      <a:pt x="4" y="9"/>
                    </a:lnTo>
                    <a:lnTo>
                      <a:pt x="4" y="11"/>
                    </a:lnTo>
                    <a:lnTo>
                      <a:pt x="4" y="11"/>
                    </a:lnTo>
                    <a:lnTo>
                      <a:pt x="6" y="13"/>
                    </a:lnTo>
                    <a:lnTo>
                      <a:pt x="9" y="14"/>
                    </a:lnTo>
                    <a:lnTo>
                      <a:pt x="17" y="14"/>
                    </a:lnTo>
                    <a:lnTo>
                      <a:pt x="17" y="14"/>
                    </a:lnTo>
                    <a:lnTo>
                      <a:pt x="20" y="14"/>
                    </a:lnTo>
                    <a:lnTo>
                      <a:pt x="24" y="16"/>
                    </a:lnTo>
                    <a:lnTo>
                      <a:pt x="25" y="18"/>
                    </a:lnTo>
                    <a:lnTo>
                      <a:pt x="26" y="20"/>
                    </a:lnTo>
                    <a:lnTo>
                      <a:pt x="26" y="20"/>
                    </a:lnTo>
                    <a:lnTo>
                      <a:pt x="27" y="25"/>
                    </a:lnTo>
                    <a:lnTo>
                      <a:pt x="25" y="29"/>
                    </a:lnTo>
                    <a:lnTo>
                      <a:pt x="23" y="31"/>
                    </a:lnTo>
                    <a:lnTo>
                      <a:pt x="17" y="34"/>
                    </a:lnTo>
                    <a:lnTo>
                      <a:pt x="17" y="34"/>
                    </a:lnTo>
                    <a:lnTo>
                      <a:pt x="13" y="35"/>
                    </a:lnTo>
                    <a:lnTo>
                      <a:pt x="7" y="36"/>
                    </a:lnTo>
                    <a:lnTo>
                      <a:pt x="7" y="36"/>
                    </a:lnTo>
                    <a:lnTo>
                      <a:pt x="4" y="27"/>
                    </a:lnTo>
                    <a:lnTo>
                      <a:pt x="6"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 name="Freeform 65">
                <a:extLst>
                  <a:ext uri="{FF2B5EF4-FFF2-40B4-BE49-F238E27FC236}">
                    <a16:creationId xmlns:a16="http://schemas.microsoft.com/office/drawing/2014/main" id="{25FBCC4C-F776-6E48-BCB8-37F5A28B6808}"/>
                  </a:ext>
                </a:extLst>
              </p:cNvPr>
              <p:cNvSpPr>
                <a:spLocks/>
              </p:cNvSpPr>
              <p:nvPr userDrawn="1"/>
            </p:nvSpPr>
            <p:spPr bwMode="auto">
              <a:xfrm>
                <a:off x="8080375" y="168275"/>
                <a:ext cx="25400" cy="31750"/>
              </a:xfrm>
              <a:custGeom>
                <a:avLst/>
                <a:gdLst>
                  <a:gd name="T0" fmla="*/ 7 w 33"/>
                  <a:gd name="T1" fmla="*/ 36 h 38"/>
                  <a:gd name="T2" fmla="*/ 7 w 33"/>
                  <a:gd name="T3" fmla="*/ 36 h 38"/>
                  <a:gd name="T4" fmla="*/ 10 w 33"/>
                  <a:gd name="T5" fmla="*/ 35 h 38"/>
                  <a:gd name="T6" fmla="*/ 10 w 33"/>
                  <a:gd name="T7" fmla="*/ 34 h 38"/>
                  <a:gd name="T8" fmla="*/ 10 w 33"/>
                  <a:gd name="T9" fmla="*/ 34 h 38"/>
                  <a:gd name="T10" fmla="*/ 8 w 33"/>
                  <a:gd name="T11" fmla="*/ 21 h 38"/>
                  <a:gd name="T12" fmla="*/ 8 w 33"/>
                  <a:gd name="T13" fmla="*/ 21 h 38"/>
                  <a:gd name="T14" fmla="*/ 6 w 33"/>
                  <a:gd name="T15" fmla="*/ 9 h 38"/>
                  <a:gd name="T16" fmla="*/ 6 w 33"/>
                  <a:gd name="T17" fmla="*/ 9 h 38"/>
                  <a:gd name="T18" fmla="*/ 5 w 33"/>
                  <a:gd name="T19" fmla="*/ 8 h 38"/>
                  <a:gd name="T20" fmla="*/ 1 w 33"/>
                  <a:gd name="T21" fmla="*/ 8 h 38"/>
                  <a:gd name="T22" fmla="*/ 0 w 33"/>
                  <a:gd name="T23" fmla="*/ 5 h 38"/>
                  <a:gd name="T24" fmla="*/ 17 w 33"/>
                  <a:gd name="T25" fmla="*/ 2 h 38"/>
                  <a:gd name="T26" fmla="*/ 17 w 33"/>
                  <a:gd name="T27" fmla="*/ 2 h 38"/>
                  <a:gd name="T28" fmla="*/ 25 w 33"/>
                  <a:gd name="T29" fmla="*/ 0 h 38"/>
                  <a:gd name="T30" fmla="*/ 25 w 33"/>
                  <a:gd name="T31" fmla="*/ 0 h 38"/>
                  <a:gd name="T32" fmla="*/ 27 w 33"/>
                  <a:gd name="T33" fmla="*/ 9 h 38"/>
                  <a:gd name="T34" fmla="*/ 25 w 33"/>
                  <a:gd name="T35" fmla="*/ 10 h 38"/>
                  <a:gd name="T36" fmla="*/ 25 w 33"/>
                  <a:gd name="T37" fmla="*/ 10 h 38"/>
                  <a:gd name="T38" fmla="*/ 24 w 33"/>
                  <a:gd name="T39" fmla="*/ 6 h 38"/>
                  <a:gd name="T40" fmla="*/ 22 w 33"/>
                  <a:gd name="T41" fmla="*/ 4 h 38"/>
                  <a:gd name="T42" fmla="*/ 19 w 33"/>
                  <a:gd name="T43" fmla="*/ 4 h 38"/>
                  <a:gd name="T44" fmla="*/ 15 w 33"/>
                  <a:gd name="T45" fmla="*/ 4 h 38"/>
                  <a:gd name="T46" fmla="*/ 11 w 33"/>
                  <a:gd name="T47" fmla="*/ 5 h 38"/>
                  <a:gd name="T48" fmla="*/ 11 w 33"/>
                  <a:gd name="T49" fmla="*/ 5 h 38"/>
                  <a:gd name="T50" fmla="*/ 10 w 33"/>
                  <a:gd name="T51" fmla="*/ 6 h 38"/>
                  <a:gd name="T52" fmla="*/ 10 w 33"/>
                  <a:gd name="T53" fmla="*/ 6 h 38"/>
                  <a:gd name="T54" fmla="*/ 12 w 33"/>
                  <a:gd name="T55" fmla="*/ 17 h 38"/>
                  <a:gd name="T56" fmla="*/ 12 w 33"/>
                  <a:gd name="T57" fmla="*/ 17 h 38"/>
                  <a:gd name="T58" fmla="*/ 12 w 33"/>
                  <a:gd name="T59" fmla="*/ 18 h 38"/>
                  <a:gd name="T60" fmla="*/ 15 w 33"/>
                  <a:gd name="T61" fmla="*/ 18 h 38"/>
                  <a:gd name="T62" fmla="*/ 16 w 33"/>
                  <a:gd name="T63" fmla="*/ 18 h 38"/>
                  <a:gd name="T64" fmla="*/ 16 w 33"/>
                  <a:gd name="T65" fmla="*/ 18 h 38"/>
                  <a:gd name="T66" fmla="*/ 18 w 33"/>
                  <a:gd name="T67" fmla="*/ 17 h 38"/>
                  <a:gd name="T68" fmla="*/ 20 w 33"/>
                  <a:gd name="T69" fmla="*/ 16 h 38"/>
                  <a:gd name="T70" fmla="*/ 20 w 33"/>
                  <a:gd name="T71" fmla="*/ 14 h 38"/>
                  <a:gd name="T72" fmla="*/ 20 w 33"/>
                  <a:gd name="T73" fmla="*/ 12 h 38"/>
                  <a:gd name="T74" fmla="*/ 23 w 33"/>
                  <a:gd name="T75" fmla="*/ 12 h 38"/>
                  <a:gd name="T76" fmla="*/ 23 w 33"/>
                  <a:gd name="T77" fmla="*/ 12 h 38"/>
                  <a:gd name="T78" fmla="*/ 24 w 33"/>
                  <a:gd name="T79" fmla="*/ 17 h 38"/>
                  <a:gd name="T80" fmla="*/ 24 w 33"/>
                  <a:gd name="T81" fmla="*/ 17 h 38"/>
                  <a:gd name="T82" fmla="*/ 25 w 33"/>
                  <a:gd name="T83" fmla="*/ 22 h 38"/>
                  <a:gd name="T84" fmla="*/ 23 w 33"/>
                  <a:gd name="T85" fmla="*/ 22 h 38"/>
                  <a:gd name="T86" fmla="*/ 23 w 33"/>
                  <a:gd name="T87" fmla="*/ 22 h 38"/>
                  <a:gd name="T88" fmla="*/ 20 w 33"/>
                  <a:gd name="T89" fmla="*/ 19 h 38"/>
                  <a:gd name="T90" fmla="*/ 19 w 33"/>
                  <a:gd name="T91" fmla="*/ 19 h 38"/>
                  <a:gd name="T92" fmla="*/ 17 w 33"/>
                  <a:gd name="T93" fmla="*/ 19 h 38"/>
                  <a:gd name="T94" fmla="*/ 14 w 33"/>
                  <a:gd name="T95" fmla="*/ 20 h 38"/>
                  <a:gd name="T96" fmla="*/ 14 w 33"/>
                  <a:gd name="T97" fmla="*/ 20 h 38"/>
                  <a:gd name="T98" fmla="*/ 14 w 33"/>
                  <a:gd name="T99" fmla="*/ 21 h 38"/>
                  <a:gd name="T100" fmla="*/ 16 w 33"/>
                  <a:gd name="T101" fmla="*/ 33 h 38"/>
                  <a:gd name="T102" fmla="*/ 16 w 33"/>
                  <a:gd name="T103" fmla="*/ 33 h 38"/>
                  <a:gd name="T104" fmla="*/ 17 w 33"/>
                  <a:gd name="T105" fmla="*/ 34 h 38"/>
                  <a:gd name="T106" fmla="*/ 25 w 33"/>
                  <a:gd name="T107" fmla="*/ 31 h 38"/>
                  <a:gd name="T108" fmla="*/ 25 w 33"/>
                  <a:gd name="T109" fmla="*/ 31 h 38"/>
                  <a:gd name="T110" fmla="*/ 28 w 33"/>
                  <a:gd name="T111" fmla="*/ 30 h 38"/>
                  <a:gd name="T112" fmla="*/ 29 w 33"/>
                  <a:gd name="T113" fmla="*/ 27 h 38"/>
                  <a:gd name="T114" fmla="*/ 29 w 33"/>
                  <a:gd name="T115" fmla="*/ 23 h 38"/>
                  <a:gd name="T116" fmla="*/ 32 w 33"/>
                  <a:gd name="T117" fmla="*/ 23 h 38"/>
                  <a:gd name="T118" fmla="*/ 32 w 33"/>
                  <a:gd name="T119" fmla="*/ 23 h 38"/>
                  <a:gd name="T120" fmla="*/ 33 w 33"/>
                  <a:gd name="T121" fmla="*/ 33 h 38"/>
                  <a:gd name="T122" fmla="*/ 7 w 33"/>
                  <a:gd name="T123" fmla="*/ 38 h 38"/>
                  <a:gd name="T124" fmla="*/ 7 w 33"/>
                  <a:gd name="T125" fmla="*/ 3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 h="38">
                    <a:moveTo>
                      <a:pt x="7" y="36"/>
                    </a:moveTo>
                    <a:lnTo>
                      <a:pt x="7" y="36"/>
                    </a:lnTo>
                    <a:lnTo>
                      <a:pt x="10" y="35"/>
                    </a:lnTo>
                    <a:lnTo>
                      <a:pt x="10" y="34"/>
                    </a:lnTo>
                    <a:lnTo>
                      <a:pt x="10" y="34"/>
                    </a:lnTo>
                    <a:lnTo>
                      <a:pt x="8" y="21"/>
                    </a:lnTo>
                    <a:lnTo>
                      <a:pt x="8" y="21"/>
                    </a:lnTo>
                    <a:lnTo>
                      <a:pt x="6" y="9"/>
                    </a:lnTo>
                    <a:lnTo>
                      <a:pt x="6" y="9"/>
                    </a:lnTo>
                    <a:lnTo>
                      <a:pt x="5" y="8"/>
                    </a:lnTo>
                    <a:lnTo>
                      <a:pt x="1" y="8"/>
                    </a:lnTo>
                    <a:lnTo>
                      <a:pt x="0" y="5"/>
                    </a:lnTo>
                    <a:lnTo>
                      <a:pt x="17" y="2"/>
                    </a:lnTo>
                    <a:lnTo>
                      <a:pt x="17" y="2"/>
                    </a:lnTo>
                    <a:lnTo>
                      <a:pt x="25" y="0"/>
                    </a:lnTo>
                    <a:lnTo>
                      <a:pt x="25" y="0"/>
                    </a:lnTo>
                    <a:lnTo>
                      <a:pt x="27" y="9"/>
                    </a:lnTo>
                    <a:lnTo>
                      <a:pt x="25" y="10"/>
                    </a:lnTo>
                    <a:lnTo>
                      <a:pt x="25" y="10"/>
                    </a:lnTo>
                    <a:lnTo>
                      <a:pt x="24" y="6"/>
                    </a:lnTo>
                    <a:lnTo>
                      <a:pt x="22" y="4"/>
                    </a:lnTo>
                    <a:lnTo>
                      <a:pt x="19" y="4"/>
                    </a:lnTo>
                    <a:lnTo>
                      <a:pt x="15" y="4"/>
                    </a:lnTo>
                    <a:lnTo>
                      <a:pt x="11" y="5"/>
                    </a:lnTo>
                    <a:lnTo>
                      <a:pt x="11" y="5"/>
                    </a:lnTo>
                    <a:lnTo>
                      <a:pt x="10" y="6"/>
                    </a:lnTo>
                    <a:lnTo>
                      <a:pt x="10" y="6"/>
                    </a:lnTo>
                    <a:lnTo>
                      <a:pt x="12" y="17"/>
                    </a:lnTo>
                    <a:lnTo>
                      <a:pt x="12" y="17"/>
                    </a:lnTo>
                    <a:lnTo>
                      <a:pt x="12" y="18"/>
                    </a:lnTo>
                    <a:lnTo>
                      <a:pt x="15" y="18"/>
                    </a:lnTo>
                    <a:lnTo>
                      <a:pt x="16" y="18"/>
                    </a:lnTo>
                    <a:lnTo>
                      <a:pt x="16" y="18"/>
                    </a:lnTo>
                    <a:lnTo>
                      <a:pt x="18" y="17"/>
                    </a:lnTo>
                    <a:lnTo>
                      <a:pt x="20" y="16"/>
                    </a:lnTo>
                    <a:lnTo>
                      <a:pt x="20" y="14"/>
                    </a:lnTo>
                    <a:lnTo>
                      <a:pt x="20" y="12"/>
                    </a:lnTo>
                    <a:lnTo>
                      <a:pt x="23" y="12"/>
                    </a:lnTo>
                    <a:lnTo>
                      <a:pt x="23" y="12"/>
                    </a:lnTo>
                    <a:lnTo>
                      <a:pt x="24" y="17"/>
                    </a:lnTo>
                    <a:lnTo>
                      <a:pt x="24" y="17"/>
                    </a:lnTo>
                    <a:lnTo>
                      <a:pt x="25" y="22"/>
                    </a:lnTo>
                    <a:lnTo>
                      <a:pt x="23" y="22"/>
                    </a:lnTo>
                    <a:lnTo>
                      <a:pt x="23" y="22"/>
                    </a:lnTo>
                    <a:lnTo>
                      <a:pt x="20" y="19"/>
                    </a:lnTo>
                    <a:lnTo>
                      <a:pt x="19" y="19"/>
                    </a:lnTo>
                    <a:lnTo>
                      <a:pt x="17" y="19"/>
                    </a:lnTo>
                    <a:lnTo>
                      <a:pt x="14" y="20"/>
                    </a:lnTo>
                    <a:lnTo>
                      <a:pt x="14" y="20"/>
                    </a:lnTo>
                    <a:lnTo>
                      <a:pt x="14" y="21"/>
                    </a:lnTo>
                    <a:lnTo>
                      <a:pt x="16" y="33"/>
                    </a:lnTo>
                    <a:lnTo>
                      <a:pt x="16" y="33"/>
                    </a:lnTo>
                    <a:lnTo>
                      <a:pt x="17" y="34"/>
                    </a:lnTo>
                    <a:lnTo>
                      <a:pt x="25" y="31"/>
                    </a:lnTo>
                    <a:lnTo>
                      <a:pt x="25" y="31"/>
                    </a:lnTo>
                    <a:lnTo>
                      <a:pt x="28" y="30"/>
                    </a:lnTo>
                    <a:lnTo>
                      <a:pt x="29" y="27"/>
                    </a:lnTo>
                    <a:lnTo>
                      <a:pt x="29" y="23"/>
                    </a:lnTo>
                    <a:lnTo>
                      <a:pt x="32" y="23"/>
                    </a:lnTo>
                    <a:lnTo>
                      <a:pt x="32" y="23"/>
                    </a:lnTo>
                    <a:lnTo>
                      <a:pt x="33" y="33"/>
                    </a:lnTo>
                    <a:lnTo>
                      <a:pt x="7" y="38"/>
                    </a:lnTo>
                    <a:lnTo>
                      <a:pt x="7"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 name="Freeform 66">
                <a:extLst>
                  <a:ext uri="{FF2B5EF4-FFF2-40B4-BE49-F238E27FC236}">
                    <a16:creationId xmlns:a16="http://schemas.microsoft.com/office/drawing/2014/main" id="{80E158AC-2184-0A4A-94B8-910163B63F82}"/>
                  </a:ext>
                </a:extLst>
              </p:cNvPr>
              <p:cNvSpPr>
                <a:spLocks noEditPoints="1"/>
              </p:cNvSpPr>
              <p:nvPr userDrawn="1"/>
            </p:nvSpPr>
            <p:spPr bwMode="auto">
              <a:xfrm>
                <a:off x="8105775" y="166688"/>
                <a:ext cx="30163" cy="26987"/>
              </a:xfrm>
              <a:custGeom>
                <a:avLst/>
                <a:gdLst>
                  <a:gd name="T0" fmla="*/ 12 w 37"/>
                  <a:gd name="T1" fmla="*/ 15 h 34"/>
                  <a:gd name="T2" fmla="*/ 16 w 37"/>
                  <a:gd name="T3" fmla="*/ 16 h 34"/>
                  <a:gd name="T4" fmla="*/ 20 w 37"/>
                  <a:gd name="T5" fmla="*/ 15 h 34"/>
                  <a:gd name="T6" fmla="*/ 24 w 37"/>
                  <a:gd name="T7" fmla="*/ 11 h 34"/>
                  <a:gd name="T8" fmla="*/ 24 w 37"/>
                  <a:gd name="T9" fmla="*/ 8 h 34"/>
                  <a:gd name="T10" fmla="*/ 20 w 37"/>
                  <a:gd name="T11" fmla="*/ 4 h 34"/>
                  <a:gd name="T12" fmla="*/ 15 w 37"/>
                  <a:gd name="T13" fmla="*/ 3 h 34"/>
                  <a:gd name="T14" fmla="*/ 11 w 37"/>
                  <a:gd name="T15" fmla="*/ 3 h 34"/>
                  <a:gd name="T16" fmla="*/ 12 w 37"/>
                  <a:gd name="T17" fmla="*/ 15 h 34"/>
                  <a:gd name="T18" fmla="*/ 3 w 37"/>
                  <a:gd name="T19" fmla="*/ 32 h 34"/>
                  <a:gd name="T20" fmla="*/ 8 w 37"/>
                  <a:gd name="T21" fmla="*/ 30 h 34"/>
                  <a:gd name="T22" fmla="*/ 7 w 37"/>
                  <a:gd name="T23" fmla="*/ 17 h 34"/>
                  <a:gd name="T24" fmla="*/ 5 w 37"/>
                  <a:gd name="T25" fmla="*/ 5 h 34"/>
                  <a:gd name="T26" fmla="*/ 4 w 37"/>
                  <a:gd name="T27" fmla="*/ 4 h 34"/>
                  <a:gd name="T28" fmla="*/ 0 w 37"/>
                  <a:gd name="T29" fmla="*/ 3 h 34"/>
                  <a:gd name="T30" fmla="*/ 18 w 37"/>
                  <a:gd name="T31" fmla="*/ 0 h 34"/>
                  <a:gd name="T32" fmla="*/ 26 w 37"/>
                  <a:gd name="T33" fmla="*/ 2 h 34"/>
                  <a:gd name="T34" fmla="*/ 28 w 37"/>
                  <a:gd name="T35" fmla="*/ 4 h 34"/>
                  <a:gd name="T36" fmla="*/ 29 w 37"/>
                  <a:gd name="T37" fmla="*/ 7 h 34"/>
                  <a:gd name="T38" fmla="*/ 28 w 37"/>
                  <a:gd name="T39" fmla="*/ 12 h 34"/>
                  <a:gd name="T40" fmla="*/ 22 w 37"/>
                  <a:gd name="T41" fmla="*/ 16 h 34"/>
                  <a:gd name="T42" fmla="*/ 24 w 37"/>
                  <a:gd name="T43" fmla="*/ 17 h 34"/>
                  <a:gd name="T44" fmla="*/ 32 w 37"/>
                  <a:gd name="T45" fmla="*/ 26 h 34"/>
                  <a:gd name="T46" fmla="*/ 37 w 37"/>
                  <a:gd name="T47" fmla="*/ 29 h 34"/>
                  <a:gd name="T48" fmla="*/ 29 w 37"/>
                  <a:gd name="T49" fmla="*/ 32 h 34"/>
                  <a:gd name="T50" fmla="*/ 17 w 37"/>
                  <a:gd name="T51" fmla="*/ 19 h 34"/>
                  <a:gd name="T52" fmla="*/ 15 w 37"/>
                  <a:gd name="T53" fmla="*/ 19 h 34"/>
                  <a:gd name="T54" fmla="*/ 12 w 37"/>
                  <a:gd name="T55" fmla="*/ 19 h 34"/>
                  <a:gd name="T56" fmla="*/ 13 w 37"/>
                  <a:gd name="T57" fmla="*/ 30 h 34"/>
                  <a:gd name="T58" fmla="*/ 15 w 37"/>
                  <a:gd name="T59" fmla="*/ 31 h 34"/>
                  <a:gd name="T60" fmla="*/ 19 w 37"/>
                  <a:gd name="T61" fmla="*/ 33 h 34"/>
                  <a:gd name="T62" fmla="*/ 3 w 37"/>
                  <a:gd name="T63" fmla="*/ 3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 h="34">
                    <a:moveTo>
                      <a:pt x="12" y="15"/>
                    </a:moveTo>
                    <a:lnTo>
                      <a:pt x="12" y="15"/>
                    </a:lnTo>
                    <a:lnTo>
                      <a:pt x="12" y="16"/>
                    </a:lnTo>
                    <a:lnTo>
                      <a:pt x="16" y="16"/>
                    </a:lnTo>
                    <a:lnTo>
                      <a:pt x="16" y="16"/>
                    </a:lnTo>
                    <a:lnTo>
                      <a:pt x="20" y="15"/>
                    </a:lnTo>
                    <a:lnTo>
                      <a:pt x="22" y="13"/>
                    </a:lnTo>
                    <a:lnTo>
                      <a:pt x="24" y="11"/>
                    </a:lnTo>
                    <a:lnTo>
                      <a:pt x="24" y="8"/>
                    </a:lnTo>
                    <a:lnTo>
                      <a:pt x="24" y="8"/>
                    </a:lnTo>
                    <a:lnTo>
                      <a:pt x="22" y="6"/>
                    </a:lnTo>
                    <a:lnTo>
                      <a:pt x="20" y="4"/>
                    </a:lnTo>
                    <a:lnTo>
                      <a:pt x="18" y="3"/>
                    </a:lnTo>
                    <a:lnTo>
                      <a:pt x="15" y="3"/>
                    </a:lnTo>
                    <a:lnTo>
                      <a:pt x="15" y="3"/>
                    </a:lnTo>
                    <a:lnTo>
                      <a:pt x="11" y="3"/>
                    </a:lnTo>
                    <a:lnTo>
                      <a:pt x="11" y="4"/>
                    </a:lnTo>
                    <a:lnTo>
                      <a:pt x="12" y="15"/>
                    </a:lnTo>
                    <a:close/>
                    <a:moveTo>
                      <a:pt x="3" y="32"/>
                    </a:moveTo>
                    <a:lnTo>
                      <a:pt x="3" y="32"/>
                    </a:lnTo>
                    <a:lnTo>
                      <a:pt x="8" y="32"/>
                    </a:lnTo>
                    <a:lnTo>
                      <a:pt x="8" y="30"/>
                    </a:lnTo>
                    <a:lnTo>
                      <a:pt x="8" y="30"/>
                    </a:lnTo>
                    <a:lnTo>
                      <a:pt x="7" y="17"/>
                    </a:lnTo>
                    <a:lnTo>
                      <a:pt x="7" y="17"/>
                    </a:lnTo>
                    <a:lnTo>
                      <a:pt x="5" y="5"/>
                    </a:lnTo>
                    <a:lnTo>
                      <a:pt x="5" y="5"/>
                    </a:lnTo>
                    <a:lnTo>
                      <a:pt x="4" y="4"/>
                    </a:lnTo>
                    <a:lnTo>
                      <a:pt x="0" y="4"/>
                    </a:lnTo>
                    <a:lnTo>
                      <a:pt x="0" y="3"/>
                    </a:lnTo>
                    <a:lnTo>
                      <a:pt x="18" y="0"/>
                    </a:lnTo>
                    <a:lnTo>
                      <a:pt x="18" y="0"/>
                    </a:lnTo>
                    <a:lnTo>
                      <a:pt x="22" y="0"/>
                    </a:lnTo>
                    <a:lnTo>
                      <a:pt x="26" y="2"/>
                    </a:lnTo>
                    <a:lnTo>
                      <a:pt x="26" y="2"/>
                    </a:lnTo>
                    <a:lnTo>
                      <a:pt x="28" y="4"/>
                    </a:lnTo>
                    <a:lnTo>
                      <a:pt x="29" y="7"/>
                    </a:lnTo>
                    <a:lnTo>
                      <a:pt x="29" y="7"/>
                    </a:lnTo>
                    <a:lnTo>
                      <a:pt x="29" y="9"/>
                    </a:lnTo>
                    <a:lnTo>
                      <a:pt x="28" y="12"/>
                    </a:lnTo>
                    <a:lnTo>
                      <a:pt x="26" y="14"/>
                    </a:lnTo>
                    <a:lnTo>
                      <a:pt x="22" y="16"/>
                    </a:lnTo>
                    <a:lnTo>
                      <a:pt x="22" y="16"/>
                    </a:lnTo>
                    <a:lnTo>
                      <a:pt x="24" y="17"/>
                    </a:lnTo>
                    <a:lnTo>
                      <a:pt x="32" y="26"/>
                    </a:lnTo>
                    <a:lnTo>
                      <a:pt x="32" y="26"/>
                    </a:lnTo>
                    <a:lnTo>
                      <a:pt x="34" y="29"/>
                    </a:lnTo>
                    <a:lnTo>
                      <a:pt x="37" y="29"/>
                    </a:lnTo>
                    <a:lnTo>
                      <a:pt x="37" y="31"/>
                    </a:lnTo>
                    <a:lnTo>
                      <a:pt x="29" y="32"/>
                    </a:lnTo>
                    <a:lnTo>
                      <a:pt x="17" y="19"/>
                    </a:lnTo>
                    <a:lnTo>
                      <a:pt x="17" y="19"/>
                    </a:lnTo>
                    <a:lnTo>
                      <a:pt x="15" y="19"/>
                    </a:lnTo>
                    <a:lnTo>
                      <a:pt x="15" y="19"/>
                    </a:lnTo>
                    <a:lnTo>
                      <a:pt x="12" y="19"/>
                    </a:lnTo>
                    <a:lnTo>
                      <a:pt x="12" y="19"/>
                    </a:lnTo>
                    <a:lnTo>
                      <a:pt x="12" y="19"/>
                    </a:lnTo>
                    <a:lnTo>
                      <a:pt x="13" y="30"/>
                    </a:lnTo>
                    <a:lnTo>
                      <a:pt x="13" y="30"/>
                    </a:lnTo>
                    <a:lnTo>
                      <a:pt x="15" y="31"/>
                    </a:lnTo>
                    <a:lnTo>
                      <a:pt x="19" y="31"/>
                    </a:lnTo>
                    <a:lnTo>
                      <a:pt x="19" y="33"/>
                    </a:lnTo>
                    <a:lnTo>
                      <a:pt x="3" y="34"/>
                    </a:lnTo>
                    <a:lnTo>
                      <a:pt x="3"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1" name="Freeform 67">
                <a:extLst>
                  <a:ext uri="{FF2B5EF4-FFF2-40B4-BE49-F238E27FC236}">
                    <a16:creationId xmlns:a16="http://schemas.microsoft.com/office/drawing/2014/main" id="{54A19964-C70C-E447-97CF-E29AF5DE2EA0}"/>
                  </a:ext>
                </a:extLst>
              </p:cNvPr>
              <p:cNvSpPr>
                <a:spLocks/>
              </p:cNvSpPr>
              <p:nvPr userDrawn="1"/>
            </p:nvSpPr>
            <p:spPr bwMode="auto">
              <a:xfrm>
                <a:off x="8131175" y="165100"/>
                <a:ext cx="28575" cy="26987"/>
              </a:xfrm>
              <a:custGeom>
                <a:avLst/>
                <a:gdLst>
                  <a:gd name="T0" fmla="*/ 0 w 37"/>
                  <a:gd name="T1" fmla="*/ 1 h 34"/>
                  <a:gd name="T2" fmla="*/ 17 w 37"/>
                  <a:gd name="T3" fmla="*/ 1 h 34"/>
                  <a:gd name="T4" fmla="*/ 17 w 37"/>
                  <a:gd name="T5" fmla="*/ 2 h 34"/>
                  <a:gd name="T6" fmla="*/ 15 w 37"/>
                  <a:gd name="T7" fmla="*/ 2 h 34"/>
                  <a:gd name="T8" fmla="*/ 15 w 37"/>
                  <a:gd name="T9" fmla="*/ 2 h 34"/>
                  <a:gd name="T10" fmla="*/ 13 w 37"/>
                  <a:gd name="T11" fmla="*/ 4 h 34"/>
                  <a:gd name="T12" fmla="*/ 12 w 37"/>
                  <a:gd name="T13" fmla="*/ 5 h 34"/>
                  <a:gd name="T14" fmla="*/ 12 w 37"/>
                  <a:gd name="T15" fmla="*/ 5 h 34"/>
                  <a:gd name="T16" fmla="*/ 17 w 37"/>
                  <a:gd name="T17" fmla="*/ 17 h 34"/>
                  <a:gd name="T18" fmla="*/ 21 w 37"/>
                  <a:gd name="T19" fmla="*/ 26 h 34"/>
                  <a:gd name="T20" fmla="*/ 24 w 37"/>
                  <a:gd name="T21" fmla="*/ 17 h 34"/>
                  <a:gd name="T22" fmla="*/ 24 w 37"/>
                  <a:gd name="T23" fmla="*/ 17 h 34"/>
                  <a:gd name="T24" fmla="*/ 29 w 37"/>
                  <a:gd name="T25" fmla="*/ 4 h 34"/>
                  <a:gd name="T26" fmla="*/ 29 w 37"/>
                  <a:gd name="T27" fmla="*/ 4 h 34"/>
                  <a:gd name="T28" fmla="*/ 28 w 37"/>
                  <a:gd name="T29" fmla="*/ 2 h 34"/>
                  <a:gd name="T30" fmla="*/ 23 w 37"/>
                  <a:gd name="T31" fmla="*/ 2 h 34"/>
                  <a:gd name="T32" fmla="*/ 23 w 37"/>
                  <a:gd name="T33" fmla="*/ 0 h 34"/>
                  <a:gd name="T34" fmla="*/ 37 w 37"/>
                  <a:gd name="T35" fmla="*/ 0 h 34"/>
                  <a:gd name="T36" fmla="*/ 37 w 37"/>
                  <a:gd name="T37" fmla="*/ 2 h 34"/>
                  <a:gd name="T38" fmla="*/ 34 w 37"/>
                  <a:gd name="T39" fmla="*/ 2 h 34"/>
                  <a:gd name="T40" fmla="*/ 34 w 37"/>
                  <a:gd name="T41" fmla="*/ 2 h 34"/>
                  <a:gd name="T42" fmla="*/ 33 w 37"/>
                  <a:gd name="T43" fmla="*/ 2 h 34"/>
                  <a:gd name="T44" fmla="*/ 32 w 37"/>
                  <a:gd name="T45" fmla="*/ 4 h 34"/>
                  <a:gd name="T46" fmla="*/ 30 w 37"/>
                  <a:gd name="T47" fmla="*/ 9 h 34"/>
                  <a:gd name="T48" fmla="*/ 30 w 37"/>
                  <a:gd name="T49" fmla="*/ 9 h 34"/>
                  <a:gd name="T50" fmla="*/ 23 w 37"/>
                  <a:gd name="T51" fmla="*/ 27 h 34"/>
                  <a:gd name="T52" fmla="*/ 21 w 37"/>
                  <a:gd name="T53" fmla="*/ 34 h 34"/>
                  <a:gd name="T54" fmla="*/ 17 w 37"/>
                  <a:gd name="T55" fmla="*/ 34 h 34"/>
                  <a:gd name="T56" fmla="*/ 17 w 37"/>
                  <a:gd name="T57" fmla="*/ 34 h 34"/>
                  <a:gd name="T58" fmla="*/ 13 w 37"/>
                  <a:gd name="T59" fmla="*/ 22 h 34"/>
                  <a:gd name="T60" fmla="*/ 7 w 37"/>
                  <a:gd name="T61" fmla="*/ 7 h 34"/>
                  <a:gd name="T62" fmla="*/ 7 w 37"/>
                  <a:gd name="T63" fmla="*/ 7 h 34"/>
                  <a:gd name="T64" fmla="*/ 5 w 37"/>
                  <a:gd name="T65" fmla="*/ 4 h 34"/>
                  <a:gd name="T66" fmla="*/ 0 w 37"/>
                  <a:gd name="T67" fmla="*/ 4 h 34"/>
                  <a:gd name="T68" fmla="*/ 0 w 37"/>
                  <a:gd name="T69" fmla="*/ 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7" h="34">
                    <a:moveTo>
                      <a:pt x="0" y="1"/>
                    </a:moveTo>
                    <a:lnTo>
                      <a:pt x="17" y="1"/>
                    </a:lnTo>
                    <a:lnTo>
                      <a:pt x="17" y="2"/>
                    </a:lnTo>
                    <a:lnTo>
                      <a:pt x="15" y="2"/>
                    </a:lnTo>
                    <a:lnTo>
                      <a:pt x="15" y="2"/>
                    </a:lnTo>
                    <a:lnTo>
                      <a:pt x="13" y="4"/>
                    </a:lnTo>
                    <a:lnTo>
                      <a:pt x="12" y="5"/>
                    </a:lnTo>
                    <a:lnTo>
                      <a:pt x="12" y="5"/>
                    </a:lnTo>
                    <a:lnTo>
                      <a:pt x="17" y="17"/>
                    </a:lnTo>
                    <a:lnTo>
                      <a:pt x="21" y="26"/>
                    </a:lnTo>
                    <a:lnTo>
                      <a:pt x="24" y="17"/>
                    </a:lnTo>
                    <a:lnTo>
                      <a:pt x="24" y="17"/>
                    </a:lnTo>
                    <a:lnTo>
                      <a:pt x="29" y="4"/>
                    </a:lnTo>
                    <a:lnTo>
                      <a:pt x="29" y="4"/>
                    </a:lnTo>
                    <a:lnTo>
                      <a:pt x="28" y="2"/>
                    </a:lnTo>
                    <a:lnTo>
                      <a:pt x="23" y="2"/>
                    </a:lnTo>
                    <a:lnTo>
                      <a:pt x="23" y="0"/>
                    </a:lnTo>
                    <a:lnTo>
                      <a:pt x="37" y="0"/>
                    </a:lnTo>
                    <a:lnTo>
                      <a:pt x="37" y="2"/>
                    </a:lnTo>
                    <a:lnTo>
                      <a:pt x="34" y="2"/>
                    </a:lnTo>
                    <a:lnTo>
                      <a:pt x="34" y="2"/>
                    </a:lnTo>
                    <a:lnTo>
                      <a:pt x="33" y="2"/>
                    </a:lnTo>
                    <a:lnTo>
                      <a:pt x="32" y="4"/>
                    </a:lnTo>
                    <a:lnTo>
                      <a:pt x="30" y="9"/>
                    </a:lnTo>
                    <a:lnTo>
                      <a:pt x="30" y="9"/>
                    </a:lnTo>
                    <a:lnTo>
                      <a:pt x="23" y="27"/>
                    </a:lnTo>
                    <a:lnTo>
                      <a:pt x="21" y="34"/>
                    </a:lnTo>
                    <a:lnTo>
                      <a:pt x="17" y="34"/>
                    </a:lnTo>
                    <a:lnTo>
                      <a:pt x="17" y="34"/>
                    </a:lnTo>
                    <a:lnTo>
                      <a:pt x="13" y="22"/>
                    </a:lnTo>
                    <a:lnTo>
                      <a:pt x="7" y="7"/>
                    </a:lnTo>
                    <a:lnTo>
                      <a:pt x="7" y="7"/>
                    </a:lnTo>
                    <a:lnTo>
                      <a:pt x="5" y="4"/>
                    </a:lnTo>
                    <a:lnTo>
                      <a:pt x="0" y="4"/>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 name="Freeform 68">
                <a:extLst>
                  <a:ext uri="{FF2B5EF4-FFF2-40B4-BE49-F238E27FC236}">
                    <a16:creationId xmlns:a16="http://schemas.microsoft.com/office/drawing/2014/main" id="{A835B7D0-F790-0941-B159-09DB1DD4E155}"/>
                  </a:ext>
                </a:extLst>
              </p:cNvPr>
              <p:cNvSpPr>
                <a:spLocks/>
              </p:cNvSpPr>
              <p:nvPr userDrawn="1"/>
            </p:nvSpPr>
            <p:spPr bwMode="auto">
              <a:xfrm>
                <a:off x="8159750" y="166688"/>
                <a:ext cx="14288" cy="26987"/>
              </a:xfrm>
              <a:custGeom>
                <a:avLst/>
                <a:gdLst>
                  <a:gd name="T0" fmla="*/ 0 w 19"/>
                  <a:gd name="T1" fmla="*/ 31 h 34"/>
                  <a:gd name="T2" fmla="*/ 0 w 19"/>
                  <a:gd name="T3" fmla="*/ 31 h 34"/>
                  <a:gd name="T4" fmla="*/ 5 w 19"/>
                  <a:gd name="T5" fmla="*/ 31 h 34"/>
                  <a:gd name="T6" fmla="*/ 5 w 19"/>
                  <a:gd name="T7" fmla="*/ 30 h 34"/>
                  <a:gd name="T8" fmla="*/ 5 w 19"/>
                  <a:gd name="T9" fmla="*/ 30 h 34"/>
                  <a:gd name="T10" fmla="*/ 6 w 19"/>
                  <a:gd name="T11" fmla="*/ 17 h 34"/>
                  <a:gd name="T12" fmla="*/ 6 w 19"/>
                  <a:gd name="T13" fmla="*/ 17 h 34"/>
                  <a:gd name="T14" fmla="*/ 8 w 19"/>
                  <a:gd name="T15" fmla="*/ 5 h 34"/>
                  <a:gd name="T16" fmla="*/ 8 w 19"/>
                  <a:gd name="T17" fmla="*/ 5 h 34"/>
                  <a:gd name="T18" fmla="*/ 6 w 19"/>
                  <a:gd name="T19" fmla="*/ 3 h 34"/>
                  <a:gd name="T20" fmla="*/ 2 w 19"/>
                  <a:gd name="T21" fmla="*/ 3 h 34"/>
                  <a:gd name="T22" fmla="*/ 3 w 19"/>
                  <a:gd name="T23" fmla="*/ 0 h 34"/>
                  <a:gd name="T24" fmla="*/ 19 w 19"/>
                  <a:gd name="T25" fmla="*/ 1 h 34"/>
                  <a:gd name="T26" fmla="*/ 19 w 19"/>
                  <a:gd name="T27" fmla="*/ 4 h 34"/>
                  <a:gd name="T28" fmla="*/ 19 w 19"/>
                  <a:gd name="T29" fmla="*/ 4 h 34"/>
                  <a:gd name="T30" fmla="*/ 14 w 19"/>
                  <a:gd name="T31" fmla="*/ 4 h 34"/>
                  <a:gd name="T32" fmla="*/ 13 w 19"/>
                  <a:gd name="T33" fmla="*/ 5 h 34"/>
                  <a:gd name="T34" fmla="*/ 13 w 19"/>
                  <a:gd name="T35" fmla="*/ 5 h 34"/>
                  <a:gd name="T36" fmla="*/ 12 w 19"/>
                  <a:gd name="T37" fmla="*/ 17 h 34"/>
                  <a:gd name="T38" fmla="*/ 12 w 19"/>
                  <a:gd name="T39" fmla="*/ 17 h 34"/>
                  <a:gd name="T40" fmla="*/ 12 w 19"/>
                  <a:gd name="T41" fmla="*/ 30 h 34"/>
                  <a:gd name="T42" fmla="*/ 12 w 19"/>
                  <a:gd name="T43" fmla="*/ 30 h 34"/>
                  <a:gd name="T44" fmla="*/ 12 w 19"/>
                  <a:gd name="T45" fmla="*/ 31 h 34"/>
                  <a:gd name="T46" fmla="*/ 12 w 19"/>
                  <a:gd name="T47" fmla="*/ 31 h 34"/>
                  <a:gd name="T48" fmla="*/ 17 w 19"/>
                  <a:gd name="T49" fmla="*/ 32 h 34"/>
                  <a:gd name="T50" fmla="*/ 17 w 19"/>
                  <a:gd name="T51" fmla="*/ 34 h 34"/>
                  <a:gd name="T52" fmla="*/ 0 w 19"/>
                  <a:gd name="T53" fmla="*/ 33 h 34"/>
                  <a:gd name="T54" fmla="*/ 0 w 19"/>
                  <a:gd name="T55" fmla="*/ 3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 h="34">
                    <a:moveTo>
                      <a:pt x="0" y="31"/>
                    </a:moveTo>
                    <a:lnTo>
                      <a:pt x="0" y="31"/>
                    </a:lnTo>
                    <a:lnTo>
                      <a:pt x="5" y="31"/>
                    </a:lnTo>
                    <a:lnTo>
                      <a:pt x="5" y="30"/>
                    </a:lnTo>
                    <a:lnTo>
                      <a:pt x="5" y="30"/>
                    </a:lnTo>
                    <a:lnTo>
                      <a:pt x="6" y="17"/>
                    </a:lnTo>
                    <a:lnTo>
                      <a:pt x="6" y="17"/>
                    </a:lnTo>
                    <a:lnTo>
                      <a:pt x="8" y="5"/>
                    </a:lnTo>
                    <a:lnTo>
                      <a:pt x="8" y="5"/>
                    </a:lnTo>
                    <a:lnTo>
                      <a:pt x="6" y="3"/>
                    </a:lnTo>
                    <a:lnTo>
                      <a:pt x="2" y="3"/>
                    </a:lnTo>
                    <a:lnTo>
                      <a:pt x="3" y="0"/>
                    </a:lnTo>
                    <a:lnTo>
                      <a:pt x="19" y="1"/>
                    </a:lnTo>
                    <a:lnTo>
                      <a:pt x="19" y="4"/>
                    </a:lnTo>
                    <a:lnTo>
                      <a:pt x="19" y="4"/>
                    </a:lnTo>
                    <a:lnTo>
                      <a:pt x="14" y="4"/>
                    </a:lnTo>
                    <a:lnTo>
                      <a:pt x="13" y="5"/>
                    </a:lnTo>
                    <a:lnTo>
                      <a:pt x="13" y="5"/>
                    </a:lnTo>
                    <a:lnTo>
                      <a:pt x="12" y="17"/>
                    </a:lnTo>
                    <a:lnTo>
                      <a:pt x="12" y="17"/>
                    </a:lnTo>
                    <a:lnTo>
                      <a:pt x="12" y="30"/>
                    </a:lnTo>
                    <a:lnTo>
                      <a:pt x="12" y="30"/>
                    </a:lnTo>
                    <a:lnTo>
                      <a:pt x="12" y="31"/>
                    </a:lnTo>
                    <a:lnTo>
                      <a:pt x="12" y="31"/>
                    </a:lnTo>
                    <a:lnTo>
                      <a:pt x="17" y="32"/>
                    </a:lnTo>
                    <a:lnTo>
                      <a:pt x="17" y="34"/>
                    </a:lnTo>
                    <a:lnTo>
                      <a:pt x="0" y="33"/>
                    </a:lnTo>
                    <a:lnTo>
                      <a:pt x="0" y="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 name="Freeform 69">
                <a:extLst>
                  <a:ext uri="{FF2B5EF4-FFF2-40B4-BE49-F238E27FC236}">
                    <a16:creationId xmlns:a16="http://schemas.microsoft.com/office/drawing/2014/main" id="{A9A55F55-C0A1-FB49-B624-58E6B7E65F3A}"/>
                  </a:ext>
                </a:extLst>
              </p:cNvPr>
              <p:cNvSpPr>
                <a:spLocks/>
              </p:cNvSpPr>
              <p:nvPr userDrawn="1"/>
            </p:nvSpPr>
            <p:spPr bwMode="auto">
              <a:xfrm>
                <a:off x="8177213" y="168275"/>
                <a:ext cx="22225" cy="26987"/>
              </a:xfrm>
              <a:custGeom>
                <a:avLst/>
                <a:gdLst>
                  <a:gd name="T0" fmla="*/ 30 w 30"/>
                  <a:gd name="T1" fmla="*/ 28 h 34"/>
                  <a:gd name="T2" fmla="*/ 30 w 30"/>
                  <a:gd name="T3" fmla="*/ 28 h 34"/>
                  <a:gd name="T4" fmla="*/ 25 w 30"/>
                  <a:gd name="T5" fmla="*/ 30 h 34"/>
                  <a:gd name="T6" fmla="*/ 22 w 30"/>
                  <a:gd name="T7" fmla="*/ 33 h 34"/>
                  <a:gd name="T8" fmla="*/ 18 w 30"/>
                  <a:gd name="T9" fmla="*/ 34 h 34"/>
                  <a:gd name="T10" fmla="*/ 14 w 30"/>
                  <a:gd name="T11" fmla="*/ 34 h 34"/>
                  <a:gd name="T12" fmla="*/ 14 w 30"/>
                  <a:gd name="T13" fmla="*/ 34 h 34"/>
                  <a:gd name="T14" fmla="*/ 8 w 30"/>
                  <a:gd name="T15" fmla="*/ 31 h 34"/>
                  <a:gd name="T16" fmla="*/ 4 w 30"/>
                  <a:gd name="T17" fmla="*/ 28 h 34"/>
                  <a:gd name="T18" fmla="*/ 2 w 30"/>
                  <a:gd name="T19" fmla="*/ 25 h 34"/>
                  <a:gd name="T20" fmla="*/ 1 w 30"/>
                  <a:gd name="T21" fmla="*/ 22 h 34"/>
                  <a:gd name="T22" fmla="*/ 0 w 30"/>
                  <a:gd name="T23" fmla="*/ 18 h 34"/>
                  <a:gd name="T24" fmla="*/ 1 w 30"/>
                  <a:gd name="T25" fmla="*/ 14 h 34"/>
                  <a:gd name="T26" fmla="*/ 1 w 30"/>
                  <a:gd name="T27" fmla="*/ 14 h 34"/>
                  <a:gd name="T28" fmla="*/ 2 w 30"/>
                  <a:gd name="T29" fmla="*/ 8 h 34"/>
                  <a:gd name="T30" fmla="*/ 7 w 30"/>
                  <a:gd name="T31" fmla="*/ 3 h 34"/>
                  <a:gd name="T32" fmla="*/ 9 w 30"/>
                  <a:gd name="T33" fmla="*/ 1 h 34"/>
                  <a:gd name="T34" fmla="*/ 13 w 30"/>
                  <a:gd name="T35" fmla="*/ 0 h 34"/>
                  <a:gd name="T36" fmla="*/ 16 w 30"/>
                  <a:gd name="T37" fmla="*/ 0 h 34"/>
                  <a:gd name="T38" fmla="*/ 20 w 30"/>
                  <a:gd name="T39" fmla="*/ 0 h 34"/>
                  <a:gd name="T40" fmla="*/ 20 w 30"/>
                  <a:gd name="T41" fmla="*/ 0 h 34"/>
                  <a:gd name="T42" fmla="*/ 30 w 30"/>
                  <a:gd name="T43" fmla="*/ 3 h 34"/>
                  <a:gd name="T44" fmla="*/ 30 w 30"/>
                  <a:gd name="T45" fmla="*/ 3 h 34"/>
                  <a:gd name="T46" fmla="*/ 30 w 30"/>
                  <a:gd name="T47" fmla="*/ 12 h 34"/>
                  <a:gd name="T48" fmla="*/ 27 w 30"/>
                  <a:gd name="T49" fmla="*/ 12 h 34"/>
                  <a:gd name="T50" fmla="*/ 27 w 30"/>
                  <a:gd name="T51" fmla="*/ 12 h 34"/>
                  <a:gd name="T52" fmla="*/ 26 w 30"/>
                  <a:gd name="T53" fmla="*/ 9 h 34"/>
                  <a:gd name="T54" fmla="*/ 25 w 30"/>
                  <a:gd name="T55" fmla="*/ 5 h 34"/>
                  <a:gd name="T56" fmla="*/ 23 w 30"/>
                  <a:gd name="T57" fmla="*/ 3 h 34"/>
                  <a:gd name="T58" fmla="*/ 19 w 30"/>
                  <a:gd name="T59" fmla="*/ 2 h 34"/>
                  <a:gd name="T60" fmla="*/ 19 w 30"/>
                  <a:gd name="T61" fmla="*/ 2 h 34"/>
                  <a:gd name="T62" fmla="*/ 15 w 30"/>
                  <a:gd name="T63" fmla="*/ 2 h 34"/>
                  <a:gd name="T64" fmla="*/ 11 w 30"/>
                  <a:gd name="T65" fmla="*/ 4 h 34"/>
                  <a:gd name="T66" fmla="*/ 9 w 30"/>
                  <a:gd name="T67" fmla="*/ 9 h 34"/>
                  <a:gd name="T68" fmla="*/ 7 w 30"/>
                  <a:gd name="T69" fmla="*/ 14 h 34"/>
                  <a:gd name="T70" fmla="*/ 7 w 30"/>
                  <a:gd name="T71" fmla="*/ 14 h 34"/>
                  <a:gd name="T72" fmla="*/ 7 w 30"/>
                  <a:gd name="T73" fmla="*/ 21 h 34"/>
                  <a:gd name="T74" fmla="*/ 8 w 30"/>
                  <a:gd name="T75" fmla="*/ 26 h 34"/>
                  <a:gd name="T76" fmla="*/ 11 w 30"/>
                  <a:gd name="T77" fmla="*/ 29 h 34"/>
                  <a:gd name="T78" fmla="*/ 15 w 30"/>
                  <a:gd name="T79" fmla="*/ 30 h 34"/>
                  <a:gd name="T80" fmla="*/ 15 w 30"/>
                  <a:gd name="T81" fmla="*/ 30 h 34"/>
                  <a:gd name="T82" fmla="*/ 18 w 30"/>
                  <a:gd name="T83" fmla="*/ 30 h 34"/>
                  <a:gd name="T84" fmla="*/ 22 w 30"/>
                  <a:gd name="T85" fmla="*/ 30 h 34"/>
                  <a:gd name="T86" fmla="*/ 25 w 30"/>
                  <a:gd name="T87" fmla="*/ 28 h 34"/>
                  <a:gd name="T88" fmla="*/ 27 w 30"/>
                  <a:gd name="T89" fmla="*/ 26 h 34"/>
                  <a:gd name="T90" fmla="*/ 30 w 30"/>
                  <a:gd name="T91" fmla="*/ 2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 h="34">
                    <a:moveTo>
                      <a:pt x="30" y="28"/>
                    </a:moveTo>
                    <a:lnTo>
                      <a:pt x="30" y="28"/>
                    </a:lnTo>
                    <a:lnTo>
                      <a:pt x="25" y="30"/>
                    </a:lnTo>
                    <a:lnTo>
                      <a:pt x="22" y="33"/>
                    </a:lnTo>
                    <a:lnTo>
                      <a:pt x="18" y="34"/>
                    </a:lnTo>
                    <a:lnTo>
                      <a:pt x="14" y="34"/>
                    </a:lnTo>
                    <a:lnTo>
                      <a:pt x="14" y="34"/>
                    </a:lnTo>
                    <a:lnTo>
                      <a:pt x="8" y="31"/>
                    </a:lnTo>
                    <a:lnTo>
                      <a:pt x="4" y="28"/>
                    </a:lnTo>
                    <a:lnTo>
                      <a:pt x="2" y="25"/>
                    </a:lnTo>
                    <a:lnTo>
                      <a:pt x="1" y="22"/>
                    </a:lnTo>
                    <a:lnTo>
                      <a:pt x="0" y="18"/>
                    </a:lnTo>
                    <a:lnTo>
                      <a:pt x="1" y="14"/>
                    </a:lnTo>
                    <a:lnTo>
                      <a:pt x="1" y="14"/>
                    </a:lnTo>
                    <a:lnTo>
                      <a:pt x="2" y="8"/>
                    </a:lnTo>
                    <a:lnTo>
                      <a:pt x="7" y="3"/>
                    </a:lnTo>
                    <a:lnTo>
                      <a:pt x="9" y="1"/>
                    </a:lnTo>
                    <a:lnTo>
                      <a:pt x="13" y="0"/>
                    </a:lnTo>
                    <a:lnTo>
                      <a:pt x="16" y="0"/>
                    </a:lnTo>
                    <a:lnTo>
                      <a:pt x="20" y="0"/>
                    </a:lnTo>
                    <a:lnTo>
                      <a:pt x="20" y="0"/>
                    </a:lnTo>
                    <a:lnTo>
                      <a:pt x="30" y="3"/>
                    </a:lnTo>
                    <a:lnTo>
                      <a:pt x="30" y="3"/>
                    </a:lnTo>
                    <a:lnTo>
                      <a:pt x="30" y="12"/>
                    </a:lnTo>
                    <a:lnTo>
                      <a:pt x="27" y="12"/>
                    </a:lnTo>
                    <a:lnTo>
                      <a:pt x="27" y="12"/>
                    </a:lnTo>
                    <a:lnTo>
                      <a:pt x="26" y="9"/>
                    </a:lnTo>
                    <a:lnTo>
                      <a:pt x="25" y="5"/>
                    </a:lnTo>
                    <a:lnTo>
                      <a:pt x="23" y="3"/>
                    </a:lnTo>
                    <a:lnTo>
                      <a:pt x="19" y="2"/>
                    </a:lnTo>
                    <a:lnTo>
                      <a:pt x="19" y="2"/>
                    </a:lnTo>
                    <a:lnTo>
                      <a:pt x="15" y="2"/>
                    </a:lnTo>
                    <a:lnTo>
                      <a:pt x="11" y="4"/>
                    </a:lnTo>
                    <a:lnTo>
                      <a:pt x="9" y="9"/>
                    </a:lnTo>
                    <a:lnTo>
                      <a:pt x="7" y="14"/>
                    </a:lnTo>
                    <a:lnTo>
                      <a:pt x="7" y="14"/>
                    </a:lnTo>
                    <a:lnTo>
                      <a:pt x="7" y="21"/>
                    </a:lnTo>
                    <a:lnTo>
                      <a:pt x="8" y="26"/>
                    </a:lnTo>
                    <a:lnTo>
                      <a:pt x="11" y="29"/>
                    </a:lnTo>
                    <a:lnTo>
                      <a:pt x="15" y="30"/>
                    </a:lnTo>
                    <a:lnTo>
                      <a:pt x="15" y="30"/>
                    </a:lnTo>
                    <a:lnTo>
                      <a:pt x="18" y="30"/>
                    </a:lnTo>
                    <a:lnTo>
                      <a:pt x="22" y="30"/>
                    </a:lnTo>
                    <a:lnTo>
                      <a:pt x="25" y="28"/>
                    </a:lnTo>
                    <a:lnTo>
                      <a:pt x="27" y="26"/>
                    </a:lnTo>
                    <a:lnTo>
                      <a:pt x="3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 name="Freeform 70">
                <a:extLst>
                  <a:ext uri="{FF2B5EF4-FFF2-40B4-BE49-F238E27FC236}">
                    <a16:creationId xmlns:a16="http://schemas.microsoft.com/office/drawing/2014/main" id="{67B03A05-6CAF-FB49-803C-D6DDC5F45F59}"/>
                  </a:ext>
                </a:extLst>
              </p:cNvPr>
              <p:cNvSpPr>
                <a:spLocks/>
              </p:cNvSpPr>
              <p:nvPr userDrawn="1"/>
            </p:nvSpPr>
            <p:spPr bwMode="auto">
              <a:xfrm>
                <a:off x="8199438" y="173038"/>
                <a:ext cx="25400" cy="28575"/>
              </a:xfrm>
              <a:custGeom>
                <a:avLst/>
                <a:gdLst>
                  <a:gd name="T0" fmla="*/ 2 w 33"/>
                  <a:gd name="T1" fmla="*/ 30 h 38"/>
                  <a:gd name="T2" fmla="*/ 2 w 33"/>
                  <a:gd name="T3" fmla="*/ 30 h 38"/>
                  <a:gd name="T4" fmla="*/ 5 w 33"/>
                  <a:gd name="T5" fmla="*/ 30 h 38"/>
                  <a:gd name="T6" fmla="*/ 6 w 33"/>
                  <a:gd name="T7" fmla="*/ 29 h 38"/>
                  <a:gd name="T8" fmla="*/ 6 w 33"/>
                  <a:gd name="T9" fmla="*/ 29 h 38"/>
                  <a:gd name="T10" fmla="*/ 9 w 33"/>
                  <a:gd name="T11" fmla="*/ 17 h 38"/>
                  <a:gd name="T12" fmla="*/ 9 w 33"/>
                  <a:gd name="T13" fmla="*/ 17 h 38"/>
                  <a:gd name="T14" fmla="*/ 13 w 33"/>
                  <a:gd name="T15" fmla="*/ 5 h 38"/>
                  <a:gd name="T16" fmla="*/ 13 w 33"/>
                  <a:gd name="T17" fmla="*/ 5 h 38"/>
                  <a:gd name="T18" fmla="*/ 13 w 33"/>
                  <a:gd name="T19" fmla="*/ 4 h 38"/>
                  <a:gd name="T20" fmla="*/ 8 w 33"/>
                  <a:gd name="T21" fmla="*/ 1 h 38"/>
                  <a:gd name="T22" fmla="*/ 9 w 33"/>
                  <a:gd name="T23" fmla="*/ 0 h 38"/>
                  <a:gd name="T24" fmla="*/ 26 w 33"/>
                  <a:gd name="T25" fmla="*/ 5 h 38"/>
                  <a:gd name="T26" fmla="*/ 26 w 33"/>
                  <a:gd name="T27" fmla="*/ 5 h 38"/>
                  <a:gd name="T28" fmla="*/ 33 w 33"/>
                  <a:gd name="T29" fmla="*/ 6 h 38"/>
                  <a:gd name="T30" fmla="*/ 33 w 33"/>
                  <a:gd name="T31" fmla="*/ 6 h 38"/>
                  <a:gd name="T32" fmla="*/ 32 w 33"/>
                  <a:gd name="T33" fmla="*/ 15 h 38"/>
                  <a:gd name="T34" fmla="*/ 30 w 33"/>
                  <a:gd name="T35" fmla="*/ 14 h 38"/>
                  <a:gd name="T36" fmla="*/ 30 w 33"/>
                  <a:gd name="T37" fmla="*/ 14 h 38"/>
                  <a:gd name="T38" fmla="*/ 30 w 33"/>
                  <a:gd name="T39" fmla="*/ 10 h 38"/>
                  <a:gd name="T40" fmla="*/ 29 w 33"/>
                  <a:gd name="T41" fmla="*/ 8 h 38"/>
                  <a:gd name="T42" fmla="*/ 28 w 33"/>
                  <a:gd name="T43" fmla="*/ 7 h 38"/>
                  <a:gd name="T44" fmla="*/ 23 w 33"/>
                  <a:gd name="T45" fmla="*/ 6 h 38"/>
                  <a:gd name="T46" fmla="*/ 20 w 33"/>
                  <a:gd name="T47" fmla="*/ 5 h 38"/>
                  <a:gd name="T48" fmla="*/ 20 w 33"/>
                  <a:gd name="T49" fmla="*/ 5 h 38"/>
                  <a:gd name="T50" fmla="*/ 19 w 33"/>
                  <a:gd name="T51" fmla="*/ 5 h 38"/>
                  <a:gd name="T52" fmla="*/ 15 w 33"/>
                  <a:gd name="T53" fmla="*/ 15 h 38"/>
                  <a:gd name="T54" fmla="*/ 15 w 33"/>
                  <a:gd name="T55" fmla="*/ 15 h 38"/>
                  <a:gd name="T56" fmla="*/ 15 w 33"/>
                  <a:gd name="T57" fmla="*/ 16 h 38"/>
                  <a:gd name="T58" fmla="*/ 16 w 33"/>
                  <a:gd name="T59" fmla="*/ 17 h 38"/>
                  <a:gd name="T60" fmla="*/ 17 w 33"/>
                  <a:gd name="T61" fmla="*/ 17 h 38"/>
                  <a:gd name="T62" fmla="*/ 17 w 33"/>
                  <a:gd name="T63" fmla="*/ 17 h 38"/>
                  <a:gd name="T64" fmla="*/ 21 w 33"/>
                  <a:gd name="T65" fmla="*/ 17 h 38"/>
                  <a:gd name="T66" fmla="*/ 23 w 33"/>
                  <a:gd name="T67" fmla="*/ 17 h 38"/>
                  <a:gd name="T68" fmla="*/ 24 w 33"/>
                  <a:gd name="T69" fmla="*/ 16 h 38"/>
                  <a:gd name="T70" fmla="*/ 24 w 33"/>
                  <a:gd name="T71" fmla="*/ 15 h 38"/>
                  <a:gd name="T72" fmla="*/ 26 w 33"/>
                  <a:gd name="T73" fmla="*/ 15 h 38"/>
                  <a:gd name="T74" fmla="*/ 26 w 33"/>
                  <a:gd name="T75" fmla="*/ 15 h 38"/>
                  <a:gd name="T76" fmla="*/ 25 w 33"/>
                  <a:gd name="T77" fmla="*/ 21 h 38"/>
                  <a:gd name="T78" fmla="*/ 25 w 33"/>
                  <a:gd name="T79" fmla="*/ 21 h 38"/>
                  <a:gd name="T80" fmla="*/ 24 w 33"/>
                  <a:gd name="T81" fmla="*/ 25 h 38"/>
                  <a:gd name="T82" fmla="*/ 22 w 33"/>
                  <a:gd name="T83" fmla="*/ 25 h 38"/>
                  <a:gd name="T84" fmla="*/ 22 w 33"/>
                  <a:gd name="T85" fmla="*/ 25 h 38"/>
                  <a:gd name="T86" fmla="*/ 22 w 33"/>
                  <a:gd name="T87" fmla="*/ 22 h 38"/>
                  <a:gd name="T88" fmla="*/ 21 w 33"/>
                  <a:gd name="T89" fmla="*/ 21 h 38"/>
                  <a:gd name="T90" fmla="*/ 19 w 33"/>
                  <a:gd name="T91" fmla="*/ 19 h 38"/>
                  <a:gd name="T92" fmla="*/ 15 w 33"/>
                  <a:gd name="T93" fmla="*/ 18 h 38"/>
                  <a:gd name="T94" fmla="*/ 15 w 33"/>
                  <a:gd name="T95" fmla="*/ 18 h 38"/>
                  <a:gd name="T96" fmla="*/ 15 w 33"/>
                  <a:gd name="T97" fmla="*/ 18 h 38"/>
                  <a:gd name="T98" fmla="*/ 14 w 33"/>
                  <a:gd name="T99" fmla="*/ 19 h 38"/>
                  <a:gd name="T100" fmla="*/ 12 w 33"/>
                  <a:gd name="T101" fmla="*/ 31 h 38"/>
                  <a:gd name="T102" fmla="*/ 12 w 33"/>
                  <a:gd name="T103" fmla="*/ 31 h 38"/>
                  <a:gd name="T104" fmla="*/ 12 w 33"/>
                  <a:gd name="T105" fmla="*/ 32 h 38"/>
                  <a:gd name="T106" fmla="*/ 20 w 33"/>
                  <a:gd name="T107" fmla="*/ 34 h 38"/>
                  <a:gd name="T108" fmla="*/ 20 w 33"/>
                  <a:gd name="T109" fmla="*/ 34 h 38"/>
                  <a:gd name="T110" fmla="*/ 23 w 33"/>
                  <a:gd name="T111" fmla="*/ 34 h 38"/>
                  <a:gd name="T112" fmla="*/ 26 w 33"/>
                  <a:gd name="T113" fmla="*/ 32 h 38"/>
                  <a:gd name="T114" fmla="*/ 28 w 33"/>
                  <a:gd name="T115" fmla="*/ 29 h 38"/>
                  <a:gd name="T116" fmla="*/ 30 w 33"/>
                  <a:gd name="T117" fmla="*/ 30 h 38"/>
                  <a:gd name="T118" fmla="*/ 30 w 33"/>
                  <a:gd name="T119" fmla="*/ 30 h 38"/>
                  <a:gd name="T120" fmla="*/ 26 w 33"/>
                  <a:gd name="T121" fmla="*/ 38 h 38"/>
                  <a:gd name="T122" fmla="*/ 0 w 33"/>
                  <a:gd name="T123" fmla="*/ 31 h 38"/>
                  <a:gd name="T124" fmla="*/ 2 w 33"/>
                  <a:gd name="T125" fmla="*/ 3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 h="38">
                    <a:moveTo>
                      <a:pt x="2" y="30"/>
                    </a:moveTo>
                    <a:lnTo>
                      <a:pt x="2" y="30"/>
                    </a:lnTo>
                    <a:lnTo>
                      <a:pt x="5" y="30"/>
                    </a:lnTo>
                    <a:lnTo>
                      <a:pt x="6" y="29"/>
                    </a:lnTo>
                    <a:lnTo>
                      <a:pt x="6" y="29"/>
                    </a:lnTo>
                    <a:lnTo>
                      <a:pt x="9" y="17"/>
                    </a:lnTo>
                    <a:lnTo>
                      <a:pt x="9" y="17"/>
                    </a:lnTo>
                    <a:lnTo>
                      <a:pt x="13" y="5"/>
                    </a:lnTo>
                    <a:lnTo>
                      <a:pt x="13" y="5"/>
                    </a:lnTo>
                    <a:lnTo>
                      <a:pt x="13" y="4"/>
                    </a:lnTo>
                    <a:lnTo>
                      <a:pt x="8" y="1"/>
                    </a:lnTo>
                    <a:lnTo>
                      <a:pt x="9" y="0"/>
                    </a:lnTo>
                    <a:lnTo>
                      <a:pt x="26" y="5"/>
                    </a:lnTo>
                    <a:lnTo>
                      <a:pt x="26" y="5"/>
                    </a:lnTo>
                    <a:lnTo>
                      <a:pt x="33" y="6"/>
                    </a:lnTo>
                    <a:lnTo>
                      <a:pt x="33" y="6"/>
                    </a:lnTo>
                    <a:lnTo>
                      <a:pt x="32" y="15"/>
                    </a:lnTo>
                    <a:lnTo>
                      <a:pt x="30" y="14"/>
                    </a:lnTo>
                    <a:lnTo>
                      <a:pt x="30" y="14"/>
                    </a:lnTo>
                    <a:lnTo>
                      <a:pt x="30" y="10"/>
                    </a:lnTo>
                    <a:lnTo>
                      <a:pt x="29" y="8"/>
                    </a:lnTo>
                    <a:lnTo>
                      <a:pt x="28" y="7"/>
                    </a:lnTo>
                    <a:lnTo>
                      <a:pt x="23" y="6"/>
                    </a:lnTo>
                    <a:lnTo>
                      <a:pt x="20" y="5"/>
                    </a:lnTo>
                    <a:lnTo>
                      <a:pt x="20" y="5"/>
                    </a:lnTo>
                    <a:lnTo>
                      <a:pt x="19" y="5"/>
                    </a:lnTo>
                    <a:lnTo>
                      <a:pt x="15" y="15"/>
                    </a:lnTo>
                    <a:lnTo>
                      <a:pt x="15" y="15"/>
                    </a:lnTo>
                    <a:lnTo>
                      <a:pt x="15" y="16"/>
                    </a:lnTo>
                    <a:lnTo>
                      <a:pt x="16" y="17"/>
                    </a:lnTo>
                    <a:lnTo>
                      <a:pt x="17" y="17"/>
                    </a:lnTo>
                    <a:lnTo>
                      <a:pt x="17" y="17"/>
                    </a:lnTo>
                    <a:lnTo>
                      <a:pt x="21" y="17"/>
                    </a:lnTo>
                    <a:lnTo>
                      <a:pt x="23" y="17"/>
                    </a:lnTo>
                    <a:lnTo>
                      <a:pt x="24" y="16"/>
                    </a:lnTo>
                    <a:lnTo>
                      <a:pt x="24" y="15"/>
                    </a:lnTo>
                    <a:lnTo>
                      <a:pt x="26" y="15"/>
                    </a:lnTo>
                    <a:lnTo>
                      <a:pt x="26" y="15"/>
                    </a:lnTo>
                    <a:lnTo>
                      <a:pt x="25" y="21"/>
                    </a:lnTo>
                    <a:lnTo>
                      <a:pt x="25" y="21"/>
                    </a:lnTo>
                    <a:lnTo>
                      <a:pt x="24" y="25"/>
                    </a:lnTo>
                    <a:lnTo>
                      <a:pt x="22" y="25"/>
                    </a:lnTo>
                    <a:lnTo>
                      <a:pt x="22" y="25"/>
                    </a:lnTo>
                    <a:lnTo>
                      <a:pt x="22" y="22"/>
                    </a:lnTo>
                    <a:lnTo>
                      <a:pt x="21" y="21"/>
                    </a:lnTo>
                    <a:lnTo>
                      <a:pt x="19" y="19"/>
                    </a:lnTo>
                    <a:lnTo>
                      <a:pt x="15" y="18"/>
                    </a:lnTo>
                    <a:lnTo>
                      <a:pt x="15" y="18"/>
                    </a:lnTo>
                    <a:lnTo>
                      <a:pt x="15" y="18"/>
                    </a:lnTo>
                    <a:lnTo>
                      <a:pt x="14" y="19"/>
                    </a:lnTo>
                    <a:lnTo>
                      <a:pt x="12" y="31"/>
                    </a:lnTo>
                    <a:lnTo>
                      <a:pt x="12" y="31"/>
                    </a:lnTo>
                    <a:lnTo>
                      <a:pt x="12" y="32"/>
                    </a:lnTo>
                    <a:lnTo>
                      <a:pt x="20" y="34"/>
                    </a:lnTo>
                    <a:lnTo>
                      <a:pt x="20" y="34"/>
                    </a:lnTo>
                    <a:lnTo>
                      <a:pt x="23" y="34"/>
                    </a:lnTo>
                    <a:lnTo>
                      <a:pt x="26" y="32"/>
                    </a:lnTo>
                    <a:lnTo>
                      <a:pt x="28" y="29"/>
                    </a:lnTo>
                    <a:lnTo>
                      <a:pt x="30" y="30"/>
                    </a:lnTo>
                    <a:lnTo>
                      <a:pt x="30" y="30"/>
                    </a:lnTo>
                    <a:lnTo>
                      <a:pt x="26" y="38"/>
                    </a:lnTo>
                    <a:lnTo>
                      <a:pt x="0" y="31"/>
                    </a:lnTo>
                    <a:lnTo>
                      <a:pt x="2"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 name="Freeform 71">
                <a:extLst>
                  <a:ext uri="{FF2B5EF4-FFF2-40B4-BE49-F238E27FC236}">
                    <a16:creationId xmlns:a16="http://schemas.microsoft.com/office/drawing/2014/main" id="{893EB663-7635-DE4F-99D4-F37B1C55F415}"/>
                  </a:ext>
                </a:extLst>
              </p:cNvPr>
              <p:cNvSpPr>
                <a:spLocks/>
              </p:cNvSpPr>
              <p:nvPr userDrawn="1"/>
            </p:nvSpPr>
            <p:spPr bwMode="auto">
              <a:xfrm>
                <a:off x="8224838" y="180975"/>
                <a:ext cx="23813" cy="26987"/>
              </a:xfrm>
              <a:custGeom>
                <a:avLst/>
                <a:gdLst>
                  <a:gd name="T0" fmla="*/ 5 w 31"/>
                  <a:gd name="T1" fmla="*/ 18 h 34"/>
                  <a:gd name="T2" fmla="*/ 6 w 31"/>
                  <a:gd name="T3" fmla="*/ 26 h 34"/>
                  <a:gd name="T4" fmla="*/ 10 w 31"/>
                  <a:gd name="T5" fmla="*/ 30 h 34"/>
                  <a:gd name="T6" fmla="*/ 14 w 31"/>
                  <a:gd name="T7" fmla="*/ 31 h 34"/>
                  <a:gd name="T8" fmla="*/ 18 w 31"/>
                  <a:gd name="T9" fmla="*/ 29 h 34"/>
                  <a:gd name="T10" fmla="*/ 19 w 31"/>
                  <a:gd name="T11" fmla="*/ 28 h 34"/>
                  <a:gd name="T12" fmla="*/ 19 w 31"/>
                  <a:gd name="T13" fmla="*/ 23 h 34"/>
                  <a:gd name="T14" fmla="*/ 13 w 31"/>
                  <a:gd name="T15" fmla="*/ 18 h 34"/>
                  <a:gd name="T16" fmla="*/ 9 w 31"/>
                  <a:gd name="T17" fmla="*/ 14 h 34"/>
                  <a:gd name="T18" fmla="*/ 7 w 31"/>
                  <a:gd name="T19" fmla="*/ 9 h 34"/>
                  <a:gd name="T20" fmla="*/ 8 w 31"/>
                  <a:gd name="T21" fmla="*/ 6 h 34"/>
                  <a:gd name="T22" fmla="*/ 14 w 31"/>
                  <a:gd name="T23" fmla="*/ 1 h 34"/>
                  <a:gd name="T24" fmla="*/ 23 w 31"/>
                  <a:gd name="T25" fmla="*/ 1 h 34"/>
                  <a:gd name="T26" fmla="*/ 27 w 31"/>
                  <a:gd name="T27" fmla="*/ 3 h 34"/>
                  <a:gd name="T28" fmla="*/ 31 w 31"/>
                  <a:gd name="T29" fmla="*/ 5 h 34"/>
                  <a:gd name="T30" fmla="*/ 30 w 31"/>
                  <a:gd name="T31" fmla="*/ 7 h 34"/>
                  <a:gd name="T32" fmla="*/ 26 w 31"/>
                  <a:gd name="T33" fmla="*/ 13 h 34"/>
                  <a:gd name="T34" fmla="*/ 26 w 31"/>
                  <a:gd name="T35" fmla="*/ 9 h 34"/>
                  <a:gd name="T36" fmla="*/ 24 w 31"/>
                  <a:gd name="T37" fmla="*/ 4 h 34"/>
                  <a:gd name="T38" fmla="*/ 20 w 31"/>
                  <a:gd name="T39" fmla="*/ 3 h 34"/>
                  <a:gd name="T40" fmla="*/ 16 w 31"/>
                  <a:gd name="T41" fmla="*/ 2 h 34"/>
                  <a:gd name="T42" fmla="*/ 13 w 31"/>
                  <a:gd name="T43" fmla="*/ 5 h 34"/>
                  <a:gd name="T44" fmla="*/ 13 w 31"/>
                  <a:gd name="T45" fmla="*/ 9 h 34"/>
                  <a:gd name="T46" fmla="*/ 22 w 31"/>
                  <a:gd name="T47" fmla="*/ 17 h 34"/>
                  <a:gd name="T48" fmla="*/ 24 w 31"/>
                  <a:gd name="T49" fmla="*/ 19 h 34"/>
                  <a:gd name="T50" fmla="*/ 25 w 31"/>
                  <a:gd name="T51" fmla="*/ 24 h 34"/>
                  <a:gd name="T52" fmla="*/ 25 w 31"/>
                  <a:gd name="T53" fmla="*/ 27 h 34"/>
                  <a:gd name="T54" fmla="*/ 18 w 31"/>
                  <a:gd name="T55" fmla="*/ 34 h 34"/>
                  <a:gd name="T56" fmla="*/ 9 w 31"/>
                  <a:gd name="T57" fmla="*/ 32 h 34"/>
                  <a:gd name="T58" fmla="*/ 5 w 31"/>
                  <a:gd name="T59" fmla="*/ 30 h 34"/>
                  <a:gd name="T60" fmla="*/ 0 w 31"/>
                  <a:gd name="T61" fmla="*/ 28 h 34"/>
                  <a:gd name="T62" fmla="*/ 5 w 31"/>
                  <a:gd name="T63" fmla="*/ 1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 h="34">
                    <a:moveTo>
                      <a:pt x="5" y="18"/>
                    </a:moveTo>
                    <a:lnTo>
                      <a:pt x="5" y="18"/>
                    </a:lnTo>
                    <a:lnTo>
                      <a:pt x="5" y="22"/>
                    </a:lnTo>
                    <a:lnTo>
                      <a:pt x="6" y="26"/>
                    </a:lnTo>
                    <a:lnTo>
                      <a:pt x="7" y="28"/>
                    </a:lnTo>
                    <a:lnTo>
                      <a:pt x="10" y="30"/>
                    </a:lnTo>
                    <a:lnTo>
                      <a:pt x="10" y="30"/>
                    </a:lnTo>
                    <a:lnTo>
                      <a:pt x="14" y="31"/>
                    </a:lnTo>
                    <a:lnTo>
                      <a:pt x="16" y="30"/>
                    </a:lnTo>
                    <a:lnTo>
                      <a:pt x="18" y="29"/>
                    </a:lnTo>
                    <a:lnTo>
                      <a:pt x="19" y="28"/>
                    </a:lnTo>
                    <a:lnTo>
                      <a:pt x="19" y="28"/>
                    </a:lnTo>
                    <a:lnTo>
                      <a:pt x="19" y="26"/>
                    </a:lnTo>
                    <a:lnTo>
                      <a:pt x="19" y="23"/>
                    </a:lnTo>
                    <a:lnTo>
                      <a:pt x="16" y="20"/>
                    </a:lnTo>
                    <a:lnTo>
                      <a:pt x="13" y="18"/>
                    </a:lnTo>
                    <a:lnTo>
                      <a:pt x="13" y="18"/>
                    </a:lnTo>
                    <a:lnTo>
                      <a:pt x="9" y="14"/>
                    </a:lnTo>
                    <a:lnTo>
                      <a:pt x="7" y="11"/>
                    </a:lnTo>
                    <a:lnTo>
                      <a:pt x="7" y="9"/>
                    </a:lnTo>
                    <a:lnTo>
                      <a:pt x="8" y="6"/>
                    </a:lnTo>
                    <a:lnTo>
                      <a:pt x="8" y="6"/>
                    </a:lnTo>
                    <a:lnTo>
                      <a:pt x="10" y="3"/>
                    </a:lnTo>
                    <a:lnTo>
                      <a:pt x="14" y="1"/>
                    </a:lnTo>
                    <a:lnTo>
                      <a:pt x="17" y="0"/>
                    </a:lnTo>
                    <a:lnTo>
                      <a:pt x="23" y="1"/>
                    </a:lnTo>
                    <a:lnTo>
                      <a:pt x="23" y="1"/>
                    </a:lnTo>
                    <a:lnTo>
                      <a:pt x="27" y="3"/>
                    </a:lnTo>
                    <a:lnTo>
                      <a:pt x="31" y="5"/>
                    </a:lnTo>
                    <a:lnTo>
                      <a:pt x="31" y="5"/>
                    </a:lnTo>
                    <a:lnTo>
                      <a:pt x="30" y="7"/>
                    </a:lnTo>
                    <a:lnTo>
                      <a:pt x="30" y="7"/>
                    </a:lnTo>
                    <a:lnTo>
                      <a:pt x="27" y="13"/>
                    </a:lnTo>
                    <a:lnTo>
                      <a:pt x="26" y="13"/>
                    </a:lnTo>
                    <a:lnTo>
                      <a:pt x="26" y="13"/>
                    </a:lnTo>
                    <a:lnTo>
                      <a:pt x="26" y="9"/>
                    </a:lnTo>
                    <a:lnTo>
                      <a:pt x="25" y="6"/>
                    </a:lnTo>
                    <a:lnTo>
                      <a:pt x="24" y="4"/>
                    </a:lnTo>
                    <a:lnTo>
                      <a:pt x="20" y="3"/>
                    </a:lnTo>
                    <a:lnTo>
                      <a:pt x="20" y="3"/>
                    </a:lnTo>
                    <a:lnTo>
                      <a:pt x="18" y="2"/>
                    </a:lnTo>
                    <a:lnTo>
                      <a:pt x="16" y="2"/>
                    </a:lnTo>
                    <a:lnTo>
                      <a:pt x="14" y="3"/>
                    </a:lnTo>
                    <a:lnTo>
                      <a:pt x="13" y="5"/>
                    </a:lnTo>
                    <a:lnTo>
                      <a:pt x="13" y="5"/>
                    </a:lnTo>
                    <a:lnTo>
                      <a:pt x="13" y="9"/>
                    </a:lnTo>
                    <a:lnTo>
                      <a:pt x="15" y="11"/>
                    </a:lnTo>
                    <a:lnTo>
                      <a:pt x="22" y="17"/>
                    </a:lnTo>
                    <a:lnTo>
                      <a:pt x="22" y="17"/>
                    </a:lnTo>
                    <a:lnTo>
                      <a:pt x="24" y="19"/>
                    </a:lnTo>
                    <a:lnTo>
                      <a:pt x="25" y="21"/>
                    </a:lnTo>
                    <a:lnTo>
                      <a:pt x="25" y="24"/>
                    </a:lnTo>
                    <a:lnTo>
                      <a:pt x="25" y="27"/>
                    </a:lnTo>
                    <a:lnTo>
                      <a:pt x="25" y="27"/>
                    </a:lnTo>
                    <a:lnTo>
                      <a:pt x="23" y="31"/>
                    </a:lnTo>
                    <a:lnTo>
                      <a:pt x="18" y="34"/>
                    </a:lnTo>
                    <a:lnTo>
                      <a:pt x="14" y="34"/>
                    </a:lnTo>
                    <a:lnTo>
                      <a:pt x="9" y="32"/>
                    </a:lnTo>
                    <a:lnTo>
                      <a:pt x="9" y="32"/>
                    </a:lnTo>
                    <a:lnTo>
                      <a:pt x="5" y="30"/>
                    </a:lnTo>
                    <a:lnTo>
                      <a:pt x="0" y="28"/>
                    </a:lnTo>
                    <a:lnTo>
                      <a:pt x="0" y="28"/>
                    </a:lnTo>
                    <a:lnTo>
                      <a:pt x="2" y="18"/>
                    </a:lnTo>
                    <a:lnTo>
                      <a:pt x="5"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72">
                <a:extLst>
                  <a:ext uri="{FF2B5EF4-FFF2-40B4-BE49-F238E27FC236}">
                    <a16:creationId xmlns:a16="http://schemas.microsoft.com/office/drawing/2014/main" id="{CF923BF1-9E03-C447-961E-BA898399CF3B}"/>
                  </a:ext>
                </a:extLst>
              </p:cNvPr>
              <p:cNvSpPr>
                <a:spLocks/>
              </p:cNvSpPr>
              <p:nvPr userDrawn="1"/>
            </p:nvSpPr>
            <p:spPr bwMode="auto">
              <a:xfrm>
                <a:off x="8255000" y="201613"/>
                <a:ext cx="4763" cy="4762"/>
              </a:xfrm>
              <a:custGeom>
                <a:avLst/>
                <a:gdLst>
                  <a:gd name="T0" fmla="*/ 4 w 5"/>
                  <a:gd name="T1" fmla="*/ 0 h 7"/>
                  <a:gd name="T2" fmla="*/ 4 w 5"/>
                  <a:gd name="T3" fmla="*/ 0 h 7"/>
                  <a:gd name="T4" fmla="*/ 5 w 5"/>
                  <a:gd name="T5" fmla="*/ 3 h 7"/>
                  <a:gd name="T6" fmla="*/ 5 w 5"/>
                  <a:gd name="T7" fmla="*/ 5 h 7"/>
                  <a:gd name="T8" fmla="*/ 5 w 5"/>
                  <a:gd name="T9" fmla="*/ 5 h 7"/>
                  <a:gd name="T10" fmla="*/ 3 w 5"/>
                  <a:gd name="T11" fmla="*/ 7 h 7"/>
                  <a:gd name="T12" fmla="*/ 1 w 5"/>
                  <a:gd name="T13" fmla="*/ 6 h 7"/>
                  <a:gd name="T14" fmla="*/ 1 w 5"/>
                  <a:gd name="T15" fmla="*/ 6 h 7"/>
                  <a:gd name="T16" fmla="*/ 0 w 5"/>
                  <a:gd name="T17" fmla="*/ 5 h 7"/>
                  <a:gd name="T18" fmla="*/ 0 w 5"/>
                  <a:gd name="T19" fmla="*/ 3 h 7"/>
                  <a:gd name="T20" fmla="*/ 0 w 5"/>
                  <a:gd name="T21" fmla="*/ 3 h 7"/>
                  <a:gd name="T22" fmla="*/ 1 w 5"/>
                  <a:gd name="T23" fmla="*/ 0 h 7"/>
                  <a:gd name="T24" fmla="*/ 4 w 5"/>
                  <a:gd name="T25"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7">
                    <a:moveTo>
                      <a:pt x="4" y="0"/>
                    </a:moveTo>
                    <a:lnTo>
                      <a:pt x="4" y="0"/>
                    </a:lnTo>
                    <a:lnTo>
                      <a:pt x="5" y="3"/>
                    </a:lnTo>
                    <a:lnTo>
                      <a:pt x="5" y="5"/>
                    </a:lnTo>
                    <a:lnTo>
                      <a:pt x="5" y="5"/>
                    </a:lnTo>
                    <a:lnTo>
                      <a:pt x="3" y="7"/>
                    </a:lnTo>
                    <a:lnTo>
                      <a:pt x="1" y="6"/>
                    </a:lnTo>
                    <a:lnTo>
                      <a:pt x="1" y="6"/>
                    </a:lnTo>
                    <a:lnTo>
                      <a:pt x="0" y="5"/>
                    </a:lnTo>
                    <a:lnTo>
                      <a:pt x="0" y="3"/>
                    </a:lnTo>
                    <a:lnTo>
                      <a:pt x="0" y="3"/>
                    </a:lnTo>
                    <a:lnTo>
                      <a:pt x="1" y="0"/>
                    </a:ln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7" name="Freeform 73">
                <a:extLst>
                  <a:ext uri="{FF2B5EF4-FFF2-40B4-BE49-F238E27FC236}">
                    <a16:creationId xmlns:a16="http://schemas.microsoft.com/office/drawing/2014/main" id="{34AF4EFE-7FF6-6844-B076-D7D8F1800C68}"/>
                  </a:ext>
                </a:extLst>
              </p:cNvPr>
              <p:cNvSpPr>
                <a:spLocks/>
              </p:cNvSpPr>
              <p:nvPr userDrawn="1"/>
            </p:nvSpPr>
            <p:spPr bwMode="auto">
              <a:xfrm>
                <a:off x="8255000" y="201613"/>
                <a:ext cx="4763" cy="4762"/>
              </a:xfrm>
              <a:custGeom>
                <a:avLst/>
                <a:gdLst>
                  <a:gd name="T0" fmla="*/ 4 w 5"/>
                  <a:gd name="T1" fmla="*/ 0 h 7"/>
                  <a:gd name="T2" fmla="*/ 4 w 5"/>
                  <a:gd name="T3" fmla="*/ 0 h 7"/>
                  <a:gd name="T4" fmla="*/ 5 w 5"/>
                  <a:gd name="T5" fmla="*/ 3 h 7"/>
                  <a:gd name="T6" fmla="*/ 5 w 5"/>
                  <a:gd name="T7" fmla="*/ 5 h 7"/>
                  <a:gd name="T8" fmla="*/ 5 w 5"/>
                  <a:gd name="T9" fmla="*/ 5 h 7"/>
                  <a:gd name="T10" fmla="*/ 3 w 5"/>
                  <a:gd name="T11" fmla="*/ 7 h 7"/>
                  <a:gd name="T12" fmla="*/ 1 w 5"/>
                  <a:gd name="T13" fmla="*/ 6 h 7"/>
                  <a:gd name="T14" fmla="*/ 1 w 5"/>
                  <a:gd name="T15" fmla="*/ 6 h 7"/>
                  <a:gd name="T16" fmla="*/ 0 w 5"/>
                  <a:gd name="T17" fmla="*/ 5 h 7"/>
                  <a:gd name="T18" fmla="*/ 0 w 5"/>
                  <a:gd name="T19" fmla="*/ 3 h 7"/>
                  <a:gd name="T20" fmla="*/ 0 w 5"/>
                  <a:gd name="T21" fmla="*/ 3 h 7"/>
                  <a:gd name="T22" fmla="*/ 1 w 5"/>
                  <a:gd name="T23" fmla="*/ 0 h 7"/>
                  <a:gd name="T24" fmla="*/ 4 w 5"/>
                  <a:gd name="T25"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7">
                    <a:moveTo>
                      <a:pt x="4" y="0"/>
                    </a:moveTo>
                    <a:lnTo>
                      <a:pt x="4" y="0"/>
                    </a:lnTo>
                    <a:lnTo>
                      <a:pt x="5" y="3"/>
                    </a:lnTo>
                    <a:lnTo>
                      <a:pt x="5" y="5"/>
                    </a:lnTo>
                    <a:lnTo>
                      <a:pt x="5" y="5"/>
                    </a:lnTo>
                    <a:lnTo>
                      <a:pt x="3" y="7"/>
                    </a:lnTo>
                    <a:lnTo>
                      <a:pt x="1" y="6"/>
                    </a:lnTo>
                    <a:lnTo>
                      <a:pt x="1" y="6"/>
                    </a:lnTo>
                    <a:lnTo>
                      <a:pt x="0" y="5"/>
                    </a:lnTo>
                    <a:lnTo>
                      <a:pt x="0" y="3"/>
                    </a:lnTo>
                    <a:lnTo>
                      <a:pt x="0" y="3"/>
                    </a:lnTo>
                    <a:lnTo>
                      <a:pt x="1" y="0"/>
                    </a:lnTo>
                    <a:lnTo>
                      <a:pt x="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74">
                <a:extLst>
                  <a:ext uri="{FF2B5EF4-FFF2-40B4-BE49-F238E27FC236}">
                    <a16:creationId xmlns:a16="http://schemas.microsoft.com/office/drawing/2014/main" id="{37428D63-9111-2A4B-AFAD-5DC80C934158}"/>
                  </a:ext>
                </a:extLst>
              </p:cNvPr>
              <p:cNvSpPr>
                <a:spLocks/>
              </p:cNvSpPr>
              <p:nvPr userDrawn="1"/>
            </p:nvSpPr>
            <p:spPr bwMode="auto">
              <a:xfrm>
                <a:off x="8262938" y="195263"/>
                <a:ext cx="31750" cy="31750"/>
              </a:xfrm>
              <a:custGeom>
                <a:avLst/>
                <a:gdLst>
                  <a:gd name="T0" fmla="*/ 8 w 40"/>
                  <a:gd name="T1" fmla="*/ 0 h 40"/>
                  <a:gd name="T2" fmla="*/ 21 w 40"/>
                  <a:gd name="T3" fmla="*/ 7 h 40"/>
                  <a:gd name="T4" fmla="*/ 20 w 40"/>
                  <a:gd name="T5" fmla="*/ 10 h 40"/>
                  <a:gd name="T6" fmla="*/ 20 w 40"/>
                  <a:gd name="T7" fmla="*/ 10 h 40"/>
                  <a:gd name="T8" fmla="*/ 17 w 40"/>
                  <a:gd name="T9" fmla="*/ 7 h 40"/>
                  <a:gd name="T10" fmla="*/ 16 w 40"/>
                  <a:gd name="T11" fmla="*/ 9 h 40"/>
                  <a:gd name="T12" fmla="*/ 16 w 40"/>
                  <a:gd name="T13" fmla="*/ 9 h 40"/>
                  <a:gd name="T14" fmla="*/ 7 w 40"/>
                  <a:gd name="T15" fmla="*/ 23 h 40"/>
                  <a:gd name="T16" fmla="*/ 7 w 40"/>
                  <a:gd name="T17" fmla="*/ 23 h 40"/>
                  <a:gd name="T18" fmla="*/ 6 w 40"/>
                  <a:gd name="T19" fmla="*/ 26 h 40"/>
                  <a:gd name="T20" fmla="*/ 4 w 40"/>
                  <a:gd name="T21" fmla="*/ 29 h 40"/>
                  <a:gd name="T22" fmla="*/ 6 w 40"/>
                  <a:gd name="T23" fmla="*/ 32 h 40"/>
                  <a:gd name="T24" fmla="*/ 9 w 40"/>
                  <a:gd name="T25" fmla="*/ 36 h 40"/>
                  <a:gd name="T26" fmla="*/ 9 w 40"/>
                  <a:gd name="T27" fmla="*/ 36 h 40"/>
                  <a:gd name="T28" fmla="*/ 13 w 40"/>
                  <a:gd name="T29" fmla="*/ 38 h 40"/>
                  <a:gd name="T30" fmla="*/ 17 w 40"/>
                  <a:gd name="T31" fmla="*/ 37 h 40"/>
                  <a:gd name="T32" fmla="*/ 20 w 40"/>
                  <a:gd name="T33" fmla="*/ 34 h 40"/>
                  <a:gd name="T34" fmla="*/ 24 w 40"/>
                  <a:gd name="T35" fmla="*/ 29 h 40"/>
                  <a:gd name="T36" fmla="*/ 24 w 40"/>
                  <a:gd name="T37" fmla="*/ 29 h 40"/>
                  <a:gd name="T38" fmla="*/ 30 w 40"/>
                  <a:gd name="T39" fmla="*/ 18 h 40"/>
                  <a:gd name="T40" fmla="*/ 30 w 40"/>
                  <a:gd name="T41" fmla="*/ 18 h 40"/>
                  <a:gd name="T42" fmla="*/ 30 w 40"/>
                  <a:gd name="T43" fmla="*/ 15 h 40"/>
                  <a:gd name="T44" fmla="*/ 26 w 40"/>
                  <a:gd name="T45" fmla="*/ 13 h 40"/>
                  <a:gd name="T46" fmla="*/ 27 w 40"/>
                  <a:gd name="T47" fmla="*/ 11 h 40"/>
                  <a:gd name="T48" fmla="*/ 40 w 40"/>
                  <a:gd name="T49" fmla="*/ 18 h 40"/>
                  <a:gd name="T50" fmla="*/ 38 w 40"/>
                  <a:gd name="T51" fmla="*/ 20 h 40"/>
                  <a:gd name="T52" fmla="*/ 38 w 40"/>
                  <a:gd name="T53" fmla="*/ 20 h 40"/>
                  <a:gd name="T54" fmla="*/ 34 w 40"/>
                  <a:gd name="T55" fmla="*/ 18 h 40"/>
                  <a:gd name="T56" fmla="*/ 33 w 40"/>
                  <a:gd name="T57" fmla="*/ 19 h 40"/>
                  <a:gd name="T58" fmla="*/ 33 w 40"/>
                  <a:gd name="T59" fmla="*/ 19 h 40"/>
                  <a:gd name="T60" fmla="*/ 25 w 40"/>
                  <a:gd name="T61" fmla="*/ 32 h 40"/>
                  <a:gd name="T62" fmla="*/ 25 w 40"/>
                  <a:gd name="T63" fmla="*/ 32 h 40"/>
                  <a:gd name="T64" fmla="*/ 21 w 40"/>
                  <a:gd name="T65" fmla="*/ 36 h 40"/>
                  <a:gd name="T66" fmla="*/ 18 w 40"/>
                  <a:gd name="T67" fmla="*/ 39 h 40"/>
                  <a:gd name="T68" fmla="*/ 16 w 40"/>
                  <a:gd name="T69" fmla="*/ 40 h 40"/>
                  <a:gd name="T70" fmla="*/ 13 w 40"/>
                  <a:gd name="T71" fmla="*/ 40 h 40"/>
                  <a:gd name="T72" fmla="*/ 10 w 40"/>
                  <a:gd name="T73" fmla="*/ 39 h 40"/>
                  <a:gd name="T74" fmla="*/ 7 w 40"/>
                  <a:gd name="T75" fmla="*/ 38 h 40"/>
                  <a:gd name="T76" fmla="*/ 7 w 40"/>
                  <a:gd name="T77" fmla="*/ 38 h 40"/>
                  <a:gd name="T78" fmla="*/ 2 w 40"/>
                  <a:gd name="T79" fmla="*/ 35 h 40"/>
                  <a:gd name="T80" fmla="*/ 0 w 40"/>
                  <a:gd name="T81" fmla="*/ 30 h 40"/>
                  <a:gd name="T82" fmla="*/ 0 w 40"/>
                  <a:gd name="T83" fmla="*/ 26 h 40"/>
                  <a:gd name="T84" fmla="*/ 2 w 40"/>
                  <a:gd name="T85" fmla="*/ 20 h 40"/>
                  <a:gd name="T86" fmla="*/ 2 w 40"/>
                  <a:gd name="T87" fmla="*/ 20 h 40"/>
                  <a:gd name="T88" fmla="*/ 10 w 40"/>
                  <a:gd name="T89" fmla="*/ 5 h 40"/>
                  <a:gd name="T90" fmla="*/ 10 w 40"/>
                  <a:gd name="T91" fmla="*/ 5 h 40"/>
                  <a:gd name="T92" fmla="*/ 10 w 40"/>
                  <a:gd name="T93" fmla="*/ 4 h 40"/>
                  <a:gd name="T94" fmla="*/ 7 w 40"/>
                  <a:gd name="T95" fmla="*/ 2 h 40"/>
                  <a:gd name="T96" fmla="*/ 8 w 40"/>
                  <a:gd name="T9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 h="40">
                    <a:moveTo>
                      <a:pt x="8" y="0"/>
                    </a:moveTo>
                    <a:lnTo>
                      <a:pt x="21" y="7"/>
                    </a:lnTo>
                    <a:lnTo>
                      <a:pt x="20" y="10"/>
                    </a:lnTo>
                    <a:lnTo>
                      <a:pt x="20" y="10"/>
                    </a:lnTo>
                    <a:lnTo>
                      <a:pt x="17" y="7"/>
                    </a:lnTo>
                    <a:lnTo>
                      <a:pt x="16" y="9"/>
                    </a:lnTo>
                    <a:lnTo>
                      <a:pt x="16" y="9"/>
                    </a:lnTo>
                    <a:lnTo>
                      <a:pt x="7" y="23"/>
                    </a:lnTo>
                    <a:lnTo>
                      <a:pt x="7" y="23"/>
                    </a:lnTo>
                    <a:lnTo>
                      <a:pt x="6" y="26"/>
                    </a:lnTo>
                    <a:lnTo>
                      <a:pt x="4" y="29"/>
                    </a:lnTo>
                    <a:lnTo>
                      <a:pt x="6" y="32"/>
                    </a:lnTo>
                    <a:lnTo>
                      <a:pt x="9" y="36"/>
                    </a:lnTo>
                    <a:lnTo>
                      <a:pt x="9" y="36"/>
                    </a:lnTo>
                    <a:lnTo>
                      <a:pt x="13" y="38"/>
                    </a:lnTo>
                    <a:lnTo>
                      <a:pt x="17" y="37"/>
                    </a:lnTo>
                    <a:lnTo>
                      <a:pt x="20" y="34"/>
                    </a:lnTo>
                    <a:lnTo>
                      <a:pt x="24" y="29"/>
                    </a:lnTo>
                    <a:lnTo>
                      <a:pt x="24" y="29"/>
                    </a:lnTo>
                    <a:lnTo>
                      <a:pt x="30" y="18"/>
                    </a:lnTo>
                    <a:lnTo>
                      <a:pt x="30" y="18"/>
                    </a:lnTo>
                    <a:lnTo>
                      <a:pt x="30" y="15"/>
                    </a:lnTo>
                    <a:lnTo>
                      <a:pt x="26" y="13"/>
                    </a:lnTo>
                    <a:lnTo>
                      <a:pt x="27" y="11"/>
                    </a:lnTo>
                    <a:lnTo>
                      <a:pt x="40" y="18"/>
                    </a:lnTo>
                    <a:lnTo>
                      <a:pt x="38" y="20"/>
                    </a:lnTo>
                    <a:lnTo>
                      <a:pt x="38" y="20"/>
                    </a:lnTo>
                    <a:lnTo>
                      <a:pt x="34" y="18"/>
                    </a:lnTo>
                    <a:lnTo>
                      <a:pt x="33" y="19"/>
                    </a:lnTo>
                    <a:lnTo>
                      <a:pt x="33" y="19"/>
                    </a:lnTo>
                    <a:lnTo>
                      <a:pt x="25" y="32"/>
                    </a:lnTo>
                    <a:lnTo>
                      <a:pt x="25" y="32"/>
                    </a:lnTo>
                    <a:lnTo>
                      <a:pt x="21" y="36"/>
                    </a:lnTo>
                    <a:lnTo>
                      <a:pt x="18" y="39"/>
                    </a:lnTo>
                    <a:lnTo>
                      <a:pt x="16" y="40"/>
                    </a:lnTo>
                    <a:lnTo>
                      <a:pt x="13" y="40"/>
                    </a:lnTo>
                    <a:lnTo>
                      <a:pt x="10" y="39"/>
                    </a:lnTo>
                    <a:lnTo>
                      <a:pt x="7" y="38"/>
                    </a:lnTo>
                    <a:lnTo>
                      <a:pt x="7" y="38"/>
                    </a:lnTo>
                    <a:lnTo>
                      <a:pt x="2" y="35"/>
                    </a:lnTo>
                    <a:lnTo>
                      <a:pt x="0" y="30"/>
                    </a:lnTo>
                    <a:lnTo>
                      <a:pt x="0" y="26"/>
                    </a:lnTo>
                    <a:lnTo>
                      <a:pt x="2" y="20"/>
                    </a:lnTo>
                    <a:lnTo>
                      <a:pt x="2" y="20"/>
                    </a:lnTo>
                    <a:lnTo>
                      <a:pt x="10" y="5"/>
                    </a:lnTo>
                    <a:lnTo>
                      <a:pt x="10" y="5"/>
                    </a:lnTo>
                    <a:lnTo>
                      <a:pt x="10" y="4"/>
                    </a:lnTo>
                    <a:lnTo>
                      <a:pt x="7" y="2"/>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75">
                <a:extLst>
                  <a:ext uri="{FF2B5EF4-FFF2-40B4-BE49-F238E27FC236}">
                    <a16:creationId xmlns:a16="http://schemas.microsoft.com/office/drawing/2014/main" id="{43EB1004-D34F-754E-A66F-905967FCF84C}"/>
                  </a:ext>
                </a:extLst>
              </p:cNvPr>
              <p:cNvSpPr>
                <a:spLocks/>
              </p:cNvSpPr>
              <p:nvPr userDrawn="1"/>
            </p:nvSpPr>
            <p:spPr bwMode="auto">
              <a:xfrm>
                <a:off x="8283575" y="215900"/>
                <a:ext cx="28575" cy="25400"/>
              </a:xfrm>
              <a:custGeom>
                <a:avLst/>
                <a:gdLst>
                  <a:gd name="T0" fmla="*/ 7 w 35"/>
                  <a:gd name="T1" fmla="*/ 14 h 32"/>
                  <a:gd name="T2" fmla="*/ 7 w 35"/>
                  <a:gd name="T3" fmla="*/ 14 h 32"/>
                  <a:gd name="T4" fmla="*/ 6 w 35"/>
                  <a:gd name="T5" fmla="*/ 19 h 32"/>
                  <a:gd name="T6" fmla="*/ 6 w 35"/>
                  <a:gd name="T7" fmla="*/ 22 h 32"/>
                  <a:gd name="T8" fmla="*/ 7 w 35"/>
                  <a:gd name="T9" fmla="*/ 25 h 32"/>
                  <a:gd name="T10" fmla="*/ 9 w 35"/>
                  <a:gd name="T11" fmla="*/ 28 h 32"/>
                  <a:gd name="T12" fmla="*/ 9 w 35"/>
                  <a:gd name="T13" fmla="*/ 28 h 32"/>
                  <a:gd name="T14" fmla="*/ 11 w 35"/>
                  <a:gd name="T15" fmla="*/ 29 h 32"/>
                  <a:gd name="T16" fmla="*/ 15 w 35"/>
                  <a:gd name="T17" fmla="*/ 29 h 32"/>
                  <a:gd name="T18" fmla="*/ 17 w 35"/>
                  <a:gd name="T19" fmla="*/ 29 h 32"/>
                  <a:gd name="T20" fmla="*/ 18 w 35"/>
                  <a:gd name="T21" fmla="*/ 28 h 32"/>
                  <a:gd name="T22" fmla="*/ 18 w 35"/>
                  <a:gd name="T23" fmla="*/ 28 h 32"/>
                  <a:gd name="T24" fmla="*/ 19 w 35"/>
                  <a:gd name="T25" fmla="*/ 26 h 32"/>
                  <a:gd name="T26" fmla="*/ 19 w 35"/>
                  <a:gd name="T27" fmla="*/ 23 h 32"/>
                  <a:gd name="T28" fmla="*/ 17 w 35"/>
                  <a:gd name="T29" fmla="*/ 20 h 32"/>
                  <a:gd name="T30" fmla="*/ 15 w 35"/>
                  <a:gd name="T31" fmla="*/ 17 h 32"/>
                  <a:gd name="T32" fmla="*/ 15 w 35"/>
                  <a:gd name="T33" fmla="*/ 17 h 32"/>
                  <a:gd name="T34" fmla="*/ 12 w 35"/>
                  <a:gd name="T35" fmla="*/ 12 h 32"/>
                  <a:gd name="T36" fmla="*/ 11 w 35"/>
                  <a:gd name="T37" fmla="*/ 9 h 32"/>
                  <a:gd name="T38" fmla="*/ 11 w 35"/>
                  <a:gd name="T39" fmla="*/ 6 h 32"/>
                  <a:gd name="T40" fmla="*/ 12 w 35"/>
                  <a:gd name="T41" fmla="*/ 4 h 32"/>
                  <a:gd name="T42" fmla="*/ 12 w 35"/>
                  <a:gd name="T43" fmla="*/ 4 h 32"/>
                  <a:gd name="T44" fmla="*/ 16 w 35"/>
                  <a:gd name="T45" fmla="*/ 1 h 32"/>
                  <a:gd name="T46" fmla="*/ 20 w 35"/>
                  <a:gd name="T47" fmla="*/ 0 h 32"/>
                  <a:gd name="T48" fmla="*/ 25 w 35"/>
                  <a:gd name="T49" fmla="*/ 1 h 32"/>
                  <a:gd name="T50" fmla="*/ 28 w 35"/>
                  <a:gd name="T51" fmla="*/ 3 h 32"/>
                  <a:gd name="T52" fmla="*/ 28 w 35"/>
                  <a:gd name="T53" fmla="*/ 3 h 32"/>
                  <a:gd name="T54" fmla="*/ 35 w 35"/>
                  <a:gd name="T55" fmla="*/ 9 h 32"/>
                  <a:gd name="T56" fmla="*/ 35 w 35"/>
                  <a:gd name="T57" fmla="*/ 9 h 32"/>
                  <a:gd name="T58" fmla="*/ 34 w 35"/>
                  <a:gd name="T59" fmla="*/ 11 h 32"/>
                  <a:gd name="T60" fmla="*/ 34 w 35"/>
                  <a:gd name="T61" fmla="*/ 11 h 32"/>
                  <a:gd name="T62" fmla="*/ 30 w 35"/>
                  <a:gd name="T63" fmla="*/ 17 h 32"/>
                  <a:gd name="T64" fmla="*/ 28 w 35"/>
                  <a:gd name="T65" fmla="*/ 15 h 32"/>
                  <a:gd name="T66" fmla="*/ 28 w 35"/>
                  <a:gd name="T67" fmla="*/ 15 h 32"/>
                  <a:gd name="T68" fmla="*/ 30 w 35"/>
                  <a:gd name="T69" fmla="*/ 12 h 32"/>
                  <a:gd name="T70" fmla="*/ 30 w 35"/>
                  <a:gd name="T71" fmla="*/ 9 h 32"/>
                  <a:gd name="T72" fmla="*/ 29 w 35"/>
                  <a:gd name="T73" fmla="*/ 6 h 32"/>
                  <a:gd name="T74" fmla="*/ 27 w 35"/>
                  <a:gd name="T75" fmla="*/ 4 h 32"/>
                  <a:gd name="T76" fmla="*/ 27 w 35"/>
                  <a:gd name="T77" fmla="*/ 4 h 32"/>
                  <a:gd name="T78" fmla="*/ 24 w 35"/>
                  <a:gd name="T79" fmla="*/ 3 h 32"/>
                  <a:gd name="T80" fmla="*/ 21 w 35"/>
                  <a:gd name="T81" fmla="*/ 2 h 32"/>
                  <a:gd name="T82" fmla="*/ 19 w 35"/>
                  <a:gd name="T83" fmla="*/ 3 h 32"/>
                  <a:gd name="T84" fmla="*/ 18 w 35"/>
                  <a:gd name="T85" fmla="*/ 4 h 32"/>
                  <a:gd name="T86" fmla="*/ 18 w 35"/>
                  <a:gd name="T87" fmla="*/ 4 h 32"/>
                  <a:gd name="T88" fmla="*/ 17 w 35"/>
                  <a:gd name="T89" fmla="*/ 6 h 32"/>
                  <a:gd name="T90" fmla="*/ 18 w 35"/>
                  <a:gd name="T91" fmla="*/ 11 h 32"/>
                  <a:gd name="T92" fmla="*/ 23 w 35"/>
                  <a:gd name="T93" fmla="*/ 18 h 32"/>
                  <a:gd name="T94" fmla="*/ 23 w 35"/>
                  <a:gd name="T95" fmla="*/ 18 h 32"/>
                  <a:gd name="T96" fmla="*/ 25 w 35"/>
                  <a:gd name="T97" fmla="*/ 21 h 32"/>
                  <a:gd name="T98" fmla="*/ 26 w 35"/>
                  <a:gd name="T99" fmla="*/ 23 h 32"/>
                  <a:gd name="T100" fmla="*/ 25 w 35"/>
                  <a:gd name="T101" fmla="*/ 26 h 32"/>
                  <a:gd name="T102" fmla="*/ 24 w 35"/>
                  <a:gd name="T103" fmla="*/ 29 h 32"/>
                  <a:gd name="T104" fmla="*/ 24 w 35"/>
                  <a:gd name="T105" fmla="*/ 29 h 32"/>
                  <a:gd name="T106" fmla="*/ 20 w 35"/>
                  <a:gd name="T107" fmla="*/ 31 h 32"/>
                  <a:gd name="T108" fmla="*/ 16 w 35"/>
                  <a:gd name="T109" fmla="*/ 32 h 32"/>
                  <a:gd name="T110" fmla="*/ 12 w 35"/>
                  <a:gd name="T111" fmla="*/ 31 h 32"/>
                  <a:gd name="T112" fmla="*/ 7 w 35"/>
                  <a:gd name="T113" fmla="*/ 29 h 32"/>
                  <a:gd name="T114" fmla="*/ 7 w 35"/>
                  <a:gd name="T115" fmla="*/ 29 h 32"/>
                  <a:gd name="T116" fmla="*/ 3 w 35"/>
                  <a:gd name="T117" fmla="*/ 26 h 32"/>
                  <a:gd name="T118" fmla="*/ 0 w 35"/>
                  <a:gd name="T119" fmla="*/ 22 h 32"/>
                  <a:gd name="T120" fmla="*/ 0 w 35"/>
                  <a:gd name="T121" fmla="*/ 22 h 32"/>
                  <a:gd name="T122" fmla="*/ 4 w 35"/>
                  <a:gd name="T123" fmla="*/ 13 h 32"/>
                  <a:gd name="T124" fmla="*/ 7 w 35"/>
                  <a:gd name="T125" fmla="*/ 1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 h="32">
                    <a:moveTo>
                      <a:pt x="7" y="14"/>
                    </a:moveTo>
                    <a:lnTo>
                      <a:pt x="7" y="14"/>
                    </a:lnTo>
                    <a:lnTo>
                      <a:pt x="6" y="19"/>
                    </a:lnTo>
                    <a:lnTo>
                      <a:pt x="6" y="22"/>
                    </a:lnTo>
                    <a:lnTo>
                      <a:pt x="7" y="25"/>
                    </a:lnTo>
                    <a:lnTo>
                      <a:pt x="9" y="28"/>
                    </a:lnTo>
                    <a:lnTo>
                      <a:pt x="9" y="28"/>
                    </a:lnTo>
                    <a:lnTo>
                      <a:pt x="11" y="29"/>
                    </a:lnTo>
                    <a:lnTo>
                      <a:pt x="15" y="29"/>
                    </a:lnTo>
                    <a:lnTo>
                      <a:pt x="17" y="29"/>
                    </a:lnTo>
                    <a:lnTo>
                      <a:pt x="18" y="28"/>
                    </a:lnTo>
                    <a:lnTo>
                      <a:pt x="18" y="28"/>
                    </a:lnTo>
                    <a:lnTo>
                      <a:pt x="19" y="26"/>
                    </a:lnTo>
                    <a:lnTo>
                      <a:pt x="19" y="23"/>
                    </a:lnTo>
                    <a:lnTo>
                      <a:pt x="17" y="20"/>
                    </a:lnTo>
                    <a:lnTo>
                      <a:pt x="15" y="17"/>
                    </a:lnTo>
                    <a:lnTo>
                      <a:pt x="15" y="17"/>
                    </a:lnTo>
                    <a:lnTo>
                      <a:pt x="12" y="12"/>
                    </a:lnTo>
                    <a:lnTo>
                      <a:pt x="11" y="9"/>
                    </a:lnTo>
                    <a:lnTo>
                      <a:pt x="11" y="6"/>
                    </a:lnTo>
                    <a:lnTo>
                      <a:pt x="12" y="4"/>
                    </a:lnTo>
                    <a:lnTo>
                      <a:pt x="12" y="4"/>
                    </a:lnTo>
                    <a:lnTo>
                      <a:pt x="16" y="1"/>
                    </a:lnTo>
                    <a:lnTo>
                      <a:pt x="20" y="0"/>
                    </a:lnTo>
                    <a:lnTo>
                      <a:pt x="25" y="1"/>
                    </a:lnTo>
                    <a:lnTo>
                      <a:pt x="28" y="3"/>
                    </a:lnTo>
                    <a:lnTo>
                      <a:pt x="28" y="3"/>
                    </a:lnTo>
                    <a:lnTo>
                      <a:pt x="35" y="9"/>
                    </a:lnTo>
                    <a:lnTo>
                      <a:pt x="35" y="9"/>
                    </a:lnTo>
                    <a:lnTo>
                      <a:pt x="34" y="11"/>
                    </a:lnTo>
                    <a:lnTo>
                      <a:pt x="34" y="11"/>
                    </a:lnTo>
                    <a:lnTo>
                      <a:pt x="30" y="17"/>
                    </a:lnTo>
                    <a:lnTo>
                      <a:pt x="28" y="15"/>
                    </a:lnTo>
                    <a:lnTo>
                      <a:pt x="28" y="15"/>
                    </a:lnTo>
                    <a:lnTo>
                      <a:pt x="30" y="12"/>
                    </a:lnTo>
                    <a:lnTo>
                      <a:pt x="30" y="9"/>
                    </a:lnTo>
                    <a:lnTo>
                      <a:pt x="29" y="6"/>
                    </a:lnTo>
                    <a:lnTo>
                      <a:pt x="27" y="4"/>
                    </a:lnTo>
                    <a:lnTo>
                      <a:pt x="27" y="4"/>
                    </a:lnTo>
                    <a:lnTo>
                      <a:pt x="24" y="3"/>
                    </a:lnTo>
                    <a:lnTo>
                      <a:pt x="21" y="2"/>
                    </a:lnTo>
                    <a:lnTo>
                      <a:pt x="19" y="3"/>
                    </a:lnTo>
                    <a:lnTo>
                      <a:pt x="18" y="4"/>
                    </a:lnTo>
                    <a:lnTo>
                      <a:pt x="18" y="4"/>
                    </a:lnTo>
                    <a:lnTo>
                      <a:pt x="17" y="6"/>
                    </a:lnTo>
                    <a:lnTo>
                      <a:pt x="18" y="11"/>
                    </a:lnTo>
                    <a:lnTo>
                      <a:pt x="23" y="18"/>
                    </a:lnTo>
                    <a:lnTo>
                      <a:pt x="23" y="18"/>
                    </a:lnTo>
                    <a:lnTo>
                      <a:pt x="25" y="21"/>
                    </a:lnTo>
                    <a:lnTo>
                      <a:pt x="26" y="23"/>
                    </a:lnTo>
                    <a:lnTo>
                      <a:pt x="25" y="26"/>
                    </a:lnTo>
                    <a:lnTo>
                      <a:pt x="24" y="29"/>
                    </a:lnTo>
                    <a:lnTo>
                      <a:pt x="24" y="29"/>
                    </a:lnTo>
                    <a:lnTo>
                      <a:pt x="20" y="31"/>
                    </a:lnTo>
                    <a:lnTo>
                      <a:pt x="16" y="32"/>
                    </a:lnTo>
                    <a:lnTo>
                      <a:pt x="12" y="31"/>
                    </a:lnTo>
                    <a:lnTo>
                      <a:pt x="7" y="29"/>
                    </a:lnTo>
                    <a:lnTo>
                      <a:pt x="7" y="29"/>
                    </a:lnTo>
                    <a:lnTo>
                      <a:pt x="3" y="26"/>
                    </a:lnTo>
                    <a:lnTo>
                      <a:pt x="0" y="22"/>
                    </a:lnTo>
                    <a:lnTo>
                      <a:pt x="0" y="22"/>
                    </a:lnTo>
                    <a:lnTo>
                      <a:pt x="4" y="13"/>
                    </a:lnTo>
                    <a:lnTo>
                      <a:pt x="7"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 name="Freeform 76">
                <a:extLst>
                  <a:ext uri="{FF2B5EF4-FFF2-40B4-BE49-F238E27FC236}">
                    <a16:creationId xmlns:a16="http://schemas.microsoft.com/office/drawing/2014/main" id="{82DCD71C-CCA5-CF47-BB47-AD714D8C8B4B}"/>
                  </a:ext>
                </a:extLst>
              </p:cNvPr>
              <p:cNvSpPr>
                <a:spLocks noEditPoints="1"/>
              </p:cNvSpPr>
              <p:nvPr userDrawn="1"/>
            </p:nvSpPr>
            <p:spPr bwMode="auto">
              <a:xfrm>
                <a:off x="8301038" y="234950"/>
                <a:ext cx="28575" cy="28575"/>
              </a:xfrm>
              <a:custGeom>
                <a:avLst/>
                <a:gdLst>
                  <a:gd name="T0" fmla="*/ 24 w 37"/>
                  <a:gd name="T1" fmla="*/ 19 h 38"/>
                  <a:gd name="T2" fmla="*/ 24 w 37"/>
                  <a:gd name="T3" fmla="*/ 19 h 38"/>
                  <a:gd name="T4" fmla="*/ 24 w 37"/>
                  <a:gd name="T5" fmla="*/ 19 h 38"/>
                  <a:gd name="T6" fmla="*/ 24 w 37"/>
                  <a:gd name="T7" fmla="*/ 19 h 38"/>
                  <a:gd name="T8" fmla="*/ 25 w 37"/>
                  <a:gd name="T9" fmla="*/ 17 h 38"/>
                  <a:gd name="T10" fmla="*/ 30 w 37"/>
                  <a:gd name="T11" fmla="*/ 6 h 38"/>
                  <a:gd name="T12" fmla="*/ 17 w 37"/>
                  <a:gd name="T13" fmla="*/ 12 h 38"/>
                  <a:gd name="T14" fmla="*/ 17 w 37"/>
                  <a:gd name="T15" fmla="*/ 12 h 38"/>
                  <a:gd name="T16" fmla="*/ 17 w 37"/>
                  <a:gd name="T17" fmla="*/ 12 h 38"/>
                  <a:gd name="T18" fmla="*/ 17 w 37"/>
                  <a:gd name="T19" fmla="*/ 12 h 38"/>
                  <a:gd name="T20" fmla="*/ 17 w 37"/>
                  <a:gd name="T21" fmla="*/ 12 h 38"/>
                  <a:gd name="T22" fmla="*/ 24 w 37"/>
                  <a:gd name="T23" fmla="*/ 19 h 38"/>
                  <a:gd name="T24" fmla="*/ 1 w 37"/>
                  <a:gd name="T25" fmla="*/ 13 h 38"/>
                  <a:gd name="T26" fmla="*/ 1 w 37"/>
                  <a:gd name="T27" fmla="*/ 13 h 38"/>
                  <a:gd name="T28" fmla="*/ 3 w 37"/>
                  <a:gd name="T29" fmla="*/ 14 h 38"/>
                  <a:gd name="T30" fmla="*/ 5 w 37"/>
                  <a:gd name="T31" fmla="*/ 14 h 38"/>
                  <a:gd name="T32" fmla="*/ 9 w 37"/>
                  <a:gd name="T33" fmla="*/ 13 h 38"/>
                  <a:gd name="T34" fmla="*/ 29 w 37"/>
                  <a:gd name="T35" fmla="*/ 4 h 38"/>
                  <a:gd name="T36" fmla="*/ 29 w 37"/>
                  <a:gd name="T37" fmla="*/ 4 h 38"/>
                  <a:gd name="T38" fmla="*/ 34 w 37"/>
                  <a:gd name="T39" fmla="*/ 0 h 38"/>
                  <a:gd name="T40" fmla="*/ 37 w 37"/>
                  <a:gd name="T41" fmla="*/ 2 h 38"/>
                  <a:gd name="T42" fmla="*/ 37 w 37"/>
                  <a:gd name="T43" fmla="*/ 2 h 38"/>
                  <a:gd name="T44" fmla="*/ 34 w 37"/>
                  <a:gd name="T45" fmla="*/ 7 h 38"/>
                  <a:gd name="T46" fmla="*/ 25 w 37"/>
                  <a:gd name="T47" fmla="*/ 30 h 38"/>
                  <a:gd name="T48" fmla="*/ 25 w 37"/>
                  <a:gd name="T49" fmla="*/ 30 h 38"/>
                  <a:gd name="T50" fmla="*/ 25 w 37"/>
                  <a:gd name="T51" fmla="*/ 33 h 38"/>
                  <a:gd name="T52" fmla="*/ 27 w 37"/>
                  <a:gd name="T53" fmla="*/ 37 h 38"/>
                  <a:gd name="T54" fmla="*/ 25 w 37"/>
                  <a:gd name="T55" fmla="*/ 38 h 38"/>
                  <a:gd name="T56" fmla="*/ 14 w 37"/>
                  <a:gd name="T57" fmla="*/ 28 h 38"/>
                  <a:gd name="T58" fmla="*/ 15 w 37"/>
                  <a:gd name="T59" fmla="*/ 25 h 38"/>
                  <a:gd name="T60" fmla="*/ 15 w 37"/>
                  <a:gd name="T61" fmla="*/ 25 h 38"/>
                  <a:gd name="T62" fmla="*/ 18 w 37"/>
                  <a:gd name="T63" fmla="*/ 29 h 38"/>
                  <a:gd name="T64" fmla="*/ 21 w 37"/>
                  <a:gd name="T65" fmla="*/ 28 h 38"/>
                  <a:gd name="T66" fmla="*/ 21 w 37"/>
                  <a:gd name="T67" fmla="*/ 28 h 38"/>
                  <a:gd name="T68" fmla="*/ 23 w 37"/>
                  <a:gd name="T69" fmla="*/ 21 h 38"/>
                  <a:gd name="T70" fmla="*/ 23 w 37"/>
                  <a:gd name="T71" fmla="*/ 21 h 38"/>
                  <a:gd name="T72" fmla="*/ 23 w 37"/>
                  <a:gd name="T73" fmla="*/ 21 h 38"/>
                  <a:gd name="T74" fmla="*/ 23 w 37"/>
                  <a:gd name="T75" fmla="*/ 21 h 38"/>
                  <a:gd name="T76" fmla="*/ 17 w 37"/>
                  <a:gd name="T77" fmla="*/ 15 h 38"/>
                  <a:gd name="T78" fmla="*/ 17 w 37"/>
                  <a:gd name="T79" fmla="*/ 15 h 38"/>
                  <a:gd name="T80" fmla="*/ 15 w 37"/>
                  <a:gd name="T81" fmla="*/ 13 h 38"/>
                  <a:gd name="T82" fmla="*/ 14 w 37"/>
                  <a:gd name="T83" fmla="*/ 14 h 38"/>
                  <a:gd name="T84" fmla="*/ 14 w 37"/>
                  <a:gd name="T85" fmla="*/ 14 h 38"/>
                  <a:gd name="T86" fmla="*/ 8 w 37"/>
                  <a:gd name="T87" fmla="*/ 16 h 38"/>
                  <a:gd name="T88" fmla="*/ 8 w 37"/>
                  <a:gd name="T89" fmla="*/ 16 h 38"/>
                  <a:gd name="T90" fmla="*/ 8 w 37"/>
                  <a:gd name="T91" fmla="*/ 19 h 38"/>
                  <a:gd name="T92" fmla="*/ 10 w 37"/>
                  <a:gd name="T93" fmla="*/ 22 h 38"/>
                  <a:gd name="T94" fmla="*/ 9 w 37"/>
                  <a:gd name="T95" fmla="*/ 23 h 38"/>
                  <a:gd name="T96" fmla="*/ 0 w 37"/>
                  <a:gd name="T97" fmla="*/ 14 h 38"/>
                  <a:gd name="T98" fmla="*/ 1 w 37"/>
                  <a:gd name="T99" fmla="*/ 1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7" h="38">
                    <a:moveTo>
                      <a:pt x="24" y="19"/>
                    </a:moveTo>
                    <a:lnTo>
                      <a:pt x="24" y="19"/>
                    </a:lnTo>
                    <a:lnTo>
                      <a:pt x="24" y="19"/>
                    </a:lnTo>
                    <a:lnTo>
                      <a:pt x="24" y="19"/>
                    </a:lnTo>
                    <a:lnTo>
                      <a:pt x="25" y="17"/>
                    </a:lnTo>
                    <a:lnTo>
                      <a:pt x="30" y="6"/>
                    </a:lnTo>
                    <a:lnTo>
                      <a:pt x="17" y="12"/>
                    </a:lnTo>
                    <a:lnTo>
                      <a:pt x="17" y="12"/>
                    </a:lnTo>
                    <a:lnTo>
                      <a:pt x="17" y="12"/>
                    </a:lnTo>
                    <a:lnTo>
                      <a:pt x="17" y="12"/>
                    </a:lnTo>
                    <a:lnTo>
                      <a:pt x="17" y="12"/>
                    </a:lnTo>
                    <a:lnTo>
                      <a:pt x="24" y="19"/>
                    </a:lnTo>
                    <a:close/>
                    <a:moveTo>
                      <a:pt x="1" y="13"/>
                    </a:moveTo>
                    <a:lnTo>
                      <a:pt x="1" y="13"/>
                    </a:lnTo>
                    <a:lnTo>
                      <a:pt x="3" y="14"/>
                    </a:lnTo>
                    <a:lnTo>
                      <a:pt x="5" y="14"/>
                    </a:lnTo>
                    <a:lnTo>
                      <a:pt x="9" y="13"/>
                    </a:lnTo>
                    <a:lnTo>
                      <a:pt x="29" y="4"/>
                    </a:lnTo>
                    <a:lnTo>
                      <a:pt x="29" y="4"/>
                    </a:lnTo>
                    <a:lnTo>
                      <a:pt x="34" y="0"/>
                    </a:lnTo>
                    <a:lnTo>
                      <a:pt x="37" y="2"/>
                    </a:lnTo>
                    <a:lnTo>
                      <a:pt x="37" y="2"/>
                    </a:lnTo>
                    <a:lnTo>
                      <a:pt x="34" y="7"/>
                    </a:lnTo>
                    <a:lnTo>
                      <a:pt x="25" y="30"/>
                    </a:lnTo>
                    <a:lnTo>
                      <a:pt x="25" y="30"/>
                    </a:lnTo>
                    <a:lnTo>
                      <a:pt x="25" y="33"/>
                    </a:lnTo>
                    <a:lnTo>
                      <a:pt x="27" y="37"/>
                    </a:lnTo>
                    <a:lnTo>
                      <a:pt x="25" y="38"/>
                    </a:lnTo>
                    <a:lnTo>
                      <a:pt x="14" y="28"/>
                    </a:lnTo>
                    <a:lnTo>
                      <a:pt x="15" y="25"/>
                    </a:lnTo>
                    <a:lnTo>
                      <a:pt x="15" y="25"/>
                    </a:lnTo>
                    <a:lnTo>
                      <a:pt x="18" y="29"/>
                    </a:lnTo>
                    <a:lnTo>
                      <a:pt x="21" y="28"/>
                    </a:lnTo>
                    <a:lnTo>
                      <a:pt x="21" y="28"/>
                    </a:lnTo>
                    <a:lnTo>
                      <a:pt x="23" y="21"/>
                    </a:lnTo>
                    <a:lnTo>
                      <a:pt x="23" y="21"/>
                    </a:lnTo>
                    <a:lnTo>
                      <a:pt x="23" y="21"/>
                    </a:lnTo>
                    <a:lnTo>
                      <a:pt x="23" y="21"/>
                    </a:lnTo>
                    <a:lnTo>
                      <a:pt x="17" y="15"/>
                    </a:lnTo>
                    <a:lnTo>
                      <a:pt x="17" y="15"/>
                    </a:lnTo>
                    <a:lnTo>
                      <a:pt x="15" y="13"/>
                    </a:lnTo>
                    <a:lnTo>
                      <a:pt x="14" y="14"/>
                    </a:lnTo>
                    <a:lnTo>
                      <a:pt x="14" y="14"/>
                    </a:lnTo>
                    <a:lnTo>
                      <a:pt x="8" y="16"/>
                    </a:lnTo>
                    <a:lnTo>
                      <a:pt x="8" y="16"/>
                    </a:lnTo>
                    <a:lnTo>
                      <a:pt x="8" y="19"/>
                    </a:lnTo>
                    <a:lnTo>
                      <a:pt x="10" y="22"/>
                    </a:lnTo>
                    <a:lnTo>
                      <a:pt x="9" y="23"/>
                    </a:lnTo>
                    <a:lnTo>
                      <a:pt x="0" y="14"/>
                    </a:lnTo>
                    <a:lnTo>
                      <a:pt x="1"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Rectangle 77">
                <a:extLst>
                  <a:ext uri="{FF2B5EF4-FFF2-40B4-BE49-F238E27FC236}">
                    <a16:creationId xmlns:a16="http://schemas.microsoft.com/office/drawing/2014/main" id="{272F99B9-9BF6-B446-B4C3-36AA5138A2FC}"/>
                  </a:ext>
                </a:extLst>
              </p:cNvPr>
              <p:cNvSpPr>
                <a:spLocks noChangeArrowheads="1"/>
              </p:cNvSpPr>
              <p:nvPr userDrawn="1"/>
            </p:nvSpPr>
            <p:spPr bwMode="auto">
              <a:xfrm>
                <a:off x="8502650" y="292100"/>
                <a:ext cx="463550" cy="2825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Freeform 78">
                <a:extLst>
                  <a:ext uri="{FF2B5EF4-FFF2-40B4-BE49-F238E27FC236}">
                    <a16:creationId xmlns:a16="http://schemas.microsoft.com/office/drawing/2014/main" id="{3F655550-289C-FF44-9D5E-0EF4976E830C}"/>
                  </a:ext>
                </a:extLst>
              </p:cNvPr>
              <p:cNvSpPr>
                <a:spLocks noEditPoints="1"/>
              </p:cNvSpPr>
              <p:nvPr userDrawn="1"/>
            </p:nvSpPr>
            <p:spPr bwMode="auto">
              <a:xfrm>
                <a:off x="8501063" y="290513"/>
                <a:ext cx="466725" cy="285750"/>
              </a:xfrm>
              <a:custGeom>
                <a:avLst/>
                <a:gdLst>
                  <a:gd name="T0" fmla="*/ 587 w 587"/>
                  <a:gd name="T1" fmla="*/ 360 h 360"/>
                  <a:gd name="T2" fmla="*/ 0 w 587"/>
                  <a:gd name="T3" fmla="*/ 360 h 360"/>
                  <a:gd name="T4" fmla="*/ 0 w 587"/>
                  <a:gd name="T5" fmla="*/ 0 h 360"/>
                  <a:gd name="T6" fmla="*/ 587 w 587"/>
                  <a:gd name="T7" fmla="*/ 0 h 360"/>
                  <a:gd name="T8" fmla="*/ 587 w 587"/>
                  <a:gd name="T9" fmla="*/ 360 h 360"/>
                  <a:gd name="T10" fmla="*/ 4 w 587"/>
                  <a:gd name="T11" fmla="*/ 355 h 360"/>
                  <a:gd name="T12" fmla="*/ 584 w 587"/>
                  <a:gd name="T13" fmla="*/ 355 h 360"/>
                  <a:gd name="T14" fmla="*/ 584 w 587"/>
                  <a:gd name="T15" fmla="*/ 3 h 360"/>
                  <a:gd name="T16" fmla="*/ 4 w 587"/>
                  <a:gd name="T17" fmla="*/ 3 h 360"/>
                  <a:gd name="T18" fmla="*/ 4 w 587"/>
                  <a:gd name="T19" fmla="*/ 355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7" h="360">
                    <a:moveTo>
                      <a:pt x="587" y="360"/>
                    </a:moveTo>
                    <a:lnTo>
                      <a:pt x="0" y="360"/>
                    </a:lnTo>
                    <a:lnTo>
                      <a:pt x="0" y="0"/>
                    </a:lnTo>
                    <a:lnTo>
                      <a:pt x="587" y="0"/>
                    </a:lnTo>
                    <a:lnTo>
                      <a:pt x="587" y="360"/>
                    </a:lnTo>
                    <a:close/>
                    <a:moveTo>
                      <a:pt x="4" y="355"/>
                    </a:moveTo>
                    <a:lnTo>
                      <a:pt x="584" y="355"/>
                    </a:lnTo>
                    <a:lnTo>
                      <a:pt x="584" y="3"/>
                    </a:lnTo>
                    <a:lnTo>
                      <a:pt x="4" y="3"/>
                    </a:lnTo>
                    <a:lnTo>
                      <a:pt x="4" y="35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79">
                <a:extLst>
                  <a:ext uri="{FF2B5EF4-FFF2-40B4-BE49-F238E27FC236}">
                    <a16:creationId xmlns:a16="http://schemas.microsoft.com/office/drawing/2014/main" id="{A295C948-70FC-CD4C-9ABA-786E5B5407B6}"/>
                  </a:ext>
                </a:extLst>
              </p:cNvPr>
              <p:cNvSpPr>
                <a:spLocks noChangeArrowheads="1"/>
              </p:cNvSpPr>
              <p:nvPr userDrawn="1"/>
            </p:nvSpPr>
            <p:spPr bwMode="auto">
              <a:xfrm>
                <a:off x="8504238" y="293688"/>
                <a:ext cx="460375" cy="2809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Rectangle 80">
                <a:extLst>
                  <a:ext uri="{FF2B5EF4-FFF2-40B4-BE49-F238E27FC236}">
                    <a16:creationId xmlns:a16="http://schemas.microsoft.com/office/drawing/2014/main" id="{0694D5FF-48E0-054F-94CA-B62757BC2F6C}"/>
                  </a:ext>
                </a:extLst>
              </p:cNvPr>
              <p:cNvSpPr>
                <a:spLocks noChangeArrowheads="1"/>
              </p:cNvSpPr>
              <p:nvPr userDrawn="1"/>
            </p:nvSpPr>
            <p:spPr bwMode="auto">
              <a:xfrm>
                <a:off x="8509000" y="298450"/>
                <a:ext cx="452438" cy="273050"/>
              </a:xfrm>
              <a:prstGeom prst="rect">
                <a:avLst/>
              </a:prstGeom>
              <a:solidFill>
                <a:srgbClr val="005DA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81">
                <a:extLst>
                  <a:ext uri="{FF2B5EF4-FFF2-40B4-BE49-F238E27FC236}">
                    <a16:creationId xmlns:a16="http://schemas.microsoft.com/office/drawing/2014/main" id="{6B6D8A9E-0688-0E40-9E6A-60B17A33BD1A}"/>
                  </a:ext>
                </a:extLst>
              </p:cNvPr>
              <p:cNvSpPr>
                <a:spLocks/>
              </p:cNvSpPr>
              <p:nvPr userDrawn="1"/>
            </p:nvSpPr>
            <p:spPr bwMode="auto">
              <a:xfrm>
                <a:off x="8689975" y="298450"/>
                <a:ext cx="271463" cy="273050"/>
              </a:xfrm>
              <a:custGeom>
                <a:avLst/>
                <a:gdLst>
                  <a:gd name="T0" fmla="*/ 5 w 341"/>
                  <a:gd name="T1" fmla="*/ 343 h 343"/>
                  <a:gd name="T2" fmla="*/ 341 w 341"/>
                  <a:gd name="T3" fmla="*/ 3 h 343"/>
                  <a:gd name="T4" fmla="*/ 341 w 341"/>
                  <a:gd name="T5" fmla="*/ 0 h 343"/>
                  <a:gd name="T6" fmla="*/ 339 w 341"/>
                  <a:gd name="T7" fmla="*/ 0 h 343"/>
                  <a:gd name="T8" fmla="*/ 0 w 341"/>
                  <a:gd name="T9" fmla="*/ 343 h 343"/>
                  <a:gd name="T10" fmla="*/ 5 w 341"/>
                  <a:gd name="T11" fmla="*/ 343 h 343"/>
                </a:gdLst>
                <a:ahLst/>
                <a:cxnLst>
                  <a:cxn ang="0">
                    <a:pos x="T0" y="T1"/>
                  </a:cxn>
                  <a:cxn ang="0">
                    <a:pos x="T2" y="T3"/>
                  </a:cxn>
                  <a:cxn ang="0">
                    <a:pos x="T4" y="T5"/>
                  </a:cxn>
                  <a:cxn ang="0">
                    <a:pos x="T6" y="T7"/>
                  </a:cxn>
                  <a:cxn ang="0">
                    <a:pos x="T8" y="T9"/>
                  </a:cxn>
                  <a:cxn ang="0">
                    <a:pos x="T10" y="T11"/>
                  </a:cxn>
                </a:cxnLst>
                <a:rect l="0" t="0" r="r" b="b"/>
                <a:pathLst>
                  <a:path w="341" h="343">
                    <a:moveTo>
                      <a:pt x="5" y="343"/>
                    </a:moveTo>
                    <a:lnTo>
                      <a:pt x="341" y="3"/>
                    </a:lnTo>
                    <a:lnTo>
                      <a:pt x="341" y="0"/>
                    </a:lnTo>
                    <a:lnTo>
                      <a:pt x="339" y="0"/>
                    </a:lnTo>
                    <a:lnTo>
                      <a:pt x="0" y="343"/>
                    </a:lnTo>
                    <a:lnTo>
                      <a:pt x="5"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 name="Freeform 82">
                <a:extLst>
                  <a:ext uri="{FF2B5EF4-FFF2-40B4-BE49-F238E27FC236}">
                    <a16:creationId xmlns:a16="http://schemas.microsoft.com/office/drawing/2014/main" id="{0F8B9E0C-E20B-2945-8545-26C6CC01D04B}"/>
                  </a:ext>
                </a:extLst>
              </p:cNvPr>
              <p:cNvSpPr>
                <a:spLocks/>
              </p:cNvSpPr>
              <p:nvPr userDrawn="1"/>
            </p:nvSpPr>
            <p:spPr bwMode="auto">
              <a:xfrm>
                <a:off x="8523288" y="298450"/>
                <a:ext cx="22225" cy="273050"/>
              </a:xfrm>
              <a:custGeom>
                <a:avLst/>
                <a:gdLst>
                  <a:gd name="T0" fmla="*/ 3 w 27"/>
                  <a:gd name="T1" fmla="*/ 343 h 343"/>
                  <a:gd name="T2" fmla="*/ 27 w 27"/>
                  <a:gd name="T3" fmla="*/ 0 h 343"/>
                  <a:gd name="T4" fmla="*/ 23 w 27"/>
                  <a:gd name="T5" fmla="*/ 0 h 343"/>
                  <a:gd name="T6" fmla="*/ 0 w 27"/>
                  <a:gd name="T7" fmla="*/ 343 h 343"/>
                  <a:gd name="T8" fmla="*/ 3 w 27"/>
                  <a:gd name="T9" fmla="*/ 343 h 343"/>
                </a:gdLst>
                <a:ahLst/>
                <a:cxnLst>
                  <a:cxn ang="0">
                    <a:pos x="T0" y="T1"/>
                  </a:cxn>
                  <a:cxn ang="0">
                    <a:pos x="T2" y="T3"/>
                  </a:cxn>
                  <a:cxn ang="0">
                    <a:pos x="T4" y="T5"/>
                  </a:cxn>
                  <a:cxn ang="0">
                    <a:pos x="T6" y="T7"/>
                  </a:cxn>
                  <a:cxn ang="0">
                    <a:pos x="T8" y="T9"/>
                  </a:cxn>
                </a:cxnLst>
                <a:rect l="0" t="0" r="r" b="b"/>
                <a:pathLst>
                  <a:path w="27" h="343">
                    <a:moveTo>
                      <a:pt x="3" y="343"/>
                    </a:moveTo>
                    <a:lnTo>
                      <a:pt x="27" y="0"/>
                    </a:lnTo>
                    <a:lnTo>
                      <a:pt x="23" y="0"/>
                    </a:lnTo>
                    <a:lnTo>
                      <a:pt x="0" y="343"/>
                    </a:lnTo>
                    <a:lnTo>
                      <a:pt x="3"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7" name="Freeform 83">
                <a:extLst>
                  <a:ext uri="{FF2B5EF4-FFF2-40B4-BE49-F238E27FC236}">
                    <a16:creationId xmlns:a16="http://schemas.microsoft.com/office/drawing/2014/main" id="{655D20DE-445B-BF43-8D0D-9E6BD438BC88}"/>
                  </a:ext>
                </a:extLst>
              </p:cNvPr>
              <p:cNvSpPr>
                <a:spLocks/>
              </p:cNvSpPr>
              <p:nvPr userDrawn="1"/>
            </p:nvSpPr>
            <p:spPr bwMode="auto">
              <a:xfrm>
                <a:off x="8537575" y="298450"/>
                <a:ext cx="42863" cy="273050"/>
              </a:xfrm>
              <a:custGeom>
                <a:avLst/>
                <a:gdLst>
                  <a:gd name="T0" fmla="*/ 5 w 53"/>
                  <a:gd name="T1" fmla="*/ 343 h 343"/>
                  <a:gd name="T2" fmla="*/ 53 w 53"/>
                  <a:gd name="T3" fmla="*/ 0 h 343"/>
                  <a:gd name="T4" fmla="*/ 50 w 53"/>
                  <a:gd name="T5" fmla="*/ 0 h 343"/>
                  <a:gd name="T6" fmla="*/ 0 w 53"/>
                  <a:gd name="T7" fmla="*/ 343 h 343"/>
                  <a:gd name="T8" fmla="*/ 5 w 53"/>
                  <a:gd name="T9" fmla="*/ 343 h 343"/>
                </a:gdLst>
                <a:ahLst/>
                <a:cxnLst>
                  <a:cxn ang="0">
                    <a:pos x="T0" y="T1"/>
                  </a:cxn>
                  <a:cxn ang="0">
                    <a:pos x="T2" y="T3"/>
                  </a:cxn>
                  <a:cxn ang="0">
                    <a:pos x="T4" y="T5"/>
                  </a:cxn>
                  <a:cxn ang="0">
                    <a:pos x="T6" y="T7"/>
                  </a:cxn>
                  <a:cxn ang="0">
                    <a:pos x="T8" y="T9"/>
                  </a:cxn>
                </a:cxnLst>
                <a:rect l="0" t="0" r="r" b="b"/>
                <a:pathLst>
                  <a:path w="53" h="343">
                    <a:moveTo>
                      <a:pt x="5" y="343"/>
                    </a:moveTo>
                    <a:lnTo>
                      <a:pt x="53" y="0"/>
                    </a:lnTo>
                    <a:lnTo>
                      <a:pt x="50" y="0"/>
                    </a:lnTo>
                    <a:lnTo>
                      <a:pt x="0" y="343"/>
                    </a:lnTo>
                    <a:lnTo>
                      <a:pt x="5"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8" name="Freeform 84">
                <a:extLst>
                  <a:ext uri="{FF2B5EF4-FFF2-40B4-BE49-F238E27FC236}">
                    <a16:creationId xmlns:a16="http://schemas.microsoft.com/office/drawing/2014/main" id="{15881558-5F9C-6445-8B63-E90FB3B15162}"/>
                  </a:ext>
                </a:extLst>
              </p:cNvPr>
              <p:cNvSpPr>
                <a:spLocks/>
              </p:cNvSpPr>
              <p:nvPr userDrawn="1"/>
            </p:nvSpPr>
            <p:spPr bwMode="auto">
              <a:xfrm>
                <a:off x="8553450" y="298450"/>
                <a:ext cx="63500" cy="273050"/>
              </a:xfrm>
              <a:custGeom>
                <a:avLst/>
                <a:gdLst>
                  <a:gd name="T0" fmla="*/ 5 w 81"/>
                  <a:gd name="T1" fmla="*/ 343 h 343"/>
                  <a:gd name="T2" fmla="*/ 81 w 81"/>
                  <a:gd name="T3" fmla="*/ 0 h 343"/>
                  <a:gd name="T4" fmla="*/ 77 w 81"/>
                  <a:gd name="T5" fmla="*/ 0 h 343"/>
                  <a:gd name="T6" fmla="*/ 0 w 81"/>
                  <a:gd name="T7" fmla="*/ 343 h 343"/>
                  <a:gd name="T8" fmla="*/ 5 w 81"/>
                  <a:gd name="T9" fmla="*/ 343 h 343"/>
                </a:gdLst>
                <a:ahLst/>
                <a:cxnLst>
                  <a:cxn ang="0">
                    <a:pos x="T0" y="T1"/>
                  </a:cxn>
                  <a:cxn ang="0">
                    <a:pos x="T2" y="T3"/>
                  </a:cxn>
                  <a:cxn ang="0">
                    <a:pos x="T4" y="T5"/>
                  </a:cxn>
                  <a:cxn ang="0">
                    <a:pos x="T6" y="T7"/>
                  </a:cxn>
                  <a:cxn ang="0">
                    <a:pos x="T8" y="T9"/>
                  </a:cxn>
                </a:cxnLst>
                <a:rect l="0" t="0" r="r" b="b"/>
                <a:pathLst>
                  <a:path w="81" h="343">
                    <a:moveTo>
                      <a:pt x="5" y="343"/>
                    </a:moveTo>
                    <a:lnTo>
                      <a:pt x="81" y="0"/>
                    </a:lnTo>
                    <a:lnTo>
                      <a:pt x="77" y="0"/>
                    </a:lnTo>
                    <a:lnTo>
                      <a:pt x="0" y="343"/>
                    </a:lnTo>
                    <a:lnTo>
                      <a:pt x="5"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9" name="Freeform 85">
                <a:extLst>
                  <a:ext uri="{FF2B5EF4-FFF2-40B4-BE49-F238E27FC236}">
                    <a16:creationId xmlns:a16="http://schemas.microsoft.com/office/drawing/2014/main" id="{42CDCF65-9E46-244F-949C-F955A6A3E7E3}"/>
                  </a:ext>
                </a:extLst>
              </p:cNvPr>
              <p:cNvSpPr>
                <a:spLocks/>
              </p:cNvSpPr>
              <p:nvPr userDrawn="1"/>
            </p:nvSpPr>
            <p:spPr bwMode="auto">
              <a:xfrm>
                <a:off x="8569325" y="298450"/>
                <a:ext cx="90488" cy="273050"/>
              </a:xfrm>
              <a:custGeom>
                <a:avLst/>
                <a:gdLst>
                  <a:gd name="T0" fmla="*/ 4 w 113"/>
                  <a:gd name="T1" fmla="*/ 343 h 343"/>
                  <a:gd name="T2" fmla="*/ 113 w 113"/>
                  <a:gd name="T3" fmla="*/ 0 h 343"/>
                  <a:gd name="T4" fmla="*/ 110 w 113"/>
                  <a:gd name="T5" fmla="*/ 0 h 343"/>
                  <a:gd name="T6" fmla="*/ 0 w 113"/>
                  <a:gd name="T7" fmla="*/ 343 h 343"/>
                  <a:gd name="T8" fmla="*/ 4 w 113"/>
                  <a:gd name="T9" fmla="*/ 343 h 343"/>
                </a:gdLst>
                <a:ahLst/>
                <a:cxnLst>
                  <a:cxn ang="0">
                    <a:pos x="T0" y="T1"/>
                  </a:cxn>
                  <a:cxn ang="0">
                    <a:pos x="T2" y="T3"/>
                  </a:cxn>
                  <a:cxn ang="0">
                    <a:pos x="T4" y="T5"/>
                  </a:cxn>
                  <a:cxn ang="0">
                    <a:pos x="T6" y="T7"/>
                  </a:cxn>
                  <a:cxn ang="0">
                    <a:pos x="T8" y="T9"/>
                  </a:cxn>
                </a:cxnLst>
                <a:rect l="0" t="0" r="r" b="b"/>
                <a:pathLst>
                  <a:path w="113" h="343">
                    <a:moveTo>
                      <a:pt x="4" y="343"/>
                    </a:moveTo>
                    <a:lnTo>
                      <a:pt x="113" y="0"/>
                    </a:lnTo>
                    <a:lnTo>
                      <a:pt x="110" y="0"/>
                    </a:lnTo>
                    <a:lnTo>
                      <a:pt x="0" y="343"/>
                    </a:lnTo>
                    <a:lnTo>
                      <a:pt x="4"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0" name="Freeform 86">
                <a:extLst>
                  <a:ext uri="{FF2B5EF4-FFF2-40B4-BE49-F238E27FC236}">
                    <a16:creationId xmlns:a16="http://schemas.microsoft.com/office/drawing/2014/main" id="{1D780BFA-683D-CB42-9FD4-B552704621C9}"/>
                  </a:ext>
                </a:extLst>
              </p:cNvPr>
              <p:cNvSpPr>
                <a:spLocks/>
              </p:cNvSpPr>
              <p:nvPr userDrawn="1"/>
            </p:nvSpPr>
            <p:spPr bwMode="auto">
              <a:xfrm>
                <a:off x="8586788" y="298450"/>
                <a:ext cx="112713" cy="273050"/>
              </a:xfrm>
              <a:custGeom>
                <a:avLst/>
                <a:gdLst>
                  <a:gd name="T0" fmla="*/ 4 w 144"/>
                  <a:gd name="T1" fmla="*/ 343 h 343"/>
                  <a:gd name="T2" fmla="*/ 144 w 144"/>
                  <a:gd name="T3" fmla="*/ 0 h 343"/>
                  <a:gd name="T4" fmla="*/ 141 w 144"/>
                  <a:gd name="T5" fmla="*/ 0 h 343"/>
                  <a:gd name="T6" fmla="*/ 0 w 144"/>
                  <a:gd name="T7" fmla="*/ 343 h 343"/>
                  <a:gd name="T8" fmla="*/ 4 w 144"/>
                  <a:gd name="T9" fmla="*/ 343 h 343"/>
                </a:gdLst>
                <a:ahLst/>
                <a:cxnLst>
                  <a:cxn ang="0">
                    <a:pos x="T0" y="T1"/>
                  </a:cxn>
                  <a:cxn ang="0">
                    <a:pos x="T2" y="T3"/>
                  </a:cxn>
                  <a:cxn ang="0">
                    <a:pos x="T4" y="T5"/>
                  </a:cxn>
                  <a:cxn ang="0">
                    <a:pos x="T6" y="T7"/>
                  </a:cxn>
                  <a:cxn ang="0">
                    <a:pos x="T8" y="T9"/>
                  </a:cxn>
                </a:cxnLst>
                <a:rect l="0" t="0" r="r" b="b"/>
                <a:pathLst>
                  <a:path w="144" h="343">
                    <a:moveTo>
                      <a:pt x="4" y="343"/>
                    </a:moveTo>
                    <a:lnTo>
                      <a:pt x="144" y="0"/>
                    </a:lnTo>
                    <a:lnTo>
                      <a:pt x="141" y="0"/>
                    </a:lnTo>
                    <a:lnTo>
                      <a:pt x="0" y="343"/>
                    </a:lnTo>
                    <a:lnTo>
                      <a:pt x="4"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1" name="Freeform 87">
                <a:extLst>
                  <a:ext uri="{FF2B5EF4-FFF2-40B4-BE49-F238E27FC236}">
                    <a16:creationId xmlns:a16="http://schemas.microsoft.com/office/drawing/2014/main" id="{CA42BA1F-58A7-D442-B38A-C2D2846F42D6}"/>
                  </a:ext>
                </a:extLst>
              </p:cNvPr>
              <p:cNvSpPr>
                <a:spLocks/>
              </p:cNvSpPr>
              <p:nvPr userDrawn="1"/>
            </p:nvSpPr>
            <p:spPr bwMode="auto">
              <a:xfrm>
                <a:off x="8604250" y="298450"/>
                <a:ext cx="142875" cy="273050"/>
              </a:xfrm>
              <a:custGeom>
                <a:avLst/>
                <a:gdLst>
                  <a:gd name="T0" fmla="*/ 4 w 180"/>
                  <a:gd name="T1" fmla="*/ 343 h 343"/>
                  <a:gd name="T2" fmla="*/ 180 w 180"/>
                  <a:gd name="T3" fmla="*/ 0 h 343"/>
                  <a:gd name="T4" fmla="*/ 176 w 180"/>
                  <a:gd name="T5" fmla="*/ 0 h 343"/>
                  <a:gd name="T6" fmla="*/ 0 w 180"/>
                  <a:gd name="T7" fmla="*/ 343 h 343"/>
                  <a:gd name="T8" fmla="*/ 4 w 180"/>
                  <a:gd name="T9" fmla="*/ 343 h 343"/>
                </a:gdLst>
                <a:ahLst/>
                <a:cxnLst>
                  <a:cxn ang="0">
                    <a:pos x="T0" y="T1"/>
                  </a:cxn>
                  <a:cxn ang="0">
                    <a:pos x="T2" y="T3"/>
                  </a:cxn>
                  <a:cxn ang="0">
                    <a:pos x="T4" y="T5"/>
                  </a:cxn>
                  <a:cxn ang="0">
                    <a:pos x="T6" y="T7"/>
                  </a:cxn>
                  <a:cxn ang="0">
                    <a:pos x="T8" y="T9"/>
                  </a:cxn>
                </a:cxnLst>
                <a:rect l="0" t="0" r="r" b="b"/>
                <a:pathLst>
                  <a:path w="180" h="343">
                    <a:moveTo>
                      <a:pt x="4" y="343"/>
                    </a:moveTo>
                    <a:lnTo>
                      <a:pt x="180" y="0"/>
                    </a:lnTo>
                    <a:lnTo>
                      <a:pt x="176" y="0"/>
                    </a:lnTo>
                    <a:lnTo>
                      <a:pt x="0" y="343"/>
                    </a:lnTo>
                    <a:lnTo>
                      <a:pt x="4"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2" name="Freeform 88">
                <a:extLst>
                  <a:ext uri="{FF2B5EF4-FFF2-40B4-BE49-F238E27FC236}">
                    <a16:creationId xmlns:a16="http://schemas.microsoft.com/office/drawing/2014/main" id="{E77D2207-49F2-7341-8A50-015191457CB9}"/>
                  </a:ext>
                </a:extLst>
              </p:cNvPr>
              <p:cNvSpPr>
                <a:spLocks/>
              </p:cNvSpPr>
              <p:nvPr userDrawn="1"/>
            </p:nvSpPr>
            <p:spPr bwMode="auto">
              <a:xfrm>
                <a:off x="8632825" y="298450"/>
                <a:ext cx="184150" cy="273050"/>
              </a:xfrm>
              <a:custGeom>
                <a:avLst/>
                <a:gdLst>
                  <a:gd name="T0" fmla="*/ 232 w 232"/>
                  <a:gd name="T1" fmla="*/ 0 h 343"/>
                  <a:gd name="T2" fmla="*/ 228 w 232"/>
                  <a:gd name="T3" fmla="*/ 0 h 343"/>
                  <a:gd name="T4" fmla="*/ 0 w 232"/>
                  <a:gd name="T5" fmla="*/ 343 h 343"/>
                  <a:gd name="T6" fmla="*/ 5 w 232"/>
                  <a:gd name="T7" fmla="*/ 343 h 343"/>
                  <a:gd name="T8" fmla="*/ 232 w 232"/>
                  <a:gd name="T9" fmla="*/ 0 h 343"/>
                </a:gdLst>
                <a:ahLst/>
                <a:cxnLst>
                  <a:cxn ang="0">
                    <a:pos x="T0" y="T1"/>
                  </a:cxn>
                  <a:cxn ang="0">
                    <a:pos x="T2" y="T3"/>
                  </a:cxn>
                  <a:cxn ang="0">
                    <a:pos x="T4" y="T5"/>
                  </a:cxn>
                  <a:cxn ang="0">
                    <a:pos x="T6" y="T7"/>
                  </a:cxn>
                  <a:cxn ang="0">
                    <a:pos x="T8" y="T9"/>
                  </a:cxn>
                </a:cxnLst>
                <a:rect l="0" t="0" r="r" b="b"/>
                <a:pathLst>
                  <a:path w="232" h="343">
                    <a:moveTo>
                      <a:pt x="232" y="0"/>
                    </a:moveTo>
                    <a:lnTo>
                      <a:pt x="228" y="0"/>
                    </a:lnTo>
                    <a:lnTo>
                      <a:pt x="0" y="343"/>
                    </a:lnTo>
                    <a:lnTo>
                      <a:pt x="5" y="343"/>
                    </a:lnTo>
                    <a:lnTo>
                      <a:pt x="23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3" name="Freeform 89">
                <a:extLst>
                  <a:ext uri="{FF2B5EF4-FFF2-40B4-BE49-F238E27FC236}">
                    <a16:creationId xmlns:a16="http://schemas.microsoft.com/office/drawing/2014/main" id="{0D82851C-B927-6848-B1CC-272319742942}"/>
                  </a:ext>
                </a:extLst>
              </p:cNvPr>
              <p:cNvSpPr>
                <a:spLocks/>
              </p:cNvSpPr>
              <p:nvPr userDrawn="1"/>
            </p:nvSpPr>
            <p:spPr bwMode="auto">
              <a:xfrm>
                <a:off x="8658225" y="298450"/>
                <a:ext cx="222250" cy="273050"/>
              </a:xfrm>
              <a:custGeom>
                <a:avLst/>
                <a:gdLst>
                  <a:gd name="T0" fmla="*/ 280 w 280"/>
                  <a:gd name="T1" fmla="*/ 0 h 343"/>
                  <a:gd name="T2" fmla="*/ 276 w 280"/>
                  <a:gd name="T3" fmla="*/ 0 h 343"/>
                  <a:gd name="T4" fmla="*/ 0 w 280"/>
                  <a:gd name="T5" fmla="*/ 343 h 343"/>
                  <a:gd name="T6" fmla="*/ 4 w 280"/>
                  <a:gd name="T7" fmla="*/ 343 h 343"/>
                  <a:gd name="T8" fmla="*/ 280 w 280"/>
                  <a:gd name="T9" fmla="*/ 0 h 343"/>
                </a:gdLst>
                <a:ahLst/>
                <a:cxnLst>
                  <a:cxn ang="0">
                    <a:pos x="T0" y="T1"/>
                  </a:cxn>
                  <a:cxn ang="0">
                    <a:pos x="T2" y="T3"/>
                  </a:cxn>
                  <a:cxn ang="0">
                    <a:pos x="T4" y="T5"/>
                  </a:cxn>
                  <a:cxn ang="0">
                    <a:pos x="T6" y="T7"/>
                  </a:cxn>
                  <a:cxn ang="0">
                    <a:pos x="T8" y="T9"/>
                  </a:cxn>
                </a:cxnLst>
                <a:rect l="0" t="0" r="r" b="b"/>
                <a:pathLst>
                  <a:path w="280" h="343">
                    <a:moveTo>
                      <a:pt x="280" y="0"/>
                    </a:moveTo>
                    <a:lnTo>
                      <a:pt x="276" y="0"/>
                    </a:lnTo>
                    <a:lnTo>
                      <a:pt x="0" y="343"/>
                    </a:lnTo>
                    <a:lnTo>
                      <a:pt x="4" y="343"/>
                    </a:lnTo>
                    <a:lnTo>
                      <a:pt x="28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4" name="Freeform 90">
                <a:extLst>
                  <a:ext uri="{FF2B5EF4-FFF2-40B4-BE49-F238E27FC236}">
                    <a16:creationId xmlns:a16="http://schemas.microsoft.com/office/drawing/2014/main" id="{5B7EC3E0-37E4-9F4B-A041-EEBF83531500}"/>
                  </a:ext>
                </a:extLst>
              </p:cNvPr>
              <p:cNvSpPr>
                <a:spLocks/>
              </p:cNvSpPr>
              <p:nvPr userDrawn="1"/>
            </p:nvSpPr>
            <p:spPr bwMode="auto">
              <a:xfrm>
                <a:off x="8743950" y="398463"/>
                <a:ext cx="217488" cy="173037"/>
              </a:xfrm>
              <a:custGeom>
                <a:avLst/>
                <a:gdLst>
                  <a:gd name="T0" fmla="*/ 274 w 274"/>
                  <a:gd name="T1" fmla="*/ 4 h 217"/>
                  <a:gd name="T2" fmla="*/ 274 w 274"/>
                  <a:gd name="T3" fmla="*/ 0 h 217"/>
                  <a:gd name="T4" fmla="*/ 0 w 274"/>
                  <a:gd name="T5" fmla="*/ 217 h 217"/>
                  <a:gd name="T6" fmla="*/ 6 w 274"/>
                  <a:gd name="T7" fmla="*/ 217 h 217"/>
                  <a:gd name="T8" fmla="*/ 274 w 274"/>
                  <a:gd name="T9" fmla="*/ 4 h 217"/>
                </a:gdLst>
                <a:ahLst/>
                <a:cxnLst>
                  <a:cxn ang="0">
                    <a:pos x="T0" y="T1"/>
                  </a:cxn>
                  <a:cxn ang="0">
                    <a:pos x="T2" y="T3"/>
                  </a:cxn>
                  <a:cxn ang="0">
                    <a:pos x="T4" y="T5"/>
                  </a:cxn>
                  <a:cxn ang="0">
                    <a:pos x="T6" y="T7"/>
                  </a:cxn>
                  <a:cxn ang="0">
                    <a:pos x="T8" y="T9"/>
                  </a:cxn>
                </a:cxnLst>
                <a:rect l="0" t="0" r="r" b="b"/>
                <a:pathLst>
                  <a:path w="274" h="217">
                    <a:moveTo>
                      <a:pt x="274" y="4"/>
                    </a:moveTo>
                    <a:lnTo>
                      <a:pt x="274" y="0"/>
                    </a:lnTo>
                    <a:lnTo>
                      <a:pt x="0" y="217"/>
                    </a:lnTo>
                    <a:lnTo>
                      <a:pt x="6" y="217"/>
                    </a:lnTo>
                    <a:lnTo>
                      <a:pt x="274"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5" name="Freeform 91">
                <a:extLst>
                  <a:ext uri="{FF2B5EF4-FFF2-40B4-BE49-F238E27FC236}">
                    <a16:creationId xmlns:a16="http://schemas.microsoft.com/office/drawing/2014/main" id="{CDEC6561-62B6-8C45-B8D5-FD888DD10C93}"/>
                  </a:ext>
                </a:extLst>
              </p:cNvPr>
              <p:cNvSpPr>
                <a:spLocks/>
              </p:cNvSpPr>
              <p:nvPr userDrawn="1"/>
            </p:nvSpPr>
            <p:spPr bwMode="auto">
              <a:xfrm>
                <a:off x="8804275" y="473075"/>
                <a:ext cx="157163" cy="98425"/>
              </a:xfrm>
              <a:custGeom>
                <a:avLst/>
                <a:gdLst>
                  <a:gd name="T0" fmla="*/ 197 w 197"/>
                  <a:gd name="T1" fmla="*/ 4 h 123"/>
                  <a:gd name="T2" fmla="*/ 197 w 197"/>
                  <a:gd name="T3" fmla="*/ 0 h 123"/>
                  <a:gd name="T4" fmla="*/ 0 w 197"/>
                  <a:gd name="T5" fmla="*/ 123 h 123"/>
                  <a:gd name="T6" fmla="*/ 7 w 197"/>
                  <a:gd name="T7" fmla="*/ 123 h 123"/>
                  <a:gd name="T8" fmla="*/ 197 w 197"/>
                  <a:gd name="T9" fmla="*/ 4 h 123"/>
                </a:gdLst>
                <a:ahLst/>
                <a:cxnLst>
                  <a:cxn ang="0">
                    <a:pos x="T0" y="T1"/>
                  </a:cxn>
                  <a:cxn ang="0">
                    <a:pos x="T2" y="T3"/>
                  </a:cxn>
                  <a:cxn ang="0">
                    <a:pos x="T4" y="T5"/>
                  </a:cxn>
                  <a:cxn ang="0">
                    <a:pos x="T6" y="T7"/>
                  </a:cxn>
                  <a:cxn ang="0">
                    <a:pos x="T8" y="T9"/>
                  </a:cxn>
                </a:cxnLst>
                <a:rect l="0" t="0" r="r" b="b"/>
                <a:pathLst>
                  <a:path w="197" h="123">
                    <a:moveTo>
                      <a:pt x="197" y="4"/>
                    </a:moveTo>
                    <a:lnTo>
                      <a:pt x="197" y="0"/>
                    </a:lnTo>
                    <a:lnTo>
                      <a:pt x="0" y="123"/>
                    </a:lnTo>
                    <a:lnTo>
                      <a:pt x="7" y="123"/>
                    </a:lnTo>
                    <a:lnTo>
                      <a:pt x="197"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7" name="Freeform 92">
                <a:extLst>
                  <a:ext uri="{FF2B5EF4-FFF2-40B4-BE49-F238E27FC236}">
                    <a16:creationId xmlns:a16="http://schemas.microsoft.com/office/drawing/2014/main" id="{A0277B7A-AA4C-F549-B47E-F74CA71E1E6F}"/>
                  </a:ext>
                </a:extLst>
              </p:cNvPr>
              <p:cNvSpPr>
                <a:spLocks/>
              </p:cNvSpPr>
              <p:nvPr userDrawn="1"/>
            </p:nvSpPr>
            <p:spPr bwMode="auto">
              <a:xfrm>
                <a:off x="8902700" y="544512"/>
                <a:ext cx="58738" cy="26987"/>
              </a:xfrm>
              <a:custGeom>
                <a:avLst/>
                <a:gdLst>
                  <a:gd name="T0" fmla="*/ 72 w 72"/>
                  <a:gd name="T1" fmla="*/ 5 h 34"/>
                  <a:gd name="T2" fmla="*/ 72 w 72"/>
                  <a:gd name="T3" fmla="*/ 0 h 34"/>
                  <a:gd name="T4" fmla="*/ 0 w 72"/>
                  <a:gd name="T5" fmla="*/ 34 h 34"/>
                  <a:gd name="T6" fmla="*/ 8 w 72"/>
                  <a:gd name="T7" fmla="*/ 34 h 34"/>
                  <a:gd name="T8" fmla="*/ 72 w 72"/>
                  <a:gd name="T9" fmla="*/ 5 h 34"/>
                </a:gdLst>
                <a:ahLst/>
                <a:cxnLst>
                  <a:cxn ang="0">
                    <a:pos x="T0" y="T1"/>
                  </a:cxn>
                  <a:cxn ang="0">
                    <a:pos x="T2" y="T3"/>
                  </a:cxn>
                  <a:cxn ang="0">
                    <a:pos x="T4" y="T5"/>
                  </a:cxn>
                  <a:cxn ang="0">
                    <a:pos x="T6" y="T7"/>
                  </a:cxn>
                  <a:cxn ang="0">
                    <a:pos x="T8" y="T9"/>
                  </a:cxn>
                </a:cxnLst>
                <a:rect l="0" t="0" r="r" b="b"/>
                <a:pathLst>
                  <a:path w="72" h="34">
                    <a:moveTo>
                      <a:pt x="72" y="5"/>
                    </a:moveTo>
                    <a:lnTo>
                      <a:pt x="72" y="0"/>
                    </a:lnTo>
                    <a:lnTo>
                      <a:pt x="0" y="34"/>
                    </a:lnTo>
                    <a:lnTo>
                      <a:pt x="8" y="34"/>
                    </a:lnTo>
                    <a:lnTo>
                      <a:pt x="72"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pic>
          <p:nvPicPr>
            <p:cNvPr id="18" name="Picture 93">
              <a:extLst>
                <a:ext uri="{FF2B5EF4-FFF2-40B4-BE49-F238E27FC236}">
                  <a16:creationId xmlns:a16="http://schemas.microsoft.com/office/drawing/2014/main" id="{CDE0CE60-CF9A-B544-AC33-AD0FB9E2A7E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428412" y="6068616"/>
              <a:ext cx="485775"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090989147"/>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Slide B (Light)">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27583C7-CEA7-7E43-965C-60796B34CF76}"/>
              </a:ext>
            </a:extLst>
          </p:cNvPr>
          <p:cNvSpPr/>
          <p:nvPr userDrawn="1"/>
        </p:nvSpPr>
        <p:spPr>
          <a:xfrm>
            <a:off x="0" y="5660020"/>
            <a:ext cx="12192000" cy="11979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AutoShape 3"/>
          <p:cNvSpPr>
            <a:spLocks noChangeAspect="1" noChangeArrowheads="1" noTextEdit="1"/>
          </p:cNvSpPr>
          <p:nvPr userDrawn="1"/>
        </p:nvSpPr>
        <p:spPr bwMode="auto">
          <a:xfrm>
            <a:off x="944880" y="6512560"/>
            <a:ext cx="12192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 name="Title 4">
            <a:extLst>
              <a:ext uri="{FF2B5EF4-FFF2-40B4-BE49-F238E27FC236}">
                <a16:creationId xmlns:a16="http://schemas.microsoft.com/office/drawing/2014/main" id="{1F8D189D-5FF1-5E48-8CAA-2FF6681D3590}"/>
              </a:ext>
            </a:extLst>
          </p:cNvPr>
          <p:cNvSpPr>
            <a:spLocks noGrp="1"/>
          </p:cNvSpPr>
          <p:nvPr>
            <p:ph type="title" hasCustomPrompt="1"/>
          </p:nvPr>
        </p:nvSpPr>
        <p:spPr>
          <a:xfrm>
            <a:off x="5393803" y="1923852"/>
            <a:ext cx="6111431" cy="1680693"/>
          </a:xfrm>
        </p:spPr>
        <p:txBody>
          <a:bodyPr anchor="ctr"/>
          <a:lstStyle>
            <a:lvl1pPr algn="ctr">
              <a:defRPr sz="3000">
                <a:solidFill>
                  <a:schemeClr val="tx1"/>
                </a:solidFill>
              </a:defRPr>
            </a:lvl1pPr>
          </a:lstStyle>
          <a:p>
            <a:r>
              <a:rPr lang="en-US" dirty="0"/>
              <a:t>Presentation Title</a:t>
            </a:r>
          </a:p>
        </p:txBody>
      </p:sp>
      <p:sp>
        <p:nvSpPr>
          <p:cNvPr id="11" name="Text Placeholder 8">
            <a:extLst>
              <a:ext uri="{FF2B5EF4-FFF2-40B4-BE49-F238E27FC236}">
                <a16:creationId xmlns:a16="http://schemas.microsoft.com/office/drawing/2014/main" id="{DE335CC4-1871-4F4C-BE34-A7FBFDD4596D}"/>
              </a:ext>
            </a:extLst>
          </p:cNvPr>
          <p:cNvSpPr>
            <a:spLocks noGrp="1"/>
          </p:cNvSpPr>
          <p:nvPr>
            <p:ph type="body" sz="quarter" idx="10" hasCustomPrompt="1"/>
          </p:nvPr>
        </p:nvSpPr>
        <p:spPr>
          <a:xfrm>
            <a:off x="818668" y="6063832"/>
            <a:ext cx="4316413" cy="218496"/>
          </a:xfrm>
        </p:spPr>
        <p:txBody>
          <a:bodyPr/>
          <a:lstStyle>
            <a:lvl1pPr marL="0" indent="0">
              <a:buNone/>
              <a:defRPr sz="1800">
                <a:solidFill>
                  <a:schemeClr val="tx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Presenter Name</a:t>
            </a:r>
          </a:p>
        </p:txBody>
      </p:sp>
      <p:sp>
        <p:nvSpPr>
          <p:cNvPr id="12" name="Text Placeholder 8">
            <a:extLst>
              <a:ext uri="{FF2B5EF4-FFF2-40B4-BE49-F238E27FC236}">
                <a16:creationId xmlns:a16="http://schemas.microsoft.com/office/drawing/2014/main" id="{4C7D140E-B69C-534D-805E-A3E699AB9846}"/>
              </a:ext>
            </a:extLst>
          </p:cNvPr>
          <p:cNvSpPr>
            <a:spLocks noGrp="1"/>
          </p:cNvSpPr>
          <p:nvPr>
            <p:ph type="body" sz="quarter" idx="11" hasCustomPrompt="1"/>
          </p:nvPr>
        </p:nvSpPr>
        <p:spPr>
          <a:xfrm>
            <a:off x="818668" y="6294064"/>
            <a:ext cx="4316413" cy="218496"/>
          </a:xfrm>
        </p:spPr>
        <p:txBody>
          <a:bodyPr/>
          <a:lstStyle>
            <a:lvl1pPr marL="0" indent="0">
              <a:buNone/>
              <a:defRPr sz="1200" i="1">
                <a:solidFill>
                  <a:schemeClr val="tx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Presenter Title</a:t>
            </a:r>
          </a:p>
        </p:txBody>
      </p:sp>
      <p:sp>
        <p:nvSpPr>
          <p:cNvPr id="14" name="Text Placeholder 8">
            <a:extLst>
              <a:ext uri="{FF2B5EF4-FFF2-40B4-BE49-F238E27FC236}">
                <a16:creationId xmlns:a16="http://schemas.microsoft.com/office/drawing/2014/main" id="{43E5E570-7149-2D42-8981-079CB11392E0}"/>
              </a:ext>
            </a:extLst>
          </p:cNvPr>
          <p:cNvSpPr>
            <a:spLocks noGrp="1"/>
          </p:cNvSpPr>
          <p:nvPr>
            <p:ph type="body" sz="quarter" idx="12" hasCustomPrompt="1"/>
          </p:nvPr>
        </p:nvSpPr>
        <p:spPr>
          <a:xfrm>
            <a:off x="5354964" y="6063832"/>
            <a:ext cx="4316413" cy="218496"/>
          </a:xfrm>
        </p:spPr>
        <p:txBody>
          <a:bodyPr/>
          <a:lstStyle>
            <a:lvl1pPr marL="0" indent="0" algn="l">
              <a:buNone/>
              <a:defRPr sz="1800">
                <a:solidFill>
                  <a:schemeClr val="tx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Event Name</a:t>
            </a:r>
          </a:p>
        </p:txBody>
      </p:sp>
      <p:sp>
        <p:nvSpPr>
          <p:cNvPr id="15" name="Text Placeholder 8">
            <a:extLst>
              <a:ext uri="{FF2B5EF4-FFF2-40B4-BE49-F238E27FC236}">
                <a16:creationId xmlns:a16="http://schemas.microsoft.com/office/drawing/2014/main" id="{A243407D-E63F-E146-8BEC-EF4B8A5F33FE}"/>
              </a:ext>
            </a:extLst>
          </p:cNvPr>
          <p:cNvSpPr>
            <a:spLocks noGrp="1"/>
          </p:cNvSpPr>
          <p:nvPr>
            <p:ph type="body" sz="quarter" idx="13" hasCustomPrompt="1"/>
          </p:nvPr>
        </p:nvSpPr>
        <p:spPr>
          <a:xfrm>
            <a:off x="5354964" y="6294064"/>
            <a:ext cx="4316413" cy="218496"/>
          </a:xfrm>
        </p:spPr>
        <p:txBody>
          <a:bodyPr/>
          <a:lstStyle>
            <a:lvl1pPr marL="0" indent="0" algn="l">
              <a:buNone/>
              <a:defRPr sz="1400" i="0">
                <a:solidFill>
                  <a:schemeClr val="tx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Date</a:t>
            </a:r>
          </a:p>
        </p:txBody>
      </p:sp>
      <p:grpSp>
        <p:nvGrpSpPr>
          <p:cNvPr id="16" name="Group 15">
            <a:extLst>
              <a:ext uri="{FF2B5EF4-FFF2-40B4-BE49-F238E27FC236}">
                <a16:creationId xmlns:a16="http://schemas.microsoft.com/office/drawing/2014/main" id="{EF46BDA9-C8B4-1447-BFC0-64C71117C516}"/>
              </a:ext>
            </a:extLst>
          </p:cNvPr>
          <p:cNvGrpSpPr/>
          <p:nvPr userDrawn="1"/>
        </p:nvGrpSpPr>
        <p:grpSpPr>
          <a:xfrm>
            <a:off x="10238409" y="5895473"/>
            <a:ext cx="1266825" cy="727074"/>
            <a:chOff x="10720387" y="5849541"/>
            <a:chExt cx="1266825" cy="727074"/>
          </a:xfrm>
        </p:grpSpPr>
        <p:grpSp>
          <p:nvGrpSpPr>
            <p:cNvPr id="17" name="Group 16">
              <a:extLst>
                <a:ext uri="{FF2B5EF4-FFF2-40B4-BE49-F238E27FC236}">
                  <a16:creationId xmlns:a16="http://schemas.microsoft.com/office/drawing/2014/main" id="{5D184E51-8824-174A-AE7F-6C124CC6818A}"/>
                </a:ext>
              </a:extLst>
            </p:cNvPr>
            <p:cNvGrpSpPr/>
            <p:nvPr userDrawn="1"/>
          </p:nvGrpSpPr>
          <p:grpSpPr>
            <a:xfrm>
              <a:off x="10720387" y="5849541"/>
              <a:ext cx="1266825" cy="727074"/>
              <a:chOff x="7791450" y="73025"/>
              <a:chExt cx="1266825" cy="727074"/>
            </a:xfrm>
          </p:grpSpPr>
          <p:sp>
            <p:nvSpPr>
              <p:cNvPr id="19" name="Freeform 25">
                <a:extLst>
                  <a:ext uri="{FF2B5EF4-FFF2-40B4-BE49-F238E27FC236}">
                    <a16:creationId xmlns:a16="http://schemas.microsoft.com/office/drawing/2014/main" id="{66BFF4C4-B3F4-E24C-9DAB-63A4E9C350C9}"/>
                  </a:ext>
                </a:extLst>
              </p:cNvPr>
              <p:cNvSpPr>
                <a:spLocks/>
              </p:cNvSpPr>
              <p:nvPr userDrawn="1"/>
            </p:nvSpPr>
            <p:spPr bwMode="auto">
              <a:xfrm>
                <a:off x="7797800" y="77788"/>
                <a:ext cx="1255713" cy="717549"/>
              </a:xfrm>
              <a:custGeom>
                <a:avLst/>
                <a:gdLst>
                  <a:gd name="T0" fmla="*/ 185 w 1582"/>
                  <a:gd name="T1" fmla="*/ 0 h 903"/>
                  <a:gd name="T2" fmla="*/ 166 w 1582"/>
                  <a:gd name="T3" fmla="*/ 1 h 903"/>
                  <a:gd name="T4" fmla="*/ 130 w 1582"/>
                  <a:gd name="T5" fmla="*/ 9 h 903"/>
                  <a:gd name="T6" fmla="*/ 97 w 1582"/>
                  <a:gd name="T7" fmla="*/ 23 h 903"/>
                  <a:gd name="T8" fmla="*/ 67 w 1582"/>
                  <a:gd name="T9" fmla="*/ 42 h 903"/>
                  <a:gd name="T10" fmla="*/ 41 w 1582"/>
                  <a:gd name="T11" fmla="*/ 67 h 903"/>
                  <a:gd name="T12" fmla="*/ 22 w 1582"/>
                  <a:gd name="T13" fmla="*/ 97 h 903"/>
                  <a:gd name="T14" fmla="*/ 7 w 1582"/>
                  <a:gd name="T15" fmla="*/ 129 h 903"/>
                  <a:gd name="T16" fmla="*/ 1 w 1582"/>
                  <a:gd name="T17" fmla="*/ 165 h 903"/>
                  <a:gd name="T18" fmla="*/ 0 w 1582"/>
                  <a:gd name="T19" fmla="*/ 720 h 903"/>
                  <a:gd name="T20" fmla="*/ 1 w 1582"/>
                  <a:gd name="T21" fmla="*/ 739 h 903"/>
                  <a:gd name="T22" fmla="*/ 7 w 1582"/>
                  <a:gd name="T23" fmla="*/ 774 h 903"/>
                  <a:gd name="T24" fmla="*/ 22 w 1582"/>
                  <a:gd name="T25" fmla="*/ 807 h 903"/>
                  <a:gd name="T26" fmla="*/ 41 w 1582"/>
                  <a:gd name="T27" fmla="*/ 836 h 903"/>
                  <a:gd name="T28" fmla="*/ 67 w 1582"/>
                  <a:gd name="T29" fmla="*/ 861 h 903"/>
                  <a:gd name="T30" fmla="*/ 97 w 1582"/>
                  <a:gd name="T31" fmla="*/ 880 h 903"/>
                  <a:gd name="T32" fmla="*/ 130 w 1582"/>
                  <a:gd name="T33" fmla="*/ 895 h 903"/>
                  <a:gd name="T34" fmla="*/ 166 w 1582"/>
                  <a:gd name="T35" fmla="*/ 902 h 903"/>
                  <a:gd name="T36" fmla="*/ 1396 w 1582"/>
                  <a:gd name="T37" fmla="*/ 903 h 903"/>
                  <a:gd name="T38" fmla="*/ 1412 w 1582"/>
                  <a:gd name="T39" fmla="*/ 902 h 903"/>
                  <a:gd name="T40" fmla="*/ 1440 w 1582"/>
                  <a:gd name="T41" fmla="*/ 897 h 903"/>
                  <a:gd name="T42" fmla="*/ 1467 w 1582"/>
                  <a:gd name="T43" fmla="*/ 890 h 903"/>
                  <a:gd name="T44" fmla="*/ 1492 w 1582"/>
                  <a:gd name="T45" fmla="*/ 877 h 903"/>
                  <a:gd name="T46" fmla="*/ 1515 w 1582"/>
                  <a:gd name="T47" fmla="*/ 861 h 903"/>
                  <a:gd name="T48" fmla="*/ 1535 w 1582"/>
                  <a:gd name="T49" fmla="*/ 842 h 903"/>
                  <a:gd name="T50" fmla="*/ 1552 w 1582"/>
                  <a:gd name="T51" fmla="*/ 819 h 903"/>
                  <a:gd name="T52" fmla="*/ 1566 w 1582"/>
                  <a:gd name="T53" fmla="*/ 795 h 903"/>
                  <a:gd name="T54" fmla="*/ 1570 w 1582"/>
                  <a:gd name="T55" fmla="*/ 782 h 903"/>
                  <a:gd name="T56" fmla="*/ 1579 w 1582"/>
                  <a:gd name="T57" fmla="*/ 752 h 903"/>
                  <a:gd name="T58" fmla="*/ 1582 w 1582"/>
                  <a:gd name="T59" fmla="*/ 720 h 903"/>
                  <a:gd name="T60" fmla="*/ 1582 w 1582"/>
                  <a:gd name="T61" fmla="*/ 345 h 903"/>
                  <a:gd name="T62" fmla="*/ 1582 w 1582"/>
                  <a:gd name="T63" fmla="*/ 184 h 903"/>
                  <a:gd name="T64" fmla="*/ 1578 w 1582"/>
                  <a:gd name="T65" fmla="*/ 146 h 903"/>
                  <a:gd name="T66" fmla="*/ 1567 w 1582"/>
                  <a:gd name="T67" fmla="*/ 112 h 903"/>
                  <a:gd name="T68" fmla="*/ 1550 w 1582"/>
                  <a:gd name="T69" fmla="*/ 82 h 903"/>
                  <a:gd name="T70" fmla="*/ 1527 w 1582"/>
                  <a:gd name="T71" fmla="*/ 55 h 903"/>
                  <a:gd name="T72" fmla="*/ 1500 w 1582"/>
                  <a:gd name="T73" fmla="*/ 32 h 903"/>
                  <a:gd name="T74" fmla="*/ 1469 w 1582"/>
                  <a:gd name="T75" fmla="*/ 15 h 903"/>
                  <a:gd name="T76" fmla="*/ 1433 w 1582"/>
                  <a:gd name="T77" fmla="*/ 5 h 903"/>
                  <a:gd name="T78" fmla="*/ 1396 w 1582"/>
                  <a:gd name="T79" fmla="*/ 0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82" h="903">
                    <a:moveTo>
                      <a:pt x="1396" y="0"/>
                    </a:moveTo>
                    <a:lnTo>
                      <a:pt x="185" y="0"/>
                    </a:lnTo>
                    <a:lnTo>
                      <a:pt x="185" y="0"/>
                    </a:lnTo>
                    <a:lnTo>
                      <a:pt x="166" y="1"/>
                    </a:lnTo>
                    <a:lnTo>
                      <a:pt x="148" y="5"/>
                    </a:lnTo>
                    <a:lnTo>
                      <a:pt x="130" y="9"/>
                    </a:lnTo>
                    <a:lnTo>
                      <a:pt x="113" y="15"/>
                    </a:lnTo>
                    <a:lnTo>
                      <a:pt x="97" y="23"/>
                    </a:lnTo>
                    <a:lnTo>
                      <a:pt x="81" y="32"/>
                    </a:lnTo>
                    <a:lnTo>
                      <a:pt x="67" y="42"/>
                    </a:lnTo>
                    <a:lnTo>
                      <a:pt x="54" y="55"/>
                    </a:lnTo>
                    <a:lnTo>
                      <a:pt x="41" y="67"/>
                    </a:lnTo>
                    <a:lnTo>
                      <a:pt x="31" y="82"/>
                    </a:lnTo>
                    <a:lnTo>
                      <a:pt x="22" y="97"/>
                    </a:lnTo>
                    <a:lnTo>
                      <a:pt x="14" y="112"/>
                    </a:lnTo>
                    <a:lnTo>
                      <a:pt x="7" y="129"/>
                    </a:lnTo>
                    <a:lnTo>
                      <a:pt x="3" y="146"/>
                    </a:lnTo>
                    <a:lnTo>
                      <a:pt x="1" y="165"/>
                    </a:lnTo>
                    <a:lnTo>
                      <a:pt x="0" y="184"/>
                    </a:lnTo>
                    <a:lnTo>
                      <a:pt x="0" y="720"/>
                    </a:lnTo>
                    <a:lnTo>
                      <a:pt x="0" y="720"/>
                    </a:lnTo>
                    <a:lnTo>
                      <a:pt x="1" y="739"/>
                    </a:lnTo>
                    <a:lnTo>
                      <a:pt x="3" y="757"/>
                    </a:lnTo>
                    <a:lnTo>
                      <a:pt x="7" y="774"/>
                    </a:lnTo>
                    <a:lnTo>
                      <a:pt x="14" y="791"/>
                    </a:lnTo>
                    <a:lnTo>
                      <a:pt x="22" y="807"/>
                    </a:lnTo>
                    <a:lnTo>
                      <a:pt x="31" y="823"/>
                    </a:lnTo>
                    <a:lnTo>
                      <a:pt x="41" y="836"/>
                    </a:lnTo>
                    <a:lnTo>
                      <a:pt x="54" y="850"/>
                    </a:lnTo>
                    <a:lnTo>
                      <a:pt x="67" y="861"/>
                    </a:lnTo>
                    <a:lnTo>
                      <a:pt x="81" y="871"/>
                    </a:lnTo>
                    <a:lnTo>
                      <a:pt x="97" y="880"/>
                    </a:lnTo>
                    <a:lnTo>
                      <a:pt x="113" y="888"/>
                    </a:lnTo>
                    <a:lnTo>
                      <a:pt x="130" y="895"/>
                    </a:lnTo>
                    <a:lnTo>
                      <a:pt x="148" y="900"/>
                    </a:lnTo>
                    <a:lnTo>
                      <a:pt x="166" y="902"/>
                    </a:lnTo>
                    <a:lnTo>
                      <a:pt x="185" y="903"/>
                    </a:lnTo>
                    <a:lnTo>
                      <a:pt x="1396" y="903"/>
                    </a:lnTo>
                    <a:lnTo>
                      <a:pt x="1396" y="903"/>
                    </a:lnTo>
                    <a:lnTo>
                      <a:pt x="1412" y="902"/>
                    </a:lnTo>
                    <a:lnTo>
                      <a:pt x="1426" y="901"/>
                    </a:lnTo>
                    <a:lnTo>
                      <a:pt x="1440" y="897"/>
                    </a:lnTo>
                    <a:lnTo>
                      <a:pt x="1454" y="894"/>
                    </a:lnTo>
                    <a:lnTo>
                      <a:pt x="1467" y="890"/>
                    </a:lnTo>
                    <a:lnTo>
                      <a:pt x="1480" y="884"/>
                    </a:lnTo>
                    <a:lnTo>
                      <a:pt x="1492" y="877"/>
                    </a:lnTo>
                    <a:lnTo>
                      <a:pt x="1504" y="869"/>
                    </a:lnTo>
                    <a:lnTo>
                      <a:pt x="1515" y="861"/>
                    </a:lnTo>
                    <a:lnTo>
                      <a:pt x="1525" y="851"/>
                    </a:lnTo>
                    <a:lnTo>
                      <a:pt x="1535" y="842"/>
                    </a:lnTo>
                    <a:lnTo>
                      <a:pt x="1544" y="831"/>
                    </a:lnTo>
                    <a:lnTo>
                      <a:pt x="1552" y="819"/>
                    </a:lnTo>
                    <a:lnTo>
                      <a:pt x="1559" y="808"/>
                    </a:lnTo>
                    <a:lnTo>
                      <a:pt x="1566" y="795"/>
                    </a:lnTo>
                    <a:lnTo>
                      <a:pt x="1570" y="782"/>
                    </a:lnTo>
                    <a:lnTo>
                      <a:pt x="1570" y="782"/>
                    </a:lnTo>
                    <a:lnTo>
                      <a:pt x="1576" y="767"/>
                    </a:lnTo>
                    <a:lnTo>
                      <a:pt x="1579" y="752"/>
                    </a:lnTo>
                    <a:lnTo>
                      <a:pt x="1582" y="737"/>
                    </a:lnTo>
                    <a:lnTo>
                      <a:pt x="1582" y="720"/>
                    </a:lnTo>
                    <a:lnTo>
                      <a:pt x="1582" y="563"/>
                    </a:lnTo>
                    <a:lnTo>
                      <a:pt x="1582" y="345"/>
                    </a:lnTo>
                    <a:lnTo>
                      <a:pt x="1582" y="184"/>
                    </a:lnTo>
                    <a:lnTo>
                      <a:pt x="1582" y="184"/>
                    </a:lnTo>
                    <a:lnTo>
                      <a:pt x="1581" y="165"/>
                    </a:lnTo>
                    <a:lnTo>
                      <a:pt x="1578" y="146"/>
                    </a:lnTo>
                    <a:lnTo>
                      <a:pt x="1574" y="129"/>
                    </a:lnTo>
                    <a:lnTo>
                      <a:pt x="1567" y="112"/>
                    </a:lnTo>
                    <a:lnTo>
                      <a:pt x="1560" y="97"/>
                    </a:lnTo>
                    <a:lnTo>
                      <a:pt x="1550" y="82"/>
                    </a:lnTo>
                    <a:lnTo>
                      <a:pt x="1540" y="67"/>
                    </a:lnTo>
                    <a:lnTo>
                      <a:pt x="1527" y="55"/>
                    </a:lnTo>
                    <a:lnTo>
                      <a:pt x="1515" y="42"/>
                    </a:lnTo>
                    <a:lnTo>
                      <a:pt x="1500" y="32"/>
                    </a:lnTo>
                    <a:lnTo>
                      <a:pt x="1485" y="23"/>
                    </a:lnTo>
                    <a:lnTo>
                      <a:pt x="1469" y="15"/>
                    </a:lnTo>
                    <a:lnTo>
                      <a:pt x="1452" y="9"/>
                    </a:lnTo>
                    <a:lnTo>
                      <a:pt x="1433" y="5"/>
                    </a:lnTo>
                    <a:lnTo>
                      <a:pt x="1415" y="1"/>
                    </a:lnTo>
                    <a:lnTo>
                      <a:pt x="1396" y="0"/>
                    </a:lnTo>
                    <a:lnTo>
                      <a:pt x="1396" y="0"/>
                    </a:lnTo>
                    <a:close/>
                  </a:path>
                </a:pathLst>
              </a:custGeom>
              <a:solidFill>
                <a:srgbClr val="005D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26">
                <a:extLst>
                  <a:ext uri="{FF2B5EF4-FFF2-40B4-BE49-F238E27FC236}">
                    <a16:creationId xmlns:a16="http://schemas.microsoft.com/office/drawing/2014/main" id="{4BD3D3FF-87B4-9345-B36C-D9EAB10D94D2}"/>
                  </a:ext>
                </a:extLst>
              </p:cNvPr>
              <p:cNvSpPr>
                <a:spLocks noEditPoints="1"/>
              </p:cNvSpPr>
              <p:nvPr userDrawn="1"/>
            </p:nvSpPr>
            <p:spPr bwMode="auto">
              <a:xfrm>
                <a:off x="7791450" y="73025"/>
                <a:ext cx="1266825" cy="727074"/>
              </a:xfrm>
              <a:custGeom>
                <a:avLst/>
                <a:gdLst>
                  <a:gd name="T0" fmla="*/ 192 w 1595"/>
                  <a:gd name="T1" fmla="*/ 915 h 915"/>
                  <a:gd name="T2" fmla="*/ 136 w 1595"/>
                  <a:gd name="T3" fmla="*/ 906 h 915"/>
                  <a:gd name="T4" fmla="*/ 85 w 1595"/>
                  <a:gd name="T5" fmla="*/ 882 h 915"/>
                  <a:gd name="T6" fmla="*/ 44 w 1595"/>
                  <a:gd name="T7" fmla="*/ 846 h 915"/>
                  <a:gd name="T8" fmla="*/ 16 w 1595"/>
                  <a:gd name="T9" fmla="*/ 798 h 915"/>
                  <a:gd name="T10" fmla="*/ 1 w 1595"/>
                  <a:gd name="T11" fmla="*/ 744 h 915"/>
                  <a:gd name="T12" fmla="*/ 0 w 1595"/>
                  <a:gd name="T13" fmla="*/ 189 h 915"/>
                  <a:gd name="T14" fmla="*/ 9 w 1595"/>
                  <a:gd name="T15" fmla="*/ 132 h 915"/>
                  <a:gd name="T16" fmla="*/ 33 w 1595"/>
                  <a:gd name="T17" fmla="*/ 82 h 915"/>
                  <a:gd name="T18" fmla="*/ 70 w 1595"/>
                  <a:gd name="T19" fmla="*/ 43 h 915"/>
                  <a:gd name="T20" fmla="*/ 117 w 1595"/>
                  <a:gd name="T21" fmla="*/ 14 h 915"/>
                  <a:gd name="T22" fmla="*/ 173 w 1595"/>
                  <a:gd name="T23" fmla="*/ 1 h 915"/>
                  <a:gd name="T24" fmla="*/ 1403 w 1595"/>
                  <a:gd name="T25" fmla="*/ 0 h 915"/>
                  <a:gd name="T26" fmla="*/ 1461 w 1595"/>
                  <a:gd name="T27" fmla="*/ 8 h 915"/>
                  <a:gd name="T28" fmla="*/ 1511 w 1595"/>
                  <a:gd name="T29" fmla="*/ 31 h 915"/>
                  <a:gd name="T30" fmla="*/ 1551 w 1595"/>
                  <a:gd name="T31" fmla="*/ 69 h 915"/>
                  <a:gd name="T32" fmla="*/ 1581 w 1595"/>
                  <a:gd name="T33" fmla="*/ 115 h 915"/>
                  <a:gd name="T34" fmla="*/ 1594 w 1595"/>
                  <a:gd name="T35" fmla="*/ 170 h 915"/>
                  <a:gd name="T36" fmla="*/ 1595 w 1595"/>
                  <a:gd name="T37" fmla="*/ 725 h 915"/>
                  <a:gd name="T38" fmla="*/ 1589 w 1595"/>
                  <a:gd name="T39" fmla="*/ 773 h 915"/>
                  <a:gd name="T40" fmla="*/ 1579 w 1595"/>
                  <a:gd name="T41" fmla="*/ 803 h 915"/>
                  <a:gd name="T42" fmla="*/ 1555 w 1595"/>
                  <a:gd name="T43" fmla="*/ 840 h 915"/>
                  <a:gd name="T44" fmla="*/ 1525 w 1595"/>
                  <a:gd name="T45" fmla="*/ 872 h 915"/>
                  <a:gd name="T46" fmla="*/ 1489 w 1595"/>
                  <a:gd name="T47" fmla="*/ 895 h 915"/>
                  <a:gd name="T48" fmla="*/ 1447 w 1595"/>
                  <a:gd name="T49" fmla="*/ 909 h 915"/>
                  <a:gd name="T50" fmla="*/ 1403 w 1595"/>
                  <a:gd name="T51" fmla="*/ 915 h 915"/>
                  <a:gd name="T52" fmla="*/ 192 w 1595"/>
                  <a:gd name="T53" fmla="*/ 12 h 915"/>
                  <a:gd name="T54" fmla="*/ 139 w 1595"/>
                  <a:gd name="T55" fmla="*/ 20 h 915"/>
                  <a:gd name="T56" fmla="*/ 91 w 1595"/>
                  <a:gd name="T57" fmla="*/ 43 h 915"/>
                  <a:gd name="T58" fmla="*/ 54 w 1595"/>
                  <a:gd name="T59" fmla="*/ 77 h 915"/>
                  <a:gd name="T60" fmla="*/ 27 w 1595"/>
                  <a:gd name="T61" fmla="*/ 120 h 915"/>
                  <a:gd name="T62" fmla="*/ 13 w 1595"/>
                  <a:gd name="T63" fmla="*/ 171 h 915"/>
                  <a:gd name="T64" fmla="*/ 13 w 1595"/>
                  <a:gd name="T65" fmla="*/ 725 h 915"/>
                  <a:gd name="T66" fmla="*/ 21 w 1595"/>
                  <a:gd name="T67" fmla="*/ 778 h 915"/>
                  <a:gd name="T68" fmla="*/ 44 w 1595"/>
                  <a:gd name="T69" fmla="*/ 823 h 915"/>
                  <a:gd name="T70" fmla="*/ 78 w 1595"/>
                  <a:gd name="T71" fmla="*/ 862 h 915"/>
                  <a:gd name="T72" fmla="*/ 122 w 1595"/>
                  <a:gd name="T73" fmla="*/ 888 h 915"/>
                  <a:gd name="T74" fmla="*/ 174 w 1595"/>
                  <a:gd name="T75" fmla="*/ 901 h 915"/>
                  <a:gd name="T76" fmla="*/ 1403 w 1595"/>
                  <a:gd name="T77" fmla="*/ 901 h 915"/>
                  <a:gd name="T78" fmla="*/ 1445 w 1595"/>
                  <a:gd name="T79" fmla="*/ 897 h 915"/>
                  <a:gd name="T80" fmla="*/ 1483 w 1595"/>
                  <a:gd name="T81" fmla="*/ 883 h 915"/>
                  <a:gd name="T82" fmla="*/ 1517 w 1595"/>
                  <a:gd name="T83" fmla="*/ 862 h 915"/>
                  <a:gd name="T84" fmla="*/ 1546 w 1595"/>
                  <a:gd name="T85" fmla="*/ 833 h 915"/>
                  <a:gd name="T86" fmla="*/ 1566 w 1595"/>
                  <a:gd name="T87" fmla="*/ 798 h 915"/>
                  <a:gd name="T88" fmla="*/ 1576 w 1595"/>
                  <a:gd name="T89" fmla="*/ 770 h 915"/>
                  <a:gd name="T90" fmla="*/ 1583 w 1595"/>
                  <a:gd name="T91" fmla="*/ 725 h 915"/>
                  <a:gd name="T92" fmla="*/ 1582 w 1595"/>
                  <a:gd name="T93" fmla="*/ 171 h 915"/>
                  <a:gd name="T94" fmla="*/ 1568 w 1595"/>
                  <a:gd name="T95" fmla="*/ 120 h 915"/>
                  <a:gd name="T96" fmla="*/ 1542 w 1595"/>
                  <a:gd name="T97" fmla="*/ 77 h 915"/>
                  <a:gd name="T98" fmla="*/ 1504 w 1595"/>
                  <a:gd name="T99" fmla="*/ 43 h 915"/>
                  <a:gd name="T100" fmla="*/ 1456 w 1595"/>
                  <a:gd name="T101" fmla="*/ 20 h 915"/>
                  <a:gd name="T102" fmla="*/ 1403 w 1595"/>
                  <a:gd name="T103" fmla="*/ 12 h 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95" h="915">
                    <a:moveTo>
                      <a:pt x="1403" y="915"/>
                    </a:moveTo>
                    <a:lnTo>
                      <a:pt x="192" y="915"/>
                    </a:lnTo>
                    <a:lnTo>
                      <a:pt x="192" y="915"/>
                    </a:lnTo>
                    <a:lnTo>
                      <a:pt x="173" y="914"/>
                    </a:lnTo>
                    <a:lnTo>
                      <a:pt x="154" y="910"/>
                    </a:lnTo>
                    <a:lnTo>
                      <a:pt x="136" y="906"/>
                    </a:lnTo>
                    <a:lnTo>
                      <a:pt x="117" y="899"/>
                    </a:lnTo>
                    <a:lnTo>
                      <a:pt x="100" y="891"/>
                    </a:lnTo>
                    <a:lnTo>
                      <a:pt x="85" y="882"/>
                    </a:lnTo>
                    <a:lnTo>
                      <a:pt x="70" y="871"/>
                    </a:lnTo>
                    <a:lnTo>
                      <a:pt x="56" y="859"/>
                    </a:lnTo>
                    <a:lnTo>
                      <a:pt x="44" y="846"/>
                    </a:lnTo>
                    <a:lnTo>
                      <a:pt x="33" y="831"/>
                    </a:lnTo>
                    <a:lnTo>
                      <a:pt x="23" y="815"/>
                    </a:lnTo>
                    <a:lnTo>
                      <a:pt x="16" y="798"/>
                    </a:lnTo>
                    <a:lnTo>
                      <a:pt x="9" y="781"/>
                    </a:lnTo>
                    <a:lnTo>
                      <a:pt x="4" y="763"/>
                    </a:lnTo>
                    <a:lnTo>
                      <a:pt x="1" y="744"/>
                    </a:lnTo>
                    <a:lnTo>
                      <a:pt x="0" y="725"/>
                    </a:lnTo>
                    <a:lnTo>
                      <a:pt x="0" y="189"/>
                    </a:lnTo>
                    <a:lnTo>
                      <a:pt x="0" y="189"/>
                    </a:lnTo>
                    <a:lnTo>
                      <a:pt x="1" y="170"/>
                    </a:lnTo>
                    <a:lnTo>
                      <a:pt x="4" y="150"/>
                    </a:lnTo>
                    <a:lnTo>
                      <a:pt x="9" y="132"/>
                    </a:lnTo>
                    <a:lnTo>
                      <a:pt x="16" y="115"/>
                    </a:lnTo>
                    <a:lnTo>
                      <a:pt x="23" y="98"/>
                    </a:lnTo>
                    <a:lnTo>
                      <a:pt x="33" y="82"/>
                    </a:lnTo>
                    <a:lnTo>
                      <a:pt x="44" y="69"/>
                    </a:lnTo>
                    <a:lnTo>
                      <a:pt x="56" y="55"/>
                    </a:lnTo>
                    <a:lnTo>
                      <a:pt x="70" y="43"/>
                    </a:lnTo>
                    <a:lnTo>
                      <a:pt x="85" y="31"/>
                    </a:lnTo>
                    <a:lnTo>
                      <a:pt x="100" y="22"/>
                    </a:lnTo>
                    <a:lnTo>
                      <a:pt x="117" y="14"/>
                    </a:lnTo>
                    <a:lnTo>
                      <a:pt x="136" y="8"/>
                    </a:lnTo>
                    <a:lnTo>
                      <a:pt x="154" y="3"/>
                    </a:lnTo>
                    <a:lnTo>
                      <a:pt x="173" y="1"/>
                    </a:lnTo>
                    <a:lnTo>
                      <a:pt x="192" y="0"/>
                    </a:lnTo>
                    <a:lnTo>
                      <a:pt x="1403" y="0"/>
                    </a:lnTo>
                    <a:lnTo>
                      <a:pt x="1403" y="0"/>
                    </a:lnTo>
                    <a:lnTo>
                      <a:pt x="1423" y="1"/>
                    </a:lnTo>
                    <a:lnTo>
                      <a:pt x="1443" y="3"/>
                    </a:lnTo>
                    <a:lnTo>
                      <a:pt x="1461" y="8"/>
                    </a:lnTo>
                    <a:lnTo>
                      <a:pt x="1478" y="14"/>
                    </a:lnTo>
                    <a:lnTo>
                      <a:pt x="1495" y="22"/>
                    </a:lnTo>
                    <a:lnTo>
                      <a:pt x="1511" y="31"/>
                    </a:lnTo>
                    <a:lnTo>
                      <a:pt x="1525" y="43"/>
                    </a:lnTo>
                    <a:lnTo>
                      <a:pt x="1539" y="55"/>
                    </a:lnTo>
                    <a:lnTo>
                      <a:pt x="1551" y="69"/>
                    </a:lnTo>
                    <a:lnTo>
                      <a:pt x="1563" y="82"/>
                    </a:lnTo>
                    <a:lnTo>
                      <a:pt x="1572" y="98"/>
                    </a:lnTo>
                    <a:lnTo>
                      <a:pt x="1581" y="115"/>
                    </a:lnTo>
                    <a:lnTo>
                      <a:pt x="1586" y="132"/>
                    </a:lnTo>
                    <a:lnTo>
                      <a:pt x="1591" y="150"/>
                    </a:lnTo>
                    <a:lnTo>
                      <a:pt x="1594" y="170"/>
                    </a:lnTo>
                    <a:lnTo>
                      <a:pt x="1595" y="189"/>
                    </a:lnTo>
                    <a:lnTo>
                      <a:pt x="1595" y="725"/>
                    </a:lnTo>
                    <a:lnTo>
                      <a:pt x="1595" y="725"/>
                    </a:lnTo>
                    <a:lnTo>
                      <a:pt x="1594" y="742"/>
                    </a:lnTo>
                    <a:lnTo>
                      <a:pt x="1592" y="757"/>
                    </a:lnTo>
                    <a:lnTo>
                      <a:pt x="1589" y="773"/>
                    </a:lnTo>
                    <a:lnTo>
                      <a:pt x="1584" y="789"/>
                    </a:lnTo>
                    <a:lnTo>
                      <a:pt x="1584" y="789"/>
                    </a:lnTo>
                    <a:lnTo>
                      <a:pt x="1579" y="803"/>
                    </a:lnTo>
                    <a:lnTo>
                      <a:pt x="1572" y="816"/>
                    </a:lnTo>
                    <a:lnTo>
                      <a:pt x="1564" y="829"/>
                    </a:lnTo>
                    <a:lnTo>
                      <a:pt x="1555" y="840"/>
                    </a:lnTo>
                    <a:lnTo>
                      <a:pt x="1546" y="851"/>
                    </a:lnTo>
                    <a:lnTo>
                      <a:pt x="1536" y="862"/>
                    </a:lnTo>
                    <a:lnTo>
                      <a:pt x="1525" y="872"/>
                    </a:lnTo>
                    <a:lnTo>
                      <a:pt x="1513" y="880"/>
                    </a:lnTo>
                    <a:lnTo>
                      <a:pt x="1502" y="888"/>
                    </a:lnTo>
                    <a:lnTo>
                      <a:pt x="1489" y="895"/>
                    </a:lnTo>
                    <a:lnTo>
                      <a:pt x="1476" y="900"/>
                    </a:lnTo>
                    <a:lnTo>
                      <a:pt x="1462" y="906"/>
                    </a:lnTo>
                    <a:lnTo>
                      <a:pt x="1447" y="909"/>
                    </a:lnTo>
                    <a:lnTo>
                      <a:pt x="1434" y="913"/>
                    </a:lnTo>
                    <a:lnTo>
                      <a:pt x="1419" y="914"/>
                    </a:lnTo>
                    <a:lnTo>
                      <a:pt x="1403" y="915"/>
                    </a:lnTo>
                    <a:lnTo>
                      <a:pt x="1403" y="915"/>
                    </a:lnTo>
                    <a:close/>
                    <a:moveTo>
                      <a:pt x="192" y="12"/>
                    </a:moveTo>
                    <a:lnTo>
                      <a:pt x="192" y="12"/>
                    </a:lnTo>
                    <a:lnTo>
                      <a:pt x="174" y="13"/>
                    </a:lnTo>
                    <a:lnTo>
                      <a:pt x="156" y="15"/>
                    </a:lnTo>
                    <a:lnTo>
                      <a:pt x="139" y="20"/>
                    </a:lnTo>
                    <a:lnTo>
                      <a:pt x="122" y="26"/>
                    </a:lnTo>
                    <a:lnTo>
                      <a:pt x="106" y="34"/>
                    </a:lnTo>
                    <a:lnTo>
                      <a:pt x="91" y="43"/>
                    </a:lnTo>
                    <a:lnTo>
                      <a:pt x="78" y="53"/>
                    </a:lnTo>
                    <a:lnTo>
                      <a:pt x="65" y="64"/>
                    </a:lnTo>
                    <a:lnTo>
                      <a:pt x="54" y="77"/>
                    </a:lnTo>
                    <a:lnTo>
                      <a:pt x="44" y="90"/>
                    </a:lnTo>
                    <a:lnTo>
                      <a:pt x="35" y="105"/>
                    </a:lnTo>
                    <a:lnTo>
                      <a:pt x="27" y="120"/>
                    </a:lnTo>
                    <a:lnTo>
                      <a:pt x="21" y="137"/>
                    </a:lnTo>
                    <a:lnTo>
                      <a:pt x="17" y="154"/>
                    </a:lnTo>
                    <a:lnTo>
                      <a:pt x="13" y="171"/>
                    </a:lnTo>
                    <a:lnTo>
                      <a:pt x="13" y="189"/>
                    </a:lnTo>
                    <a:lnTo>
                      <a:pt x="13" y="725"/>
                    </a:lnTo>
                    <a:lnTo>
                      <a:pt x="13" y="725"/>
                    </a:lnTo>
                    <a:lnTo>
                      <a:pt x="13" y="743"/>
                    </a:lnTo>
                    <a:lnTo>
                      <a:pt x="17" y="761"/>
                    </a:lnTo>
                    <a:lnTo>
                      <a:pt x="21" y="778"/>
                    </a:lnTo>
                    <a:lnTo>
                      <a:pt x="27" y="794"/>
                    </a:lnTo>
                    <a:lnTo>
                      <a:pt x="35" y="810"/>
                    </a:lnTo>
                    <a:lnTo>
                      <a:pt x="44" y="823"/>
                    </a:lnTo>
                    <a:lnTo>
                      <a:pt x="54" y="837"/>
                    </a:lnTo>
                    <a:lnTo>
                      <a:pt x="65" y="850"/>
                    </a:lnTo>
                    <a:lnTo>
                      <a:pt x="78" y="862"/>
                    </a:lnTo>
                    <a:lnTo>
                      <a:pt x="91" y="872"/>
                    </a:lnTo>
                    <a:lnTo>
                      <a:pt x="106" y="880"/>
                    </a:lnTo>
                    <a:lnTo>
                      <a:pt x="122" y="888"/>
                    </a:lnTo>
                    <a:lnTo>
                      <a:pt x="139" y="893"/>
                    </a:lnTo>
                    <a:lnTo>
                      <a:pt x="156" y="898"/>
                    </a:lnTo>
                    <a:lnTo>
                      <a:pt x="174" y="901"/>
                    </a:lnTo>
                    <a:lnTo>
                      <a:pt x="192" y="901"/>
                    </a:lnTo>
                    <a:lnTo>
                      <a:pt x="1403" y="901"/>
                    </a:lnTo>
                    <a:lnTo>
                      <a:pt x="1403" y="901"/>
                    </a:lnTo>
                    <a:lnTo>
                      <a:pt x="1418" y="901"/>
                    </a:lnTo>
                    <a:lnTo>
                      <a:pt x="1431" y="899"/>
                    </a:lnTo>
                    <a:lnTo>
                      <a:pt x="1445" y="897"/>
                    </a:lnTo>
                    <a:lnTo>
                      <a:pt x="1457" y="893"/>
                    </a:lnTo>
                    <a:lnTo>
                      <a:pt x="1471" y="889"/>
                    </a:lnTo>
                    <a:lnTo>
                      <a:pt x="1483" y="883"/>
                    </a:lnTo>
                    <a:lnTo>
                      <a:pt x="1495" y="876"/>
                    </a:lnTo>
                    <a:lnTo>
                      <a:pt x="1506" y="870"/>
                    </a:lnTo>
                    <a:lnTo>
                      <a:pt x="1517" y="862"/>
                    </a:lnTo>
                    <a:lnTo>
                      <a:pt x="1528" y="853"/>
                    </a:lnTo>
                    <a:lnTo>
                      <a:pt x="1537" y="844"/>
                    </a:lnTo>
                    <a:lnTo>
                      <a:pt x="1546" y="833"/>
                    </a:lnTo>
                    <a:lnTo>
                      <a:pt x="1554" y="822"/>
                    </a:lnTo>
                    <a:lnTo>
                      <a:pt x="1560" y="811"/>
                    </a:lnTo>
                    <a:lnTo>
                      <a:pt x="1566" y="798"/>
                    </a:lnTo>
                    <a:lnTo>
                      <a:pt x="1572" y="786"/>
                    </a:lnTo>
                    <a:lnTo>
                      <a:pt x="1572" y="786"/>
                    </a:lnTo>
                    <a:lnTo>
                      <a:pt x="1576" y="770"/>
                    </a:lnTo>
                    <a:lnTo>
                      <a:pt x="1580" y="755"/>
                    </a:lnTo>
                    <a:lnTo>
                      <a:pt x="1582" y="740"/>
                    </a:lnTo>
                    <a:lnTo>
                      <a:pt x="1583" y="725"/>
                    </a:lnTo>
                    <a:lnTo>
                      <a:pt x="1583" y="189"/>
                    </a:lnTo>
                    <a:lnTo>
                      <a:pt x="1583" y="189"/>
                    </a:lnTo>
                    <a:lnTo>
                      <a:pt x="1582" y="171"/>
                    </a:lnTo>
                    <a:lnTo>
                      <a:pt x="1579" y="154"/>
                    </a:lnTo>
                    <a:lnTo>
                      <a:pt x="1575" y="137"/>
                    </a:lnTo>
                    <a:lnTo>
                      <a:pt x="1568" y="120"/>
                    </a:lnTo>
                    <a:lnTo>
                      <a:pt x="1562" y="105"/>
                    </a:lnTo>
                    <a:lnTo>
                      <a:pt x="1552" y="90"/>
                    </a:lnTo>
                    <a:lnTo>
                      <a:pt x="1542" y="77"/>
                    </a:lnTo>
                    <a:lnTo>
                      <a:pt x="1530" y="64"/>
                    </a:lnTo>
                    <a:lnTo>
                      <a:pt x="1517" y="53"/>
                    </a:lnTo>
                    <a:lnTo>
                      <a:pt x="1504" y="43"/>
                    </a:lnTo>
                    <a:lnTo>
                      <a:pt x="1489" y="34"/>
                    </a:lnTo>
                    <a:lnTo>
                      <a:pt x="1473" y="26"/>
                    </a:lnTo>
                    <a:lnTo>
                      <a:pt x="1456" y="20"/>
                    </a:lnTo>
                    <a:lnTo>
                      <a:pt x="1439" y="15"/>
                    </a:lnTo>
                    <a:lnTo>
                      <a:pt x="1422" y="13"/>
                    </a:lnTo>
                    <a:lnTo>
                      <a:pt x="1403" y="12"/>
                    </a:lnTo>
                    <a:lnTo>
                      <a:pt x="192"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27">
                <a:extLst>
                  <a:ext uri="{FF2B5EF4-FFF2-40B4-BE49-F238E27FC236}">
                    <a16:creationId xmlns:a16="http://schemas.microsoft.com/office/drawing/2014/main" id="{4F996246-1650-584A-AEC6-25F943F590DC}"/>
                  </a:ext>
                </a:extLst>
              </p:cNvPr>
              <p:cNvSpPr>
                <a:spLocks/>
              </p:cNvSpPr>
              <p:nvPr userDrawn="1"/>
            </p:nvSpPr>
            <p:spPr bwMode="auto">
              <a:xfrm>
                <a:off x="8061325" y="236538"/>
                <a:ext cx="303213" cy="298450"/>
              </a:xfrm>
              <a:custGeom>
                <a:avLst/>
                <a:gdLst>
                  <a:gd name="T0" fmla="*/ 383 w 383"/>
                  <a:gd name="T1" fmla="*/ 24 h 376"/>
                  <a:gd name="T2" fmla="*/ 379 w 383"/>
                  <a:gd name="T3" fmla="*/ 39 h 376"/>
                  <a:gd name="T4" fmla="*/ 373 w 383"/>
                  <a:gd name="T5" fmla="*/ 53 h 376"/>
                  <a:gd name="T6" fmla="*/ 350 w 383"/>
                  <a:gd name="T7" fmla="*/ 76 h 376"/>
                  <a:gd name="T8" fmla="*/ 205 w 383"/>
                  <a:gd name="T9" fmla="*/ 199 h 376"/>
                  <a:gd name="T10" fmla="*/ 182 w 383"/>
                  <a:gd name="T11" fmla="*/ 217 h 376"/>
                  <a:gd name="T12" fmla="*/ 172 w 383"/>
                  <a:gd name="T13" fmla="*/ 227 h 376"/>
                  <a:gd name="T14" fmla="*/ 165 w 383"/>
                  <a:gd name="T15" fmla="*/ 240 h 376"/>
                  <a:gd name="T16" fmla="*/ 159 w 383"/>
                  <a:gd name="T17" fmla="*/ 258 h 376"/>
                  <a:gd name="T18" fmla="*/ 147 w 383"/>
                  <a:gd name="T19" fmla="*/ 317 h 376"/>
                  <a:gd name="T20" fmla="*/ 146 w 383"/>
                  <a:gd name="T21" fmla="*/ 325 h 376"/>
                  <a:gd name="T22" fmla="*/ 139 w 383"/>
                  <a:gd name="T23" fmla="*/ 337 h 376"/>
                  <a:gd name="T24" fmla="*/ 129 w 383"/>
                  <a:gd name="T25" fmla="*/ 349 h 376"/>
                  <a:gd name="T26" fmla="*/ 117 w 383"/>
                  <a:gd name="T27" fmla="*/ 358 h 376"/>
                  <a:gd name="T28" fmla="*/ 111 w 383"/>
                  <a:gd name="T29" fmla="*/ 360 h 376"/>
                  <a:gd name="T30" fmla="*/ 90 w 383"/>
                  <a:gd name="T31" fmla="*/ 363 h 376"/>
                  <a:gd name="T32" fmla="*/ 17 w 383"/>
                  <a:gd name="T33" fmla="*/ 365 h 376"/>
                  <a:gd name="T34" fmla="*/ 12 w 383"/>
                  <a:gd name="T35" fmla="*/ 367 h 376"/>
                  <a:gd name="T36" fmla="*/ 5 w 383"/>
                  <a:gd name="T37" fmla="*/ 376 h 376"/>
                  <a:gd name="T38" fmla="*/ 3 w 383"/>
                  <a:gd name="T39" fmla="*/ 376 h 376"/>
                  <a:gd name="T40" fmla="*/ 0 w 383"/>
                  <a:gd name="T41" fmla="*/ 369 h 376"/>
                  <a:gd name="T42" fmla="*/ 1 w 383"/>
                  <a:gd name="T43" fmla="*/ 360 h 376"/>
                  <a:gd name="T44" fmla="*/ 6 w 383"/>
                  <a:gd name="T45" fmla="*/ 345 h 376"/>
                  <a:gd name="T46" fmla="*/ 12 w 383"/>
                  <a:gd name="T47" fmla="*/ 340 h 376"/>
                  <a:gd name="T48" fmla="*/ 19 w 383"/>
                  <a:gd name="T49" fmla="*/ 335 h 376"/>
                  <a:gd name="T50" fmla="*/ 102 w 383"/>
                  <a:gd name="T51" fmla="*/ 332 h 376"/>
                  <a:gd name="T52" fmla="*/ 106 w 383"/>
                  <a:gd name="T53" fmla="*/ 331 h 376"/>
                  <a:gd name="T54" fmla="*/ 112 w 383"/>
                  <a:gd name="T55" fmla="*/ 327 h 376"/>
                  <a:gd name="T56" fmla="*/ 116 w 383"/>
                  <a:gd name="T57" fmla="*/ 321 h 376"/>
                  <a:gd name="T58" fmla="*/ 125 w 383"/>
                  <a:gd name="T59" fmla="*/ 266 h 376"/>
                  <a:gd name="T60" fmla="*/ 132 w 383"/>
                  <a:gd name="T61" fmla="*/ 239 h 376"/>
                  <a:gd name="T62" fmla="*/ 143 w 383"/>
                  <a:gd name="T63" fmla="*/ 214 h 376"/>
                  <a:gd name="T64" fmla="*/ 156 w 383"/>
                  <a:gd name="T65" fmla="*/ 200 h 376"/>
                  <a:gd name="T66" fmla="*/ 186 w 383"/>
                  <a:gd name="T67" fmla="*/ 175 h 376"/>
                  <a:gd name="T68" fmla="*/ 201 w 383"/>
                  <a:gd name="T69" fmla="*/ 163 h 376"/>
                  <a:gd name="T70" fmla="*/ 334 w 383"/>
                  <a:gd name="T71" fmla="*/ 50 h 376"/>
                  <a:gd name="T72" fmla="*/ 343 w 383"/>
                  <a:gd name="T73" fmla="*/ 41 h 376"/>
                  <a:gd name="T74" fmla="*/ 358 w 383"/>
                  <a:gd name="T75" fmla="*/ 18 h 376"/>
                  <a:gd name="T76" fmla="*/ 362 w 383"/>
                  <a:gd name="T77" fmla="*/ 4 h 376"/>
                  <a:gd name="T78" fmla="*/ 364 w 383"/>
                  <a:gd name="T79" fmla="*/ 0 h 376"/>
                  <a:gd name="T80" fmla="*/ 376 w 383"/>
                  <a:gd name="T81" fmla="*/ 9 h 376"/>
                  <a:gd name="T82" fmla="*/ 382 w 383"/>
                  <a:gd name="T83" fmla="*/ 20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3" h="376">
                    <a:moveTo>
                      <a:pt x="383" y="24"/>
                    </a:moveTo>
                    <a:lnTo>
                      <a:pt x="383" y="24"/>
                    </a:lnTo>
                    <a:lnTo>
                      <a:pt x="382" y="33"/>
                    </a:lnTo>
                    <a:lnTo>
                      <a:pt x="379" y="39"/>
                    </a:lnTo>
                    <a:lnTo>
                      <a:pt x="376" y="47"/>
                    </a:lnTo>
                    <a:lnTo>
                      <a:pt x="373" y="53"/>
                    </a:lnTo>
                    <a:lnTo>
                      <a:pt x="361" y="65"/>
                    </a:lnTo>
                    <a:lnTo>
                      <a:pt x="350" y="76"/>
                    </a:lnTo>
                    <a:lnTo>
                      <a:pt x="205" y="199"/>
                    </a:lnTo>
                    <a:lnTo>
                      <a:pt x="205" y="199"/>
                    </a:lnTo>
                    <a:lnTo>
                      <a:pt x="194" y="208"/>
                    </a:lnTo>
                    <a:lnTo>
                      <a:pt x="182" y="217"/>
                    </a:lnTo>
                    <a:lnTo>
                      <a:pt x="178" y="222"/>
                    </a:lnTo>
                    <a:lnTo>
                      <a:pt x="172" y="227"/>
                    </a:lnTo>
                    <a:lnTo>
                      <a:pt x="169" y="233"/>
                    </a:lnTo>
                    <a:lnTo>
                      <a:pt x="165" y="240"/>
                    </a:lnTo>
                    <a:lnTo>
                      <a:pt x="165" y="240"/>
                    </a:lnTo>
                    <a:lnTo>
                      <a:pt x="159" y="258"/>
                    </a:lnTo>
                    <a:lnTo>
                      <a:pt x="154" y="277"/>
                    </a:lnTo>
                    <a:lnTo>
                      <a:pt x="147" y="317"/>
                    </a:lnTo>
                    <a:lnTo>
                      <a:pt x="147" y="317"/>
                    </a:lnTo>
                    <a:lnTo>
                      <a:pt x="146" y="325"/>
                    </a:lnTo>
                    <a:lnTo>
                      <a:pt x="143" y="332"/>
                    </a:lnTo>
                    <a:lnTo>
                      <a:pt x="139" y="337"/>
                    </a:lnTo>
                    <a:lnTo>
                      <a:pt x="135" y="343"/>
                    </a:lnTo>
                    <a:lnTo>
                      <a:pt x="129" y="349"/>
                    </a:lnTo>
                    <a:lnTo>
                      <a:pt x="124" y="353"/>
                    </a:lnTo>
                    <a:lnTo>
                      <a:pt x="117" y="358"/>
                    </a:lnTo>
                    <a:lnTo>
                      <a:pt x="111" y="360"/>
                    </a:lnTo>
                    <a:lnTo>
                      <a:pt x="111" y="360"/>
                    </a:lnTo>
                    <a:lnTo>
                      <a:pt x="101" y="362"/>
                    </a:lnTo>
                    <a:lnTo>
                      <a:pt x="90" y="363"/>
                    </a:lnTo>
                    <a:lnTo>
                      <a:pt x="68" y="363"/>
                    </a:lnTo>
                    <a:lnTo>
                      <a:pt x="17" y="365"/>
                    </a:lnTo>
                    <a:lnTo>
                      <a:pt x="17" y="365"/>
                    </a:lnTo>
                    <a:lnTo>
                      <a:pt x="12" y="367"/>
                    </a:lnTo>
                    <a:lnTo>
                      <a:pt x="7" y="371"/>
                    </a:lnTo>
                    <a:lnTo>
                      <a:pt x="5" y="376"/>
                    </a:lnTo>
                    <a:lnTo>
                      <a:pt x="5" y="376"/>
                    </a:lnTo>
                    <a:lnTo>
                      <a:pt x="3" y="376"/>
                    </a:lnTo>
                    <a:lnTo>
                      <a:pt x="1" y="374"/>
                    </a:lnTo>
                    <a:lnTo>
                      <a:pt x="0" y="369"/>
                    </a:lnTo>
                    <a:lnTo>
                      <a:pt x="0" y="369"/>
                    </a:lnTo>
                    <a:lnTo>
                      <a:pt x="1" y="360"/>
                    </a:lnTo>
                    <a:lnTo>
                      <a:pt x="3" y="352"/>
                    </a:lnTo>
                    <a:lnTo>
                      <a:pt x="6" y="345"/>
                    </a:lnTo>
                    <a:lnTo>
                      <a:pt x="12" y="340"/>
                    </a:lnTo>
                    <a:lnTo>
                      <a:pt x="12" y="340"/>
                    </a:lnTo>
                    <a:lnTo>
                      <a:pt x="15" y="336"/>
                    </a:lnTo>
                    <a:lnTo>
                      <a:pt x="19" y="335"/>
                    </a:lnTo>
                    <a:lnTo>
                      <a:pt x="29" y="333"/>
                    </a:lnTo>
                    <a:lnTo>
                      <a:pt x="102" y="332"/>
                    </a:lnTo>
                    <a:lnTo>
                      <a:pt x="102" y="332"/>
                    </a:lnTo>
                    <a:lnTo>
                      <a:pt x="106" y="331"/>
                    </a:lnTo>
                    <a:lnTo>
                      <a:pt x="108" y="329"/>
                    </a:lnTo>
                    <a:lnTo>
                      <a:pt x="112" y="327"/>
                    </a:lnTo>
                    <a:lnTo>
                      <a:pt x="116" y="321"/>
                    </a:lnTo>
                    <a:lnTo>
                      <a:pt x="116" y="321"/>
                    </a:lnTo>
                    <a:lnTo>
                      <a:pt x="120" y="293"/>
                    </a:lnTo>
                    <a:lnTo>
                      <a:pt x="125" y="266"/>
                    </a:lnTo>
                    <a:lnTo>
                      <a:pt x="128" y="252"/>
                    </a:lnTo>
                    <a:lnTo>
                      <a:pt x="132" y="239"/>
                    </a:lnTo>
                    <a:lnTo>
                      <a:pt x="137" y="226"/>
                    </a:lnTo>
                    <a:lnTo>
                      <a:pt x="143" y="214"/>
                    </a:lnTo>
                    <a:lnTo>
                      <a:pt x="143" y="214"/>
                    </a:lnTo>
                    <a:lnTo>
                      <a:pt x="156" y="200"/>
                    </a:lnTo>
                    <a:lnTo>
                      <a:pt x="171" y="188"/>
                    </a:lnTo>
                    <a:lnTo>
                      <a:pt x="186" y="175"/>
                    </a:lnTo>
                    <a:lnTo>
                      <a:pt x="201" y="163"/>
                    </a:lnTo>
                    <a:lnTo>
                      <a:pt x="201" y="163"/>
                    </a:lnTo>
                    <a:lnTo>
                      <a:pt x="267" y="106"/>
                    </a:lnTo>
                    <a:lnTo>
                      <a:pt x="334" y="50"/>
                    </a:lnTo>
                    <a:lnTo>
                      <a:pt x="334" y="50"/>
                    </a:lnTo>
                    <a:lnTo>
                      <a:pt x="343" y="41"/>
                    </a:lnTo>
                    <a:lnTo>
                      <a:pt x="351" y="29"/>
                    </a:lnTo>
                    <a:lnTo>
                      <a:pt x="358" y="18"/>
                    </a:lnTo>
                    <a:lnTo>
                      <a:pt x="360" y="11"/>
                    </a:lnTo>
                    <a:lnTo>
                      <a:pt x="362" y="4"/>
                    </a:lnTo>
                    <a:lnTo>
                      <a:pt x="364" y="0"/>
                    </a:lnTo>
                    <a:lnTo>
                      <a:pt x="364" y="0"/>
                    </a:lnTo>
                    <a:lnTo>
                      <a:pt x="370" y="3"/>
                    </a:lnTo>
                    <a:lnTo>
                      <a:pt x="376" y="9"/>
                    </a:lnTo>
                    <a:lnTo>
                      <a:pt x="381" y="16"/>
                    </a:lnTo>
                    <a:lnTo>
                      <a:pt x="382" y="20"/>
                    </a:lnTo>
                    <a:lnTo>
                      <a:pt x="383"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28">
                <a:extLst>
                  <a:ext uri="{FF2B5EF4-FFF2-40B4-BE49-F238E27FC236}">
                    <a16:creationId xmlns:a16="http://schemas.microsoft.com/office/drawing/2014/main" id="{6C82C5A0-6FCA-AF4F-8168-01E9BF6F4ABF}"/>
                  </a:ext>
                </a:extLst>
              </p:cNvPr>
              <p:cNvSpPr>
                <a:spLocks/>
              </p:cNvSpPr>
              <p:nvPr userDrawn="1"/>
            </p:nvSpPr>
            <p:spPr bwMode="auto">
              <a:xfrm>
                <a:off x="8061325" y="236538"/>
                <a:ext cx="303213" cy="298450"/>
              </a:xfrm>
              <a:custGeom>
                <a:avLst/>
                <a:gdLst>
                  <a:gd name="T0" fmla="*/ 383 w 383"/>
                  <a:gd name="T1" fmla="*/ 24 h 376"/>
                  <a:gd name="T2" fmla="*/ 379 w 383"/>
                  <a:gd name="T3" fmla="*/ 39 h 376"/>
                  <a:gd name="T4" fmla="*/ 373 w 383"/>
                  <a:gd name="T5" fmla="*/ 53 h 376"/>
                  <a:gd name="T6" fmla="*/ 350 w 383"/>
                  <a:gd name="T7" fmla="*/ 76 h 376"/>
                  <a:gd name="T8" fmla="*/ 205 w 383"/>
                  <a:gd name="T9" fmla="*/ 199 h 376"/>
                  <a:gd name="T10" fmla="*/ 182 w 383"/>
                  <a:gd name="T11" fmla="*/ 217 h 376"/>
                  <a:gd name="T12" fmla="*/ 172 w 383"/>
                  <a:gd name="T13" fmla="*/ 227 h 376"/>
                  <a:gd name="T14" fmla="*/ 165 w 383"/>
                  <a:gd name="T15" fmla="*/ 240 h 376"/>
                  <a:gd name="T16" fmla="*/ 159 w 383"/>
                  <a:gd name="T17" fmla="*/ 258 h 376"/>
                  <a:gd name="T18" fmla="*/ 147 w 383"/>
                  <a:gd name="T19" fmla="*/ 317 h 376"/>
                  <a:gd name="T20" fmla="*/ 146 w 383"/>
                  <a:gd name="T21" fmla="*/ 325 h 376"/>
                  <a:gd name="T22" fmla="*/ 139 w 383"/>
                  <a:gd name="T23" fmla="*/ 337 h 376"/>
                  <a:gd name="T24" fmla="*/ 129 w 383"/>
                  <a:gd name="T25" fmla="*/ 349 h 376"/>
                  <a:gd name="T26" fmla="*/ 117 w 383"/>
                  <a:gd name="T27" fmla="*/ 358 h 376"/>
                  <a:gd name="T28" fmla="*/ 111 w 383"/>
                  <a:gd name="T29" fmla="*/ 360 h 376"/>
                  <a:gd name="T30" fmla="*/ 90 w 383"/>
                  <a:gd name="T31" fmla="*/ 363 h 376"/>
                  <a:gd name="T32" fmla="*/ 17 w 383"/>
                  <a:gd name="T33" fmla="*/ 365 h 376"/>
                  <a:gd name="T34" fmla="*/ 12 w 383"/>
                  <a:gd name="T35" fmla="*/ 367 h 376"/>
                  <a:gd name="T36" fmla="*/ 5 w 383"/>
                  <a:gd name="T37" fmla="*/ 376 h 376"/>
                  <a:gd name="T38" fmla="*/ 3 w 383"/>
                  <a:gd name="T39" fmla="*/ 376 h 376"/>
                  <a:gd name="T40" fmla="*/ 0 w 383"/>
                  <a:gd name="T41" fmla="*/ 369 h 376"/>
                  <a:gd name="T42" fmla="*/ 1 w 383"/>
                  <a:gd name="T43" fmla="*/ 360 h 376"/>
                  <a:gd name="T44" fmla="*/ 6 w 383"/>
                  <a:gd name="T45" fmla="*/ 345 h 376"/>
                  <a:gd name="T46" fmla="*/ 12 w 383"/>
                  <a:gd name="T47" fmla="*/ 340 h 376"/>
                  <a:gd name="T48" fmla="*/ 19 w 383"/>
                  <a:gd name="T49" fmla="*/ 335 h 376"/>
                  <a:gd name="T50" fmla="*/ 102 w 383"/>
                  <a:gd name="T51" fmla="*/ 332 h 376"/>
                  <a:gd name="T52" fmla="*/ 106 w 383"/>
                  <a:gd name="T53" fmla="*/ 331 h 376"/>
                  <a:gd name="T54" fmla="*/ 112 w 383"/>
                  <a:gd name="T55" fmla="*/ 327 h 376"/>
                  <a:gd name="T56" fmla="*/ 116 w 383"/>
                  <a:gd name="T57" fmla="*/ 321 h 376"/>
                  <a:gd name="T58" fmla="*/ 125 w 383"/>
                  <a:gd name="T59" fmla="*/ 266 h 376"/>
                  <a:gd name="T60" fmla="*/ 132 w 383"/>
                  <a:gd name="T61" fmla="*/ 239 h 376"/>
                  <a:gd name="T62" fmla="*/ 143 w 383"/>
                  <a:gd name="T63" fmla="*/ 214 h 376"/>
                  <a:gd name="T64" fmla="*/ 156 w 383"/>
                  <a:gd name="T65" fmla="*/ 200 h 376"/>
                  <a:gd name="T66" fmla="*/ 186 w 383"/>
                  <a:gd name="T67" fmla="*/ 175 h 376"/>
                  <a:gd name="T68" fmla="*/ 201 w 383"/>
                  <a:gd name="T69" fmla="*/ 163 h 376"/>
                  <a:gd name="T70" fmla="*/ 334 w 383"/>
                  <a:gd name="T71" fmla="*/ 50 h 376"/>
                  <a:gd name="T72" fmla="*/ 343 w 383"/>
                  <a:gd name="T73" fmla="*/ 41 h 376"/>
                  <a:gd name="T74" fmla="*/ 358 w 383"/>
                  <a:gd name="T75" fmla="*/ 18 h 376"/>
                  <a:gd name="T76" fmla="*/ 362 w 383"/>
                  <a:gd name="T77" fmla="*/ 4 h 376"/>
                  <a:gd name="T78" fmla="*/ 364 w 383"/>
                  <a:gd name="T79" fmla="*/ 0 h 376"/>
                  <a:gd name="T80" fmla="*/ 376 w 383"/>
                  <a:gd name="T81" fmla="*/ 9 h 376"/>
                  <a:gd name="T82" fmla="*/ 382 w 383"/>
                  <a:gd name="T83" fmla="*/ 20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3" h="376">
                    <a:moveTo>
                      <a:pt x="383" y="24"/>
                    </a:moveTo>
                    <a:lnTo>
                      <a:pt x="383" y="24"/>
                    </a:lnTo>
                    <a:lnTo>
                      <a:pt x="382" y="33"/>
                    </a:lnTo>
                    <a:lnTo>
                      <a:pt x="379" y="39"/>
                    </a:lnTo>
                    <a:lnTo>
                      <a:pt x="376" y="47"/>
                    </a:lnTo>
                    <a:lnTo>
                      <a:pt x="373" y="53"/>
                    </a:lnTo>
                    <a:lnTo>
                      <a:pt x="361" y="65"/>
                    </a:lnTo>
                    <a:lnTo>
                      <a:pt x="350" y="76"/>
                    </a:lnTo>
                    <a:lnTo>
                      <a:pt x="205" y="199"/>
                    </a:lnTo>
                    <a:lnTo>
                      <a:pt x="205" y="199"/>
                    </a:lnTo>
                    <a:lnTo>
                      <a:pt x="194" y="208"/>
                    </a:lnTo>
                    <a:lnTo>
                      <a:pt x="182" y="217"/>
                    </a:lnTo>
                    <a:lnTo>
                      <a:pt x="178" y="222"/>
                    </a:lnTo>
                    <a:lnTo>
                      <a:pt x="172" y="227"/>
                    </a:lnTo>
                    <a:lnTo>
                      <a:pt x="169" y="233"/>
                    </a:lnTo>
                    <a:lnTo>
                      <a:pt x="165" y="240"/>
                    </a:lnTo>
                    <a:lnTo>
                      <a:pt x="165" y="240"/>
                    </a:lnTo>
                    <a:lnTo>
                      <a:pt x="159" y="258"/>
                    </a:lnTo>
                    <a:lnTo>
                      <a:pt x="154" y="277"/>
                    </a:lnTo>
                    <a:lnTo>
                      <a:pt x="147" y="317"/>
                    </a:lnTo>
                    <a:lnTo>
                      <a:pt x="147" y="317"/>
                    </a:lnTo>
                    <a:lnTo>
                      <a:pt x="146" y="325"/>
                    </a:lnTo>
                    <a:lnTo>
                      <a:pt x="143" y="332"/>
                    </a:lnTo>
                    <a:lnTo>
                      <a:pt x="139" y="337"/>
                    </a:lnTo>
                    <a:lnTo>
                      <a:pt x="135" y="343"/>
                    </a:lnTo>
                    <a:lnTo>
                      <a:pt x="129" y="349"/>
                    </a:lnTo>
                    <a:lnTo>
                      <a:pt x="124" y="353"/>
                    </a:lnTo>
                    <a:lnTo>
                      <a:pt x="117" y="358"/>
                    </a:lnTo>
                    <a:lnTo>
                      <a:pt x="111" y="360"/>
                    </a:lnTo>
                    <a:lnTo>
                      <a:pt x="111" y="360"/>
                    </a:lnTo>
                    <a:lnTo>
                      <a:pt x="101" y="362"/>
                    </a:lnTo>
                    <a:lnTo>
                      <a:pt x="90" y="363"/>
                    </a:lnTo>
                    <a:lnTo>
                      <a:pt x="68" y="363"/>
                    </a:lnTo>
                    <a:lnTo>
                      <a:pt x="17" y="365"/>
                    </a:lnTo>
                    <a:lnTo>
                      <a:pt x="17" y="365"/>
                    </a:lnTo>
                    <a:lnTo>
                      <a:pt x="12" y="367"/>
                    </a:lnTo>
                    <a:lnTo>
                      <a:pt x="7" y="371"/>
                    </a:lnTo>
                    <a:lnTo>
                      <a:pt x="5" y="376"/>
                    </a:lnTo>
                    <a:lnTo>
                      <a:pt x="5" y="376"/>
                    </a:lnTo>
                    <a:lnTo>
                      <a:pt x="3" y="376"/>
                    </a:lnTo>
                    <a:lnTo>
                      <a:pt x="1" y="374"/>
                    </a:lnTo>
                    <a:lnTo>
                      <a:pt x="0" y="369"/>
                    </a:lnTo>
                    <a:lnTo>
                      <a:pt x="0" y="369"/>
                    </a:lnTo>
                    <a:lnTo>
                      <a:pt x="1" y="360"/>
                    </a:lnTo>
                    <a:lnTo>
                      <a:pt x="3" y="352"/>
                    </a:lnTo>
                    <a:lnTo>
                      <a:pt x="6" y="345"/>
                    </a:lnTo>
                    <a:lnTo>
                      <a:pt x="12" y="340"/>
                    </a:lnTo>
                    <a:lnTo>
                      <a:pt x="12" y="340"/>
                    </a:lnTo>
                    <a:lnTo>
                      <a:pt x="15" y="336"/>
                    </a:lnTo>
                    <a:lnTo>
                      <a:pt x="19" y="335"/>
                    </a:lnTo>
                    <a:lnTo>
                      <a:pt x="29" y="333"/>
                    </a:lnTo>
                    <a:lnTo>
                      <a:pt x="102" y="332"/>
                    </a:lnTo>
                    <a:lnTo>
                      <a:pt x="102" y="332"/>
                    </a:lnTo>
                    <a:lnTo>
                      <a:pt x="106" y="331"/>
                    </a:lnTo>
                    <a:lnTo>
                      <a:pt x="108" y="329"/>
                    </a:lnTo>
                    <a:lnTo>
                      <a:pt x="112" y="327"/>
                    </a:lnTo>
                    <a:lnTo>
                      <a:pt x="116" y="321"/>
                    </a:lnTo>
                    <a:lnTo>
                      <a:pt x="116" y="321"/>
                    </a:lnTo>
                    <a:lnTo>
                      <a:pt x="120" y="293"/>
                    </a:lnTo>
                    <a:lnTo>
                      <a:pt x="125" y="266"/>
                    </a:lnTo>
                    <a:lnTo>
                      <a:pt x="128" y="252"/>
                    </a:lnTo>
                    <a:lnTo>
                      <a:pt x="132" y="239"/>
                    </a:lnTo>
                    <a:lnTo>
                      <a:pt x="137" y="226"/>
                    </a:lnTo>
                    <a:lnTo>
                      <a:pt x="143" y="214"/>
                    </a:lnTo>
                    <a:lnTo>
                      <a:pt x="143" y="214"/>
                    </a:lnTo>
                    <a:lnTo>
                      <a:pt x="156" y="200"/>
                    </a:lnTo>
                    <a:lnTo>
                      <a:pt x="171" y="188"/>
                    </a:lnTo>
                    <a:lnTo>
                      <a:pt x="186" y="175"/>
                    </a:lnTo>
                    <a:lnTo>
                      <a:pt x="201" y="163"/>
                    </a:lnTo>
                    <a:lnTo>
                      <a:pt x="201" y="163"/>
                    </a:lnTo>
                    <a:lnTo>
                      <a:pt x="267" y="106"/>
                    </a:lnTo>
                    <a:lnTo>
                      <a:pt x="334" y="50"/>
                    </a:lnTo>
                    <a:lnTo>
                      <a:pt x="334" y="50"/>
                    </a:lnTo>
                    <a:lnTo>
                      <a:pt x="343" y="41"/>
                    </a:lnTo>
                    <a:lnTo>
                      <a:pt x="351" y="29"/>
                    </a:lnTo>
                    <a:lnTo>
                      <a:pt x="358" y="18"/>
                    </a:lnTo>
                    <a:lnTo>
                      <a:pt x="360" y="11"/>
                    </a:lnTo>
                    <a:lnTo>
                      <a:pt x="362" y="4"/>
                    </a:lnTo>
                    <a:lnTo>
                      <a:pt x="364" y="0"/>
                    </a:lnTo>
                    <a:lnTo>
                      <a:pt x="364" y="0"/>
                    </a:lnTo>
                    <a:lnTo>
                      <a:pt x="370" y="3"/>
                    </a:lnTo>
                    <a:lnTo>
                      <a:pt x="376" y="9"/>
                    </a:lnTo>
                    <a:lnTo>
                      <a:pt x="381" y="16"/>
                    </a:lnTo>
                    <a:lnTo>
                      <a:pt x="382" y="20"/>
                    </a:lnTo>
                    <a:lnTo>
                      <a:pt x="383" y="2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29">
                <a:extLst>
                  <a:ext uri="{FF2B5EF4-FFF2-40B4-BE49-F238E27FC236}">
                    <a16:creationId xmlns:a16="http://schemas.microsoft.com/office/drawing/2014/main" id="{5350DA1A-0812-FD48-A0A9-C6D324686E55}"/>
                  </a:ext>
                </a:extLst>
              </p:cNvPr>
              <p:cNvSpPr>
                <a:spLocks/>
              </p:cNvSpPr>
              <p:nvPr userDrawn="1"/>
            </p:nvSpPr>
            <p:spPr bwMode="auto">
              <a:xfrm>
                <a:off x="8193088" y="271463"/>
                <a:ext cx="204788" cy="406400"/>
              </a:xfrm>
              <a:custGeom>
                <a:avLst/>
                <a:gdLst>
                  <a:gd name="T0" fmla="*/ 257 w 258"/>
                  <a:gd name="T1" fmla="*/ 36 h 511"/>
                  <a:gd name="T2" fmla="*/ 228 w 258"/>
                  <a:gd name="T3" fmla="*/ 70 h 511"/>
                  <a:gd name="T4" fmla="*/ 57 w 258"/>
                  <a:gd name="T5" fmla="*/ 217 h 511"/>
                  <a:gd name="T6" fmla="*/ 46 w 258"/>
                  <a:gd name="T7" fmla="*/ 257 h 511"/>
                  <a:gd name="T8" fmla="*/ 47 w 258"/>
                  <a:gd name="T9" fmla="*/ 282 h 511"/>
                  <a:gd name="T10" fmla="*/ 35 w 258"/>
                  <a:gd name="T11" fmla="*/ 317 h 511"/>
                  <a:gd name="T12" fmla="*/ 39 w 258"/>
                  <a:gd name="T13" fmla="*/ 324 h 511"/>
                  <a:gd name="T14" fmla="*/ 53 w 258"/>
                  <a:gd name="T15" fmla="*/ 328 h 511"/>
                  <a:gd name="T16" fmla="*/ 53 w 258"/>
                  <a:gd name="T17" fmla="*/ 340 h 511"/>
                  <a:gd name="T18" fmla="*/ 58 w 258"/>
                  <a:gd name="T19" fmla="*/ 341 h 511"/>
                  <a:gd name="T20" fmla="*/ 58 w 258"/>
                  <a:gd name="T21" fmla="*/ 347 h 511"/>
                  <a:gd name="T22" fmla="*/ 63 w 258"/>
                  <a:gd name="T23" fmla="*/ 353 h 511"/>
                  <a:gd name="T24" fmla="*/ 63 w 258"/>
                  <a:gd name="T25" fmla="*/ 362 h 511"/>
                  <a:gd name="T26" fmla="*/ 69 w 258"/>
                  <a:gd name="T27" fmla="*/ 373 h 511"/>
                  <a:gd name="T28" fmla="*/ 90 w 258"/>
                  <a:gd name="T29" fmla="*/ 378 h 511"/>
                  <a:gd name="T30" fmla="*/ 123 w 258"/>
                  <a:gd name="T31" fmla="*/ 377 h 511"/>
                  <a:gd name="T32" fmla="*/ 134 w 258"/>
                  <a:gd name="T33" fmla="*/ 384 h 511"/>
                  <a:gd name="T34" fmla="*/ 138 w 258"/>
                  <a:gd name="T35" fmla="*/ 402 h 511"/>
                  <a:gd name="T36" fmla="*/ 128 w 258"/>
                  <a:gd name="T37" fmla="*/ 416 h 511"/>
                  <a:gd name="T38" fmla="*/ 91 w 258"/>
                  <a:gd name="T39" fmla="*/ 442 h 511"/>
                  <a:gd name="T40" fmla="*/ 83 w 258"/>
                  <a:gd name="T41" fmla="*/ 462 h 511"/>
                  <a:gd name="T42" fmla="*/ 91 w 258"/>
                  <a:gd name="T43" fmla="*/ 481 h 511"/>
                  <a:gd name="T44" fmla="*/ 107 w 258"/>
                  <a:gd name="T45" fmla="*/ 488 h 511"/>
                  <a:gd name="T46" fmla="*/ 125 w 258"/>
                  <a:gd name="T47" fmla="*/ 485 h 511"/>
                  <a:gd name="T48" fmla="*/ 128 w 258"/>
                  <a:gd name="T49" fmla="*/ 489 h 511"/>
                  <a:gd name="T50" fmla="*/ 90 w 258"/>
                  <a:gd name="T51" fmla="*/ 510 h 511"/>
                  <a:gd name="T52" fmla="*/ 64 w 258"/>
                  <a:gd name="T53" fmla="*/ 506 h 511"/>
                  <a:gd name="T54" fmla="*/ 52 w 258"/>
                  <a:gd name="T55" fmla="*/ 490 h 511"/>
                  <a:gd name="T56" fmla="*/ 49 w 258"/>
                  <a:gd name="T57" fmla="*/ 469 h 511"/>
                  <a:gd name="T58" fmla="*/ 64 w 258"/>
                  <a:gd name="T59" fmla="*/ 449 h 511"/>
                  <a:gd name="T60" fmla="*/ 97 w 258"/>
                  <a:gd name="T61" fmla="*/ 420 h 511"/>
                  <a:gd name="T62" fmla="*/ 99 w 258"/>
                  <a:gd name="T63" fmla="*/ 405 h 511"/>
                  <a:gd name="T64" fmla="*/ 92 w 258"/>
                  <a:gd name="T65" fmla="*/ 396 h 511"/>
                  <a:gd name="T66" fmla="*/ 73 w 258"/>
                  <a:gd name="T67" fmla="*/ 390 h 511"/>
                  <a:gd name="T68" fmla="*/ 38 w 258"/>
                  <a:gd name="T69" fmla="*/ 390 h 511"/>
                  <a:gd name="T70" fmla="*/ 30 w 258"/>
                  <a:gd name="T71" fmla="*/ 376 h 511"/>
                  <a:gd name="T72" fmla="*/ 28 w 258"/>
                  <a:gd name="T73" fmla="*/ 362 h 511"/>
                  <a:gd name="T74" fmla="*/ 21 w 258"/>
                  <a:gd name="T75" fmla="*/ 358 h 511"/>
                  <a:gd name="T76" fmla="*/ 25 w 258"/>
                  <a:gd name="T77" fmla="*/ 352 h 511"/>
                  <a:gd name="T78" fmla="*/ 19 w 258"/>
                  <a:gd name="T79" fmla="*/ 350 h 511"/>
                  <a:gd name="T80" fmla="*/ 17 w 258"/>
                  <a:gd name="T81" fmla="*/ 344 h 511"/>
                  <a:gd name="T82" fmla="*/ 20 w 258"/>
                  <a:gd name="T83" fmla="*/ 333 h 511"/>
                  <a:gd name="T84" fmla="*/ 8 w 258"/>
                  <a:gd name="T85" fmla="*/ 332 h 511"/>
                  <a:gd name="T86" fmla="*/ 0 w 258"/>
                  <a:gd name="T87" fmla="*/ 328 h 511"/>
                  <a:gd name="T88" fmla="*/ 5 w 258"/>
                  <a:gd name="T89" fmla="*/ 314 h 511"/>
                  <a:gd name="T90" fmla="*/ 17 w 258"/>
                  <a:gd name="T91" fmla="*/ 292 h 511"/>
                  <a:gd name="T92" fmla="*/ 13 w 258"/>
                  <a:gd name="T93" fmla="*/ 264 h 511"/>
                  <a:gd name="T94" fmla="*/ 22 w 258"/>
                  <a:gd name="T95" fmla="*/ 217 h 511"/>
                  <a:gd name="T96" fmla="*/ 41 w 258"/>
                  <a:gd name="T97" fmla="*/ 189 h 511"/>
                  <a:gd name="T98" fmla="*/ 219 w 258"/>
                  <a:gd name="T99" fmla="*/ 36 h 511"/>
                  <a:gd name="T100" fmla="*/ 235 w 258"/>
                  <a:gd name="T101" fmla="*/ 15 h 511"/>
                  <a:gd name="T102" fmla="*/ 238 w 258"/>
                  <a:gd name="T103" fmla="*/ 0 h 511"/>
                  <a:gd name="T104" fmla="*/ 247 w 258"/>
                  <a:gd name="T105" fmla="*/ 3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8" h="511">
                    <a:moveTo>
                      <a:pt x="258" y="21"/>
                    </a:moveTo>
                    <a:lnTo>
                      <a:pt x="258" y="21"/>
                    </a:lnTo>
                    <a:lnTo>
                      <a:pt x="258" y="29"/>
                    </a:lnTo>
                    <a:lnTo>
                      <a:pt x="257" y="36"/>
                    </a:lnTo>
                    <a:lnTo>
                      <a:pt x="253" y="43"/>
                    </a:lnTo>
                    <a:lnTo>
                      <a:pt x="250" y="49"/>
                    </a:lnTo>
                    <a:lnTo>
                      <a:pt x="240" y="59"/>
                    </a:lnTo>
                    <a:lnTo>
                      <a:pt x="228" y="70"/>
                    </a:lnTo>
                    <a:lnTo>
                      <a:pt x="168" y="121"/>
                    </a:lnTo>
                    <a:lnTo>
                      <a:pt x="63" y="211"/>
                    </a:lnTo>
                    <a:lnTo>
                      <a:pt x="63" y="211"/>
                    </a:lnTo>
                    <a:lnTo>
                      <a:pt x="57" y="217"/>
                    </a:lnTo>
                    <a:lnTo>
                      <a:pt x="54" y="224"/>
                    </a:lnTo>
                    <a:lnTo>
                      <a:pt x="51" y="232"/>
                    </a:lnTo>
                    <a:lnTo>
                      <a:pt x="48" y="240"/>
                    </a:lnTo>
                    <a:lnTo>
                      <a:pt x="46" y="257"/>
                    </a:lnTo>
                    <a:lnTo>
                      <a:pt x="43" y="273"/>
                    </a:lnTo>
                    <a:lnTo>
                      <a:pt x="43" y="273"/>
                    </a:lnTo>
                    <a:lnTo>
                      <a:pt x="45" y="277"/>
                    </a:lnTo>
                    <a:lnTo>
                      <a:pt x="47" y="282"/>
                    </a:lnTo>
                    <a:lnTo>
                      <a:pt x="49" y="285"/>
                    </a:lnTo>
                    <a:lnTo>
                      <a:pt x="49" y="288"/>
                    </a:lnTo>
                    <a:lnTo>
                      <a:pt x="49" y="291"/>
                    </a:lnTo>
                    <a:lnTo>
                      <a:pt x="35" y="317"/>
                    </a:lnTo>
                    <a:lnTo>
                      <a:pt x="35" y="317"/>
                    </a:lnTo>
                    <a:lnTo>
                      <a:pt x="36" y="321"/>
                    </a:lnTo>
                    <a:lnTo>
                      <a:pt x="37" y="323"/>
                    </a:lnTo>
                    <a:lnTo>
                      <a:pt x="39" y="324"/>
                    </a:lnTo>
                    <a:lnTo>
                      <a:pt x="43" y="324"/>
                    </a:lnTo>
                    <a:lnTo>
                      <a:pt x="48" y="325"/>
                    </a:lnTo>
                    <a:lnTo>
                      <a:pt x="51" y="326"/>
                    </a:lnTo>
                    <a:lnTo>
                      <a:pt x="53" y="328"/>
                    </a:lnTo>
                    <a:lnTo>
                      <a:pt x="53" y="328"/>
                    </a:lnTo>
                    <a:lnTo>
                      <a:pt x="52" y="334"/>
                    </a:lnTo>
                    <a:lnTo>
                      <a:pt x="52" y="338"/>
                    </a:lnTo>
                    <a:lnTo>
                      <a:pt x="53" y="340"/>
                    </a:lnTo>
                    <a:lnTo>
                      <a:pt x="53" y="340"/>
                    </a:lnTo>
                    <a:lnTo>
                      <a:pt x="54" y="341"/>
                    </a:lnTo>
                    <a:lnTo>
                      <a:pt x="55" y="341"/>
                    </a:lnTo>
                    <a:lnTo>
                      <a:pt x="58" y="341"/>
                    </a:lnTo>
                    <a:lnTo>
                      <a:pt x="61" y="342"/>
                    </a:lnTo>
                    <a:lnTo>
                      <a:pt x="60" y="344"/>
                    </a:lnTo>
                    <a:lnTo>
                      <a:pt x="60" y="344"/>
                    </a:lnTo>
                    <a:lnTo>
                      <a:pt x="58" y="347"/>
                    </a:lnTo>
                    <a:lnTo>
                      <a:pt x="58" y="349"/>
                    </a:lnTo>
                    <a:lnTo>
                      <a:pt x="58" y="349"/>
                    </a:lnTo>
                    <a:lnTo>
                      <a:pt x="62" y="351"/>
                    </a:lnTo>
                    <a:lnTo>
                      <a:pt x="63" y="353"/>
                    </a:lnTo>
                    <a:lnTo>
                      <a:pt x="64" y="355"/>
                    </a:lnTo>
                    <a:lnTo>
                      <a:pt x="64" y="355"/>
                    </a:lnTo>
                    <a:lnTo>
                      <a:pt x="63" y="359"/>
                    </a:lnTo>
                    <a:lnTo>
                      <a:pt x="63" y="362"/>
                    </a:lnTo>
                    <a:lnTo>
                      <a:pt x="64" y="366"/>
                    </a:lnTo>
                    <a:lnTo>
                      <a:pt x="65" y="369"/>
                    </a:lnTo>
                    <a:lnTo>
                      <a:pt x="65" y="369"/>
                    </a:lnTo>
                    <a:lnTo>
                      <a:pt x="69" y="373"/>
                    </a:lnTo>
                    <a:lnTo>
                      <a:pt x="73" y="375"/>
                    </a:lnTo>
                    <a:lnTo>
                      <a:pt x="77" y="377"/>
                    </a:lnTo>
                    <a:lnTo>
                      <a:pt x="81" y="377"/>
                    </a:lnTo>
                    <a:lnTo>
                      <a:pt x="90" y="378"/>
                    </a:lnTo>
                    <a:lnTo>
                      <a:pt x="99" y="377"/>
                    </a:lnTo>
                    <a:lnTo>
                      <a:pt x="109" y="376"/>
                    </a:lnTo>
                    <a:lnTo>
                      <a:pt x="118" y="376"/>
                    </a:lnTo>
                    <a:lnTo>
                      <a:pt x="123" y="377"/>
                    </a:lnTo>
                    <a:lnTo>
                      <a:pt x="126" y="378"/>
                    </a:lnTo>
                    <a:lnTo>
                      <a:pt x="131" y="381"/>
                    </a:lnTo>
                    <a:lnTo>
                      <a:pt x="134" y="384"/>
                    </a:lnTo>
                    <a:lnTo>
                      <a:pt x="134" y="384"/>
                    </a:lnTo>
                    <a:lnTo>
                      <a:pt x="137" y="387"/>
                    </a:lnTo>
                    <a:lnTo>
                      <a:pt x="139" y="392"/>
                    </a:lnTo>
                    <a:lnTo>
                      <a:pt x="139" y="396"/>
                    </a:lnTo>
                    <a:lnTo>
                      <a:pt x="138" y="402"/>
                    </a:lnTo>
                    <a:lnTo>
                      <a:pt x="138" y="402"/>
                    </a:lnTo>
                    <a:lnTo>
                      <a:pt x="135" y="407"/>
                    </a:lnTo>
                    <a:lnTo>
                      <a:pt x="132" y="412"/>
                    </a:lnTo>
                    <a:lnTo>
                      <a:pt x="128" y="416"/>
                    </a:lnTo>
                    <a:lnTo>
                      <a:pt x="123" y="420"/>
                    </a:lnTo>
                    <a:lnTo>
                      <a:pt x="112" y="427"/>
                    </a:lnTo>
                    <a:lnTo>
                      <a:pt x="101" y="434"/>
                    </a:lnTo>
                    <a:lnTo>
                      <a:pt x="91" y="442"/>
                    </a:lnTo>
                    <a:lnTo>
                      <a:pt x="88" y="446"/>
                    </a:lnTo>
                    <a:lnTo>
                      <a:pt x="86" y="451"/>
                    </a:lnTo>
                    <a:lnTo>
                      <a:pt x="83" y="456"/>
                    </a:lnTo>
                    <a:lnTo>
                      <a:pt x="83" y="462"/>
                    </a:lnTo>
                    <a:lnTo>
                      <a:pt x="84" y="469"/>
                    </a:lnTo>
                    <a:lnTo>
                      <a:pt x="88" y="477"/>
                    </a:lnTo>
                    <a:lnTo>
                      <a:pt x="88" y="477"/>
                    </a:lnTo>
                    <a:lnTo>
                      <a:pt x="91" y="481"/>
                    </a:lnTo>
                    <a:lnTo>
                      <a:pt x="96" y="485"/>
                    </a:lnTo>
                    <a:lnTo>
                      <a:pt x="101" y="487"/>
                    </a:lnTo>
                    <a:lnTo>
                      <a:pt x="107" y="488"/>
                    </a:lnTo>
                    <a:lnTo>
                      <a:pt x="107" y="488"/>
                    </a:lnTo>
                    <a:lnTo>
                      <a:pt x="113" y="489"/>
                    </a:lnTo>
                    <a:lnTo>
                      <a:pt x="116" y="488"/>
                    </a:lnTo>
                    <a:lnTo>
                      <a:pt x="125" y="485"/>
                    </a:lnTo>
                    <a:lnTo>
                      <a:pt x="125" y="485"/>
                    </a:lnTo>
                    <a:lnTo>
                      <a:pt x="126" y="486"/>
                    </a:lnTo>
                    <a:lnTo>
                      <a:pt x="128" y="488"/>
                    </a:lnTo>
                    <a:lnTo>
                      <a:pt x="128" y="489"/>
                    </a:lnTo>
                    <a:lnTo>
                      <a:pt x="128" y="489"/>
                    </a:lnTo>
                    <a:lnTo>
                      <a:pt x="114" y="498"/>
                    </a:lnTo>
                    <a:lnTo>
                      <a:pt x="106" y="503"/>
                    </a:lnTo>
                    <a:lnTo>
                      <a:pt x="98" y="507"/>
                    </a:lnTo>
                    <a:lnTo>
                      <a:pt x="90" y="510"/>
                    </a:lnTo>
                    <a:lnTo>
                      <a:pt x="82" y="511"/>
                    </a:lnTo>
                    <a:lnTo>
                      <a:pt x="73" y="510"/>
                    </a:lnTo>
                    <a:lnTo>
                      <a:pt x="64" y="506"/>
                    </a:lnTo>
                    <a:lnTo>
                      <a:pt x="64" y="506"/>
                    </a:lnTo>
                    <a:lnTo>
                      <a:pt x="61" y="503"/>
                    </a:lnTo>
                    <a:lnTo>
                      <a:pt x="57" y="500"/>
                    </a:lnTo>
                    <a:lnTo>
                      <a:pt x="54" y="495"/>
                    </a:lnTo>
                    <a:lnTo>
                      <a:pt x="52" y="490"/>
                    </a:lnTo>
                    <a:lnTo>
                      <a:pt x="51" y="486"/>
                    </a:lnTo>
                    <a:lnTo>
                      <a:pt x="49" y="480"/>
                    </a:lnTo>
                    <a:lnTo>
                      <a:pt x="49" y="475"/>
                    </a:lnTo>
                    <a:lnTo>
                      <a:pt x="49" y="469"/>
                    </a:lnTo>
                    <a:lnTo>
                      <a:pt x="49" y="469"/>
                    </a:lnTo>
                    <a:lnTo>
                      <a:pt x="53" y="461"/>
                    </a:lnTo>
                    <a:lnTo>
                      <a:pt x="58" y="454"/>
                    </a:lnTo>
                    <a:lnTo>
                      <a:pt x="64" y="449"/>
                    </a:lnTo>
                    <a:lnTo>
                      <a:pt x="71" y="443"/>
                    </a:lnTo>
                    <a:lnTo>
                      <a:pt x="86" y="433"/>
                    </a:lnTo>
                    <a:lnTo>
                      <a:pt x="92" y="427"/>
                    </a:lnTo>
                    <a:lnTo>
                      <a:pt x="97" y="420"/>
                    </a:lnTo>
                    <a:lnTo>
                      <a:pt x="97" y="420"/>
                    </a:lnTo>
                    <a:lnTo>
                      <a:pt x="99" y="416"/>
                    </a:lnTo>
                    <a:lnTo>
                      <a:pt x="99" y="410"/>
                    </a:lnTo>
                    <a:lnTo>
                      <a:pt x="99" y="405"/>
                    </a:lnTo>
                    <a:lnTo>
                      <a:pt x="97" y="401"/>
                    </a:lnTo>
                    <a:lnTo>
                      <a:pt x="97" y="401"/>
                    </a:lnTo>
                    <a:lnTo>
                      <a:pt x="95" y="399"/>
                    </a:lnTo>
                    <a:lnTo>
                      <a:pt x="92" y="396"/>
                    </a:lnTo>
                    <a:lnTo>
                      <a:pt x="87" y="393"/>
                    </a:lnTo>
                    <a:lnTo>
                      <a:pt x="80" y="391"/>
                    </a:lnTo>
                    <a:lnTo>
                      <a:pt x="73" y="390"/>
                    </a:lnTo>
                    <a:lnTo>
                      <a:pt x="73" y="390"/>
                    </a:lnTo>
                    <a:lnTo>
                      <a:pt x="62" y="391"/>
                    </a:lnTo>
                    <a:lnTo>
                      <a:pt x="49" y="392"/>
                    </a:lnTo>
                    <a:lnTo>
                      <a:pt x="43" y="391"/>
                    </a:lnTo>
                    <a:lnTo>
                      <a:pt x="38" y="390"/>
                    </a:lnTo>
                    <a:lnTo>
                      <a:pt x="34" y="386"/>
                    </a:lnTo>
                    <a:lnTo>
                      <a:pt x="30" y="382"/>
                    </a:lnTo>
                    <a:lnTo>
                      <a:pt x="30" y="382"/>
                    </a:lnTo>
                    <a:lnTo>
                      <a:pt x="30" y="376"/>
                    </a:lnTo>
                    <a:lnTo>
                      <a:pt x="31" y="369"/>
                    </a:lnTo>
                    <a:lnTo>
                      <a:pt x="30" y="367"/>
                    </a:lnTo>
                    <a:lnTo>
                      <a:pt x="30" y="365"/>
                    </a:lnTo>
                    <a:lnTo>
                      <a:pt x="28" y="362"/>
                    </a:lnTo>
                    <a:lnTo>
                      <a:pt x="25" y="361"/>
                    </a:lnTo>
                    <a:lnTo>
                      <a:pt x="25" y="361"/>
                    </a:lnTo>
                    <a:lnTo>
                      <a:pt x="22" y="359"/>
                    </a:lnTo>
                    <a:lnTo>
                      <a:pt x="21" y="358"/>
                    </a:lnTo>
                    <a:lnTo>
                      <a:pt x="22" y="356"/>
                    </a:lnTo>
                    <a:lnTo>
                      <a:pt x="22" y="356"/>
                    </a:lnTo>
                    <a:lnTo>
                      <a:pt x="23" y="353"/>
                    </a:lnTo>
                    <a:lnTo>
                      <a:pt x="25" y="352"/>
                    </a:lnTo>
                    <a:lnTo>
                      <a:pt x="23" y="351"/>
                    </a:lnTo>
                    <a:lnTo>
                      <a:pt x="23" y="351"/>
                    </a:lnTo>
                    <a:lnTo>
                      <a:pt x="20" y="351"/>
                    </a:lnTo>
                    <a:lnTo>
                      <a:pt x="19" y="350"/>
                    </a:lnTo>
                    <a:lnTo>
                      <a:pt x="18" y="349"/>
                    </a:lnTo>
                    <a:lnTo>
                      <a:pt x="18" y="349"/>
                    </a:lnTo>
                    <a:lnTo>
                      <a:pt x="15" y="347"/>
                    </a:lnTo>
                    <a:lnTo>
                      <a:pt x="17" y="344"/>
                    </a:lnTo>
                    <a:lnTo>
                      <a:pt x="19" y="340"/>
                    </a:lnTo>
                    <a:lnTo>
                      <a:pt x="20" y="338"/>
                    </a:lnTo>
                    <a:lnTo>
                      <a:pt x="20" y="335"/>
                    </a:lnTo>
                    <a:lnTo>
                      <a:pt x="20" y="333"/>
                    </a:lnTo>
                    <a:lnTo>
                      <a:pt x="17" y="332"/>
                    </a:lnTo>
                    <a:lnTo>
                      <a:pt x="17" y="332"/>
                    </a:lnTo>
                    <a:lnTo>
                      <a:pt x="12" y="332"/>
                    </a:lnTo>
                    <a:lnTo>
                      <a:pt x="8" y="332"/>
                    </a:lnTo>
                    <a:lnTo>
                      <a:pt x="3" y="332"/>
                    </a:lnTo>
                    <a:lnTo>
                      <a:pt x="2" y="331"/>
                    </a:lnTo>
                    <a:lnTo>
                      <a:pt x="0" y="328"/>
                    </a:lnTo>
                    <a:lnTo>
                      <a:pt x="0" y="328"/>
                    </a:lnTo>
                    <a:lnTo>
                      <a:pt x="0" y="324"/>
                    </a:lnTo>
                    <a:lnTo>
                      <a:pt x="1" y="321"/>
                    </a:lnTo>
                    <a:lnTo>
                      <a:pt x="5" y="314"/>
                    </a:lnTo>
                    <a:lnTo>
                      <a:pt x="5" y="314"/>
                    </a:lnTo>
                    <a:lnTo>
                      <a:pt x="9" y="308"/>
                    </a:lnTo>
                    <a:lnTo>
                      <a:pt x="13" y="302"/>
                    </a:lnTo>
                    <a:lnTo>
                      <a:pt x="17" y="296"/>
                    </a:lnTo>
                    <a:lnTo>
                      <a:pt x="17" y="292"/>
                    </a:lnTo>
                    <a:lnTo>
                      <a:pt x="17" y="289"/>
                    </a:lnTo>
                    <a:lnTo>
                      <a:pt x="11" y="280"/>
                    </a:lnTo>
                    <a:lnTo>
                      <a:pt x="11" y="280"/>
                    </a:lnTo>
                    <a:lnTo>
                      <a:pt x="13" y="264"/>
                    </a:lnTo>
                    <a:lnTo>
                      <a:pt x="15" y="248"/>
                    </a:lnTo>
                    <a:lnTo>
                      <a:pt x="18" y="232"/>
                    </a:lnTo>
                    <a:lnTo>
                      <a:pt x="22" y="217"/>
                    </a:lnTo>
                    <a:lnTo>
                      <a:pt x="22" y="217"/>
                    </a:lnTo>
                    <a:lnTo>
                      <a:pt x="26" y="210"/>
                    </a:lnTo>
                    <a:lnTo>
                      <a:pt x="29" y="202"/>
                    </a:lnTo>
                    <a:lnTo>
                      <a:pt x="35" y="195"/>
                    </a:lnTo>
                    <a:lnTo>
                      <a:pt x="41" y="189"/>
                    </a:lnTo>
                    <a:lnTo>
                      <a:pt x="54" y="178"/>
                    </a:lnTo>
                    <a:lnTo>
                      <a:pt x="68" y="166"/>
                    </a:lnTo>
                    <a:lnTo>
                      <a:pt x="156" y="92"/>
                    </a:lnTo>
                    <a:lnTo>
                      <a:pt x="219" y="36"/>
                    </a:lnTo>
                    <a:lnTo>
                      <a:pt x="219" y="36"/>
                    </a:lnTo>
                    <a:lnTo>
                      <a:pt x="226" y="28"/>
                    </a:lnTo>
                    <a:lnTo>
                      <a:pt x="233" y="20"/>
                    </a:lnTo>
                    <a:lnTo>
                      <a:pt x="235" y="15"/>
                    </a:lnTo>
                    <a:lnTo>
                      <a:pt x="237" y="10"/>
                    </a:lnTo>
                    <a:lnTo>
                      <a:pt x="238" y="4"/>
                    </a:lnTo>
                    <a:lnTo>
                      <a:pt x="238" y="0"/>
                    </a:lnTo>
                    <a:lnTo>
                      <a:pt x="238" y="0"/>
                    </a:lnTo>
                    <a:lnTo>
                      <a:pt x="241" y="0"/>
                    </a:lnTo>
                    <a:lnTo>
                      <a:pt x="243" y="1"/>
                    </a:lnTo>
                    <a:lnTo>
                      <a:pt x="247" y="3"/>
                    </a:lnTo>
                    <a:lnTo>
                      <a:pt x="247" y="3"/>
                    </a:lnTo>
                    <a:lnTo>
                      <a:pt x="254" y="12"/>
                    </a:lnTo>
                    <a:lnTo>
                      <a:pt x="257" y="16"/>
                    </a:lnTo>
                    <a:lnTo>
                      <a:pt x="258"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30">
                <a:extLst>
                  <a:ext uri="{FF2B5EF4-FFF2-40B4-BE49-F238E27FC236}">
                    <a16:creationId xmlns:a16="http://schemas.microsoft.com/office/drawing/2014/main" id="{55752550-2A65-F14D-B8AD-603F7C622BFE}"/>
                  </a:ext>
                </a:extLst>
              </p:cNvPr>
              <p:cNvSpPr>
                <a:spLocks/>
              </p:cNvSpPr>
              <p:nvPr userDrawn="1"/>
            </p:nvSpPr>
            <p:spPr bwMode="auto">
              <a:xfrm>
                <a:off x="8193088" y="271463"/>
                <a:ext cx="204788" cy="406400"/>
              </a:xfrm>
              <a:custGeom>
                <a:avLst/>
                <a:gdLst>
                  <a:gd name="T0" fmla="*/ 257 w 258"/>
                  <a:gd name="T1" fmla="*/ 36 h 511"/>
                  <a:gd name="T2" fmla="*/ 228 w 258"/>
                  <a:gd name="T3" fmla="*/ 70 h 511"/>
                  <a:gd name="T4" fmla="*/ 57 w 258"/>
                  <a:gd name="T5" fmla="*/ 217 h 511"/>
                  <a:gd name="T6" fmla="*/ 46 w 258"/>
                  <a:gd name="T7" fmla="*/ 257 h 511"/>
                  <a:gd name="T8" fmla="*/ 47 w 258"/>
                  <a:gd name="T9" fmla="*/ 282 h 511"/>
                  <a:gd name="T10" fmla="*/ 35 w 258"/>
                  <a:gd name="T11" fmla="*/ 317 h 511"/>
                  <a:gd name="T12" fmla="*/ 39 w 258"/>
                  <a:gd name="T13" fmla="*/ 324 h 511"/>
                  <a:gd name="T14" fmla="*/ 53 w 258"/>
                  <a:gd name="T15" fmla="*/ 328 h 511"/>
                  <a:gd name="T16" fmla="*/ 53 w 258"/>
                  <a:gd name="T17" fmla="*/ 340 h 511"/>
                  <a:gd name="T18" fmla="*/ 58 w 258"/>
                  <a:gd name="T19" fmla="*/ 341 h 511"/>
                  <a:gd name="T20" fmla="*/ 58 w 258"/>
                  <a:gd name="T21" fmla="*/ 347 h 511"/>
                  <a:gd name="T22" fmla="*/ 63 w 258"/>
                  <a:gd name="T23" fmla="*/ 353 h 511"/>
                  <a:gd name="T24" fmla="*/ 63 w 258"/>
                  <a:gd name="T25" fmla="*/ 362 h 511"/>
                  <a:gd name="T26" fmla="*/ 69 w 258"/>
                  <a:gd name="T27" fmla="*/ 373 h 511"/>
                  <a:gd name="T28" fmla="*/ 90 w 258"/>
                  <a:gd name="T29" fmla="*/ 378 h 511"/>
                  <a:gd name="T30" fmla="*/ 123 w 258"/>
                  <a:gd name="T31" fmla="*/ 377 h 511"/>
                  <a:gd name="T32" fmla="*/ 134 w 258"/>
                  <a:gd name="T33" fmla="*/ 384 h 511"/>
                  <a:gd name="T34" fmla="*/ 138 w 258"/>
                  <a:gd name="T35" fmla="*/ 402 h 511"/>
                  <a:gd name="T36" fmla="*/ 128 w 258"/>
                  <a:gd name="T37" fmla="*/ 416 h 511"/>
                  <a:gd name="T38" fmla="*/ 91 w 258"/>
                  <a:gd name="T39" fmla="*/ 442 h 511"/>
                  <a:gd name="T40" fmla="*/ 83 w 258"/>
                  <a:gd name="T41" fmla="*/ 462 h 511"/>
                  <a:gd name="T42" fmla="*/ 91 w 258"/>
                  <a:gd name="T43" fmla="*/ 481 h 511"/>
                  <a:gd name="T44" fmla="*/ 107 w 258"/>
                  <a:gd name="T45" fmla="*/ 488 h 511"/>
                  <a:gd name="T46" fmla="*/ 125 w 258"/>
                  <a:gd name="T47" fmla="*/ 485 h 511"/>
                  <a:gd name="T48" fmla="*/ 128 w 258"/>
                  <a:gd name="T49" fmla="*/ 489 h 511"/>
                  <a:gd name="T50" fmla="*/ 90 w 258"/>
                  <a:gd name="T51" fmla="*/ 510 h 511"/>
                  <a:gd name="T52" fmla="*/ 64 w 258"/>
                  <a:gd name="T53" fmla="*/ 506 h 511"/>
                  <a:gd name="T54" fmla="*/ 52 w 258"/>
                  <a:gd name="T55" fmla="*/ 490 h 511"/>
                  <a:gd name="T56" fmla="*/ 49 w 258"/>
                  <a:gd name="T57" fmla="*/ 469 h 511"/>
                  <a:gd name="T58" fmla="*/ 64 w 258"/>
                  <a:gd name="T59" fmla="*/ 449 h 511"/>
                  <a:gd name="T60" fmla="*/ 97 w 258"/>
                  <a:gd name="T61" fmla="*/ 420 h 511"/>
                  <a:gd name="T62" fmla="*/ 99 w 258"/>
                  <a:gd name="T63" fmla="*/ 405 h 511"/>
                  <a:gd name="T64" fmla="*/ 92 w 258"/>
                  <a:gd name="T65" fmla="*/ 396 h 511"/>
                  <a:gd name="T66" fmla="*/ 73 w 258"/>
                  <a:gd name="T67" fmla="*/ 390 h 511"/>
                  <a:gd name="T68" fmla="*/ 38 w 258"/>
                  <a:gd name="T69" fmla="*/ 390 h 511"/>
                  <a:gd name="T70" fmla="*/ 30 w 258"/>
                  <a:gd name="T71" fmla="*/ 376 h 511"/>
                  <a:gd name="T72" fmla="*/ 28 w 258"/>
                  <a:gd name="T73" fmla="*/ 362 h 511"/>
                  <a:gd name="T74" fmla="*/ 21 w 258"/>
                  <a:gd name="T75" fmla="*/ 358 h 511"/>
                  <a:gd name="T76" fmla="*/ 25 w 258"/>
                  <a:gd name="T77" fmla="*/ 352 h 511"/>
                  <a:gd name="T78" fmla="*/ 19 w 258"/>
                  <a:gd name="T79" fmla="*/ 350 h 511"/>
                  <a:gd name="T80" fmla="*/ 17 w 258"/>
                  <a:gd name="T81" fmla="*/ 344 h 511"/>
                  <a:gd name="T82" fmla="*/ 20 w 258"/>
                  <a:gd name="T83" fmla="*/ 333 h 511"/>
                  <a:gd name="T84" fmla="*/ 8 w 258"/>
                  <a:gd name="T85" fmla="*/ 332 h 511"/>
                  <a:gd name="T86" fmla="*/ 0 w 258"/>
                  <a:gd name="T87" fmla="*/ 328 h 511"/>
                  <a:gd name="T88" fmla="*/ 5 w 258"/>
                  <a:gd name="T89" fmla="*/ 314 h 511"/>
                  <a:gd name="T90" fmla="*/ 17 w 258"/>
                  <a:gd name="T91" fmla="*/ 292 h 511"/>
                  <a:gd name="T92" fmla="*/ 13 w 258"/>
                  <a:gd name="T93" fmla="*/ 264 h 511"/>
                  <a:gd name="T94" fmla="*/ 22 w 258"/>
                  <a:gd name="T95" fmla="*/ 217 h 511"/>
                  <a:gd name="T96" fmla="*/ 41 w 258"/>
                  <a:gd name="T97" fmla="*/ 189 h 511"/>
                  <a:gd name="T98" fmla="*/ 219 w 258"/>
                  <a:gd name="T99" fmla="*/ 36 h 511"/>
                  <a:gd name="T100" fmla="*/ 235 w 258"/>
                  <a:gd name="T101" fmla="*/ 15 h 511"/>
                  <a:gd name="T102" fmla="*/ 238 w 258"/>
                  <a:gd name="T103" fmla="*/ 0 h 511"/>
                  <a:gd name="T104" fmla="*/ 247 w 258"/>
                  <a:gd name="T105" fmla="*/ 3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8" h="511">
                    <a:moveTo>
                      <a:pt x="258" y="21"/>
                    </a:moveTo>
                    <a:lnTo>
                      <a:pt x="258" y="21"/>
                    </a:lnTo>
                    <a:lnTo>
                      <a:pt x="258" y="29"/>
                    </a:lnTo>
                    <a:lnTo>
                      <a:pt x="257" y="36"/>
                    </a:lnTo>
                    <a:lnTo>
                      <a:pt x="253" y="43"/>
                    </a:lnTo>
                    <a:lnTo>
                      <a:pt x="250" y="49"/>
                    </a:lnTo>
                    <a:lnTo>
                      <a:pt x="240" y="59"/>
                    </a:lnTo>
                    <a:lnTo>
                      <a:pt x="228" y="70"/>
                    </a:lnTo>
                    <a:lnTo>
                      <a:pt x="168" y="121"/>
                    </a:lnTo>
                    <a:lnTo>
                      <a:pt x="63" y="211"/>
                    </a:lnTo>
                    <a:lnTo>
                      <a:pt x="63" y="211"/>
                    </a:lnTo>
                    <a:lnTo>
                      <a:pt x="57" y="217"/>
                    </a:lnTo>
                    <a:lnTo>
                      <a:pt x="54" y="224"/>
                    </a:lnTo>
                    <a:lnTo>
                      <a:pt x="51" y="232"/>
                    </a:lnTo>
                    <a:lnTo>
                      <a:pt x="48" y="240"/>
                    </a:lnTo>
                    <a:lnTo>
                      <a:pt x="46" y="257"/>
                    </a:lnTo>
                    <a:lnTo>
                      <a:pt x="43" y="273"/>
                    </a:lnTo>
                    <a:lnTo>
                      <a:pt x="43" y="273"/>
                    </a:lnTo>
                    <a:lnTo>
                      <a:pt x="45" y="277"/>
                    </a:lnTo>
                    <a:lnTo>
                      <a:pt x="47" y="282"/>
                    </a:lnTo>
                    <a:lnTo>
                      <a:pt x="49" y="285"/>
                    </a:lnTo>
                    <a:lnTo>
                      <a:pt x="49" y="288"/>
                    </a:lnTo>
                    <a:lnTo>
                      <a:pt x="49" y="291"/>
                    </a:lnTo>
                    <a:lnTo>
                      <a:pt x="35" y="317"/>
                    </a:lnTo>
                    <a:lnTo>
                      <a:pt x="35" y="317"/>
                    </a:lnTo>
                    <a:lnTo>
                      <a:pt x="36" y="321"/>
                    </a:lnTo>
                    <a:lnTo>
                      <a:pt x="37" y="323"/>
                    </a:lnTo>
                    <a:lnTo>
                      <a:pt x="39" y="324"/>
                    </a:lnTo>
                    <a:lnTo>
                      <a:pt x="43" y="324"/>
                    </a:lnTo>
                    <a:lnTo>
                      <a:pt x="48" y="325"/>
                    </a:lnTo>
                    <a:lnTo>
                      <a:pt x="51" y="326"/>
                    </a:lnTo>
                    <a:lnTo>
                      <a:pt x="53" y="328"/>
                    </a:lnTo>
                    <a:lnTo>
                      <a:pt x="53" y="328"/>
                    </a:lnTo>
                    <a:lnTo>
                      <a:pt x="52" y="334"/>
                    </a:lnTo>
                    <a:lnTo>
                      <a:pt x="52" y="338"/>
                    </a:lnTo>
                    <a:lnTo>
                      <a:pt x="53" y="340"/>
                    </a:lnTo>
                    <a:lnTo>
                      <a:pt x="53" y="340"/>
                    </a:lnTo>
                    <a:lnTo>
                      <a:pt x="54" y="341"/>
                    </a:lnTo>
                    <a:lnTo>
                      <a:pt x="55" y="341"/>
                    </a:lnTo>
                    <a:lnTo>
                      <a:pt x="58" y="341"/>
                    </a:lnTo>
                    <a:lnTo>
                      <a:pt x="61" y="342"/>
                    </a:lnTo>
                    <a:lnTo>
                      <a:pt x="60" y="344"/>
                    </a:lnTo>
                    <a:lnTo>
                      <a:pt x="60" y="344"/>
                    </a:lnTo>
                    <a:lnTo>
                      <a:pt x="58" y="347"/>
                    </a:lnTo>
                    <a:lnTo>
                      <a:pt x="58" y="349"/>
                    </a:lnTo>
                    <a:lnTo>
                      <a:pt x="58" y="349"/>
                    </a:lnTo>
                    <a:lnTo>
                      <a:pt x="62" y="351"/>
                    </a:lnTo>
                    <a:lnTo>
                      <a:pt x="63" y="353"/>
                    </a:lnTo>
                    <a:lnTo>
                      <a:pt x="64" y="355"/>
                    </a:lnTo>
                    <a:lnTo>
                      <a:pt x="64" y="355"/>
                    </a:lnTo>
                    <a:lnTo>
                      <a:pt x="63" y="359"/>
                    </a:lnTo>
                    <a:lnTo>
                      <a:pt x="63" y="362"/>
                    </a:lnTo>
                    <a:lnTo>
                      <a:pt x="64" y="366"/>
                    </a:lnTo>
                    <a:lnTo>
                      <a:pt x="65" y="369"/>
                    </a:lnTo>
                    <a:lnTo>
                      <a:pt x="65" y="369"/>
                    </a:lnTo>
                    <a:lnTo>
                      <a:pt x="69" y="373"/>
                    </a:lnTo>
                    <a:lnTo>
                      <a:pt x="73" y="375"/>
                    </a:lnTo>
                    <a:lnTo>
                      <a:pt x="77" y="377"/>
                    </a:lnTo>
                    <a:lnTo>
                      <a:pt x="81" y="377"/>
                    </a:lnTo>
                    <a:lnTo>
                      <a:pt x="90" y="378"/>
                    </a:lnTo>
                    <a:lnTo>
                      <a:pt x="99" y="377"/>
                    </a:lnTo>
                    <a:lnTo>
                      <a:pt x="109" y="376"/>
                    </a:lnTo>
                    <a:lnTo>
                      <a:pt x="118" y="376"/>
                    </a:lnTo>
                    <a:lnTo>
                      <a:pt x="123" y="377"/>
                    </a:lnTo>
                    <a:lnTo>
                      <a:pt x="126" y="378"/>
                    </a:lnTo>
                    <a:lnTo>
                      <a:pt x="131" y="381"/>
                    </a:lnTo>
                    <a:lnTo>
                      <a:pt x="134" y="384"/>
                    </a:lnTo>
                    <a:lnTo>
                      <a:pt x="134" y="384"/>
                    </a:lnTo>
                    <a:lnTo>
                      <a:pt x="137" y="387"/>
                    </a:lnTo>
                    <a:lnTo>
                      <a:pt x="139" y="392"/>
                    </a:lnTo>
                    <a:lnTo>
                      <a:pt x="139" y="396"/>
                    </a:lnTo>
                    <a:lnTo>
                      <a:pt x="138" y="402"/>
                    </a:lnTo>
                    <a:lnTo>
                      <a:pt x="138" y="402"/>
                    </a:lnTo>
                    <a:lnTo>
                      <a:pt x="135" y="407"/>
                    </a:lnTo>
                    <a:lnTo>
                      <a:pt x="132" y="412"/>
                    </a:lnTo>
                    <a:lnTo>
                      <a:pt x="128" y="416"/>
                    </a:lnTo>
                    <a:lnTo>
                      <a:pt x="123" y="420"/>
                    </a:lnTo>
                    <a:lnTo>
                      <a:pt x="112" y="427"/>
                    </a:lnTo>
                    <a:lnTo>
                      <a:pt x="101" y="434"/>
                    </a:lnTo>
                    <a:lnTo>
                      <a:pt x="91" y="442"/>
                    </a:lnTo>
                    <a:lnTo>
                      <a:pt x="88" y="446"/>
                    </a:lnTo>
                    <a:lnTo>
                      <a:pt x="86" y="451"/>
                    </a:lnTo>
                    <a:lnTo>
                      <a:pt x="83" y="456"/>
                    </a:lnTo>
                    <a:lnTo>
                      <a:pt x="83" y="462"/>
                    </a:lnTo>
                    <a:lnTo>
                      <a:pt x="84" y="469"/>
                    </a:lnTo>
                    <a:lnTo>
                      <a:pt x="88" y="477"/>
                    </a:lnTo>
                    <a:lnTo>
                      <a:pt x="88" y="477"/>
                    </a:lnTo>
                    <a:lnTo>
                      <a:pt x="91" y="481"/>
                    </a:lnTo>
                    <a:lnTo>
                      <a:pt x="96" y="485"/>
                    </a:lnTo>
                    <a:lnTo>
                      <a:pt x="101" y="487"/>
                    </a:lnTo>
                    <a:lnTo>
                      <a:pt x="107" y="488"/>
                    </a:lnTo>
                    <a:lnTo>
                      <a:pt x="107" y="488"/>
                    </a:lnTo>
                    <a:lnTo>
                      <a:pt x="113" y="489"/>
                    </a:lnTo>
                    <a:lnTo>
                      <a:pt x="116" y="488"/>
                    </a:lnTo>
                    <a:lnTo>
                      <a:pt x="125" y="485"/>
                    </a:lnTo>
                    <a:lnTo>
                      <a:pt x="125" y="485"/>
                    </a:lnTo>
                    <a:lnTo>
                      <a:pt x="126" y="486"/>
                    </a:lnTo>
                    <a:lnTo>
                      <a:pt x="128" y="488"/>
                    </a:lnTo>
                    <a:lnTo>
                      <a:pt x="128" y="489"/>
                    </a:lnTo>
                    <a:lnTo>
                      <a:pt x="128" y="489"/>
                    </a:lnTo>
                    <a:lnTo>
                      <a:pt x="114" y="498"/>
                    </a:lnTo>
                    <a:lnTo>
                      <a:pt x="106" y="503"/>
                    </a:lnTo>
                    <a:lnTo>
                      <a:pt x="98" y="507"/>
                    </a:lnTo>
                    <a:lnTo>
                      <a:pt x="90" y="510"/>
                    </a:lnTo>
                    <a:lnTo>
                      <a:pt x="82" y="511"/>
                    </a:lnTo>
                    <a:lnTo>
                      <a:pt x="73" y="510"/>
                    </a:lnTo>
                    <a:lnTo>
                      <a:pt x="64" y="506"/>
                    </a:lnTo>
                    <a:lnTo>
                      <a:pt x="64" y="506"/>
                    </a:lnTo>
                    <a:lnTo>
                      <a:pt x="61" y="503"/>
                    </a:lnTo>
                    <a:lnTo>
                      <a:pt x="57" y="500"/>
                    </a:lnTo>
                    <a:lnTo>
                      <a:pt x="54" y="495"/>
                    </a:lnTo>
                    <a:lnTo>
                      <a:pt x="52" y="490"/>
                    </a:lnTo>
                    <a:lnTo>
                      <a:pt x="51" y="486"/>
                    </a:lnTo>
                    <a:lnTo>
                      <a:pt x="49" y="480"/>
                    </a:lnTo>
                    <a:lnTo>
                      <a:pt x="49" y="475"/>
                    </a:lnTo>
                    <a:lnTo>
                      <a:pt x="49" y="469"/>
                    </a:lnTo>
                    <a:lnTo>
                      <a:pt x="49" y="469"/>
                    </a:lnTo>
                    <a:lnTo>
                      <a:pt x="53" y="461"/>
                    </a:lnTo>
                    <a:lnTo>
                      <a:pt x="58" y="454"/>
                    </a:lnTo>
                    <a:lnTo>
                      <a:pt x="64" y="449"/>
                    </a:lnTo>
                    <a:lnTo>
                      <a:pt x="71" y="443"/>
                    </a:lnTo>
                    <a:lnTo>
                      <a:pt x="86" y="433"/>
                    </a:lnTo>
                    <a:lnTo>
                      <a:pt x="92" y="427"/>
                    </a:lnTo>
                    <a:lnTo>
                      <a:pt x="97" y="420"/>
                    </a:lnTo>
                    <a:lnTo>
                      <a:pt x="97" y="420"/>
                    </a:lnTo>
                    <a:lnTo>
                      <a:pt x="99" y="416"/>
                    </a:lnTo>
                    <a:lnTo>
                      <a:pt x="99" y="410"/>
                    </a:lnTo>
                    <a:lnTo>
                      <a:pt x="99" y="405"/>
                    </a:lnTo>
                    <a:lnTo>
                      <a:pt x="97" y="401"/>
                    </a:lnTo>
                    <a:lnTo>
                      <a:pt x="97" y="401"/>
                    </a:lnTo>
                    <a:lnTo>
                      <a:pt x="95" y="399"/>
                    </a:lnTo>
                    <a:lnTo>
                      <a:pt x="92" y="396"/>
                    </a:lnTo>
                    <a:lnTo>
                      <a:pt x="87" y="393"/>
                    </a:lnTo>
                    <a:lnTo>
                      <a:pt x="80" y="391"/>
                    </a:lnTo>
                    <a:lnTo>
                      <a:pt x="73" y="390"/>
                    </a:lnTo>
                    <a:lnTo>
                      <a:pt x="73" y="390"/>
                    </a:lnTo>
                    <a:lnTo>
                      <a:pt x="62" y="391"/>
                    </a:lnTo>
                    <a:lnTo>
                      <a:pt x="49" y="392"/>
                    </a:lnTo>
                    <a:lnTo>
                      <a:pt x="43" y="391"/>
                    </a:lnTo>
                    <a:lnTo>
                      <a:pt x="38" y="390"/>
                    </a:lnTo>
                    <a:lnTo>
                      <a:pt x="34" y="386"/>
                    </a:lnTo>
                    <a:lnTo>
                      <a:pt x="30" y="382"/>
                    </a:lnTo>
                    <a:lnTo>
                      <a:pt x="30" y="382"/>
                    </a:lnTo>
                    <a:lnTo>
                      <a:pt x="30" y="376"/>
                    </a:lnTo>
                    <a:lnTo>
                      <a:pt x="31" y="369"/>
                    </a:lnTo>
                    <a:lnTo>
                      <a:pt x="30" y="367"/>
                    </a:lnTo>
                    <a:lnTo>
                      <a:pt x="30" y="365"/>
                    </a:lnTo>
                    <a:lnTo>
                      <a:pt x="28" y="362"/>
                    </a:lnTo>
                    <a:lnTo>
                      <a:pt x="25" y="361"/>
                    </a:lnTo>
                    <a:lnTo>
                      <a:pt x="25" y="361"/>
                    </a:lnTo>
                    <a:lnTo>
                      <a:pt x="22" y="359"/>
                    </a:lnTo>
                    <a:lnTo>
                      <a:pt x="21" y="358"/>
                    </a:lnTo>
                    <a:lnTo>
                      <a:pt x="22" y="356"/>
                    </a:lnTo>
                    <a:lnTo>
                      <a:pt x="22" y="356"/>
                    </a:lnTo>
                    <a:lnTo>
                      <a:pt x="23" y="353"/>
                    </a:lnTo>
                    <a:lnTo>
                      <a:pt x="25" y="352"/>
                    </a:lnTo>
                    <a:lnTo>
                      <a:pt x="23" y="351"/>
                    </a:lnTo>
                    <a:lnTo>
                      <a:pt x="23" y="351"/>
                    </a:lnTo>
                    <a:lnTo>
                      <a:pt x="20" y="351"/>
                    </a:lnTo>
                    <a:lnTo>
                      <a:pt x="19" y="350"/>
                    </a:lnTo>
                    <a:lnTo>
                      <a:pt x="18" y="349"/>
                    </a:lnTo>
                    <a:lnTo>
                      <a:pt x="18" y="349"/>
                    </a:lnTo>
                    <a:lnTo>
                      <a:pt x="15" y="347"/>
                    </a:lnTo>
                    <a:lnTo>
                      <a:pt x="17" y="344"/>
                    </a:lnTo>
                    <a:lnTo>
                      <a:pt x="19" y="340"/>
                    </a:lnTo>
                    <a:lnTo>
                      <a:pt x="20" y="338"/>
                    </a:lnTo>
                    <a:lnTo>
                      <a:pt x="20" y="335"/>
                    </a:lnTo>
                    <a:lnTo>
                      <a:pt x="20" y="333"/>
                    </a:lnTo>
                    <a:lnTo>
                      <a:pt x="17" y="332"/>
                    </a:lnTo>
                    <a:lnTo>
                      <a:pt x="17" y="332"/>
                    </a:lnTo>
                    <a:lnTo>
                      <a:pt x="12" y="332"/>
                    </a:lnTo>
                    <a:lnTo>
                      <a:pt x="8" y="332"/>
                    </a:lnTo>
                    <a:lnTo>
                      <a:pt x="3" y="332"/>
                    </a:lnTo>
                    <a:lnTo>
                      <a:pt x="2" y="331"/>
                    </a:lnTo>
                    <a:lnTo>
                      <a:pt x="0" y="328"/>
                    </a:lnTo>
                    <a:lnTo>
                      <a:pt x="0" y="328"/>
                    </a:lnTo>
                    <a:lnTo>
                      <a:pt x="0" y="324"/>
                    </a:lnTo>
                    <a:lnTo>
                      <a:pt x="1" y="321"/>
                    </a:lnTo>
                    <a:lnTo>
                      <a:pt x="5" y="314"/>
                    </a:lnTo>
                    <a:lnTo>
                      <a:pt x="5" y="314"/>
                    </a:lnTo>
                    <a:lnTo>
                      <a:pt x="9" y="308"/>
                    </a:lnTo>
                    <a:lnTo>
                      <a:pt x="13" y="302"/>
                    </a:lnTo>
                    <a:lnTo>
                      <a:pt x="17" y="296"/>
                    </a:lnTo>
                    <a:lnTo>
                      <a:pt x="17" y="292"/>
                    </a:lnTo>
                    <a:lnTo>
                      <a:pt x="17" y="289"/>
                    </a:lnTo>
                    <a:lnTo>
                      <a:pt x="11" y="280"/>
                    </a:lnTo>
                    <a:lnTo>
                      <a:pt x="11" y="280"/>
                    </a:lnTo>
                    <a:lnTo>
                      <a:pt x="13" y="264"/>
                    </a:lnTo>
                    <a:lnTo>
                      <a:pt x="15" y="248"/>
                    </a:lnTo>
                    <a:lnTo>
                      <a:pt x="18" y="232"/>
                    </a:lnTo>
                    <a:lnTo>
                      <a:pt x="22" y="217"/>
                    </a:lnTo>
                    <a:lnTo>
                      <a:pt x="22" y="217"/>
                    </a:lnTo>
                    <a:lnTo>
                      <a:pt x="26" y="210"/>
                    </a:lnTo>
                    <a:lnTo>
                      <a:pt x="29" y="202"/>
                    </a:lnTo>
                    <a:lnTo>
                      <a:pt x="35" y="195"/>
                    </a:lnTo>
                    <a:lnTo>
                      <a:pt x="41" y="189"/>
                    </a:lnTo>
                    <a:lnTo>
                      <a:pt x="54" y="178"/>
                    </a:lnTo>
                    <a:lnTo>
                      <a:pt x="68" y="166"/>
                    </a:lnTo>
                    <a:lnTo>
                      <a:pt x="156" y="92"/>
                    </a:lnTo>
                    <a:lnTo>
                      <a:pt x="219" y="36"/>
                    </a:lnTo>
                    <a:lnTo>
                      <a:pt x="219" y="36"/>
                    </a:lnTo>
                    <a:lnTo>
                      <a:pt x="226" y="28"/>
                    </a:lnTo>
                    <a:lnTo>
                      <a:pt x="233" y="20"/>
                    </a:lnTo>
                    <a:lnTo>
                      <a:pt x="235" y="15"/>
                    </a:lnTo>
                    <a:lnTo>
                      <a:pt x="237" y="10"/>
                    </a:lnTo>
                    <a:lnTo>
                      <a:pt x="238" y="4"/>
                    </a:lnTo>
                    <a:lnTo>
                      <a:pt x="238" y="0"/>
                    </a:lnTo>
                    <a:lnTo>
                      <a:pt x="238" y="0"/>
                    </a:lnTo>
                    <a:lnTo>
                      <a:pt x="241" y="0"/>
                    </a:lnTo>
                    <a:lnTo>
                      <a:pt x="243" y="1"/>
                    </a:lnTo>
                    <a:lnTo>
                      <a:pt x="247" y="3"/>
                    </a:lnTo>
                    <a:lnTo>
                      <a:pt x="247" y="3"/>
                    </a:lnTo>
                    <a:lnTo>
                      <a:pt x="254" y="12"/>
                    </a:lnTo>
                    <a:lnTo>
                      <a:pt x="257" y="16"/>
                    </a:lnTo>
                    <a:lnTo>
                      <a:pt x="258" y="2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31">
                <a:extLst>
                  <a:ext uri="{FF2B5EF4-FFF2-40B4-BE49-F238E27FC236}">
                    <a16:creationId xmlns:a16="http://schemas.microsoft.com/office/drawing/2014/main" id="{DA2C110A-8C4B-1844-A21A-E878390EC526}"/>
                  </a:ext>
                </a:extLst>
              </p:cNvPr>
              <p:cNvSpPr>
                <a:spLocks/>
              </p:cNvSpPr>
              <p:nvPr userDrawn="1"/>
            </p:nvSpPr>
            <p:spPr bwMode="auto">
              <a:xfrm>
                <a:off x="8247063" y="350838"/>
                <a:ext cx="176213" cy="220662"/>
              </a:xfrm>
              <a:custGeom>
                <a:avLst/>
                <a:gdLst>
                  <a:gd name="T0" fmla="*/ 163 w 222"/>
                  <a:gd name="T1" fmla="*/ 41 h 277"/>
                  <a:gd name="T2" fmla="*/ 119 w 222"/>
                  <a:gd name="T3" fmla="*/ 82 h 277"/>
                  <a:gd name="T4" fmla="*/ 47 w 222"/>
                  <a:gd name="T5" fmla="*/ 143 h 277"/>
                  <a:gd name="T6" fmla="*/ 40 w 222"/>
                  <a:gd name="T7" fmla="*/ 160 h 277"/>
                  <a:gd name="T8" fmla="*/ 40 w 222"/>
                  <a:gd name="T9" fmla="*/ 180 h 277"/>
                  <a:gd name="T10" fmla="*/ 41 w 222"/>
                  <a:gd name="T11" fmla="*/ 191 h 277"/>
                  <a:gd name="T12" fmla="*/ 34 w 222"/>
                  <a:gd name="T13" fmla="*/ 205 h 277"/>
                  <a:gd name="T14" fmla="*/ 35 w 222"/>
                  <a:gd name="T15" fmla="*/ 209 h 277"/>
                  <a:gd name="T16" fmla="*/ 41 w 222"/>
                  <a:gd name="T17" fmla="*/ 210 h 277"/>
                  <a:gd name="T18" fmla="*/ 46 w 222"/>
                  <a:gd name="T19" fmla="*/ 214 h 277"/>
                  <a:gd name="T20" fmla="*/ 49 w 222"/>
                  <a:gd name="T21" fmla="*/ 223 h 277"/>
                  <a:gd name="T22" fmla="*/ 51 w 222"/>
                  <a:gd name="T23" fmla="*/ 223 h 277"/>
                  <a:gd name="T24" fmla="*/ 54 w 222"/>
                  <a:gd name="T25" fmla="*/ 224 h 277"/>
                  <a:gd name="T26" fmla="*/ 51 w 222"/>
                  <a:gd name="T27" fmla="*/ 229 h 277"/>
                  <a:gd name="T28" fmla="*/ 59 w 222"/>
                  <a:gd name="T29" fmla="*/ 233 h 277"/>
                  <a:gd name="T30" fmla="*/ 62 w 222"/>
                  <a:gd name="T31" fmla="*/ 242 h 277"/>
                  <a:gd name="T32" fmla="*/ 67 w 222"/>
                  <a:gd name="T33" fmla="*/ 248 h 277"/>
                  <a:gd name="T34" fmla="*/ 85 w 222"/>
                  <a:gd name="T35" fmla="*/ 245 h 277"/>
                  <a:gd name="T36" fmla="*/ 114 w 222"/>
                  <a:gd name="T37" fmla="*/ 235 h 277"/>
                  <a:gd name="T38" fmla="*/ 133 w 222"/>
                  <a:gd name="T39" fmla="*/ 232 h 277"/>
                  <a:gd name="T40" fmla="*/ 169 w 222"/>
                  <a:gd name="T41" fmla="*/ 239 h 277"/>
                  <a:gd name="T42" fmla="*/ 195 w 222"/>
                  <a:gd name="T43" fmla="*/ 244 h 277"/>
                  <a:gd name="T44" fmla="*/ 222 w 222"/>
                  <a:gd name="T45" fmla="*/ 244 h 277"/>
                  <a:gd name="T46" fmla="*/ 204 w 222"/>
                  <a:gd name="T47" fmla="*/ 263 h 277"/>
                  <a:gd name="T48" fmla="*/ 181 w 222"/>
                  <a:gd name="T49" fmla="*/ 275 h 277"/>
                  <a:gd name="T50" fmla="*/ 164 w 222"/>
                  <a:gd name="T51" fmla="*/ 277 h 277"/>
                  <a:gd name="T52" fmla="*/ 129 w 222"/>
                  <a:gd name="T53" fmla="*/ 265 h 277"/>
                  <a:gd name="T54" fmla="*/ 103 w 222"/>
                  <a:gd name="T55" fmla="*/ 256 h 277"/>
                  <a:gd name="T56" fmla="*/ 78 w 222"/>
                  <a:gd name="T57" fmla="*/ 260 h 277"/>
                  <a:gd name="T58" fmla="*/ 49 w 222"/>
                  <a:gd name="T59" fmla="*/ 267 h 277"/>
                  <a:gd name="T60" fmla="*/ 34 w 222"/>
                  <a:gd name="T61" fmla="*/ 263 h 277"/>
                  <a:gd name="T62" fmla="*/ 28 w 222"/>
                  <a:gd name="T63" fmla="*/ 250 h 277"/>
                  <a:gd name="T64" fmla="*/ 28 w 222"/>
                  <a:gd name="T65" fmla="*/ 243 h 277"/>
                  <a:gd name="T66" fmla="*/ 22 w 222"/>
                  <a:gd name="T67" fmla="*/ 239 h 277"/>
                  <a:gd name="T68" fmla="*/ 24 w 222"/>
                  <a:gd name="T69" fmla="*/ 233 h 277"/>
                  <a:gd name="T70" fmla="*/ 18 w 222"/>
                  <a:gd name="T71" fmla="*/ 232 h 277"/>
                  <a:gd name="T72" fmla="*/ 16 w 222"/>
                  <a:gd name="T73" fmla="*/ 227 h 277"/>
                  <a:gd name="T74" fmla="*/ 16 w 222"/>
                  <a:gd name="T75" fmla="*/ 219 h 277"/>
                  <a:gd name="T76" fmla="*/ 8 w 222"/>
                  <a:gd name="T77" fmla="*/ 218 h 277"/>
                  <a:gd name="T78" fmla="*/ 2 w 222"/>
                  <a:gd name="T79" fmla="*/ 217 h 277"/>
                  <a:gd name="T80" fmla="*/ 2 w 222"/>
                  <a:gd name="T81" fmla="*/ 209 h 277"/>
                  <a:gd name="T82" fmla="*/ 8 w 222"/>
                  <a:gd name="T83" fmla="*/ 199 h 277"/>
                  <a:gd name="T84" fmla="*/ 11 w 222"/>
                  <a:gd name="T85" fmla="*/ 188 h 277"/>
                  <a:gd name="T86" fmla="*/ 7 w 222"/>
                  <a:gd name="T87" fmla="*/ 177 h 277"/>
                  <a:gd name="T88" fmla="*/ 9 w 222"/>
                  <a:gd name="T89" fmla="*/ 154 h 277"/>
                  <a:gd name="T90" fmla="*/ 18 w 222"/>
                  <a:gd name="T91" fmla="*/ 130 h 277"/>
                  <a:gd name="T92" fmla="*/ 111 w 222"/>
                  <a:gd name="T93" fmla="*/ 49 h 277"/>
                  <a:gd name="T94" fmla="*/ 140 w 222"/>
                  <a:gd name="T95" fmla="*/ 27 h 277"/>
                  <a:gd name="T96" fmla="*/ 159 w 222"/>
                  <a:gd name="T97" fmla="*/ 7 h 277"/>
                  <a:gd name="T98" fmla="*/ 168 w 222"/>
                  <a:gd name="T99" fmla="*/ 7 h 277"/>
                  <a:gd name="T100" fmla="*/ 170 w 222"/>
                  <a:gd name="T101" fmla="*/ 3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2" h="277">
                    <a:moveTo>
                      <a:pt x="168" y="35"/>
                    </a:moveTo>
                    <a:lnTo>
                      <a:pt x="168" y="35"/>
                    </a:lnTo>
                    <a:lnTo>
                      <a:pt x="163" y="41"/>
                    </a:lnTo>
                    <a:lnTo>
                      <a:pt x="158" y="47"/>
                    </a:lnTo>
                    <a:lnTo>
                      <a:pt x="146" y="60"/>
                    </a:lnTo>
                    <a:lnTo>
                      <a:pt x="119" y="82"/>
                    </a:lnTo>
                    <a:lnTo>
                      <a:pt x="51" y="139"/>
                    </a:lnTo>
                    <a:lnTo>
                      <a:pt x="51" y="139"/>
                    </a:lnTo>
                    <a:lnTo>
                      <a:pt x="47" y="143"/>
                    </a:lnTo>
                    <a:lnTo>
                      <a:pt x="43" y="149"/>
                    </a:lnTo>
                    <a:lnTo>
                      <a:pt x="41" y="155"/>
                    </a:lnTo>
                    <a:lnTo>
                      <a:pt x="40" y="160"/>
                    </a:lnTo>
                    <a:lnTo>
                      <a:pt x="39" y="167"/>
                    </a:lnTo>
                    <a:lnTo>
                      <a:pt x="39" y="173"/>
                    </a:lnTo>
                    <a:lnTo>
                      <a:pt x="40" y="180"/>
                    </a:lnTo>
                    <a:lnTo>
                      <a:pt x="41" y="185"/>
                    </a:lnTo>
                    <a:lnTo>
                      <a:pt x="41" y="185"/>
                    </a:lnTo>
                    <a:lnTo>
                      <a:pt x="41" y="191"/>
                    </a:lnTo>
                    <a:lnTo>
                      <a:pt x="39" y="195"/>
                    </a:lnTo>
                    <a:lnTo>
                      <a:pt x="37" y="200"/>
                    </a:lnTo>
                    <a:lnTo>
                      <a:pt x="34" y="205"/>
                    </a:lnTo>
                    <a:lnTo>
                      <a:pt x="34" y="205"/>
                    </a:lnTo>
                    <a:lnTo>
                      <a:pt x="34" y="208"/>
                    </a:lnTo>
                    <a:lnTo>
                      <a:pt x="35" y="209"/>
                    </a:lnTo>
                    <a:lnTo>
                      <a:pt x="37" y="210"/>
                    </a:lnTo>
                    <a:lnTo>
                      <a:pt x="37" y="210"/>
                    </a:lnTo>
                    <a:lnTo>
                      <a:pt x="41" y="210"/>
                    </a:lnTo>
                    <a:lnTo>
                      <a:pt x="43" y="211"/>
                    </a:lnTo>
                    <a:lnTo>
                      <a:pt x="46" y="214"/>
                    </a:lnTo>
                    <a:lnTo>
                      <a:pt x="46" y="214"/>
                    </a:lnTo>
                    <a:lnTo>
                      <a:pt x="46" y="219"/>
                    </a:lnTo>
                    <a:lnTo>
                      <a:pt x="47" y="222"/>
                    </a:lnTo>
                    <a:lnTo>
                      <a:pt x="49" y="223"/>
                    </a:lnTo>
                    <a:lnTo>
                      <a:pt x="49" y="223"/>
                    </a:lnTo>
                    <a:lnTo>
                      <a:pt x="50" y="223"/>
                    </a:lnTo>
                    <a:lnTo>
                      <a:pt x="51" y="223"/>
                    </a:lnTo>
                    <a:lnTo>
                      <a:pt x="52" y="223"/>
                    </a:lnTo>
                    <a:lnTo>
                      <a:pt x="54" y="224"/>
                    </a:lnTo>
                    <a:lnTo>
                      <a:pt x="54" y="224"/>
                    </a:lnTo>
                    <a:lnTo>
                      <a:pt x="51" y="227"/>
                    </a:lnTo>
                    <a:lnTo>
                      <a:pt x="51" y="229"/>
                    </a:lnTo>
                    <a:lnTo>
                      <a:pt x="51" y="229"/>
                    </a:lnTo>
                    <a:lnTo>
                      <a:pt x="54" y="232"/>
                    </a:lnTo>
                    <a:lnTo>
                      <a:pt x="56" y="233"/>
                    </a:lnTo>
                    <a:lnTo>
                      <a:pt x="59" y="233"/>
                    </a:lnTo>
                    <a:lnTo>
                      <a:pt x="60" y="235"/>
                    </a:lnTo>
                    <a:lnTo>
                      <a:pt x="60" y="235"/>
                    </a:lnTo>
                    <a:lnTo>
                      <a:pt x="62" y="242"/>
                    </a:lnTo>
                    <a:lnTo>
                      <a:pt x="64" y="245"/>
                    </a:lnTo>
                    <a:lnTo>
                      <a:pt x="67" y="248"/>
                    </a:lnTo>
                    <a:lnTo>
                      <a:pt x="67" y="248"/>
                    </a:lnTo>
                    <a:lnTo>
                      <a:pt x="73" y="248"/>
                    </a:lnTo>
                    <a:lnTo>
                      <a:pt x="80" y="248"/>
                    </a:lnTo>
                    <a:lnTo>
                      <a:pt x="85" y="245"/>
                    </a:lnTo>
                    <a:lnTo>
                      <a:pt x="91" y="243"/>
                    </a:lnTo>
                    <a:lnTo>
                      <a:pt x="102" y="239"/>
                    </a:lnTo>
                    <a:lnTo>
                      <a:pt x="114" y="235"/>
                    </a:lnTo>
                    <a:lnTo>
                      <a:pt x="114" y="235"/>
                    </a:lnTo>
                    <a:lnTo>
                      <a:pt x="123" y="233"/>
                    </a:lnTo>
                    <a:lnTo>
                      <a:pt x="133" y="232"/>
                    </a:lnTo>
                    <a:lnTo>
                      <a:pt x="142" y="233"/>
                    </a:lnTo>
                    <a:lnTo>
                      <a:pt x="151" y="234"/>
                    </a:lnTo>
                    <a:lnTo>
                      <a:pt x="169" y="239"/>
                    </a:lnTo>
                    <a:lnTo>
                      <a:pt x="186" y="244"/>
                    </a:lnTo>
                    <a:lnTo>
                      <a:pt x="186" y="244"/>
                    </a:lnTo>
                    <a:lnTo>
                      <a:pt x="195" y="244"/>
                    </a:lnTo>
                    <a:lnTo>
                      <a:pt x="203" y="245"/>
                    </a:lnTo>
                    <a:lnTo>
                      <a:pt x="221" y="244"/>
                    </a:lnTo>
                    <a:lnTo>
                      <a:pt x="222" y="244"/>
                    </a:lnTo>
                    <a:lnTo>
                      <a:pt x="222" y="244"/>
                    </a:lnTo>
                    <a:lnTo>
                      <a:pt x="210" y="257"/>
                    </a:lnTo>
                    <a:lnTo>
                      <a:pt x="204" y="263"/>
                    </a:lnTo>
                    <a:lnTo>
                      <a:pt x="197" y="268"/>
                    </a:lnTo>
                    <a:lnTo>
                      <a:pt x="189" y="273"/>
                    </a:lnTo>
                    <a:lnTo>
                      <a:pt x="181" y="275"/>
                    </a:lnTo>
                    <a:lnTo>
                      <a:pt x="174" y="277"/>
                    </a:lnTo>
                    <a:lnTo>
                      <a:pt x="164" y="277"/>
                    </a:lnTo>
                    <a:lnTo>
                      <a:pt x="164" y="277"/>
                    </a:lnTo>
                    <a:lnTo>
                      <a:pt x="155" y="276"/>
                    </a:lnTo>
                    <a:lnTo>
                      <a:pt x="146" y="273"/>
                    </a:lnTo>
                    <a:lnTo>
                      <a:pt x="129" y="265"/>
                    </a:lnTo>
                    <a:lnTo>
                      <a:pt x="121" y="261"/>
                    </a:lnTo>
                    <a:lnTo>
                      <a:pt x="112" y="258"/>
                    </a:lnTo>
                    <a:lnTo>
                      <a:pt x="103" y="256"/>
                    </a:lnTo>
                    <a:lnTo>
                      <a:pt x="93" y="257"/>
                    </a:lnTo>
                    <a:lnTo>
                      <a:pt x="93" y="257"/>
                    </a:lnTo>
                    <a:lnTo>
                      <a:pt x="78" y="260"/>
                    </a:lnTo>
                    <a:lnTo>
                      <a:pt x="64" y="265"/>
                    </a:lnTo>
                    <a:lnTo>
                      <a:pt x="57" y="266"/>
                    </a:lnTo>
                    <a:lnTo>
                      <a:pt x="49" y="267"/>
                    </a:lnTo>
                    <a:lnTo>
                      <a:pt x="42" y="266"/>
                    </a:lnTo>
                    <a:lnTo>
                      <a:pt x="34" y="263"/>
                    </a:lnTo>
                    <a:lnTo>
                      <a:pt x="34" y="263"/>
                    </a:lnTo>
                    <a:lnTo>
                      <a:pt x="31" y="260"/>
                    </a:lnTo>
                    <a:lnTo>
                      <a:pt x="29" y="256"/>
                    </a:lnTo>
                    <a:lnTo>
                      <a:pt x="28" y="250"/>
                    </a:lnTo>
                    <a:lnTo>
                      <a:pt x="29" y="244"/>
                    </a:lnTo>
                    <a:lnTo>
                      <a:pt x="29" y="244"/>
                    </a:lnTo>
                    <a:lnTo>
                      <a:pt x="28" y="243"/>
                    </a:lnTo>
                    <a:lnTo>
                      <a:pt x="26" y="242"/>
                    </a:lnTo>
                    <a:lnTo>
                      <a:pt x="23" y="240"/>
                    </a:lnTo>
                    <a:lnTo>
                      <a:pt x="22" y="239"/>
                    </a:lnTo>
                    <a:lnTo>
                      <a:pt x="22" y="236"/>
                    </a:lnTo>
                    <a:lnTo>
                      <a:pt x="22" y="235"/>
                    </a:lnTo>
                    <a:lnTo>
                      <a:pt x="24" y="233"/>
                    </a:lnTo>
                    <a:lnTo>
                      <a:pt x="24" y="233"/>
                    </a:lnTo>
                    <a:lnTo>
                      <a:pt x="20" y="232"/>
                    </a:lnTo>
                    <a:lnTo>
                      <a:pt x="18" y="232"/>
                    </a:lnTo>
                    <a:lnTo>
                      <a:pt x="17" y="229"/>
                    </a:lnTo>
                    <a:lnTo>
                      <a:pt x="17" y="229"/>
                    </a:lnTo>
                    <a:lnTo>
                      <a:pt x="16" y="227"/>
                    </a:lnTo>
                    <a:lnTo>
                      <a:pt x="17" y="224"/>
                    </a:lnTo>
                    <a:lnTo>
                      <a:pt x="17" y="220"/>
                    </a:lnTo>
                    <a:lnTo>
                      <a:pt x="16" y="219"/>
                    </a:lnTo>
                    <a:lnTo>
                      <a:pt x="15" y="218"/>
                    </a:lnTo>
                    <a:lnTo>
                      <a:pt x="15" y="218"/>
                    </a:lnTo>
                    <a:lnTo>
                      <a:pt x="8" y="218"/>
                    </a:lnTo>
                    <a:lnTo>
                      <a:pt x="5" y="218"/>
                    </a:lnTo>
                    <a:lnTo>
                      <a:pt x="2" y="217"/>
                    </a:lnTo>
                    <a:lnTo>
                      <a:pt x="2" y="217"/>
                    </a:lnTo>
                    <a:lnTo>
                      <a:pt x="2" y="215"/>
                    </a:lnTo>
                    <a:lnTo>
                      <a:pt x="0" y="212"/>
                    </a:lnTo>
                    <a:lnTo>
                      <a:pt x="2" y="209"/>
                    </a:lnTo>
                    <a:lnTo>
                      <a:pt x="2" y="209"/>
                    </a:lnTo>
                    <a:lnTo>
                      <a:pt x="4" y="203"/>
                    </a:lnTo>
                    <a:lnTo>
                      <a:pt x="8" y="199"/>
                    </a:lnTo>
                    <a:lnTo>
                      <a:pt x="11" y="193"/>
                    </a:lnTo>
                    <a:lnTo>
                      <a:pt x="11" y="190"/>
                    </a:lnTo>
                    <a:lnTo>
                      <a:pt x="11" y="188"/>
                    </a:lnTo>
                    <a:lnTo>
                      <a:pt x="11" y="188"/>
                    </a:lnTo>
                    <a:lnTo>
                      <a:pt x="8" y="183"/>
                    </a:lnTo>
                    <a:lnTo>
                      <a:pt x="7" y="177"/>
                    </a:lnTo>
                    <a:lnTo>
                      <a:pt x="7" y="166"/>
                    </a:lnTo>
                    <a:lnTo>
                      <a:pt x="7" y="166"/>
                    </a:lnTo>
                    <a:lnTo>
                      <a:pt x="9" y="154"/>
                    </a:lnTo>
                    <a:lnTo>
                      <a:pt x="13" y="141"/>
                    </a:lnTo>
                    <a:lnTo>
                      <a:pt x="15" y="135"/>
                    </a:lnTo>
                    <a:lnTo>
                      <a:pt x="18" y="130"/>
                    </a:lnTo>
                    <a:lnTo>
                      <a:pt x="23" y="125"/>
                    </a:lnTo>
                    <a:lnTo>
                      <a:pt x="28" y="121"/>
                    </a:lnTo>
                    <a:lnTo>
                      <a:pt x="111" y="49"/>
                    </a:lnTo>
                    <a:lnTo>
                      <a:pt x="111" y="49"/>
                    </a:lnTo>
                    <a:lnTo>
                      <a:pt x="125" y="38"/>
                    </a:lnTo>
                    <a:lnTo>
                      <a:pt x="140" y="27"/>
                    </a:lnTo>
                    <a:lnTo>
                      <a:pt x="146" y="21"/>
                    </a:lnTo>
                    <a:lnTo>
                      <a:pt x="153" y="14"/>
                    </a:lnTo>
                    <a:lnTo>
                      <a:pt x="159" y="7"/>
                    </a:lnTo>
                    <a:lnTo>
                      <a:pt x="163" y="0"/>
                    </a:lnTo>
                    <a:lnTo>
                      <a:pt x="163" y="0"/>
                    </a:lnTo>
                    <a:lnTo>
                      <a:pt x="168" y="7"/>
                    </a:lnTo>
                    <a:lnTo>
                      <a:pt x="170" y="17"/>
                    </a:lnTo>
                    <a:lnTo>
                      <a:pt x="171" y="26"/>
                    </a:lnTo>
                    <a:lnTo>
                      <a:pt x="170" y="30"/>
                    </a:lnTo>
                    <a:lnTo>
                      <a:pt x="168"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32">
                <a:extLst>
                  <a:ext uri="{FF2B5EF4-FFF2-40B4-BE49-F238E27FC236}">
                    <a16:creationId xmlns:a16="http://schemas.microsoft.com/office/drawing/2014/main" id="{93AD87B1-6A46-5E46-B36B-F1D7EBEE6C34}"/>
                  </a:ext>
                </a:extLst>
              </p:cNvPr>
              <p:cNvSpPr>
                <a:spLocks/>
              </p:cNvSpPr>
              <p:nvPr userDrawn="1"/>
            </p:nvSpPr>
            <p:spPr bwMode="auto">
              <a:xfrm>
                <a:off x="8247063" y="350838"/>
                <a:ext cx="176213" cy="220662"/>
              </a:xfrm>
              <a:custGeom>
                <a:avLst/>
                <a:gdLst>
                  <a:gd name="T0" fmla="*/ 163 w 222"/>
                  <a:gd name="T1" fmla="*/ 41 h 277"/>
                  <a:gd name="T2" fmla="*/ 119 w 222"/>
                  <a:gd name="T3" fmla="*/ 82 h 277"/>
                  <a:gd name="T4" fmla="*/ 47 w 222"/>
                  <a:gd name="T5" fmla="*/ 143 h 277"/>
                  <a:gd name="T6" fmla="*/ 40 w 222"/>
                  <a:gd name="T7" fmla="*/ 160 h 277"/>
                  <a:gd name="T8" fmla="*/ 40 w 222"/>
                  <a:gd name="T9" fmla="*/ 180 h 277"/>
                  <a:gd name="T10" fmla="*/ 41 w 222"/>
                  <a:gd name="T11" fmla="*/ 191 h 277"/>
                  <a:gd name="T12" fmla="*/ 34 w 222"/>
                  <a:gd name="T13" fmla="*/ 205 h 277"/>
                  <a:gd name="T14" fmla="*/ 35 w 222"/>
                  <a:gd name="T15" fmla="*/ 209 h 277"/>
                  <a:gd name="T16" fmla="*/ 41 w 222"/>
                  <a:gd name="T17" fmla="*/ 210 h 277"/>
                  <a:gd name="T18" fmla="*/ 46 w 222"/>
                  <a:gd name="T19" fmla="*/ 214 h 277"/>
                  <a:gd name="T20" fmla="*/ 49 w 222"/>
                  <a:gd name="T21" fmla="*/ 223 h 277"/>
                  <a:gd name="T22" fmla="*/ 51 w 222"/>
                  <a:gd name="T23" fmla="*/ 223 h 277"/>
                  <a:gd name="T24" fmla="*/ 54 w 222"/>
                  <a:gd name="T25" fmla="*/ 224 h 277"/>
                  <a:gd name="T26" fmla="*/ 51 w 222"/>
                  <a:gd name="T27" fmla="*/ 229 h 277"/>
                  <a:gd name="T28" fmla="*/ 59 w 222"/>
                  <a:gd name="T29" fmla="*/ 233 h 277"/>
                  <a:gd name="T30" fmla="*/ 62 w 222"/>
                  <a:gd name="T31" fmla="*/ 242 h 277"/>
                  <a:gd name="T32" fmla="*/ 67 w 222"/>
                  <a:gd name="T33" fmla="*/ 248 h 277"/>
                  <a:gd name="T34" fmla="*/ 85 w 222"/>
                  <a:gd name="T35" fmla="*/ 245 h 277"/>
                  <a:gd name="T36" fmla="*/ 114 w 222"/>
                  <a:gd name="T37" fmla="*/ 235 h 277"/>
                  <a:gd name="T38" fmla="*/ 133 w 222"/>
                  <a:gd name="T39" fmla="*/ 232 h 277"/>
                  <a:gd name="T40" fmla="*/ 169 w 222"/>
                  <a:gd name="T41" fmla="*/ 239 h 277"/>
                  <a:gd name="T42" fmla="*/ 195 w 222"/>
                  <a:gd name="T43" fmla="*/ 244 h 277"/>
                  <a:gd name="T44" fmla="*/ 222 w 222"/>
                  <a:gd name="T45" fmla="*/ 244 h 277"/>
                  <a:gd name="T46" fmla="*/ 204 w 222"/>
                  <a:gd name="T47" fmla="*/ 263 h 277"/>
                  <a:gd name="T48" fmla="*/ 181 w 222"/>
                  <a:gd name="T49" fmla="*/ 275 h 277"/>
                  <a:gd name="T50" fmla="*/ 164 w 222"/>
                  <a:gd name="T51" fmla="*/ 277 h 277"/>
                  <a:gd name="T52" fmla="*/ 129 w 222"/>
                  <a:gd name="T53" fmla="*/ 265 h 277"/>
                  <a:gd name="T54" fmla="*/ 103 w 222"/>
                  <a:gd name="T55" fmla="*/ 256 h 277"/>
                  <a:gd name="T56" fmla="*/ 78 w 222"/>
                  <a:gd name="T57" fmla="*/ 260 h 277"/>
                  <a:gd name="T58" fmla="*/ 49 w 222"/>
                  <a:gd name="T59" fmla="*/ 267 h 277"/>
                  <a:gd name="T60" fmla="*/ 34 w 222"/>
                  <a:gd name="T61" fmla="*/ 263 h 277"/>
                  <a:gd name="T62" fmla="*/ 28 w 222"/>
                  <a:gd name="T63" fmla="*/ 250 h 277"/>
                  <a:gd name="T64" fmla="*/ 28 w 222"/>
                  <a:gd name="T65" fmla="*/ 243 h 277"/>
                  <a:gd name="T66" fmla="*/ 22 w 222"/>
                  <a:gd name="T67" fmla="*/ 239 h 277"/>
                  <a:gd name="T68" fmla="*/ 24 w 222"/>
                  <a:gd name="T69" fmla="*/ 233 h 277"/>
                  <a:gd name="T70" fmla="*/ 18 w 222"/>
                  <a:gd name="T71" fmla="*/ 232 h 277"/>
                  <a:gd name="T72" fmla="*/ 16 w 222"/>
                  <a:gd name="T73" fmla="*/ 227 h 277"/>
                  <a:gd name="T74" fmla="*/ 16 w 222"/>
                  <a:gd name="T75" fmla="*/ 219 h 277"/>
                  <a:gd name="T76" fmla="*/ 8 w 222"/>
                  <a:gd name="T77" fmla="*/ 218 h 277"/>
                  <a:gd name="T78" fmla="*/ 2 w 222"/>
                  <a:gd name="T79" fmla="*/ 217 h 277"/>
                  <a:gd name="T80" fmla="*/ 2 w 222"/>
                  <a:gd name="T81" fmla="*/ 209 h 277"/>
                  <a:gd name="T82" fmla="*/ 8 w 222"/>
                  <a:gd name="T83" fmla="*/ 199 h 277"/>
                  <a:gd name="T84" fmla="*/ 11 w 222"/>
                  <a:gd name="T85" fmla="*/ 188 h 277"/>
                  <a:gd name="T86" fmla="*/ 7 w 222"/>
                  <a:gd name="T87" fmla="*/ 177 h 277"/>
                  <a:gd name="T88" fmla="*/ 9 w 222"/>
                  <a:gd name="T89" fmla="*/ 154 h 277"/>
                  <a:gd name="T90" fmla="*/ 18 w 222"/>
                  <a:gd name="T91" fmla="*/ 130 h 277"/>
                  <a:gd name="T92" fmla="*/ 111 w 222"/>
                  <a:gd name="T93" fmla="*/ 49 h 277"/>
                  <a:gd name="T94" fmla="*/ 140 w 222"/>
                  <a:gd name="T95" fmla="*/ 27 h 277"/>
                  <a:gd name="T96" fmla="*/ 159 w 222"/>
                  <a:gd name="T97" fmla="*/ 7 h 277"/>
                  <a:gd name="T98" fmla="*/ 168 w 222"/>
                  <a:gd name="T99" fmla="*/ 7 h 277"/>
                  <a:gd name="T100" fmla="*/ 170 w 222"/>
                  <a:gd name="T101" fmla="*/ 3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2" h="277">
                    <a:moveTo>
                      <a:pt x="168" y="35"/>
                    </a:moveTo>
                    <a:lnTo>
                      <a:pt x="168" y="35"/>
                    </a:lnTo>
                    <a:lnTo>
                      <a:pt x="163" y="41"/>
                    </a:lnTo>
                    <a:lnTo>
                      <a:pt x="158" y="47"/>
                    </a:lnTo>
                    <a:lnTo>
                      <a:pt x="146" y="60"/>
                    </a:lnTo>
                    <a:lnTo>
                      <a:pt x="119" y="82"/>
                    </a:lnTo>
                    <a:lnTo>
                      <a:pt x="51" y="139"/>
                    </a:lnTo>
                    <a:lnTo>
                      <a:pt x="51" y="139"/>
                    </a:lnTo>
                    <a:lnTo>
                      <a:pt x="47" y="143"/>
                    </a:lnTo>
                    <a:lnTo>
                      <a:pt x="43" y="149"/>
                    </a:lnTo>
                    <a:lnTo>
                      <a:pt x="41" y="155"/>
                    </a:lnTo>
                    <a:lnTo>
                      <a:pt x="40" y="160"/>
                    </a:lnTo>
                    <a:lnTo>
                      <a:pt x="39" y="167"/>
                    </a:lnTo>
                    <a:lnTo>
                      <a:pt x="39" y="173"/>
                    </a:lnTo>
                    <a:lnTo>
                      <a:pt x="40" y="180"/>
                    </a:lnTo>
                    <a:lnTo>
                      <a:pt x="41" y="185"/>
                    </a:lnTo>
                    <a:lnTo>
                      <a:pt x="41" y="185"/>
                    </a:lnTo>
                    <a:lnTo>
                      <a:pt x="41" y="191"/>
                    </a:lnTo>
                    <a:lnTo>
                      <a:pt x="39" y="195"/>
                    </a:lnTo>
                    <a:lnTo>
                      <a:pt x="37" y="200"/>
                    </a:lnTo>
                    <a:lnTo>
                      <a:pt x="34" y="205"/>
                    </a:lnTo>
                    <a:lnTo>
                      <a:pt x="34" y="205"/>
                    </a:lnTo>
                    <a:lnTo>
                      <a:pt x="34" y="208"/>
                    </a:lnTo>
                    <a:lnTo>
                      <a:pt x="35" y="209"/>
                    </a:lnTo>
                    <a:lnTo>
                      <a:pt x="37" y="210"/>
                    </a:lnTo>
                    <a:lnTo>
                      <a:pt x="37" y="210"/>
                    </a:lnTo>
                    <a:lnTo>
                      <a:pt x="41" y="210"/>
                    </a:lnTo>
                    <a:lnTo>
                      <a:pt x="43" y="211"/>
                    </a:lnTo>
                    <a:lnTo>
                      <a:pt x="46" y="214"/>
                    </a:lnTo>
                    <a:lnTo>
                      <a:pt x="46" y="214"/>
                    </a:lnTo>
                    <a:lnTo>
                      <a:pt x="46" y="219"/>
                    </a:lnTo>
                    <a:lnTo>
                      <a:pt x="47" y="222"/>
                    </a:lnTo>
                    <a:lnTo>
                      <a:pt x="49" y="223"/>
                    </a:lnTo>
                    <a:lnTo>
                      <a:pt x="49" y="223"/>
                    </a:lnTo>
                    <a:lnTo>
                      <a:pt x="50" y="223"/>
                    </a:lnTo>
                    <a:lnTo>
                      <a:pt x="51" y="223"/>
                    </a:lnTo>
                    <a:lnTo>
                      <a:pt x="52" y="223"/>
                    </a:lnTo>
                    <a:lnTo>
                      <a:pt x="54" y="224"/>
                    </a:lnTo>
                    <a:lnTo>
                      <a:pt x="54" y="224"/>
                    </a:lnTo>
                    <a:lnTo>
                      <a:pt x="51" y="227"/>
                    </a:lnTo>
                    <a:lnTo>
                      <a:pt x="51" y="229"/>
                    </a:lnTo>
                    <a:lnTo>
                      <a:pt x="51" y="229"/>
                    </a:lnTo>
                    <a:lnTo>
                      <a:pt x="54" y="232"/>
                    </a:lnTo>
                    <a:lnTo>
                      <a:pt x="56" y="233"/>
                    </a:lnTo>
                    <a:lnTo>
                      <a:pt x="59" y="233"/>
                    </a:lnTo>
                    <a:lnTo>
                      <a:pt x="60" y="235"/>
                    </a:lnTo>
                    <a:lnTo>
                      <a:pt x="60" y="235"/>
                    </a:lnTo>
                    <a:lnTo>
                      <a:pt x="62" y="242"/>
                    </a:lnTo>
                    <a:lnTo>
                      <a:pt x="64" y="245"/>
                    </a:lnTo>
                    <a:lnTo>
                      <a:pt x="67" y="248"/>
                    </a:lnTo>
                    <a:lnTo>
                      <a:pt x="67" y="248"/>
                    </a:lnTo>
                    <a:lnTo>
                      <a:pt x="73" y="248"/>
                    </a:lnTo>
                    <a:lnTo>
                      <a:pt x="80" y="248"/>
                    </a:lnTo>
                    <a:lnTo>
                      <a:pt x="85" y="245"/>
                    </a:lnTo>
                    <a:lnTo>
                      <a:pt x="91" y="243"/>
                    </a:lnTo>
                    <a:lnTo>
                      <a:pt x="102" y="239"/>
                    </a:lnTo>
                    <a:lnTo>
                      <a:pt x="114" y="235"/>
                    </a:lnTo>
                    <a:lnTo>
                      <a:pt x="114" y="235"/>
                    </a:lnTo>
                    <a:lnTo>
                      <a:pt x="123" y="233"/>
                    </a:lnTo>
                    <a:lnTo>
                      <a:pt x="133" y="232"/>
                    </a:lnTo>
                    <a:lnTo>
                      <a:pt x="142" y="233"/>
                    </a:lnTo>
                    <a:lnTo>
                      <a:pt x="151" y="234"/>
                    </a:lnTo>
                    <a:lnTo>
                      <a:pt x="169" y="239"/>
                    </a:lnTo>
                    <a:lnTo>
                      <a:pt x="186" y="244"/>
                    </a:lnTo>
                    <a:lnTo>
                      <a:pt x="186" y="244"/>
                    </a:lnTo>
                    <a:lnTo>
                      <a:pt x="195" y="244"/>
                    </a:lnTo>
                    <a:lnTo>
                      <a:pt x="203" y="245"/>
                    </a:lnTo>
                    <a:lnTo>
                      <a:pt x="221" y="244"/>
                    </a:lnTo>
                    <a:lnTo>
                      <a:pt x="222" y="244"/>
                    </a:lnTo>
                    <a:lnTo>
                      <a:pt x="222" y="244"/>
                    </a:lnTo>
                    <a:lnTo>
                      <a:pt x="210" y="257"/>
                    </a:lnTo>
                    <a:lnTo>
                      <a:pt x="204" y="263"/>
                    </a:lnTo>
                    <a:lnTo>
                      <a:pt x="197" y="268"/>
                    </a:lnTo>
                    <a:lnTo>
                      <a:pt x="189" y="273"/>
                    </a:lnTo>
                    <a:lnTo>
                      <a:pt x="181" y="275"/>
                    </a:lnTo>
                    <a:lnTo>
                      <a:pt x="174" y="277"/>
                    </a:lnTo>
                    <a:lnTo>
                      <a:pt x="164" y="277"/>
                    </a:lnTo>
                    <a:lnTo>
                      <a:pt x="164" y="277"/>
                    </a:lnTo>
                    <a:lnTo>
                      <a:pt x="155" y="276"/>
                    </a:lnTo>
                    <a:lnTo>
                      <a:pt x="146" y="273"/>
                    </a:lnTo>
                    <a:lnTo>
                      <a:pt x="129" y="265"/>
                    </a:lnTo>
                    <a:lnTo>
                      <a:pt x="121" y="261"/>
                    </a:lnTo>
                    <a:lnTo>
                      <a:pt x="112" y="258"/>
                    </a:lnTo>
                    <a:lnTo>
                      <a:pt x="103" y="256"/>
                    </a:lnTo>
                    <a:lnTo>
                      <a:pt x="93" y="257"/>
                    </a:lnTo>
                    <a:lnTo>
                      <a:pt x="93" y="257"/>
                    </a:lnTo>
                    <a:lnTo>
                      <a:pt x="78" y="260"/>
                    </a:lnTo>
                    <a:lnTo>
                      <a:pt x="64" y="265"/>
                    </a:lnTo>
                    <a:lnTo>
                      <a:pt x="57" y="266"/>
                    </a:lnTo>
                    <a:lnTo>
                      <a:pt x="49" y="267"/>
                    </a:lnTo>
                    <a:lnTo>
                      <a:pt x="42" y="266"/>
                    </a:lnTo>
                    <a:lnTo>
                      <a:pt x="34" y="263"/>
                    </a:lnTo>
                    <a:lnTo>
                      <a:pt x="34" y="263"/>
                    </a:lnTo>
                    <a:lnTo>
                      <a:pt x="31" y="260"/>
                    </a:lnTo>
                    <a:lnTo>
                      <a:pt x="29" y="256"/>
                    </a:lnTo>
                    <a:lnTo>
                      <a:pt x="28" y="250"/>
                    </a:lnTo>
                    <a:lnTo>
                      <a:pt x="29" y="244"/>
                    </a:lnTo>
                    <a:lnTo>
                      <a:pt x="29" y="244"/>
                    </a:lnTo>
                    <a:lnTo>
                      <a:pt x="28" y="243"/>
                    </a:lnTo>
                    <a:lnTo>
                      <a:pt x="26" y="242"/>
                    </a:lnTo>
                    <a:lnTo>
                      <a:pt x="23" y="240"/>
                    </a:lnTo>
                    <a:lnTo>
                      <a:pt x="22" y="239"/>
                    </a:lnTo>
                    <a:lnTo>
                      <a:pt x="22" y="236"/>
                    </a:lnTo>
                    <a:lnTo>
                      <a:pt x="22" y="235"/>
                    </a:lnTo>
                    <a:lnTo>
                      <a:pt x="24" y="233"/>
                    </a:lnTo>
                    <a:lnTo>
                      <a:pt x="24" y="233"/>
                    </a:lnTo>
                    <a:lnTo>
                      <a:pt x="20" y="232"/>
                    </a:lnTo>
                    <a:lnTo>
                      <a:pt x="18" y="232"/>
                    </a:lnTo>
                    <a:lnTo>
                      <a:pt x="17" y="229"/>
                    </a:lnTo>
                    <a:lnTo>
                      <a:pt x="17" y="229"/>
                    </a:lnTo>
                    <a:lnTo>
                      <a:pt x="16" y="227"/>
                    </a:lnTo>
                    <a:lnTo>
                      <a:pt x="17" y="224"/>
                    </a:lnTo>
                    <a:lnTo>
                      <a:pt x="17" y="220"/>
                    </a:lnTo>
                    <a:lnTo>
                      <a:pt x="16" y="219"/>
                    </a:lnTo>
                    <a:lnTo>
                      <a:pt x="15" y="218"/>
                    </a:lnTo>
                    <a:lnTo>
                      <a:pt x="15" y="218"/>
                    </a:lnTo>
                    <a:lnTo>
                      <a:pt x="8" y="218"/>
                    </a:lnTo>
                    <a:lnTo>
                      <a:pt x="5" y="218"/>
                    </a:lnTo>
                    <a:lnTo>
                      <a:pt x="2" y="217"/>
                    </a:lnTo>
                    <a:lnTo>
                      <a:pt x="2" y="217"/>
                    </a:lnTo>
                    <a:lnTo>
                      <a:pt x="2" y="215"/>
                    </a:lnTo>
                    <a:lnTo>
                      <a:pt x="0" y="212"/>
                    </a:lnTo>
                    <a:lnTo>
                      <a:pt x="2" y="209"/>
                    </a:lnTo>
                    <a:lnTo>
                      <a:pt x="2" y="209"/>
                    </a:lnTo>
                    <a:lnTo>
                      <a:pt x="4" y="203"/>
                    </a:lnTo>
                    <a:lnTo>
                      <a:pt x="8" y="199"/>
                    </a:lnTo>
                    <a:lnTo>
                      <a:pt x="11" y="193"/>
                    </a:lnTo>
                    <a:lnTo>
                      <a:pt x="11" y="190"/>
                    </a:lnTo>
                    <a:lnTo>
                      <a:pt x="11" y="188"/>
                    </a:lnTo>
                    <a:lnTo>
                      <a:pt x="11" y="188"/>
                    </a:lnTo>
                    <a:lnTo>
                      <a:pt x="8" y="183"/>
                    </a:lnTo>
                    <a:lnTo>
                      <a:pt x="7" y="177"/>
                    </a:lnTo>
                    <a:lnTo>
                      <a:pt x="7" y="166"/>
                    </a:lnTo>
                    <a:lnTo>
                      <a:pt x="7" y="166"/>
                    </a:lnTo>
                    <a:lnTo>
                      <a:pt x="9" y="154"/>
                    </a:lnTo>
                    <a:lnTo>
                      <a:pt x="13" y="141"/>
                    </a:lnTo>
                    <a:lnTo>
                      <a:pt x="15" y="135"/>
                    </a:lnTo>
                    <a:lnTo>
                      <a:pt x="18" y="130"/>
                    </a:lnTo>
                    <a:lnTo>
                      <a:pt x="23" y="125"/>
                    </a:lnTo>
                    <a:lnTo>
                      <a:pt x="28" y="121"/>
                    </a:lnTo>
                    <a:lnTo>
                      <a:pt x="111" y="49"/>
                    </a:lnTo>
                    <a:lnTo>
                      <a:pt x="111" y="49"/>
                    </a:lnTo>
                    <a:lnTo>
                      <a:pt x="125" y="38"/>
                    </a:lnTo>
                    <a:lnTo>
                      <a:pt x="140" y="27"/>
                    </a:lnTo>
                    <a:lnTo>
                      <a:pt x="146" y="21"/>
                    </a:lnTo>
                    <a:lnTo>
                      <a:pt x="153" y="14"/>
                    </a:lnTo>
                    <a:lnTo>
                      <a:pt x="159" y="7"/>
                    </a:lnTo>
                    <a:lnTo>
                      <a:pt x="163" y="0"/>
                    </a:lnTo>
                    <a:lnTo>
                      <a:pt x="163" y="0"/>
                    </a:lnTo>
                    <a:lnTo>
                      <a:pt x="168" y="7"/>
                    </a:lnTo>
                    <a:lnTo>
                      <a:pt x="170" y="17"/>
                    </a:lnTo>
                    <a:lnTo>
                      <a:pt x="171" y="26"/>
                    </a:lnTo>
                    <a:lnTo>
                      <a:pt x="170" y="30"/>
                    </a:lnTo>
                    <a:lnTo>
                      <a:pt x="168" y="3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33">
                <a:extLst>
                  <a:ext uri="{FF2B5EF4-FFF2-40B4-BE49-F238E27FC236}">
                    <a16:creationId xmlns:a16="http://schemas.microsoft.com/office/drawing/2014/main" id="{B74B611F-DB57-EB4C-82DB-07D0D1B85658}"/>
                  </a:ext>
                </a:extLst>
              </p:cNvPr>
              <p:cNvSpPr>
                <a:spLocks/>
              </p:cNvSpPr>
              <p:nvPr userDrawn="1"/>
            </p:nvSpPr>
            <p:spPr bwMode="auto">
              <a:xfrm>
                <a:off x="8027988" y="538162"/>
                <a:ext cx="212725" cy="174625"/>
              </a:xfrm>
              <a:custGeom>
                <a:avLst/>
                <a:gdLst>
                  <a:gd name="T0" fmla="*/ 188 w 270"/>
                  <a:gd name="T1" fmla="*/ 47 h 220"/>
                  <a:gd name="T2" fmla="*/ 241 w 270"/>
                  <a:gd name="T3" fmla="*/ 70 h 220"/>
                  <a:gd name="T4" fmla="*/ 258 w 270"/>
                  <a:gd name="T5" fmla="*/ 81 h 220"/>
                  <a:gd name="T6" fmla="*/ 265 w 270"/>
                  <a:gd name="T7" fmla="*/ 89 h 220"/>
                  <a:gd name="T8" fmla="*/ 267 w 270"/>
                  <a:gd name="T9" fmla="*/ 99 h 220"/>
                  <a:gd name="T10" fmla="*/ 265 w 270"/>
                  <a:gd name="T11" fmla="*/ 104 h 220"/>
                  <a:gd name="T12" fmla="*/ 256 w 270"/>
                  <a:gd name="T13" fmla="*/ 118 h 220"/>
                  <a:gd name="T14" fmla="*/ 240 w 270"/>
                  <a:gd name="T15" fmla="*/ 132 h 220"/>
                  <a:gd name="T16" fmla="*/ 227 w 270"/>
                  <a:gd name="T17" fmla="*/ 146 h 220"/>
                  <a:gd name="T18" fmla="*/ 223 w 270"/>
                  <a:gd name="T19" fmla="*/ 157 h 220"/>
                  <a:gd name="T20" fmla="*/ 224 w 270"/>
                  <a:gd name="T21" fmla="*/ 168 h 220"/>
                  <a:gd name="T22" fmla="*/ 227 w 270"/>
                  <a:gd name="T23" fmla="*/ 178 h 220"/>
                  <a:gd name="T24" fmla="*/ 235 w 270"/>
                  <a:gd name="T25" fmla="*/ 189 h 220"/>
                  <a:gd name="T26" fmla="*/ 242 w 270"/>
                  <a:gd name="T27" fmla="*/ 195 h 220"/>
                  <a:gd name="T28" fmla="*/ 247 w 270"/>
                  <a:gd name="T29" fmla="*/ 196 h 220"/>
                  <a:gd name="T30" fmla="*/ 257 w 270"/>
                  <a:gd name="T31" fmla="*/ 199 h 220"/>
                  <a:gd name="T32" fmla="*/ 267 w 270"/>
                  <a:gd name="T33" fmla="*/ 196 h 220"/>
                  <a:gd name="T34" fmla="*/ 270 w 270"/>
                  <a:gd name="T35" fmla="*/ 200 h 220"/>
                  <a:gd name="T36" fmla="*/ 267 w 270"/>
                  <a:gd name="T37" fmla="*/ 203 h 220"/>
                  <a:gd name="T38" fmla="*/ 254 w 270"/>
                  <a:gd name="T39" fmla="*/ 211 h 220"/>
                  <a:gd name="T40" fmla="*/ 239 w 270"/>
                  <a:gd name="T41" fmla="*/ 218 h 220"/>
                  <a:gd name="T42" fmla="*/ 223 w 270"/>
                  <a:gd name="T43" fmla="*/ 220 h 220"/>
                  <a:gd name="T44" fmla="*/ 207 w 270"/>
                  <a:gd name="T45" fmla="*/ 215 h 220"/>
                  <a:gd name="T46" fmla="*/ 201 w 270"/>
                  <a:gd name="T47" fmla="*/ 211 h 220"/>
                  <a:gd name="T48" fmla="*/ 190 w 270"/>
                  <a:gd name="T49" fmla="*/ 197 h 220"/>
                  <a:gd name="T50" fmla="*/ 188 w 270"/>
                  <a:gd name="T51" fmla="*/ 189 h 220"/>
                  <a:gd name="T52" fmla="*/ 188 w 270"/>
                  <a:gd name="T53" fmla="*/ 178 h 220"/>
                  <a:gd name="T54" fmla="*/ 190 w 270"/>
                  <a:gd name="T55" fmla="*/ 169 h 220"/>
                  <a:gd name="T56" fmla="*/ 202 w 270"/>
                  <a:gd name="T57" fmla="*/ 153 h 220"/>
                  <a:gd name="T58" fmla="*/ 223 w 270"/>
                  <a:gd name="T59" fmla="*/ 133 h 220"/>
                  <a:gd name="T60" fmla="*/ 229 w 270"/>
                  <a:gd name="T61" fmla="*/ 125 h 220"/>
                  <a:gd name="T62" fmla="*/ 232 w 270"/>
                  <a:gd name="T63" fmla="*/ 115 h 220"/>
                  <a:gd name="T64" fmla="*/ 231 w 270"/>
                  <a:gd name="T65" fmla="*/ 111 h 220"/>
                  <a:gd name="T66" fmla="*/ 225 w 270"/>
                  <a:gd name="T67" fmla="*/ 103 h 220"/>
                  <a:gd name="T68" fmla="*/ 219 w 270"/>
                  <a:gd name="T69" fmla="*/ 98 h 220"/>
                  <a:gd name="T70" fmla="*/ 176 w 270"/>
                  <a:gd name="T71" fmla="*/ 75 h 220"/>
                  <a:gd name="T72" fmla="*/ 130 w 270"/>
                  <a:gd name="T73" fmla="*/ 57 h 220"/>
                  <a:gd name="T74" fmla="*/ 84 w 270"/>
                  <a:gd name="T75" fmla="*/ 41 h 220"/>
                  <a:gd name="T76" fmla="*/ 38 w 270"/>
                  <a:gd name="T77" fmla="*/ 27 h 220"/>
                  <a:gd name="T78" fmla="*/ 19 w 270"/>
                  <a:gd name="T79" fmla="*/ 25 h 220"/>
                  <a:gd name="T80" fmla="*/ 10 w 270"/>
                  <a:gd name="T81" fmla="*/ 27 h 220"/>
                  <a:gd name="T82" fmla="*/ 4 w 270"/>
                  <a:gd name="T83" fmla="*/ 33 h 220"/>
                  <a:gd name="T84" fmla="*/ 4 w 270"/>
                  <a:gd name="T85" fmla="*/ 33 h 220"/>
                  <a:gd name="T86" fmla="*/ 1 w 270"/>
                  <a:gd name="T87" fmla="*/ 33 h 220"/>
                  <a:gd name="T88" fmla="*/ 0 w 270"/>
                  <a:gd name="T89" fmla="*/ 25 h 220"/>
                  <a:gd name="T90" fmla="*/ 3 w 270"/>
                  <a:gd name="T91" fmla="*/ 17 h 220"/>
                  <a:gd name="T92" fmla="*/ 12 w 270"/>
                  <a:gd name="T93" fmla="*/ 6 h 220"/>
                  <a:gd name="T94" fmla="*/ 17 w 270"/>
                  <a:gd name="T95" fmla="*/ 3 h 220"/>
                  <a:gd name="T96" fmla="*/ 30 w 270"/>
                  <a:gd name="T97" fmla="*/ 0 h 220"/>
                  <a:gd name="T98" fmla="*/ 67 w 270"/>
                  <a:gd name="T99" fmla="*/ 6 h 220"/>
                  <a:gd name="T100" fmla="*/ 98 w 270"/>
                  <a:gd name="T101" fmla="*/ 15 h 220"/>
                  <a:gd name="T102" fmla="*/ 159 w 270"/>
                  <a:gd name="T103" fmla="*/ 35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70" h="220">
                    <a:moveTo>
                      <a:pt x="188" y="47"/>
                    </a:moveTo>
                    <a:lnTo>
                      <a:pt x="188" y="47"/>
                    </a:lnTo>
                    <a:lnTo>
                      <a:pt x="224" y="63"/>
                    </a:lnTo>
                    <a:lnTo>
                      <a:pt x="241" y="70"/>
                    </a:lnTo>
                    <a:lnTo>
                      <a:pt x="258" y="81"/>
                    </a:lnTo>
                    <a:lnTo>
                      <a:pt x="258" y="81"/>
                    </a:lnTo>
                    <a:lnTo>
                      <a:pt x="262" y="84"/>
                    </a:lnTo>
                    <a:lnTo>
                      <a:pt x="265" y="89"/>
                    </a:lnTo>
                    <a:lnTo>
                      <a:pt x="266" y="94"/>
                    </a:lnTo>
                    <a:lnTo>
                      <a:pt x="267" y="99"/>
                    </a:lnTo>
                    <a:lnTo>
                      <a:pt x="267" y="99"/>
                    </a:lnTo>
                    <a:lnTo>
                      <a:pt x="265" y="104"/>
                    </a:lnTo>
                    <a:lnTo>
                      <a:pt x="263" y="109"/>
                    </a:lnTo>
                    <a:lnTo>
                      <a:pt x="256" y="118"/>
                    </a:lnTo>
                    <a:lnTo>
                      <a:pt x="248" y="125"/>
                    </a:lnTo>
                    <a:lnTo>
                      <a:pt x="240" y="132"/>
                    </a:lnTo>
                    <a:lnTo>
                      <a:pt x="233" y="138"/>
                    </a:lnTo>
                    <a:lnTo>
                      <a:pt x="227" y="146"/>
                    </a:lnTo>
                    <a:lnTo>
                      <a:pt x="225" y="151"/>
                    </a:lnTo>
                    <a:lnTo>
                      <a:pt x="223" y="157"/>
                    </a:lnTo>
                    <a:lnTo>
                      <a:pt x="223" y="162"/>
                    </a:lnTo>
                    <a:lnTo>
                      <a:pt x="224" y="168"/>
                    </a:lnTo>
                    <a:lnTo>
                      <a:pt x="224" y="168"/>
                    </a:lnTo>
                    <a:lnTo>
                      <a:pt x="227" y="178"/>
                    </a:lnTo>
                    <a:lnTo>
                      <a:pt x="231" y="186"/>
                    </a:lnTo>
                    <a:lnTo>
                      <a:pt x="235" y="189"/>
                    </a:lnTo>
                    <a:lnTo>
                      <a:pt x="239" y="193"/>
                    </a:lnTo>
                    <a:lnTo>
                      <a:pt x="242" y="195"/>
                    </a:lnTo>
                    <a:lnTo>
                      <a:pt x="247" y="196"/>
                    </a:lnTo>
                    <a:lnTo>
                      <a:pt x="247" y="196"/>
                    </a:lnTo>
                    <a:lnTo>
                      <a:pt x="253" y="197"/>
                    </a:lnTo>
                    <a:lnTo>
                      <a:pt x="257" y="199"/>
                    </a:lnTo>
                    <a:lnTo>
                      <a:pt x="262" y="197"/>
                    </a:lnTo>
                    <a:lnTo>
                      <a:pt x="267" y="196"/>
                    </a:lnTo>
                    <a:lnTo>
                      <a:pt x="267" y="196"/>
                    </a:lnTo>
                    <a:lnTo>
                      <a:pt x="270" y="200"/>
                    </a:lnTo>
                    <a:lnTo>
                      <a:pt x="270" y="202"/>
                    </a:lnTo>
                    <a:lnTo>
                      <a:pt x="267" y="203"/>
                    </a:lnTo>
                    <a:lnTo>
                      <a:pt x="267" y="203"/>
                    </a:lnTo>
                    <a:lnTo>
                      <a:pt x="254" y="211"/>
                    </a:lnTo>
                    <a:lnTo>
                      <a:pt x="246" y="214"/>
                    </a:lnTo>
                    <a:lnTo>
                      <a:pt x="239" y="218"/>
                    </a:lnTo>
                    <a:lnTo>
                      <a:pt x="231" y="219"/>
                    </a:lnTo>
                    <a:lnTo>
                      <a:pt x="223" y="220"/>
                    </a:lnTo>
                    <a:lnTo>
                      <a:pt x="215" y="219"/>
                    </a:lnTo>
                    <a:lnTo>
                      <a:pt x="207" y="215"/>
                    </a:lnTo>
                    <a:lnTo>
                      <a:pt x="207" y="215"/>
                    </a:lnTo>
                    <a:lnTo>
                      <a:pt x="201" y="211"/>
                    </a:lnTo>
                    <a:lnTo>
                      <a:pt x="195" y="204"/>
                    </a:lnTo>
                    <a:lnTo>
                      <a:pt x="190" y="197"/>
                    </a:lnTo>
                    <a:lnTo>
                      <a:pt x="188" y="189"/>
                    </a:lnTo>
                    <a:lnTo>
                      <a:pt x="188" y="189"/>
                    </a:lnTo>
                    <a:lnTo>
                      <a:pt x="188" y="184"/>
                    </a:lnTo>
                    <a:lnTo>
                      <a:pt x="188" y="178"/>
                    </a:lnTo>
                    <a:lnTo>
                      <a:pt x="189" y="174"/>
                    </a:lnTo>
                    <a:lnTo>
                      <a:pt x="190" y="169"/>
                    </a:lnTo>
                    <a:lnTo>
                      <a:pt x="195" y="160"/>
                    </a:lnTo>
                    <a:lnTo>
                      <a:pt x="202" y="153"/>
                    </a:lnTo>
                    <a:lnTo>
                      <a:pt x="215" y="140"/>
                    </a:lnTo>
                    <a:lnTo>
                      <a:pt x="223" y="133"/>
                    </a:lnTo>
                    <a:lnTo>
                      <a:pt x="229" y="125"/>
                    </a:lnTo>
                    <a:lnTo>
                      <a:pt x="229" y="125"/>
                    </a:lnTo>
                    <a:lnTo>
                      <a:pt x="231" y="118"/>
                    </a:lnTo>
                    <a:lnTo>
                      <a:pt x="232" y="115"/>
                    </a:lnTo>
                    <a:lnTo>
                      <a:pt x="231" y="111"/>
                    </a:lnTo>
                    <a:lnTo>
                      <a:pt x="231" y="111"/>
                    </a:lnTo>
                    <a:lnTo>
                      <a:pt x="229" y="107"/>
                    </a:lnTo>
                    <a:lnTo>
                      <a:pt x="225" y="103"/>
                    </a:lnTo>
                    <a:lnTo>
                      <a:pt x="219" y="98"/>
                    </a:lnTo>
                    <a:lnTo>
                      <a:pt x="219" y="98"/>
                    </a:lnTo>
                    <a:lnTo>
                      <a:pt x="197" y="86"/>
                    </a:lnTo>
                    <a:lnTo>
                      <a:pt x="176" y="75"/>
                    </a:lnTo>
                    <a:lnTo>
                      <a:pt x="153" y="66"/>
                    </a:lnTo>
                    <a:lnTo>
                      <a:pt x="130" y="57"/>
                    </a:lnTo>
                    <a:lnTo>
                      <a:pt x="108" y="49"/>
                    </a:lnTo>
                    <a:lnTo>
                      <a:pt x="84" y="41"/>
                    </a:lnTo>
                    <a:lnTo>
                      <a:pt x="38" y="27"/>
                    </a:lnTo>
                    <a:lnTo>
                      <a:pt x="38" y="27"/>
                    </a:lnTo>
                    <a:lnTo>
                      <a:pt x="29" y="26"/>
                    </a:lnTo>
                    <a:lnTo>
                      <a:pt x="19" y="25"/>
                    </a:lnTo>
                    <a:lnTo>
                      <a:pt x="15" y="26"/>
                    </a:lnTo>
                    <a:lnTo>
                      <a:pt x="10" y="27"/>
                    </a:lnTo>
                    <a:lnTo>
                      <a:pt x="7" y="30"/>
                    </a:lnTo>
                    <a:lnTo>
                      <a:pt x="4" y="33"/>
                    </a:lnTo>
                    <a:lnTo>
                      <a:pt x="4" y="33"/>
                    </a:lnTo>
                    <a:lnTo>
                      <a:pt x="4" y="33"/>
                    </a:lnTo>
                    <a:lnTo>
                      <a:pt x="3" y="34"/>
                    </a:lnTo>
                    <a:lnTo>
                      <a:pt x="1" y="33"/>
                    </a:lnTo>
                    <a:lnTo>
                      <a:pt x="0" y="31"/>
                    </a:lnTo>
                    <a:lnTo>
                      <a:pt x="0" y="25"/>
                    </a:lnTo>
                    <a:lnTo>
                      <a:pt x="0" y="25"/>
                    </a:lnTo>
                    <a:lnTo>
                      <a:pt x="3" y="17"/>
                    </a:lnTo>
                    <a:lnTo>
                      <a:pt x="6" y="12"/>
                    </a:lnTo>
                    <a:lnTo>
                      <a:pt x="12" y="6"/>
                    </a:lnTo>
                    <a:lnTo>
                      <a:pt x="17" y="3"/>
                    </a:lnTo>
                    <a:lnTo>
                      <a:pt x="17" y="3"/>
                    </a:lnTo>
                    <a:lnTo>
                      <a:pt x="24" y="1"/>
                    </a:lnTo>
                    <a:lnTo>
                      <a:pt x="30" y="0"/>
                    </a:lnTo>
                    <a:lnTo>
                      <a:pt x="43" y="1"/>
                    </a:lnTo>
                    <a:lnTo>
                      <a:pt x="67" y="6"/>
                    </a:lnTo>
                    <a:lnTo>
                      <a:pt x="67" y="6"/>
                    </a:lnTo>
                    <a:lnTo>
                      <a:pt x="98" y="15"/>
                    </a:lnTo>
                    <a:lnTo>
                      <a:pt x="128" y="24"/>
                    </a:lnTo>
                    <a:lnTo>
                      <a:pt x="159" y="35"/>
                    </a:lnTo>
                    <a:lnTo>
                      <a:pt x="188" y="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34">
                <a:extLst>
                  <a:ext uri="{FF2B5EF4-FFF2-40B4-BE49-F238E27FC236}">
                    <a16:creationId xmlns:a16="http://schemas.microsoft.com/office/drawing/2014/main" id="{55BD1FB8-620E-004A-8A6C-808DD039610E}"/>
                  </a:ext>
                </a:extLst>
              </p:cNvPr>
              <p:cNvSpPr>
                <a:spLocks/>
              </p:cNvSpPr>
              <p:nvPr userDrawn="1"/>
            </p:nvSpPr>
            <p:spPr bwMode="auto">
              <a:xfrm>
                <a:off x="8027988" y="538162"/>
                <a:ext cx="212725" cy="174625"/>
              </a:xfrm>
              <a:custGeom>
                <a:avLst/>
                <a:gdLst>
                  <a:gd name="T0" fmla="*/ 188 w 270"/>
                  <a:gd name="T1" fmla="*/ 47 h 220"/>
                  <a:gd name="T2" fmla="*/ 241 w 270"/>
                  <a:gd name="T3" fmla="*/ 70 h 220"/>
                  <a:gd name="T4" fmla="*/ 258 w 270"/>
                  <a:gd name="T5" fmla="*/ 81 h 220"/>
                  <a:gd name="T6" fmla="*/ 265 w 270"/>
                  <a:gd name="T7" fmla="*/ 89 h 220"/>
                  <a:gd name="T8" fmla="*/ 267 w 270"/>
                  <a:gd name="T9" fmla="*/ 99 h 220"/>
                  <a:gd name="T10" fmla="*/ 265 w 270"/>
                  <a:gd name="T11" fmla="*/ 104 h 220"/>
                  <a:gd name="T12" fmla="*/ 256 w 270"/>
                  <a:gd name="T13" fmla="*/ 118 h 220"/>
                  <a:gd name="T14" fmla="*/ 240 w 270"/>
                  <a:gd name="T15" fmla="*/ 132 h 220"/>
                  <a:gd name="T16" fmla="*/ 227 w 270"/>
                  <a:gd name="T17" fmla="*/ 146 h 220"/>
                  <a:gd name="T18" fmla="*/ 223 w 270"/>
                  <a:gd name="T19" fmla="*/ 157 h 220"/>
                  <a:gd name="T20" fmla="*/ 224 w 270"/>
                  <a:gd name="T21" fmla="*/ 168 h 220"/>
                  <a:gd name="T22" fmla="*/ 227 w 270"/>
                  <a:gd name="T23" fmla="*/ 178 h 220"/>
                  <a:gd name="T24" fmla="*/ 235 w 270"/>
                  <a:gd name="T25" fmla="*/ 189 h 220"/>
                  <a:gd name="T26" fmla="*/ 242 w 270"/>
                  <a:gd name="T27" fmla="*/ 195 h 220"/>
                  <a:gd name="T28" fmla="*/ 247 w 270"/>
                  <a:gd name="T29" fmla="*/ 196 h 220"/>
                  <a:gd name="T30" fmla="*/ 257 w 270"/>
                  <a:gd name="T31" fmla="*/ 199 h 220"/>
                  <a:gd name="T32" fmla="*/ 267 w 270"/>
                  <a:gd name="T33" fmla="*/ 196 h 220"/>
                  <a:gd name="T34" fmla="*/ 270 w 270"/>
                  <a:gd name="T35" fmla="*/ 200 h 220"/>
                  <a:gd name="T36" fmla="*/ 267 w 270"/>
                  <a:gd name="T37" fmla="*/ 203 h 220"/>
                  <a:gd name="T38" fmla="*/ 254 w 270"/>
                  <a:gd name="T39" fmla="*/ 211 h 220"/>
                  <a:gd name="T40" fmla="*/ 239 w 270"/>
                  <a:gd name="T41" fmla="*/ 218 h 220"/>
                  <a:gd name="T42" fmla="*/ 223 w 270"/>
                  <a:gd name="T43" fmla="*/ 220 h 220"/>
                  <a:gd name="T44" fmla="*/ 207 w 270"/>
                  <a:gd name="T45" fmla="*/ 215 h 220"/>
                  <a:gd name="T46" fmla="*/ 201 w 270"/>
                  <a:gd name="T47" fmla="*/ 211 h 220"/>
                  <a:gd name="T48" fmla="*/ 190 w 270"/>
                  <a:gd name="T49" fmla="*/ 197 h 220"/>
                  <a:gd name="T50" fmla="*/ 188 w 270"/>
                  <a:gd name="T51" fmla="*/ 189 h 220"/>
                  <a:gd name="T52" fmla="*/ 188 w 270"/>
                  <a:gd name="T53" fmla="*/ 178 h 220"/>
                  <a:gd name="T54" fmla="*/ 190 w 270"/>
                  <a:gd name="T55" fmla="*/ 169 h 220"/>
                  <a:gd name="T56" fmla="*/ 202 w 270"/>
                  <a:gd name="T57" fmla="*/ 153 h 220"/>
                  <a:gd name="T58" fmla="*/ 223 w 270"/>
                  <a:gd name="T59" fmla="*/ 133 h 220"/>
                  <a:gd name="T60" fmla="*/ 229 w 270"/>
                  <a:gd name="T61" fmla="*/ 125 h 220"/>
                  <a:gd name="T62" fmla="*/ 232 w 270"/>
                  <a:gd name="T63" fmla="*/ 115 h 220"/>
                  <a:gd name="T64" fmla="*/ 231 w 270"/>
                  <a:gd name="T65" fmla="*/ 111 h 220"/>
                  <a:gd name="T66" fmla="*/ 225 w 270"/>
                  <a:gd name="T67" fmla="*/ 103 h 220"/>
                  <a:gd name="T68" fmla="*/ 219 w 270"/>
                  <a:gd name="T69" fmla="*/ 98 h 220"/>
                  <a:gd name="T70" fmla="*/ 176 w 270"/>
                  <a:gd name="T71" fmla="*/ 75 h 220"/>
                  <a:gd name="T72" fmla="*/ 130 w 270"/>
                  <a:gd name="T73" fmla="*/ 57 h 220"/>
                  <a:gd name="T74" fmla="*/ 84 w 270"/>
                  <a:gd name="T75" fmla="*/ 41 h 220"/>
                  <a:gd name="T76" fmla="*/ 38 w 270"/>
                  <a:gd name="T77" fmla="*/ 27 h 220"/>
                  <a:gd name="T78" fmla="*/ 19 w 270"/>
                  <a:gd name="T79" fmla="*/ 25 h 220"/>
                  <a:gd name="T80" fmla="*/ 10 w 270"/>
                  <a:gd name="T81" fmla="*/ 27 h 220"/>
                  <a:gd name="T82" fmla="*/ 4 w 270"/>
                  <a:gd name="T83" fmla="*/ 33 h 220"/>
                  <a:gd name="T84" fmla="*/ 4 w 270"/>
                  <a:gd name="T85" fmla="*/ 33 h 220"/>
                  <a:gd name="T86" fmla="*/ 1 w 270"/>
                  <a:gd name="T87" fmla="*/ 33 h 220"/>
                  <a:gd name="T88" fmla="*/ 0 w 270"/>
                  <a:gd name="T89" fmla="*/ 25 h 220"/>
                  <a:gd name="T90" fmla="*/ 3 w 270"/>
                  <a:gd name="T91" fmla="*/ 17 h 220"/>
                  <a:gd name="T92" fmla="*/ 12 w 270"/>
                  <a:gd name="T93" fmla="*/ 6 h 220"/>
                  <a:gd name="T94" fmla="*/ 17 w 270"/>
                  <a:gd name="T95" fmla="*/ 3 h 220"/>
                  <a:gd name="T96" fmla="*/ 30 w 270"/>
                  <a:gd name="T97" fmla="*/ 0 h 220"/>
                  <a:gd name="T98" fmla="*/ 67 w 270"/>
                  <a:gd name="T99" fmla="*/ 6 h 220"/>
                  <a:gd name="T100" fmla="*/ 98 w 270"/>
                  <a:gd name="T101" fmla="*/ 15 h 220"/>
                  <a:gd name="T102" fmla="*/ 159 w 270"/>
                  <a:gd name="T103" fmla="*/ 35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70" h="220">
                    <a:moveTo>
                      <a:pt x="188" y="47"/>
                    </a:moveTo>
                    <a:lnTo>
                      <a:pt x="188" y="47"/>
                    </a:lnTo>
                    <a:lnTo>
                      <a:pt x="224" y="63"/>
                    </a:lnTo>
                    <a:lnTo>
                      <a:pt x="241" y="70"/>
                    </a:lnTo>
                    <a:lnTo>
                      <a:pt x="258" y="81"/>
                    </a:lnTo>
                    <a:lnTo>
                      <a:pt x="258" y="81"/>
                    </a:lnTo>
                    <a:lnTo>
                      <a:pt x="262" y="84"/>
                    </a:lnTo>
                    <a:lnTo>
                      <a:pt x="265" y="89"/>
                    </a:lnTo>
                    <a:lnTo>
                      <a:pt x="266" y="94"/>
                    </a:lnTo>
                    <a:lnTo>
                      <a:pt x="267" y="99"/>
                    </a:lnTo>
                    <a:lnTo>
                      <a:pt x="267" y="99"/>
                    </a:lnTo>
                    <a:lnTo>
                      <a:pt x="265" y="104"/>
                    </a:lnTo>
                    <a:lnTo>
                      <a:pt x="263" y="109"/>
                    </a:lnTo>
                    <a:lnTo>
                      <a:pt x="256" y="118"/>
                    </a:lnTo>
                    <a:lnTo>
                      <a:pt x="248" y="125"/>
                    </a:lnTo>
                    <a:lnTo>
                      <a:pt x="240" y="132"/>
                    </a:lnTo>
                    <a:lnTo>
                      <a:pt x="233" y="138"/>
                    </a:lnTo>
                    <a:lnTo>
                      <a:pt x="227" y="146"/>
                    </a:lnTo>
                    <a:lnTo>
                      <a:pt x="225" y="151"/>
                    </a:lnTo>
                    <a:lnTo>
                      <a:pt x="223" y="157"/>
                    </a:lnTo>
                    <a:lnTo>
                      <a:pt x="223" y="162"/>
                    </a:lnTo>
                    <a:lnTo>
                      <a:pt x="224" y="168"/>
                    </a:lnTo>
                    <a:lnTo>
                      <a:pt x="224" y="168"/>
                    </a:lnTo>
                    <a:lnTo>
                      <a:pt x="227" y="178"/>
                    </a:lnTo>
                    <a:lnTo>
                      <a:pt x="231" y="186"/>
                    </a:lnTo>
                    <a:lnTo>
                      <a:pt x="235" y="189"/>
                    </a:lnTo>
                    <a:lnTo>
                      <a:pt x="239" y="193"/>
                    </a:lnTo>
                    <a:lnTo>
                      <a:pt x="242" y="195"/>
                    </a:lnTo>
                    <a:lnTo>
                      <a:pt x="247" y="196"/>
                    </a:lnTo>
                    <a:lnTo>
                      <a:pt x="247" y="196"/>
                    </a:lnTo>
                    <a:lnTo>
                      <a:pt x="253" y="197"/>
                    </a:lnTo>
                    <a:lnTo>
                      <a:pt x="257" y="199"/>
                    </a:lnTo>
                    <a:lnTo>
                      <a:pt x="262" y="197"/>
                    </a:lnTo>
                    <a:lnTo>
                      <a:pt x="267" y="196"/>
                    </a:lnTo>
                    <a:lnTo>
                      <a:pt x="267" y="196"/>
                    </a:lnTo>
                    <a:lnTo>
                      <a:pt x="270" y="200"/>
                    </a:lnTo>
                    <a:lnTo>
                      <a:pt x="270" y="202"/>
                    </a:lnTo>
                    <a:lnTo>
                      <a:pt x="267" y="203"/>
                    </a:lnTo>
                    <a:lnTo>
                      <a:pt x="267" y="203"/>
                    </a:lnTo>
                    <a:lnTo>
                      <a:pt x="254" y="211"/>
                    </a:lnTo>
                    <a:lnTo>
                      <a:pt x="246" y="214"/>
                    </a:lnTo>
                    <a:lnTo>
                      <a:pt x="239" y="218"/>
                    </a:lnTo>
                    <a:lnTo>
                      <a:pt x="231" y="219"/>
                    </a:lnTo>
                    <a:lnTo>
                      <a:pt x="223" y="220"/>
                    </a:lnTo>
                    <a:lnTo>
                      <a:pt x="215" y="219"/>
                    </a:lnTo>
                    <a:lnTo>
                      <a:pt x="207" y="215"/>
                    </a:lnTo>
                    <a:lnTo>
                      <a:pt x="207" y="215"/>
                    </a:lnTo>
                    <a:lnTo>
                      <a:pt x="201" y="211"/>
                    </a:lnTo>
                    <a:lnTo>
                      <a:pt x="195" y="204"/>
                    </a:lnTo>
                    <a:lnTo>
                      <a:pt x="190" y="197"/>
                    </a:lnTo>
                    <a:lnTo>
                      <a:pt x="188" y="189"/>
                    </a:lnTo>
                    <a:lnTo>
                      <a:pt x="188" y="189"/>
                    </a:lnTo>
                    <a:lnTo>
                      <a:pt x="188" y="184"/>
                    </a:lnTo>
                    <a:lnTo>
                      <a:pt x="188" y="178"/>
                    </a:lnTo>
                    <a:lnTo>
                      <a:pt x="189" y="174"/>
                    </a:lnTo>
                    <a:lnTo>
                      <a:pt x="190" y="169"/>
                    </a:lnTo>
                    <a:lnTo>
                      <a:pt x="195" y="160"/>
                    </a:lnTo>
                    <a:lnTo>
                      <a:pt x="202" y="153"/>
                    </a:lnTo>
                    <a:lnTo>
                      <a:pt x="215" y="140"/>
                    </a:lnTo>
                    <a:lnTo>
                      <a:pt x="223" y="133"/>
                    </a:lnTo>
                    <a:lnTo>
                      <a:pt x="229" y="125"/>
                    </a:lnTo>
                    <a:lnTo>
                      <a:pt x="229" y="125"/>
                    </a:lnTo>
                    <a:lnTo>
                      <a:pt x="231" y="118"/>
                    </a:lnTo>
                    <a:lnTo>
                      <a:pt x="232" y="115"/>
                    </a:lnTo>
                    <a:lnTo>
                      <a:pt x="231" y="111"/>
                    </a:lnTo>
                    <a:lnTo>
                      <a:pt x="231" y="111"/>
                    </a:lnTo>
                    <a:lnTo>
                      <a:pt x="229" y="107"/>
                    </a:lnTo>
                    <a:lnTo>
                      <a:pt x="225" y="103"/>
                    </a:lnTo>
                    <a:lnTo>
                      <a:pt x="219" y="98"/>
                    </a:lnTo>
                    <a:lnTo>
                      <a:pt x="219" y="98"/>
                    </a:lnTo>
                    <a:lnTo>
                      <a:pt x="197" y="86"/>
                    </a:lnTo>
                    <a:lnTo>
                      <a:pt x="176" y="75"/>
                    </a:lnTo>
                    <a:lnTo>
                      <a:pt x="153" y="66"/>
                    </a:lnTo>
                    <a:lnTo>
                      <a:pt x="130" y="57"/>
                    </a:lnTo>
                    <a:lnTo>
                      <a:pt x="108" y="49"/>
                    </a:lnTo>
                    <a:lnTo>
                      <a:pt x="84" y="41"/>
                    </a:lnTo>
                    <a:lnTo>
                      <a:pt x="38" y="27"/>
                    </a:lnTo>
                    <a:lnTo>
                      <a:pt x="38" y="27"/>
                    </a:lnTo>
                    <a:lnTo>
                      <a:pt x="29" y="26"/>
                    </a:lnTo>
                    <a:lnTo>
                      <a:pt x="19" y="25"/>
                    </a:lnTo>
                    <a:lnTo>
                      <a:pt x="15" y="26"/>
                    </a:lnTo>
                    <a:lnTo>
                      <a:pt x="10" y="27"/>
                    </a:lnTo>
                    <a:lnTo>
                      <a:pt x="7" y="30"/>
                    </a:lnTo>
                    <a:lnTo>
                      <a:pt x="4" y="33"/>
                    </a:lnTo>
                    <a:lnTo>
                      <a:pt x="4" y="33"/>
                    </a:lnTo>
                    <a:lnTo>
                      <a:pt x="4" y="33"/>
                    </a:lnTo>
                    <a:lnTo>
                      <a:pt x="3" y="34"/>
                    </a:lnTo>
                    <a:lnTo>
                      <a:pt x="1" y="33"/>
                    </a:lnTo>
                    <a:lnTo>
                      <a:pt x="0" y="31"/>
                    </a:lnTo>
                    <a:lnTo>
                      <a:pt x="0" y="25"/>
                    </a:lnTo>
                    <a:lnTo>
                      <a:pt x="0" y="25"/>
                    </a:lnTo>
                    <a:lnTo>
                      <a:pt x="3" y="17"/>
                    </a:lnTo>
                    <a:lnTo>
                      <a:pt x="6" y="12"/>
                    </a:lnTo>
                    <a:lnTo>
                      <a:pt x="12" y="6"/>
                    </a:lnTo>
                    <a:lnTo>
                      <a:pt x="17" y="3"/>
                    </a:lnTo>
                    <a:lnTo>
                      <a:pt x="17" y="3"/>
                    </a:lnTo>
                    <a:lnTo>
                      <a:pt x="24" y="1"/>
                    </a:lnTo>
                    <a:lnTo>
                      <a:pt x="30" y="0"/>
                    </a:lnTo>
                    <a:lnTo>
                      <a:pt x="43" y="1"/>
                    </a:lnTo>
                    <a:lnTo>
                      <a:pt x="67" y="6"/>
                    </a:lnTo>
                    <a:lnTo>
                      <a:pt x="67" y="6"/>
                    </a:lnTo>
                    <a:lnTo>
                      <a:pt x="98" y="15"/>
                    </a:lnTo>
                    <a:lnTo>
                      <a:pt x="128" y="24"/>
                    </a:lnTo>
                    <a:lnTo>
                      <a:pt x="159" y="35"/>
                    </a:lnTo>
                    <a:lnTo>
                      <a:pt x="188" y="4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35">
                <a:extLst>
                  <a:ext uri="{FF2B5EF4-FFF2-40B4-BE49-F238E27FC236}">
                    <a16:creationId xmlns:a16="http://schemas.microsoft.com/office/drawing/2014/main" id="{5FBF6C9B-C87C-BC49-89BB-27FA4F41D630}"/>
                  </a:ext>
                </a:extLst>
              </p:cNvPr>
              <p:cNvSpPr>
                <a:spLocks noEditPoints="1"/>
              </p:cNvSpPr>
              <p:nvPr userDrawn="1"/>
            </p:nvSpPr>
            <p:spPr bwMode="auto">
              <a:xfrm>
                <a:off x="8139113" y="677862"/>
                <a:ext cx="26988" cy="26987"/>
              </a:xfrm>
              <a:custGeom>
                <a:avLst/>
                <a:gdLst>
                  <a:gd name="T0" fmla="*/ 21 w 33"/>
                  <a:gd name="T1" fmla="*/ 5 h 33"/>
                  <a:gd name="T2" fmla="*/ 21 w 33"/>
                  <a:gd name="T3" fmla="*/ 5 h 33"/>
                  <a:gd name="T4" fmla="*/ 21 w 33"/>
                  <a:gd name="T5" fmla="*/ 2 h 33"/>
                  <a:gd name="T6" fmla="*/ 18 w 33"/>
                  <a:gd name="T7" fmla="*/ 2 h 33"/>
                  <a:gd name="T8" fmla="*/ 18 w 33"/>
                  <a:gd name="T9" fmla="*/ 2 h 33"/>
                  <a:gd name="T10" fmla="*/ 12 w 33"/>
                  <a:gd name="T11" fmla="*/ 3 h 33"/>
                  <a:gd name="T12" fmla="*/ 9 w 33"/>
                  <a:gd name="T13" fmla="*/ 6 h 33"/>
                  <a:gd name="T14" fmla="*/ 7 w 33"/>
                  <a:gd name="T15" fmla="*/ 10 h 33"/>
                  <a:gd name="T16" fmla="*/ 5 w 33"/>
                  <a:gd name="T17" fmla="*/ 17 h 33"/>
                  <a:gd name="T18" fmla="*/ 5 w 33"/>
                  <a:gd name="T19" fmla="*/ 17 h 33"/>
                  <a:gd name="T20" fmla="*/ 7 w 33"/>
                  <a:gd name="T21" fmla="*/ 23 h 33"/>
                  <a:gd name="T22" fmla="*/ 9 w 33"/>
                  <a:gd name="T23" fmla="*/ 27 h 33"/>
                  <a:gd name="T24" fmla="*/ 12 w 33"/>
                  <a:gd name="T25" fmla="*/ 29 h 33"/>
                  <a:gd name="T26" fmla="*/ 19 w 33"/>
                  <a:gd name="T27" fmla="*/ 31 h 33"/>
                  <a:gd name="T28" fmla="*/ 19 w 33"/>
                  <a:gd name="T29" fmla="*/ 31 h 33"/>
                  <a:gd name="T30" fmla="*/ 21 w 33"/>
                  <a:gd name="T31" fmla="*/ 31 h 33"/>
                  <a:gd name="T32" fmla="*/ 22 w 33"/>
                  <a:gd name="T33" fmla="*/ 29 h 33"/>
                  <a:gd name="T34" fmla="*/ 21 w 33"/>
                  <a:gd name="T35" fmla="*/ 5 h 33"/>
                  <a:gd name="T36" fmla="*/ 33 w 33"/>
                  <a:gd name="T37" fmla="*/ 1 h 33"/>
                  <a:gd name="T38" fmla="*/ 33 w 33"/>
                  <a:gd name="T39" fmla="*/ 1 h 33"/>
                  <a:gd name="T40" fmla="*/ 28 w 33"/>
                  <a:gd name="T41" fmla="*/ 2 h 33"/>
                  <a:gd name="T42" fmla="*/ 27 w 33"/>
                  <a:gd name="T43" fmla="*/ 3 h 33"/>
                  <a:gd name="T44" fmla="*/ 27 w 33"/>
                  <a:gd name="T45" fmla="*/ 3 h 33"/>
                  <a:gd name="T46" fmla="*/ 27 w 33"/>
                  <a:gd name="T47" fmla="*/ 16 h 33"/>
                  <a:gd name="T48" fmla="*/ 27 w 33"/>
                  <a:gd name="T49" fmla="*/ 16 h 33"/>
                  <a:gd name="T50" fmla="*/ 27 w 33"/>
                  <a:gd name="T51" fmla="*/ 28 h 33"/>
                  <a:gd name="T52" fmla="*/ 27 w 33"/>
                  <a:gd name="T53" fmla="*/ 28 h 33"/>
                  <a:gd name="T54" fmla="*/ 28 w 33"/>
                  <a:gd name="T55" fmla="*/ 29 h 33"/>
                  <a:gd name="T56" fmla="*/ 33 w 33"/>
                  <a:gd name="T57" fmla="*/ 31 h 33"/>
                  <a:gd name="T58" fmla="*/ 33 w 33"/>
                  <a:gd name="T59" fmla="*/ 32 h 33"/>
                  <a:gd name="T60" fmla="*/ 17 w 33"/>
                  <a:gd name="T61" fmla="*/ 33 h 33"/>
                  <a:gd name="T62" fmla="*/ 17 w 33"/>
                  <a:gd name="T63" fmla="*/ 33 h 33"/>
                  <a:gd name="T64" fmla="*/ 12 w 33"/>
                  <a:gd name="T65" fmla="*/ 33 h 33"/>
                  <a:gd name="T66" fmla="*/ 9 w 33"/>
                  <a:gd name="T67" fmla="*/ 32 h 33"/>
                  <a:gd name="T68" fmla="*/ 7 w 33"/>
                  <a:gd name="T69" fmla="*/ 31 h 33"/>
                  <a:gd name="T70" fmla="*/ 4 w 33"/>
                  <a:gd name="T71" fmla="*/ 28 h 33"/>
                  <a:gd name="T72" fmla="*/ 4 w 33"/>
                  <a:gd name="T73" fmla="*/ 28 h 33"/>
                  <a:gd name="T74" fmla="*/ 1 w 33"/>
                  <a:gd name="T75" fmla="*/ 24 h 33"/>
                  <a:gd name="T76" fmla="*/ 0 w 33"/>
                  <a:gd name="T77" fmla="*/ 20 h 33"/>
                  <a:gd name="T78" fmla="*/ 0 w 33"/>
                  <a:gd name="T79" fmla="*/ 17 h 33"/>
                  <a:gd name="T80" fmla="*/ 0 w 33"/>
                  <a:gd name="T81" fmla="*/ 17 h 33"/>
                  <a:gd name="T82" fmla="*/ 1 w 33"/>
                  <a:gd name="T83" fmla="*/ 10 h 33"/>
                  <a:gd name="T84" fmla="*/ 3 w 33"/>
                  <a:gd name="T85" fmla="*/ 6 h 33"/>
                  <a:gd name="T86" fmla="*/ 5 w 33"/>
                  <a:gd name="T87" fmla="*/ 3 h 33"/>
                  <a:gd name="T88" fmla="*/ 9 w 33"/>
                  <a:gd name="T89" fmla="*/ 1 h 33"/>
                  <a:gd name="T90" fmla="*/ 12 w 33"/>
                  <a:gd name="T91" fmla="*/ 0 h 33"/>
                  <a:gd name="T92" fmla="*/ 17 w 33"/>
                  <a:gd name="T93" fmla="*/ 0 h 33"/>
                  <a:gd name="T94" fmla="*/ 33 w 33"/>
                  <a:gd name="T95" fmla="*/ 0 h 33"/>
                  <a:gd name="T96" fmla="*/ 33 w 33"/>
                  <a:gd name="T97"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3" h="33">
                    <a:moveTo>
                      <a:pt x="21" y="5"/>
                    </a:moveTo>
                    <a:lnTo>
                      <a:pt x="21" y="5"/>
                    </a:lnTo>
                    <a:lnTo>
                      <a:pt x="21" y="2"/>
                    </a:lnTo>
                    <a:lnTo>
                      <a:pt x="18" y="2"/>
                    </a:lnTo>
                    <a:lnTo>
                      <a:pt x="18" y="2"/>
                    </a:lnTo>
                    <a:lnTo>
                      <a:pt x="12" y="3"/>
                    </a:lnTo>
                    <a:lnTo>
                      <a:pt x="9" y="6"/>
                    </a:lnTo>
                    <a:lnTo>
                      <a:pt x="7" y="10"/>
                    </a:lnTo>
                    <a:lnTo>
                      <a:pt x="5" y="17"/>
                    </a:lnTo>
                    <a:lnTo>
                      <a:pt x="5" y="17"/>
                    </a:lnTo>
                    <a:lnTo>
                      <a:pt x="7" y="23"/>
                    </a:lnTo>
                    <a:lnTo>
                      <a:pt x="9" y="27"/>
                    </a:lnTo>
                    <a:lnTo>
                      <a:pt x="12" y="29"/>
                    </a:lnTo>
                    <a:lnTo>
                      <a:pt x="19" y="31"/>
                    </a:lnTo>
                    <a:lnTo>
                      <a:pt x="19" y="31"/>
                    </a:lnTo>
                    <a:lnTo>
                      <a:pt x="21" y="31"/>
                    </a:lnTo>
                    <a:lnTo>
                      <a:pt x="22" y="29"/>
                    </a:lnTo>
                    <a:lnTo>
                      <a:pt x="21" y="5"/>
                    </a:lnTo>
                    <a:close/>
                    <a:moveTo>
                      <a:pt x="33" y="1"/>
                    </a:moveTo>
                    <a:lnTo>
                      <a:pt x="33" y="1"/>
                    </a:lnTo>
                    <a:lnTo>
                      <a:pt x="28" y="2"/>
                    </a:lnTo>
                    <a:lnTo>
                      <a:pt x="27" y="3"/>
                    </a:lnTo>
                    <a:lnTo>
                      <a:pt x="27" y="3"/>
                    </a:lnTo>
                    <a:lnTo>
                      <a:pt x="27" y="16"/>
                    </a:lnTo>
                    <a:lnTo>
                      <a:pt x="27" y="16"/>
                    </a:lnTo>
                    <a:lnTo>
                      <a:pt x="27" y="28"/>
                    </a:lnTo>
                    <a:lnTo>
                      <a:pt x="27" y="28"/>
                    </a:lnTo>
                    <a:lnTo>
                      <a:pt x="28" y="29"/>
                    </a:lnTo>
                    <a:lnTo>
                      <a:pt x="33" y="31"/>
                    </a:lnTo>
                    <a:lnTo>
                      <a:pt x="33" y="32"/>
                    </a:lnTo>
                    <a:lnTo>
                      <a:pt x="17" y="33"/>
                    </a:lnTo>
                    <a:lnTo>
                      <a:pt x="17" y="33"/>
                    </a:lnTo>
                    <a:lnTo>
                      <a:pt x="12" y="33"/>
                    </a:lnTo>
                    <a:lnTo>
                      <a:pt x="9" y="32"/>
                    </a:lnTo>
                    <a:lnTo>
                      <a:pt x="7" y="31"/>
                    </a:lnTo>
                    <a:lnTo>
                      <a:pt x="4" y="28"/>
                    </a:lnTo>
                    <a:lnTo>
                      <a:pt x="4" y="28"/>
                    </a:lnTo>
                    <a:lnTo>
                      <a:pt x="1" y="24"/>
                    </a:lnTo>
                    <a:lnTo>
                      <a:pt x="0" y="20"/>
                    </a:lnTo>
                    <a:lnTo>
                      <a:pt x="0" y="17"/>
                    </a:lnTo>
                    <a:lnTo>
                      <a:pt x="0" y="17"/>
                    </a:lnTo>
                    <a:lnTo>
                      <a:pt x="1" y="10"/>
                    </a:lnTo>
                    <a:lnTo>
                      <a:pt x="3" y="6"/>
                    </a:lnTo>
                    <a:lnTo>
                      <a:pt x="5" y="3"/>
                    </a:lnTo>
                    <a:lnTo>
                      <a:pt x="9" y="1"/>
                    </a:lnTo>
                    <a:lnTo>
                      <a:pt x="12" y="0"/>
                    </a:lnTo>
                    <a:lnTo>
                      <a:pt x="17" y="0"/>
                    </a:lnTo>
                    <a:lnTo>
                      <a:pt x="33" y="0"/>
                    </a:lnTo>
                    <a:lnTo>
                      <a:pt x="33"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36">
                <a:extLst>
                  <a:ext uri="{FF2B5EF4-FFF2-40B4-BE49-F238E27FC236}">
                    <a16:creationId xmlns:a16="http://schemas.microsoft.com/office/drawing/2014/main" id="{362D130C-9208-604D-81E9-FEC48F8C0684}"/>
                  </a:ext>
                </a:extLst>
              </p:cNvPr>
              <p:cNvSpPr>
                <a:spLocks/>
              </p:cNvSpPr>
              <p:nvPr userDrawn="1"/>
            </p:nvSpPr>
            <p:spPr bwMode="auto">
              <a:xfrm>
                <a:off x="8115300" y="676275"/>
                <a:ext cx="22225" cy="28575"/>
              </a:xfrm>
              <a:custGeom>
                <a:avLst/>
                <a:gdLst>
                  <a:gd name="T0" fmla="*/ 28 w 28"/>
                  <a:gd name="T1" fmla="*/ 4 h 35"/>
                  <a:gd name="T2" fmla="*/ 28 w 28"/>
                  <a:gd name="T3" fmla="*/ 4 h 35"/>
                  <a:gd name="T4" fmla="*/ 25 w 28"/>
                  <a:gd name="T5" fmla="*/ 4 h 35"/>
                  <a:gd name="T6" fmla="*/ 24 w 28"/>
                  <a:gd name="T7" fmla="*/ 5 h 35"/>
                  <a:gd name="T8" fmla="*/ 24 w 28"/>
                  <a:gd name="T9" fmla="*/ 5 h 35"/>
                  <a:gd name="T10" fmla="*/ 23 w 28"/>
                  <a:gd name="T11" fmla="*/ 18 h 35"/>
                  <a:gd name="T12" fmla="*/ 23 w 28"/>
                  <a:gd name="T13" fmla="*/ 18 h 35"/>
                  <a:gd name="T14" fmla="*/ 22 w 28"/>
                  <a:gd name="T15" fmla="*/ 30 h 35"/>
                  <a:gd name="T16" fmla="*/ 22 w 28"/>
                  <a:gd name="T17" fmla="*/ 30 h 35"/>
                  <a:gd name="T18" fmla="*/ 23 w 28"/>
                  <a:gd name="T19" fmla="*/ 31 h 35"/>
                  <a:gd name="T20" fmla="*/ 26 w 28"/>
                  <a:gd name="T21" fmla="*/ 33 h 35"/>
                  <a:gd name="T22" fmla="*/ 26 w 28"/>
                  <a:gd name="T23" fmla="*/ 35 h 35"/>
                  <a:gd name="T24" fmla="*/ 8 w 28"/>
                  <a:gd name="T25" fmla="*/ 34 h 35"/>
                  <a:gd name="T26" fmla="*/ 8 w 28"/>
                  <a:gd name="T27" fmla="*/ 34 h 35"/>
                  <a:gd name="T28" fmla="*/ 1 w 28"/>
                  <a:gd name="T29" fmla="*/ 33 h 35"/>
                  <a:gd name="T30" fmla="*/ 1 w 28"/>
                  <a:gd name="T31" fmla="*/ 33 h 35"/>
                  <a:gd name="T32" fmla="*/ 1 w 28"/>
                  <a:gd name="T33" fmla="*/ 25 h 35"/>
                  <a:gd name="T34" fmla="*/ 3 w 28"/>
                  <a:gd name="T35" fmla="*/ 24 h 35"/>
                  <a:gd name="T36" fmla="*/ 3 w 28"/>
                  <a:gd name="T37" fmla="*/ 24 h 35"/>
                  <a:gd name="T38" fmla="*/ 3 w 28"/>
                  <a:gd name="T39" fmla="*/ 28 h 35"/>
                  <a:gd name="T40" fmla="*/ 5 w 28"/>
                  <a:gd name="T41" fmla="*/ 30 h 35"/>
                  <a:gd name="T42" fmla="*/ 7 w 28"/>
                  <a:gd name="T43" fmla="*/ 31 h 35"/>
                  <a:gd name="T44" fmla="*/ 11 w 28"/>
                  <a:gd name="T45" fmla="*/ 31 h 35"/>
                  <a:gd name="T46" fmla="*/ 16 w 28"/>
                  <a:gd name="T47" fmla="*/ 31 h 35"/>
                  <a:gd name="T48" fmla="*/ 16 w 28"/>
                  <a:gd name="T49" fmla="*/ 31 h 35"/>
                  <a:gd name="T50" fmla="*/ 16 w 28"/>
                  <a:gd name="T51" fmla="*/ 31 h 35"/>
                  <a:gd name="T52" fmla="*/ 17 w 28"/>
                  <a:gd name="T53" fmla="*/ 20 h 35"/>
                  <a:gd name="T54" fmla="*/ 17 w 28"/>
                  <a:gd name="T55" fmla="*/ 20 h 35"/>
                  <a:gd name="T56" fmla="*/ 17 w 28"/>
                  <a:gd name="T57" fmla="*/ 20 h 35"/>
                  <a:gd name="T58" fmla="*/ 16 w 28"/>
                  <a:gd name="T59" fmla="*/ 19 h 35"/>
                  <a:gd name="T60" fmla="*/ 15 w 28"/>
                  <a:gd name="T61" fmla="*/ 19 h 35"/>
                  <a:gd name="T62" fmla="*/ 15 w 28"/>
                  <a:gd name="T63" fmla="*/ 19 h 35"/>
                  <a:gd name="T64" fmla="*/ 11 w 28"/>
                  <a:gd name="T65" fmla="*/ 19 h 35"/>
                  <a:gd name="T66" fmla="*/ 10 w 28"/>
                  <a:gd name="T67" fmla="*/ 20 h 35"/>
                  <a:gd name="T68" fmla="*/ 9 w 28"/>
                  <a:gd name="T69" fmla="*/ 21 h 35"/>
                  <a:gd name="T70" fmla="*/ 8 w 28"/>
                  <a:gd name="T71" fmla="*/ 22 h 35"/>
                  <a:gd name="T72" fmla="*/ 7 w 28"/>
                  <a:gd name="T73" fmla="*/ 22 h 35"/>
                  <a:gd name="T74" fmla="*/ 7 w 28"/>
                  <a:gd name="T75" fmla="*/ 22 h 35"/>
                  <a:gd name="T76" fmla="*/ 7 w 28"/>
                  <a:gd name="T77" fmla="*/ 18 h 35"/>
                  <a:gd name="T78" fmla="*/ 7 w 28"/>
                  <a:gd name="T79" fmla="*/ 18 h 35"/>
                  <a:gd name="T80" fmla="*/ 7 w 28"/>
                  <a:gd name="T81" fmla="*/ 12 h 35"/>
                  <a:gd name="T82" fmla="*/ 9 w 28"/>
                  <a:gd name="T83" fmla="*/ 12 h 35"/>
                  <a:gd name="T84" fmla="*/ 9 w 28"/>
                  <a:gd name="T85" fmla="*/ 12 h 35"/>
                  <a:gd name="T86" fmla="*/ 10 w 28"/>
                  <a:gd name="T87" fmla="*/ 16 h 35"/>
                  <a:gd name="T88" fmla="*/ 11 w 28"/>
                  <a:gd name="T89" fmla="*/ 17 h 35"/>
                  <a:gd name="T90" fmla="*/ 14 w 28"/>
                  <a:gd name="T91" fmla="*/ 17 h 35"/>
                  <a:gd name="T92" fmla="*/ 17 w 28"/>
                  <a:gd name="T93" fmla="*/ 17 h 35"/>
                  <a:gd name="T94" fmla="*/ 17 w 28"/>
                  <a:gd name="T95" fmla="*/ 17 h 35"/>
                  <a:gd name="T96" fmla="*/ 18 w 28"/>
                  <a:gd name="T97" fmla="*/ 17 h 35"/>
                  <a:gd name="T98" fmla="*/ 18 w 28"/>
                  <a:gd name="T99" fmla="*/ 4 h 35"/>
                  <a:gd name="T100" fmla="*/ 18 w 28"/>
                  <a:gd name="T101" fmla="*/ 4 h 35"/>
                  <a:gd name="T102" fmla="*/ 18 w 28"/>
                  <a:gd name="T103" fmla="*/ 4 h 35"/>
                  <a:gd name="T104" fmla="*/ 18 w 28"/>
                  <a:gd name="T105" fmla="*/ 3 h 35"/>
                  <a:gd name="T106" fmla="*/ 10 w 28"/>
                  <a:gd name="T107" fmla="*/ 3 h 35"/>
                  <a:gd name="T108" fmla="*/ 10 w 28"/>
                  <a:gd name="T109" fmla="*/ 3 h 35"/>
                  <a:gd name="T110" fmla="*/ 6 w 28"/>
                  <a:gd name="T111" fmla="*/ 3 h 35"/>
                  <a:gd name="T112" fmla="*/ 3 w 28"/>
                  <a:gd name="T113" fmla="*/ 7 h 35"/>
                  <a:gd name="T114" fmla="*/ 2 w 28"/>
                  <a:gd name="T115" fmla="*/ 10 h 35"/>
                  <a:gd name="T116" fmla="*/ 0 w 28"/>
                  <a:gd name="T117" fmla="*/ 9 h 35"/>
                  <a:gd name="T118" fmla="*/ 0 w 28"/>
                  <a:gd name="T119" fmla="*/ 9 h 35"/>
                  <a:gd name="T120" fmla="*/ 2 w 28"/>
                  <a:gd name="T121" fmla="*/ 0 h 35"/>
                  <a:gd name="T122" fmla="*/ 28 w 28"/>
                  <a:gd name="T123" fmla="*/ 2 h 35"/>
                  <a:gd name="T124" fmla="*/ 28 w 28"/>
                  <a:gd name="T125" fmla="*/ 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 h="35">
                    <a:moveTo>
                      <a:pt x="28" y="4"/>
                    </a:moveTo>
                    <a:lnTo>
                      <a:pt x="28" y="4"/>
                    </a:lnTo>
                    <a:lnTo>
                      <a:pt x="25" y="4"/>
                    </a:lnTo>
                    <a:lnTo>
                      <a:pt x="24" y="5"/>
                    </a:lnTo>
                    <a:lnTo>
                      <a:pt x="24" y="5"/>
                    </a:lnTo>
                    <a:lnTo>
                      <a:pt x="23" y="18"/>
                    </a:lnTo>
                    <a:lnTo>
                      <a:pt x="23" y="18"/>
                    </a:lnTo>
                    <a:lnTo>
                      <a:pt x="22" y="30"/>
                    </a:lnTo>
                    <a:lnTo>
                      <a:pt x="22" y="30"/>
                    </a:lnTo>
                    <a:lnTo>
                      <a:pt x="23" y="31"/>
                    </a:lnTo>
                    <a:lnTo>
                      <a:pt x="26" y="33"/>
                    </a:lnTo>
                    <a:lnTo>
                      <a:pt x="26" y="35"/>
                    </a:lnTo>
                    <a:lnTo>
                      <a:pt x="8" y="34"/>
                    </a:lnTo>
                    <a:lnTo>
                      <a:pt x="8" y="34"/>
                    </a:lnTo>
                    <a:lnTo>
                      <a:pt x="1" y="33"/>
                    </a:lnTo>
                    <a:lnTo>
                      <a:pt x="1" y="33"/>
                    </a:lnTo>
                    <a:lnTo>
                      <a:pt x="1" y="25"/>
                    </a:lnTo>
                    <a:lnTo>
                      <a:pt x="3" y="24"/>
                    </a:lnTo>
                    <a:lnTo>
                      <a:pt x="3" y="24"/>
                    </a:lnTo>
                    <a:lnTo>
                      <a:pt x="3" y="28"/>
                    </a:lnTo>
                    <a:lnTo>
                      <a:pt x="5" y="30"/>
                    </a:lnTo>
                    <a:lnTo>
                      <a:pt x="7" y="31"/>
                    </a:lnTo>
                    <a:lnTo>
                      <a:pt x="11" y="31"/>
                    </a:lnTo>
                    <a:lnTo>
                      <a:pt x="16" y="31"/>
                    </a:lnTo>
                    <a:lnTo>
                      <a:pt x="16" y="31"/>
                    </a:lnTo>
                    <a:lnTo>
                      <a:pt x="16" y="31"/>
                    </a:lnTo>
                    <a:lnTo>
                      <a:pt x="17" y="20"/>
                    </a:lnTo>
                    <a:lnTo>
                      <a:pt x="17" y="20"/>
                    </a:lnTo>
                    <a:lnTo>
                      <a:pt x="17" y="20"/>
                    </a:lnTo>
                    <a:lnTo>
                      <a:pt x="16" y="19"/>
                    </a:lnTo>
                    <a:lnTo>
                      <a:pt x="15" y="19"/>
                    </a:lnTo>
                    <a:lnTo>
                      <a:pt x="15" y="19"/>
                    </a:lnTo>
                    <a:lnTo>
                      <a:pt x="11" y="19"/>
                    </a:lnTo>
                    <a:lnTo>
                      <a:pt x="10" y="20"/>
                    </a:lnTo>
                    <a:lnTo>
                      <a:pt x="9" y="21"/>
                    </a:lnTo>
                    <a:lnTo>
                      <a:pt x="8" y="22"/>
                    </a:lnTo>
                    <a:lnTo>
                      <a:pt x="7" y="22"/>
                    </a:lnTo>
                    <a:lnTo>
                      <a:pt x="7" y="22"/>
                    </a:lnTo>
                    <a:lnTo>
                      <a:pt x="7" y="18"/>
                    </a:lnTo>
                    <a:lnTo>
                      <a:pt x="7" y="18"/>
                    </a:lnTo>
                    <a:lnTo>
                      <a:pt x="7" y="12"/>
                    </a:lnTo>
                    <a:lnTo>
                      <a:pt x="9" y="12"/>
                    </a:lnTo>
                    <a:lnTo>
                      <a:pt x="9" y="12"/>
                    </a:lnTo>
                    <a:lnTo>
                      <a:pt x="10" y="16"/>
                    </a:lnTo>
                    <a:lnTo>
                      <a:pt x="11" y="17"/>
                    </a:lnTo>
                    <a:lnTo>
                      <a:pt x="14" y="17"/>
                    </a:lnTo>
                    <a:lnTo>
                      <a:pt x="17" y="17"/>
                    </a:lnTo>
                    <a:lnTo>
                      <a:pt x="17" y="17"/>
                    </a:lnTo>
                    <a:lnTo>
                      <a:pt x="18" y="17"/>
                    </a:lnTo>
                    <a:lnTo>
                      <a:pt x="18" y="4"/>
                    </a:lnTo>
                    <a:lnTo>
                      <a:pt x="18" y="4"/>
                    </a:lnTo>
                    <a:lnTo>
                      <a:pt x="18" y="4"/>
                    </a:lnTo>
                    <a:lnTo>
                      <a:pt x="18" y="3"/>
                    </a:lnTo>
                    <a:lnTo>
                      <a:pt x="10" y="3"/>
                    </a:lnTo>
                    <a:lnTo>
                      <a:pt x="10" y="3"/>
                    </a:lnTo>
                    <a:lnTo>
                      <a:pt x="6" y="3"/>
                    </a:lnTo>
                    <a:lnTo>
                      <a:pt x="3" y="7"/>
                    </a:lnTo>
                    <a:lnTo>
                      <a:pt x="2" y="10"/>
                    </a:lnTo>
                    <a:lnTo>
                      <a:pt x="0" y="9"/>
                    </a:lnTo>
                    <a:lnTo>
                      <a:pt x="0" y="9"/>
                    </a:lnTo>
                    <a:lnTo>
                      <a:pt x="2" y="0"/>
                    </a:lnTo>
                    <a:lnTo>
                      <a:pt x="28" y="2"/>
                    </a:lnTo>
                    <a:lnTo>
                      <a:pt x="28"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37">
                <a:extLst>
                  <a:ext uri="{FF2B5EF4-FFF2-40B4-BE49-F238E27FC236}">
                    <a16:creationId xmlns:a16="http://schemas.microsoft.com/office/drawing/2014/main" id="{B84AF066-8BC5-AE4E-9C7E-AE5FBAB7EC69}"/>
                  </a:ext>
                </a:extLst>
              </p:cNvPr>
              <p:cNvSpPr>
                <a:spLocks noEditPoints="1"/>
              </p:cNvSpPr>
              <p:nvPr userDrawn="1"/>
            </p:nvSpPr>
            <p:spPr bwMode="auto">
              <a:xfrm>
                <a:off x="8088313" y="674687"/>
                <a:ext cx="25400" cy="26987"/>
              </a:xfrm>
              <a:custGeom>
                <a:avLst/>
                <a:gdLst>
                  <a:gd name="T0" fmla="*/ 18 w 32"/>
                  <a:gd name="T1" fmla="*/ 18 h 35"/>
                  <a:gd name="T2" fmla="*/ 18 w 32"/>
                  <a:gd name="T3" fmla="*/ 18 h 35"/>
                  <a:gd name="T4" fmla="*/ 16 w 32"/>
                  <a:gd name="T5" fmla="*/ 18 h 35"/>
                  <a:gd name="T6" fmla="*/ 16 w 32"/>
                  <a:gd name="T7" fmla="*/ 18 h 35"/>
                  <a:gd name="T8" fmla="*/ 13 w 32"/>
                  <a:gd name="T9" fmla="*/ 17 h 35"/>
                  <a:gd name="T10" fmla="*/ 9 w 32"/>
                  <a:gd name="T11" fmla="*/ 18 h 35"/>
                  <a:gd name="T12" fmla="*/ 7 w 32"/>
                  <a:gd name="T13" fmla="*/ 20 h 35"/>
                  <a:gd name="T14" fmla="*/ 6 w 32"/>
                  <a:gd name="T15" fmla="*/ 23 h 35"/>
                  <a:gd name="T16" fmla="*/ 6 w 32"/>
                  <a:gd name="T17" fmla="*/ 23 h 35"/>
                  <a:gd name="T18" fmla="*/ 6 w 32"/>
                  <a:gd name="T19" fmla="*/ 26 h 35"/>
                  <a:gd name="T20" fmla="*/ 7 w 32"/>
                  <a:gd name="T21" fmla="*/ 30 h 35"/>
                  <a:gd name="T22" fmla="*/ 10 w 32"/>
                  <a:gd name="T23" fmla="*/ 31 h 35"/>
                  <a:gd name="T24" fmla="*/ 14 w 32"/>
                  <a:gd name="T25" fmla="*/ 32 h 35"/>
                  <a:gd name="T26" fmla="*/ 14 w 32"/>
                  <a:gd name="T27" fmla="*/ 32 h 35"/>
                  <a:gd name="T28" fmla="*/ 15 w 32"/>
                  <a:gd name="T29" fmla="*/ 32 h 35"/>
                  <a:gd name="T30" fmla="*/ 16 w 32"/>
                  <a:gd name="T31" fmla="*/ 31 h 35"/>
                  <a:gd name="T32" fmla="*/ 18 w 32"/>
                  <a:gd name="T33" fmla="*/ 18 h 35"/>
                  <a:gd name="T34" fmla="*/ 32 w 32"/>
                  <a:gd name="T35" fmla="*/ 6 h 35"/>
                  <a:gd name="T36" fmla="*/ 32 w 32"/>
                  <a:gd name="T37" fmla="*/ 6 h 35"/>
                  <a:gd name="T38" fmla="*/ 27 w 32"/>
                  <a:gd name="T39" fmla="*/ 5 h 35"/>
                  <a:gd name="T40" fmla="*/ 26 w 32"/>
                  <a:gd name="T41" fmla="*/ 6 h 35"/>
                  <a:gd name="T42" fmla="*/ 26 w 32"/>
                  <a:gd name="T43" fmla="*/ 6 h 35"/>
                  <a:gd name="T44" fmla="*/ 24 w 32"/>
                  <a:gd name="T45" fmla="*/ 18 h 35"/>
                  <a:gd name="T46" fmla="*/ 24 w 32"/>
                  <a:gd name="T47" fmla="*/ 18 h 35"/>
                  <a:gd name="T48" fmla="*/ 22 w 32"/>
                  <a:gd name="T49" fmla="*/ 31 h 35"/>
                  <a:gd name="T50" fmla="*/ 22 w 32"/>
                  <a:gd name="T51" fmla="*/ 31 h 35"/>
                  <a:gd name="T52" fmla="*/ 22 w 32"/>
                  <a:gd name="T53" fmla="*/ 32 h 35"/>
                  <a:gd name="T54" fmla="*/ 26 w 32"/>
                  <a:gd name="T55" fmla="*/ 33 h 35"/>
                  <a:gd name="T56" fmla="*/ 26 w 32"/>
                  <a:gd name="T57" fmla="*/ 35 h 35"/>
                  <a:gd name="T58" fmla="*/ 9 w 32"/>
                  <a:gd name="T59" fmla="*/ 32 h 35"/>
                  <a:gd name="T60" fmla="*/ 9 w 32"/>
                  <a:gd name="T61" fmla="*/ 32 h 35"/>
                  <a:gd name="T62" fmla="*/ 5 w 32"/>
                  <a:gd name="T63" fmla="*/ 31 h 35"/>
                  <a:gd name="T64" fmla="*/ 1 w 32"/>
                  <a:gd name="T65" fmla="*/ 29 h 35"/>
                  <a:gd name="T66" fmla="*/ 1 w 32"/>
                  <a:gd name="T67" fmla="*/ 29 h 35"/>
                  <a:gd name="T68" fmla="*/ 0 w 32"/>
                  <a:gd name="T69" fmla="*/ 25 h 35"/>
                  <a:gd name="T70" fmla="*/ 0 w 32"/>
                  <a:gd name="T71" fmla="*/ 22 h 35"/>
                  <a:gd name="T72" fmla="*/ 0 w 32"/>
                  <a:gd name="T73" fmla="*/ 22 h 35"/>
                  <a:gd name="T74" fmla="*/ 1 w 32"/>
                  <a:gd name="T75" fmla="*/ 18 h 35"/>
                  <a:gd name="T76" fmla="*/ 5 w 32"/>
                  <a:gd name="T77" fmla="*/ 16 h 35"/>
                  <a:gd name="T78" fmla="*/ 9 w 32"/>
                  <a:gd name="T79" fmla="*/ 15 h 35"/>
                  <a:gd name="T80" fmla="*/ 15 w 32"/>
                  <a:gd name="T81" fmla="*/ 15 h 35"/>
                  <a:gd name="T82" fmla="*/ 15 w 32"/>
                  <a:gd name="T83" fmla="*/ 15 h 35"/>
                  <a:gd name="T84" fmla="*/ 18 w 32"/>
                  <a:gd name="T85" fmla="*/ 16 h 35"/>
                  <a:gd name="T86" fmla="*/ 21 w 32"/>
                  <a:gd name="T87" fmla="*/ 5 h 35"/>
                  <a:gd name="T88" fmla="*/ 21 w 32"/>
                  <a:gd name="T89" fmla="*/ 5 h 35"/>
                  <a:gd name="T90" fmla="*/ 21 w 32"/>
                  <a:gd name="T91" fmla="*/ 5 h 35"/>
                  <a:gd name="T92" fmla="*/ 19 w 32"/>
                  <a:gd name="T93" fmla="*/ 4 h 35"/>
                  <a:gd name="T94" fmla="*/ 15 w 32"/>
                  <a:gd name="T95" fmla="*/ 3 h 35"/>
                  <a:gd name="T96" fmla="*/ 15 w 32"/>
                  <a:gd name="T97" fmla="*/ 0 h 35"/>
                  <a:gd name="T98" fmla="*/ 32 w 32"/>
                  <a:gd name="T99" fmla="*/ 4 h 35"/>
                  <a:gd name="T100" fmla="*/ 32 w 32"/>
                  <a:gd name="T101" fmla="*/ 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 h="35">
                    <a:moveTo>
                      <a:pt x="18" y="18"/>
                    </a:moveTo>
                    <a:lnTo>
                      <a:pt x="18" y="18"/>
                    </a:lnTo>
                    <a:lnTo>
                      <a:pt x="16" y="18"/>
                    </a:lnTo>
                    <a:lnTo>
                      <a:pt x="16" y="18"/>
                    </a:lnTo>
                    <a:lnTo>
                      <a:pt x="13" y="17"/>
                    </a:lnTo>
                    <a:lnTo>
                      <a:pt x="9" y="18"/>
                    </a:lnTo>
                    <a:lnTo>
                      <a:pt x="7" y="20"/>
                    </a:lnTo>
                    <a:lnTo>
                      <a:pt x="6" y="23"/>
                    </a:lnTo>
                    <a:lnTo>
                      <a:pt x="6" y="23"/>
                    </a:lnTo>
                    <a:lnTo>
                      <a:pt x="6" y="26"/>
                    </a:lnTo>
                    <a:lnTo>
                      <a:pt x="7" y="30"/>
                    </a:lnTo>
                    <a:lnTo>
                      <a:pt x="10" y="31"/>
                    </a:lnTo>
                    <a:lnTo>
                      <a:pt x="14" y="32"/>
                    </a:lnTo>
                    <a:lnTo>
                      <a:pt x="14" y="32"/>
                    </a:lnTo>
                    <a:lnTo>
                      <a:pt x="15" y="32"/>
                    </a:lnTo>
                    <a:lnTo>
                      <a:pt x="16" y="31"/>
                    </a:lnTo>
                    <a:lnTo>
                      <a:pt x="18" y="18"/>
                    </a:lnTo>
                    <a:close/>
                    <a:moveTo>
                      <a:pt x="32" y="6"/>
                    </a:moveTo>
                    <a:lnTo>
                      <a:pt x="32" y="6"/>
                    </a:lnTo>
                    <a:lnTo>
                      <a:pt x="27" y="5"/>
                    </a:lnTo>
                    <a:lnTo>
                      <a:pt x="26" y="6"/>
                    </a:lnTo>
                    <a:lnTo>
                      <a:pt x="26" y="6"/>
                    </a:lnTo>
                    <a:lnTo>
                      <a:pt x="24" y="18"/>
                    </a:lnTo>
                    <a:lnTo>
                      <a:pt x="24" y="18"/>
                    </a:lnTo>
                    <a:lnTo>
                      <a:pt x="22" y="31"/>
                    </a:lnTo>
                    <a:lnTo>
                      <a:pt x="22" y="31"/>
                    </a:lnTo>
                    <a:lnTo>
                      <a:pt x="22" y="32"/>
                    </a:lnTo>
                    <a:lnTo>
                      <a:pt x="26" y="33"/>
                    </a:lnTo>
                    <a:lnTo>
                      <a:pt x="26" y="35"/>
                    </a:lnTo>
                    <a:lnTo>
                      <a:pt x="9" y="32"/>
                    </a:lnTo>
                    <a:lnTo>
                      <a:pt x="9" y="32"/>
                    </a:lnTo>
                    <a:lnTo>
                      <a:pt x="5" y="31"/>
                    </a:lnTo>
                    <a:lnTo>
                      <a:pt x="1" y="29"/>
                    </a:lnTo>
                    <a:lnTo>
                      <a:pt x="1" y="29"/>
                    </a:lnTo>
                    <a:lnTo>
                      <a:pt x="0" y="25"/>
                    </a:lnTo>
                    <a:lnTo>
                      <a:pt x="0" y="22"/>
                    </a:lnTo>
                    <a:lnTo>
                      <a:pt x="0" y="22"/>
                    </a:lnTo>
                    <a:lnTo>
                      <a:pt x="1" y="18"/>
                    </a:lnTo>
                    <a:lnTo>
                      <a:pt x="5" y="16"/>
                    </a:lnTo>
                    <a:lnTo>
                      <a:pt x="9" y="15"/>
                    </a:lnTo>
                    <a:lnTo>
                      <a:pt x="15" y="15"/>
                    </a:lnTo>
                    <a:lnTo>
                      <a:pt x="15" y="15"/>
                    </a:lnTo>
                    <a:lnTo>
                      <a:pt x="18" y="16"/>
                    </a:lnTo>
                    <a:lnTo>
                      <a:pt x="21" y="5"/>
                    </a:lnTo>
                    <a:lnTo>
                      <a:pt x="21" y="5"/>
                    </a:lnTo>
                    <a:lnTo>
                      <a:pt x="21" y="5"/>
                    </a:lnTo>
                    <a:lnTo>
                      <a:pt x="19" y="4"/>
                    </a:lnTo>
                    <a:lnTo>
                      <a:pt x="15" y="3"/>
                    </a:lnTo>
                    <a:lnTo>
                      <a:pt x="15" y="0"/>
                    </a:lnTo>
                    <a:lnTo>
                      <a:pt x="32" y="4"/>
                    </a:lnTo>
                    <a:lnTo>
                      <a:pt x="32"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38">
                <a:extLst>
                  <a:ext uri="{FF2B5EF4-FFF2-40B4-BE49-F238E27FC236}">
                    <a16:creationId xmlns:a16="http://schemas.microsoft.com/office/drawing/2014/main" id="{F4DE0862-D294-434D-8192-52C8565DED3A}"/>
                  </a:ext>
                </a:extLst>
              </p:cNvPr>
              <p:cNvSpPr>
                <a:spLocks noEditPoints="1"/>
              </p:cNvSpPr>
              <p:nvPr userDrawn="1"/>
            </p:nvSpPr>
            <p:spPr bwMode="auto">
              <a:xfrm>
                <a:off x="8067675" y="666750"/>
                <a:ext cx="25400" cy="28575"/>
              </a:xfrm>
              <a:custGeom>
                <a:avLst/>
                <a:gdLst>
                  <a:gd name="T0" fmla="*/ 11 w 34"/>
                  <a:gd name="T1" fmla="*/ 17 h 38"/>
                  <a:gd name="T2" fmla="*/ 11 w 34"/>
                  <a:gd name="T3" fmla="*/ 17 h 38"/>
                  <a:gd name="T4" fmla="*/ 10 w 34"/>
                  <a:gd name="T5" fmla="*/ 17 h 38"/>
                  <a:gd name="T6" fmla="*/ 10 w 34"/>
                  <a:gd name="T7" fmla="*/ 17 h 38"/>
                  <a:gd name="T8" fmla="*/ 10 w 34"/>
                  <a:gd name="T9" fmla="*/ 18 h 38"/>
                  <a:gd name="T10" fmla="*/ 11 w 34"/>
                  <a:gd name="T11" fmla="*/ 31 h 38"/>
                  <a:gd name="T12" fmla="*/ 19 w 34"/>
                  <a:gd name="T13" fmla="*/ 21 h 38"/>
                  <a:gd name="T14" fmla="*/ 19 w 34"/>
                  <a:gd name="T15" fmla="*/ 21 h 38"/>
                  <a:gd name="T16" fmla="*/ 19 w 34"/>
                  <a:gd name="T17" fmla="*/ 19 h 38"/>
                  <a:gd name="T18" fmla="*/ 19 w 34"/>
                  <a:gd name="T19" fmla="*/ 19 h 38"/>
                  <a:gd name="T20" fmla="*/ 19 w 34"/>
                  <a:gd name="T21" fmla="*/ 19 h 38"/>
                  <a:gd name="T22" fmla="*/ 11 w 34"/>
                  <a:gd name="T23" fmla="*/ 17 h 38"/>
                  <a:gd name="T24" fmla="*/ 34 w 34"/>
                  <a:gd name="T25" fmla="*/ 11 h 38"/>
                  <a:gd name="T26" fmla="*/ 34 w 34"/>
                  <a:gd name="T27" fmla="*/ 11 h 38"/>
                  <a:gd name="T28" fmla="*/ 32 w 34"/>
                  <a:gd name="T29" fmla="*/ 11 h 38"/>
                  <a:gd name="T30" fmla="*/ 29 w 34"/>
                  <a:gd name="T31" fmla="*/ 11 h 38"/>
                  <a:gd name="T32" fmla="*/ 26 w 34"/>
                  <a:gd name="T33" fmla="*/ 15 h 38"/>
                  <a:gd name="T34" fmla="*/ 14 w 34"/>
                  <a:gd name="T35" fmla="*/ 32 h 38"/>
                  <a:gd name="T36" fmla="*/ 14 w 34"/>
                  <a:gd name="T37" fmla="*/ 32 h 38"/>
                  <a:gd name="T38" fmla="*/ 9 w 34"/>
                  <a:gd name="T39" fmla="*/ 38 h 38"/>
                  <a:gd name="T40" fmla="*/ 7 w 34"/>
                  <a:gd name="T41" fmla="*/ 36 h 38"/>
                  <a:gd name="T42" fmla="*/ 7 w 34"/>
                  <a:gd name="T43" fmla="*/ 36 h 38"/>
                  <a:gd name="T44" fmla="*/ 7 w 34"/>
                  <a:gd name="T45" fmla="*/ 31 h 38"/>
                  <a:gd name="T46" fmla="*/ 5 w 34"/>
                  <a:gd name="T47" fmla="*/ 7 h 38"/>
                  <a:gd name="T48" fmla="*/ 5 w 34"/>
                  <a:gd name="T49" fmla="*/ 7 h 38"/>
                  <a:gd name="T50" fmla="*/ 3 w 34"/>
                  <a:gd name="T51" fmla="*/ 4 h 38"/>
                  <a:gd name="T52" fmla="*/ 0 w 34"/>
                  <a:gd name="T53" fmla="*/ 1 h 38"/>
                  <a:gd name="T54" fmla="*/ 0 w 34"/>
                  <a:gd name="T55" fmla="*/ 0 h 38"/>
                  <a:gd name="T56" fmla="*/ 16 w 34"/>
                  <a:gd name="T57" fmla="*/ 5 h 38"/>
                  <a:gd name="T58" fmla="*/ 15 w 34"/>
                  <a:gd name="T59" fmla="*/ 6 h 38"/>
                  <a:gd name="T60" fmla="*/ 15 w 34"/>
                  <a:gd name="T61" fmla="*/ 6 h 38"/>
                  <a:gd name="T62" fmla="*/ 11 w 34"/>
                  <a:gd name="T63" fmla="*/ 6 h 38"/>
                  <a:gd name="T64" fmla="*/ 10 w 34"/>
                  <a:gd name="T65" fmla="*/ 7 h 38"/>
                  <a:gd name="T66" fmla="*/ 10 w 34"/>
                  <a:gd name="T67" fmla="*/ 7 h 38"/>
                  <a:gd name="T68" fmla="*/ 10 w 34"/>
                  <a:gd name="T69" fmla="*/ 14 h 38"/>
                  <a:gd name="T70" fmla="*/ 10 w 34"/>
                  <a:gd name="T71" fmla="*/ 14 h 38"/>
                  <a:gd name="T72" fmla="*/ 10 w 34"/>
                  <a:gd name="T73" fmla="*/ 14 h 38"/>
                  <a:gd name="T74" fmla="*/ 10 w 34"/>
                  <a:gd name="T75" fmla="*/ 14 h 38"/>
                  <a:gd name="T76" fmla="*/ 18 w 34"/>
                  <a:gd name="T77" fmla="*/ 16 h 38"/>
                  <a:gd name="T78" fmla="*/ 18 w 34"/>
                  <a:gd name="T79" fmla="*/ 16 h 38"/>
                  <a:gd name="T80" fmla="*/ 22 w 34"/>
                  <a:gd name="T81" fmla="*/ 17 h 38"/>
                  <a:gd name="T82" fmla="*/ 23 w 34"/>
                  <a:gd name="T83" fmla="*/ 16 h 38"/>
                  <a:gd name="T84" fmla="*/ 23 w 34"/>
                  <a:gd name="T85" fmla="*/ 16 h 38"/>
                  <a:gd name="T86" fmla="*/ 26 w 34"/>
                  <a:gd name="T87" fmla="*/ 11 h 38"/>
                  <a:gd name="T88" fmla="*/ 26 w 34"/>
                  <a:gd name="T89" fmla="*/ 11 h 38"/>
                  <a:gd name="T90" fmla="*/ 26 w 34"/>
                  <a:gd name="T91" fmla="*/ 10 h 38"/>
                  <a:gd name="T92" fmla="*/ 25 w 34"/>
                  <a:gd name="T93" fmla="*/ 9 h 38"/>
                  <a:gd name="T94" fmla="*/ 22 w 34"/>
                  <a:gd name="T95" fmla="*/ 8 h 38"/>
                  <a:gd name="T96" fmla="*/ 22 w 34"/>
                  <a:gd name="T97" fmla="*/ 6 h 38"/>
                  <a:gd name="T98" fmla="*/ 34 w 34"/>
                  <a:gd name="T99" fmla="*/ 9 h 38"/>
                  <a:gd name="T100" fmla="*/ 34 w 34"/>
                  <a:gd name="T101" fmla="*/ 1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4" h="38">
                    <a:moveTo>
                      <a:pt x="11" y="17"/>
                    </a:moveTo>
                    <a:lnTo>
                      <a:pt x="11" y="17"/>
                    </a:lnTo>
                    <a:lnTo>
                      <a:pt x="10" y="17"/>
                    </a:lnTo>
                    <a:lnTo>
                      <a:pt x="10" y="17"/>
                    </a:lnTo>
                    <a:lnTo>
                      <a:pt x="10" y="18"/>
                    </a:lnTo>
                    <a:lnTo>
                      <a:pt x="11" y="31"/>
                    </a:lnTo>
                    <a:lnTo>
                      <a:pt x="19" y="21"/>
                    </a:lnTo>
                    <a:lnTo>
                      <a:pt x="19" y="21"/>
                    </a:lnTo>
                    <a:lnTo>
                      <a:pt x="19" y="19"/>
                    </a:lnTo>
                    <a:lnTo>
                      <a:pt x="19" y="19"/>
                    </a:lnTo>
                    <a:lnTo>
                      <a:pt x="19" y="19"/>
                    </a:lnTo>
                    <a:lnTo>
                      <a:pt x="11" y="17"/>
                    </a:lnTo>
                    <a:close/>
                    <a:moveTo>
                      <a:pt x="34" y="11"/>
                    </a:moveTo>
                    <a:lnTo>
                      <a:pt x="34" y="11"/>
                    </a:lnTo>
                    <a:lnTo>
                      <a:pt x="32" y="11"/>
                    </a:lnTo>
                    <a:lnTo>
                      <a:pt x="29" y="11"/>
                    </a:lnTo>
                    <a:lnTo>
                      <a:pt x="26" y="15"/>
                    </a:lnTo>
                    <a:lnTo>
                      <a:pt x="14" y="32"/>
                    </a:lnTo>
                    <a:lnTo>
                      <a:pt x="14" y="32"/>
                    </a:lnTo>
                    <a:lnTo>
                      <a:pt x="9" y="38"/>
                    </a:lnTo>
                    <a:lnTo>
                      <a:pt x="7" y="36"/>
                    </a:lnTo>
                    <a:lnTo>
                      <a:pt x="7" y="36"/>
                    </a:lnTo>
                    <a:lnTo>
                      <a:pt x="7" y="31"/>
                    </a:lnTo>
                    <a:lnTo>
                      <a:pt x="5" y="7"/>
                    </a:lnTo>
                    <a:lnTo>
                      <a:pt x="5" y="7"/>
                    </a:lnTo>
                    <a:lnTo>
                      <a:pt x="3" y="4"/>
                    </a:lnTo>
                    <a:lnTo>
                      <a:pt x="0" y="1"/>
                    </a:lnTo>
                    <a:lnTo>
                      <a:pt x="0" y="0"/>
                    </a:lnTo>
                    <a:lnTo>
                      <a:pt x="16" y="5"/>
                    </a:lnTo>
                    <a:lnTo>
                      <a:pt x="15" y="6"/>
                    </a:lnTo>
                    <a:lnTo>
                      <a:pt x="15" y="6"/>
                    </a:lnTo>
                    <a:lnTo>
                      <a:pt x="11" y="6"/>
                    </a:lnTo>
                    <a:lnTo>
                      <a:pt x="10" y="7"/>
                    </a:lnTo>
                    <a:lnTo>
                      <a:pt x="10" y="7"/>
                    </a:lnTo>
                    <a:lnTo>
                      <a:pt x="10" y="14"/>
                    </a:lnTo>
                    <a:lnTo>
                      <a:pt x="10" y="14"/>
                    </a:lnTo>
                    <a:lnTo>
                      <a:pt x="10" y="14"/>
                    </a:lnTo>
                    <a:lnTo>
                      <a:pt x="10" y="14"/>
                    </a:lnTo>
                    <a:lnTo>
                      <a:pt x="18" y="16"/>
                    </a:lnTo>
                    <a:lnTo>
                      <a:pt x="18" y="16"/>
                    </a:lnTo>
                    <a:lnTo>
                      <a:pt x="22" y="17"/>
                    </a:lnTo>
                    <a:lnTo>
                      <a:pt x="23" y="16"/>
                    </a:lnTo>
                    <a:lnTo>
                      <a:pt x="23" y="16"/>
                    </a:lnTo>
                    <a:lnTo>
                      <a:pt x="26" y="11"/>
                    </a:lnTo>
                    <a:lnTo>
                      <a:pt x="26" y="11"/>
                    </a:lnTo>
                    <a:lnTo>
                      <a:pt x="26" y="10"/>
                    </a:lnTo>
                    <a:lnTo>
                      <a:pt x="25" y="9"/>
                    </a:lnTo>
                    <a:lnTo>
                      <a:pt x="22" y="8"/>
                    </a:lnTo>
                    <a:lnTo>
                      <a:pt x="22" y="6"/>
                    </a:lnTo>
                    <a:lnTo>
                      <a:pt x="34" y="9"/>
                    </a:lnTo>
                    <a:lnTo>
                      <a:pt x="34"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39">
                <a:extLst>
                  <a:ext uri="{FF2B5EF4-FFF2-40B4-BE49-F238E27FC236}">
                    <a16:creationId xmlns:a16="http://schemas.microsoft.com/office/drawing/2014/main" id="{4B0F3B22-3C9F-6A4B-A745-6FA04666F226}"/>
                  </a:ext>
                </a:extLst>
              </p:cNvPr>
              <p:cNvSpPr>
                <a:spLocks noEditPoints="1"/>
              </p:cNvSpPr>
              <p:nvPr userDrawn="1"/>
            </p:nvSpPr>
            <p:spPr bwMode="auto">
              <a:xfrm>
                <a:off x="8037513" y="655637"/>
                <a:ext cx="30163" cy="33337"/>
              </a:xfrm>
              <a:custGeom>
                <a:avLst/>
                <a:gdLst>
                  <a:gd name="T0" fmla="*/ 19 w 36"/>
                  <a:gd name="T1" fmla="*/ 26 h 43"/>
                  <a:gd name="T2" fmla="*/ 17 w 36"/>
                  <a:gd name="T3" fmla="*/ 23 h 43"/>
                  <a:gd name="T4" fmla="*/ 12 w 36"/>
                  <a:gd name="T5" fmla="*/ 22 h 43"/>
                  <a:gd name="T6" fmla="*/ 8 w 36"/>
                  <a:gd name="T7" fmla="*/ 24 h 43"/>
                  <a:gd name="T8" fmla="*/ 7 w 36"/>
                  <a:gd name="T9" fmla="*/ 27 h 43"/>
                  <a:gd name="T10" fmla="*/ 7 w 36"/>
                  <a:gd name="T11" fmla="*/ 31 h 43"/>
                  <a:gd name="T12" fmla="*/ 11 w 36"/>
                  <a:gd name="T13" fmla="*/ 36 h 43"/>
                  <a:gd name="T14" fmla="*/ 13 w 36"/>
                  <a:gd name="T15" fmla="*/ 37 h 43"/>
                  <a:gd name="T16" fmla="*/ 19 w 36"/>
                  <a:gd name="T17" fmla="*/ 26 h 43"/>
                  <a:gd name="T18" fmla="*/ 35 w 36"/>
                  <a:gd name="T19" fmla="*/ 14 h 43"/>
                  <a:gd name="T20" fmla="*/ 29 w 36"/>
                  <a:gd name="T21" fmla="*/ 14 h 43"/>
                  <a:gd name="T22" fmla="*/ 25 w 36"/>
                  <a:gd name="T23" fmla="*/ 26 h 43"/>
                  <a:gd name="T24" fmla="*/ 20 w 36"/>
                  <a:gd name="T25" fmla="*/ 37 h 43"/>
                  <a:gd name="T26" fmla="*/ 20 w 36"/>
                  <a:gd name="T27" fmla="*/ 39 h 43"/>
                  <a:gd name="T28" fmla="*/ 24 w 36"/>
                  <a:gd name="T29" fmla="*/ 43 h 43"/>
                  <a:gd name="T30" fmla="*/ 7 w 36"/>
                  <a:gd name="T31" fmla="*/ 36 h 43"/>
                  <a:gd name="T32" fmla="*/ 1 w 36"/>
                  <a:gd name="T33" fmla="*/ 31 h 43"/>
                  <a:gd name="T34" fmla="*/ 0 w 36"/>
                  <a:gd name="T35" fmla="*/ 29 h 43"/>
                  <a:gd name="T36" fmla="*/ 1 w 36"/>
                  <a:gd name="T37" fmla="*/ 24 h 43"/>
                  <a:gd name="T38" fmla="*/ 3 w 36"/>
                  <a:gd name="T39" fmla="*/ 21 h 43"/>
                  <a:gd name="T40" fmla="*/ 11 w 36"/>
                  <a:gd name="T41" fmla="*/ 20 h 43"/>
                  <a:gd name="T42" fmla="*/ 11 w 36"/>
                  <a:gd name="T43" fmla="*/ 19 h 43"/>
                  <a:gd name="T44" fmla="*/ 8 w 36"/>
                  <a:gd name="T45" fmla="*/ 6 h 43"/>
                  <a:gd name="T46" fmla="*/ 4 w 36"/>
                  <a:gd name="T47" fmla="*/ 2 h 43"/>
                  <a:gd name="T48" fmla="*/ 12 w 36"/>
                  <a:gd name="T49" fmla="*/ 3 h 43"/>
                  <a:gd name="T50" fmla="*/ 16 w 36"/>
                  <a:gd name="T51" fmla="*/ 20 h 43"/>
                  <a:gd name="T52" fmla="*/ 18 w 36"/>
                  <a:gd name="T53" fmla="*/ 22 h 43"/>
                  <a:gd name="T54" fmla="*/ 20 w 36"/>
                  <a:gd name="T55" fmla="*/ 22 h 43"/>
                  <a:gd name="T56" fmla="*/ 25 w 36"/>
                  <a:gd name="T57" fmla="*/ 12 h 43"/>
                  <a:gd name="T58" fmla="*/ 24 w 36"/>
                  <a:gd name="T59" fmla="*/ 11 h 43"/>
                  <a:gd name="T60" fmla="*/ 21 w 36"/>
                  <a:gd name="T61" fmla="*/ 6 h 43"/>
                  <a:gd name="T62" fmla="*/ 35 w 36"/>
                  <a:gd name="T63" fmla="*/ 1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 h="43">
                    <a:moveTo>
                      <a:pt x="19" y="26"/>
                    </a:moveTo>
                    <a:lnTo>
                      <a:pt x="19" y="26"/>
                    </a:lnTo>
                    <a:lnTo>
                      <a:pt x="19" y="24"/>
                    </a:lnTo>
                    <a:lnTo>
                      <a:pt x="17" y="23"/>
                    </a:lnTo>
                    <a:lnTo>
                      <a:pt x="17" y="23"/>
                    </a:lnTo>
                    <a:lnTo>
                      <a:pt x="12" y="22"/>
                    </a:lnTo>
                    <a:lnTo>
                      <a:pt x="9" y="23"/>
                    </a:lnTo>
                    <a:lnTo>
                      <a:pt x="8" y="24"/>
                    </a:lnTo>
                    <a:lnTo>
                      <a:pt x="7" y="27"/>
                    </a:lnTo>
                    <a:lnTo>
                      <a:pt x="7" y="27"/>
                    </a:lnTo>
                    <a:lnTo>
                      <a:pt x="5" y="29"/>
                    </a:lnTo>
                    <a:lnTo>
                      <a:pt x="7" y="31"/>
                    </a:lnTo>
                    <a:lnTo>
                      <a:pt x="8" y="34"/>
                    </a:lnTo>
                    <a:lnTo>
                      <a:pt x="11" y="36"/>
                    </a:lnTo>
                    <a:lnTo>
                      <a:pt x="11" y="36"/>
                    </a:lnTo>
                    <a:lnTo>
                      <a:pt x="13" y="37"/>
                    </a:lnTo>
                    <a:lnTo>
                      <a:pt x="15" y="36"/>
                    </a:lnTo>
                    <a:lnTo>
                      <a:pt x="19" y="26"/>
                    </a:lnTo>
                    <a:close/>
                    <a:moveTo>
                      <a:pt x="35" y="14"/>
                    </a:moveTo>
                    <a:lnTo>
                      <a:pt x="35" y="14"/>
                    </a:lnTo>
                    <a:lnTo>
                      <a:pt x="30" y="13"/>
                    </a:lnTo>
                    <a:lnTo>
                      <a:pt x="29" y="14"/>
                    </a:lnTo>
                    <a:lnTo>
                      <a:pt x="29" y="14"/>
                    </a:lnTo>
                    <a:lnTo>
                      <a:pt x="25" y="26"/>
                    </a:lnTo>
                    <a:lnTo>
                      <a:pt x="25" y="26"/>
                    </a:lnTo>
                    <a:lnTo>
                      <a:pt x="20" y="37"/>
                    </a:lnTo>
                    <a:lnTo>
                      <a:pt x="20" y="37"/>
                    </a:lnTo>
                    <a:lnTo>
                      <a:pt x="20" y="39"/>
                    </a:lnTo>
                    <a:lnTo>
                      <a:pt x="24" y="40"/>
                    </a:lnTo>
                    <a:lnTo>
                      <a:pt x="24" y="43"/>
                    </a:lnTo>
                    <a:lnTo>
                      <a:pt x="7" y="36"/>
                    </a:lnTo>
                    <a:lnTo>
                      <a:pt x="7" y="36"/>
                    </a:lnTo>
                    <a:lnTo>
                      <a:pt x="3" y="34"/>
                    </a:lnTo>
                    <a:lnTo>
                      <a:pt x="1" y="31"/>
                    </a:lnTo>
                    <a:lnTo>
                      <a:pt x="1" y="31"/>
                    </a:lnTo>
                    <a:lnTo>
                      <a:pt x="0" y="29"/>
                    </a:lnTo>
                    <a:lnTo>
                      <a:pt x="1" y="24"/>
                    </a:lnTo>
                    <a:lnTo>
                      <a:pt x="1" y="24"/>
                    </a:lnTo>
                    <a:lnTo>
                      <a:pt x="2" y="23"/>
                    </a:lnTo>
                    <a:lnTo>
                      <a:pt x="3" y="21"/>
                    </a:lnTo>
                    <a:lnTo>
                      <a:pt x="7" y="20"/>
                    </a:lnTo>
                    <a:lnTo>
                      <a:pt x="11" y="20"/>
                    </a:lnTo>
                    <a:lnTo>
                      <a:pt x="11" y="20"/>
                    </a:lnTo>
                    <a:lnTo>
                      <a:pt x="11" y="19"/>
                    </a:lnTo>
                    <a:lnTo>
                      <a:pt x="8" y="6"/>
                    </a:lnTo>
                    <a:lnTo>
                      <a:pt x="8" y="6"/>
                    </a:lnTo>
                    <a:lnTo>
                      <a:pt x="7" y="3"/>
                    </a:lnTo>
                    <a:lnTo>
                      <a:pt x="4" y="2"/>
                    </a:lnTo>
                    <a:lnTo>
                      <a:pt x="5" y="0"/>
                    </a:lnTo>
                    <a:lnTo>
                      <a:pt x="12" y="3"/>
                    </a:lnTo>
                    <a:lnTo>
                      <a:pt x="16" y="20"/>
                    </a:lnTo>
                    <a:lnTo>
                      <a:pt x="16" y="20"/>
                    </a:lnTo>
                    <a:lnTo>
                      <a:pt x="18" y="22"/>
                    </a:lnTo>
                    <a:lnTo>
                      <a:pt x="18" y="22"/>
                    </a:lnTo>
                    <a:lnTo>
                      <a:pt x="20" y="22"/>
                    </a:lnTo>
                    <a:lnTo>
                      <a:pt x="20" y="22"/>
                    </a:lnTo>
                    <a:lnTo>
                      <a:pt x="20" y="22"/>
                    </a:lnTo>
                    <a:lnTo>
                      <a:pt x="25" y="12"/>
                    </a:lnTo>
                    <a:lnTo>
                      <a:pt x="25" y="12"/>
                    </a:lnTo>
                    <a:lnTo>
                      <a:pt x="24" y="11"/>
                    </a:lnTo>
                    <a:lnTo>
                      <a:pt x="20" y="9"/>
                    </a:lnTo>
                    <a:lnTo>
                      <a:pt x="21" y="6"/>
                    </a:lnTo>
                    <a:lnTo>
                      <a:pt x="36" y="12"/>
                    </a:lnTo>
                    <a:lnTo>
                      <a:pt x="35"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40">
                <a:extLst>
                  <a:ext uri="{FF2B5EF4-FFF2-40B4-BE49-F238E27FC236}">
                    <a16:creationId xmlns:a16="http://schemas.microsoft.com/office/drawing/2014/main" id="{7217244B-46F9-F24C-A37C-1D94B1C71EFC}"/>
                  </a:ext>
                </a:extLst>
              </p:cNvPr>
              <p:cNvSpPr>
                <a:spLocks/>
              </p:cNvSpPr>
              <p:nvPr userDrawn="1"/>
            </p:nvSpPr>
            <p:spPr bwMode="auto">
              <a:xfrm>
                <a:off x="8013700" y="647700"/>
                <a:ext cx="26988" cy="31750"/>
              </a:xfrm>
              <a:custGeom>
                <a:avLst/>
                <a:gdLst>
                  <a:gd name="T0" fmla="*/ 34 w 35"/>
                  <a:gd name="T1" fmla="*/ 11 h 40"/>
                  <a:gd name="T2" fmla="*/ 34 w 35"/>
                  <a:gd name="T3" fmla="*/ 11 h 40"/>
                  <a:gd name="T4" fmla="*/ 30 w 35"/>
                  <a:gd name="T5" fmla="*/ 8 h 40"/>
                  <a:gd name="T6" fmla="*/ 28 w 35"/>
                  <a:gd name="T7" fmla="*/ 10 h 40"/>
                  <a:gd name="T8" fmla="*/ 28 w 35"/>
                  <a:gd name="T9" fmla="*/ 10 h 40"/>
                  <a:gd name="T10" fmla="*/ 25 w 35"/>
                  <a:gd name="T11" fmla="*/ 14 h 40"/>
                  <a:gd name="T12" fmla="*/ 16 w 35"/>
                  <a:gd name="T13" fmla="*/ 33 h 40"/>
                  <a:gd name="T14" fmla="*/ 21 w 35"/>
                  <a:gd name="T15" fmla="*/ 36 h 40"/>
                  <a:gd name="T16" fmla="*/ 21 w 35"/>
                  <a:gd name="T17" fmla="*/ 36 h 40"/>
                  <a:gd name="T18" fmla="*/ 22 w 35"/>
                  <a:gd name="T19" fmla="*/ 36 h 40"/>
                  <a:gd name="T20" fmla="*/ 23 w 35"/>
                  <a:gd name="T21" fmla="*/ 36 h 40"/>
                  <a:gd name="T22" fmla="*/ 27 w 35"/>
                  <a:gd name="T23" fmla="*/ 31 h 40"/>
                  <a:gd name="T24" fmla="*/ 28 w 35"/>
                  <a:gd name="T25" fmla="*/ 33 h 40"/>
                  <a:gd name="T26" fmla="*/ 28 w 35"/>
                  <a:gd name="T27" fmla="*/ 33 h 40"/>
                  <a:gd name="T28" fmla="*/ 24 w 35"/>
                  <a:gd name="T29" fmla="*/ 40 h 40"/>
                  <a:gd name="T30" fmla="*/ 24 w 35"/>
                  <a:gd name="T31" fmla="*/ 40 h 40"/>
                  <a:gd name="T32" fmla="*/ 22 w 35"/>
                  <a:gd name="T33" fmla="*/ 39 h 40"/>
                  <a:gd name="T34" fmla="*/ 22 w 35"/>
                  <a:gd name="T35" fmla="*/ 39 h 40"/>
                  <a:gd name="T36" fmla="*/ 19 w 35"/>
                  <a:gd name="T37" fmla="*/ 37 h 40"/>
                  <a:gd name="T38" fmla="*/ 5 w 35"/>
                  <a:gd name="T39" fmla="*/ 30 h 40"/>
                  <a:gd name="T40" fmla="*/ 5 w 35"/>
                  <a:gd name="T41" fmla="*/ 30 h 40"/>
                  <a:gd name="T42" fmla="*/ 0 w 35"/>
                  <a:gd name="T43" fmla="*/ 28 h 40"/>
                  <a:gd name="T44" fmla="*/ 0 w 35"/>
                  <a:gd name="T45" fmla="*/ 28 h 40"/>
                  <a:gd name="T46" fmla="*/ 4 w 35"/>
                  <a:gd name="T47" fmla="*/ 20 h 40"/>
                  <a:gd name="T48" fmla="*/ 6 w 35"/>
                  <a:gd name="T49" fmla="*/ 20 h 40"/>
                  <a:gd name="T50" fmla="*/ 6 w 35"/>
                  <a:gd name="T51" fmla="*/ 20 h 40"/>
                  <a:gd name="T52" fmla="*/ 5 w 35"/>
                  <a:gd name="T53" fmla="*/ 25 h 40"/>
                  <a:gd name="T54" fmla="*/ 5 w 35"/>
                  <a:gd name="T55" fmla="*/ 28 h 40"/>
                  <a:gd name="T56" fmla="*/ 6 w 35"/>
                  <a:gd name="T57" fmla="*/ 28 h 40"/>
                  <a:gd name="T58" fmla="*/ 10 w 35"/>
                  <a:gd name="T59" fmla="*/ 30 h 40"/>
                  <a:gd name="T60" fmla="*/ 21 w 35"/>
                  <a:gd name="T61" fmla="*/ 12 h 40"/>
                  <a:gd name="T62" fmla="*/ 21 w 35"/>
                  <a:gd name="T63" fmla="*/ 12 h 40"/>
                  <a:gd name="T64" fmla="*/ 23 w 35"/>
                  <a:gd name="T65" fmla="*/ 6 h 40"/>
                  <a:gd name="T66" fmla="*/ 23 w 35"/>
                  <a:gd name="T67" fmla="*/ 6 h 40"/>
                  <a:gd name="T68" fmla="*/ 23 w 35"/>
                  <a:gd name="T69" fmla="*/ 5 h 40"/>
                  <a:gd name="T70" fmla="*/ 19 w 35"/>
                  <a:gd name="T71" fmla="*/ 3 h 40"/>
                  <a:gd name="T72" fmla="*/ 19 w 35"/>
                  <a:gd name="T73" fmla="*/ 0 h 40"/>
                  <a:gd name="T74" fmla="*/ 35 w 35"/>
                  <a:gd name="T75" fmla="*/ 8 h 40"/>
                  <a:gd name="T76" fmla="*/ 34 w 35"/>
                  <a:gd name="T77" fmla="*/ 1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 h="40">
                    <a:moveTo>
                      <a:pt x="34" y="11"/>
                    </a:moveTo>
                    <a:lnTo>
                      <a:pt x="34" y="11"/>
                    </a:lnTo>
                    <a:lnTo>
                      <a:pt x="30" y="8"/>
                    </a:lnTo>
                    <a:lnTo>
                      <a:pt x="28" y="10"/>
                    </a:lnTo>
                    <a:lnTo>
                      <a:pt x="28" y="10"/>
                    </a:lnTo>
                    <a:lnTo>
                      <a:pt x="25" y="14"/>
                    </a:lnTo>
                    <a:lnTo>
                      <a:pt x="16" y="33"/>
                    </a:lnTo>
                    <a:lnTo>
                      <a:pt x="21" y="36"/>
                    </a:lnTo>
                    <a:lnTo>
                      <a:pt x="21" y="36"/>
                    </a:lnTo>
                    <a:lnTo>
                      <a:pt x="22" y="36"/>
                    </a:lnTo>
                    <a:lnTo>
                      <a:pt x="23" y="36"/>
                    </a:lnTo>
                    <a:lnTo>
                      <a:pt x="27" y="31"/>
                    </a:lnTo>
                    <a:lnTo>
                      <a:pt x="28" y="33"/>
                    </a:lnTo>
                    <a:lnTo>
                      <a:pt x="28" y="33"/>
                    </a:lnTo>
                    <a:lnTo>
                      <a:pt x="24" y="40"/>
                    </a:lnTo>
                    <a:lnTo>
                      <a:pt x="24" y="40"/>
                    </a:lnTo>
                    <a:lnTo>
                      <a:pt x="22" y="39"/>
                    </a:lnTo>
                    <a:lnTo>
                      <a:pt x="22" y="39"/>
                    </a:lnTo>
                    <a:lnTo>
                      <a:pt x="19" y="37"/>
                    </a:lnTo>
                    <a:lnTo>
                      <a:pt x="5" y="30"/>
                    </a:lnTo>
                    <a:lnTo>
                      <a:pt x="5" y="30"/>
                    </a:lnTo>
                    <a:lnTo>
                      <a:pt x="0" y="28"/>
                    </a:lnTo>
                    <a:lnTo>
                      <a:pt x="0" y="28"/>
                    </a:lnTo>
                    <a:lnTo>
                      <a:pt x="4" y="20"/>
                    </a:lnTo>
                    <a:lnTo>
                      <a:pt x="6" y="20"/>
                    </a:lnTo>
                    <a:lnTo>
                      <a:pt x="6" y="20"/>
                    </a:lnTo>
                    <a:lnTo>
                      <a:pt x="5" y="25"/>
                    </a:lnTo>
                    <a:lnTo>
                      <a:pt x="5" y="28"/>
                    </a:lnTo>
                    <a:lnTo>
                      <a:pt x="6" y="28"/>
                    </a:lnTo>
                    <a:lnTo>
                      <a:pt x="10" y="30"/>
                    </a:lnTo>
                    <a:lnTo>
                      <a:pt x="21" y="12"/>
                    </a:lnTo>
                    <a:lnTo>
                      <a:pt x="21" y="12"/>
                    </a:lnTo>
                    <a:lnTo>
                      <a:pt x="23" y="6"/>
                    </a:lnTo>
                    <a:lnTo>
                      <a:pt x="23" y="6"/>
                    </a:lnTo>
                    <a:lnTo>
                      <a:pt x="23" y="5"/>
                    </a:lnTo>
                    <a:lnTo>
                      <a:pt x="19" y="3"/>
                    </a:lnTo>
                    <a:lnTo>
                      <a:pt x="19" y="0"/>
                    </a:lnTo>
                    <a:lnTo>
                      <a:pt x="35" y="8"/>
                    </a:lnTo>
                    <a:lnTo>
                      <a:pt x="34"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41">
                <a:extLst>
                  <a:ext uri="{FF2B5EF4-FFF2-40B4-BE49-F238E27FC236}">
                    <a16:creationId xmlns:a16="http://schemas.microsoft.com/office/drawing/2014/main" id="{A8753C6E-A7EB-3F4E-B02A-E324218B5AA6}"/>
                  </a:ext>
                </a:extLst>
              </p:cNvPr>
              <p:cNvSpPr>
                <a:spLocks/>
              </p:cNvSpPr>
              <p:nvPr userDrawn="1"/>
            </p:nvSpPr>
            <p:spPr bwMode="auto">
              <a:xfrm>
                <a:off x="7980363" y="627062"/>
                <a:ext cx="42863" cy="39687"/>
              </a:xfrm>
              <a:custGeom>
                <a:avLst/>
                <a:gdLst>
                  <a:gd name="T0" fmla="*/ 54 w 55"/>
                  <a:gd name="T1" fmla="*/ 26 h 51"/>
                  <a:gd name="T2" fmla="*/ 54 w 55"/>
                  <a:gd name="T3" fmla="*/ 26 h 51"/>
                  <a:gd name="T4" fmla="*/ 49 w 55"/>
                  <a:gd name="T5" fmla="*/ 24 h 51"/>
                  <a:gd name="T6" fmla="*/ 48 w 55"/>
                  <a:gd name="T7" fmla="*/ 25 h 51"/>
                  <a:gd name="T8" fmla="*/ 48 w 55"/>
                  <a:gd name="T9" fmla="*/ 25 h 51"/>
                  <a:gd name="T10" fmla="*/ 41 w 55"/>
                  <a:gd name="T11" fmla="*/ 35 h 51"/>
                  <a:gd name="T12" fmla="*/ 41 w 55"/>
                  <a:gd name="T13" fmla="*/ 35 h 51"/>
                  <a:gd name="T14" fmla="*/ 33 w 55"/>
                  <a:gd name="T15" fmla="*/ 46 h 51"/>
                  <a:gd name="T16" fmla="*/ 33 w 55"/>
                  <a:gd name="T17" fmla="*/ 46 h 51"/>
                  <a:gd name="T18" fmla="*/ 34 w 55"/>
                  <a:gd name="T19" fmla="*/ 47 h 51"/>
                  <a:gd name="T20" fmla="*/ 38 w 55"/>
                  <a:gd name="T21" fmla="*/ 50 h 51"/>
                  <a:gd name="T22" fmla="*/ 37 w 55"/>
                  <a:gd name="T23" fmla="*/ 51 h 51"/>
                  <a:gd name="T24" fmla="*/ 25 w 55"/>
                  <a:gd name="T25" fmla="*/ 44 h 51"/>
                  <a:gd name="T26" fmla="*/ 25 w 55"/>
                  <a:gd name="T27" fmla="*/ 44 h 51"/>
                  <a:gd name="T28" fmla="*/ 26 w 55"/>
                  <a:gd name="T29" fmla="*/ 43 h 51"/>
                  <a:gd name="T30" fmla="*/ 33 w 55"/>
                  <a:gd name="T31" fmla="*/ 18 h 51"/>
                  <a:gd name="T32" fmla="*/ 33 w 55"/>
                  <a:gd name="T33" fmla="*/ 18 h 51"/>
                  <a:gd name="T34" fmla="*/ 11 w 55"/>
                  <a:gd name="T35" fmla="*/ 34 h 51"/>
                  <a:gd name="T36" fmla="*/ 0 w 55"/>
                  <a:gd name="T37" fmla="*/ 27 h 51"/>
                  <a:gd name="T38" fmla="*/ 2 w 55"/>
                  <a:gd name="T39" fmla="*/ 25 h 51"/>
                  <a:gd name="T40" fmla="*/ 2 w 55"/>
                  <a:gd name="T41" fmla="*/ 25 h 51"/>
                  <a:gd name="T42" fmla="*/ 6 w 55"/>
                  <a:gd name="T43" fmla="*/ 27 h 51"/>
                  <a:gd name="T44" fmla="*/ 7 w 55"/>
                  <a:gd name="T45" fmla="*/ 27 h 51"/>
                  <a:gd name="T46" fmla="*/ 7 w 55"/>
                  <a:gd name="T47" fmla="*/ 27 h 51"/>
                  <a:gd name="T48" fmla="*/ 14 w 55"/>
                  <a:gd name="T49" fmla="*/ 17 h 51"/>
                  <a:gd name="T50" fmla="*/ 14 w 55"/>
                  <a:gd name="T51" fmla="*/ 17 h 51"/>
                  <a:gd name="T52" fmla="*/ 22 w 55"/>
                  <a:gd name="T53" fmla="*/ 7 h 51"/>
                  <a:gd name="T54" fmla="*/ 22 w 55"/>
                  <a:gd name="T55" fmla="*/ 7 h 51"/>
                  <a:gd name="T56" fmla="*/ 22 w 55"/>
                  <a:gd name="T57" fmla="*/ 6 h 51"/>
                  <a:gd name="T58" fmla="*/ 22 w 55"/>
                  <a:gd name="T59" fmla="*/ 5 h 51"/>
                  <a:gd name="T60" fmla="*/ 17 w 55"/>
                  <a:gd name="T61" fmla="*/ 3 h 51"/>
                  <a:gd name="T62" fmla="*/ 19 w 55"/>
                  <a:gd name="T63" fmla="*/ 0 h 51"/>
                  <a:gd name="T64" fmla="*/ 32 w 55"/>
                  <a:gd name="T65" fmla="*/ 9 h 51"/>
                  <a:gd name="T66" fmla="*/ 31 w 55"/>
                  <a:gd name="T67" fmla="*/ 12 h 51"/>
                  <a:gd name="T68" fmla="*/ 31 w 55"/>
                  <a:gd name="T69" fmla="*/ 12 h 51"/>
                  <a:gd name="T70" fmla="*/ 28 w 55"/>
                  <a:gd name="T71" fmla="*/ 9 h 51"/>
                  <a:gd name="T72" fmla="*/ 26 w 55"/>
                  <a:gd name="T73" fmla="*/ 9 h 51"/>
                  <a:gd name="T74" fmla="*/ 12 w 55"/>
                  <a:gd name="T75" fmla="*/ 31 h 51"/>
                  <a:gd name="T76" fmla="*/ 12 w 55"/>
                  <a:gd name="T77" fmla="*/ 31 h 51"/>
                  <a:gd name="T78" fmla="*/ 34 w 55"/>
                  <a:gd name="T79" fmla="*/ 15 h 51"/>
                  <a:gd name="T80" fmla="*/ 34 w 55"/>
                  <a:gd name="T81" fmla="*/ 15 h 51"/>
                  <a:gd name="T82" fmla="*/ 37 w 55"/>
                  <a:gd name="T83" fmla="*/ 13 h 51"/>
                  <a:gd name="T84" fmla="*/ 39 w 55"/>
                  <a:gd name="T85" fmla="*/ 15 h 51"/>
                  <a:gd name="T86" fmla="*/ 39 w 55"/>
                  <a:gd name="T87" fmla="*/ 15 h 51"/>
                  <a:gd name="T88" fmla="*/ 39 w 55"/>
                  <a:gd name="T89" fmla="*/ 17 h 51"/>
                  <a:gd name="T90" fmla="*/ 31 w 55"/>
                  <a:gd name="T91" fmla="*/ 44 h 51"/>
                  <a:gd name="T92" fmla="*/ 31 w 55"/>
                  <a:gd name="T93" fmla="*/ 44 h 51"/>
                  <a:gd name="T94" fmla="*/ 43 w 55"/>
                  <a:gd name="T95" fmla="*/ 26 h 51"/>
                  <a:gd name="T96" fmla="*/ 43 w 55"/>
                  <a:gd name="T97" fmla="*/ 26 h 51"/>
                  <a:gd name="T98" fmla="*/ 46 w 55"/>
                  <a:gd name="T99" fmla="*/ 23 h 51"/>
                  <a:gd name="T100" fmla="*/ 46 w 55"/>
                  <a:gd name="T101" fmla="*/ 23 h 51"/>
                  <a:gd name="T102" fmla="*/ 46 w 55"/>
                  <a:gd name="T103" fmla="*/ 22 h 51"/>
                  <a:gd name="T104" fmla="*/ 42 w 55"/>
                  <a:gd name="T105" fmla="*/ 18 h 51"/>
                  <a:gd name="T106" fmla="*/ 43 w 55"/>
                  <a:gd name="T107" fmla="*/ 17 h 51"/>
                  <a:gd name="T108" fmla="*/ 55 w 55"/>
                  <a:gd name="T109" fmla="*/ 25 h 51"/>
                  <a:gd name="T110" fmla="*/ 54 w 55"/>
                  <a:gd name="T111" fmla="*/ 2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5" h="51">
                    <a:moveTo>
                      <a:pt x="54" y="26"/>
                    </a:moveTo>
                    <a:lnTo>
                      <a:pt x="54" y="26"/>
                    </a:lnTo>
                    <a:lnTo>
                      <a:pt x="49" y="24"/>
                    </a:lnTo>
                    <a:lnTo>
                      <a:pt x="48" y="25"/>
                    </a:lnTo>
                    <a:lnTo>
                      <a:pt x="48" y="25"/>
                    </a:lnTo>
                    <a:lnTo>
                      <a:pt x="41" y="35"/>
                    </a:lnTo>
                    <a:lnTo>
                      <a:pt x="41" y="35"/>
                    </a:lnTo>
                    <a:lnTo>
                      <a:pt x="33" y="46"/>
                    </a:lnTo>
                    <a:lnTo>
                      <a:pt x="33" y="46"/>
                    </a:lnTo>
                    <a:lnTo>
                      <a:pt x="34" y="47"/>
                    </a:lnTo>
                    <a:lnTo>
                      <a:pt x="38" y="50"/>
                    </a:lnTo>
                    <a:lnTo>
                      <a:pt x="37" y="51"/>
                    </a:lnTo>
                    <a:lnTo>
                      <a:pt x="25" y="44"/>
                    </a:lnTo>
                    <a:lnTo>
                      <a:pt x="25" y="44"/>
                    </a:lnTo>
                    <a:lnTo>
                      <a:pt x="26" y="43"/>
                    </a:lnTo>
                    <a:lnTo>
                      <a:pt x="33" y="18"/>
                    </a:lnTo>
                    <a:lnTo>
                      <a:pt x="33" y="18"/>
                    </a:lnTo>
                    <a:lnTo>
                      <a:pt x="11" y="34"/>
                    </a:lnTo>
                    <a:lnTo>
                      <a:pt x="0" y="27"/>
                    </a:lnTo>
                    <a:lnTo>
                      <a:pt x="2" y="25"/>
                    </a:lnTo>
                    <a:lnTo>
                      <a:pt x="2" y="25"/>
                    </a:lnTo>
                    <a:lnTo>
                      <a:pt x="6" y="27"/>
                    </a:lnTo>
                    <a:lnTo>
                      <a:pt x="7" y="27"/>
                    </a:lnTo>
                    <a:lnTo>
                      <a:pt x="7" y="27"/>
                    </a:lnTo>
                    <a:lnTo>
                      <a:pt x="14" y="17"/>
                    </a:lnTo>
                    <a:lnTo>
                      <a:pt x="14" y="17"/>
                    </a:lnTo>
                    <a:lnTo>
                      <a:pt x="22" y="7"/>
                    </a:lnTo>
                    <a:lnTo>
                      <a:pt x="22" y="7"/>
                    </a:lnTo>
                    <a:lnTo>
                      <a:pt x="22" y="6"/>
                    </a:lnTo>
                    <a:lnTo>
                      <a:pt x="22" y="5"/>
                    </a:lnTo>
                    <a:lnTo>
                      <a:pt x="17" y="3"/>
                    </a:lnTo>
                    <a:lnTo>
                      <a:pt x="19" y="0"/>
                    </a:lnTo>
                    <a:lnTo>
                      <a:pt x="32" y="9"/>
                    </a:lnTo>
                    <a:lnTo>
                      <a:pt x="31" y="12"/>
                    </a:lnTo>
                    <a:lnTo>
                      <a:pt x="31" y="12"/>
                    </a:lnTo>
                    <a:lnTo>
                      <a:pt x="28" y="9"/>
                    </a:lnTo>
                    <a:lnTo>
                      <a:pt x="26" y="9"/>
                    </a:lnTo>
                    <a:lnTo>
                      <a:pt x="12" y="31"/>
                    </a:lnTo>
                    <a:lnTo>
                      <a:pt x="12" y="31"/>
                    </a:lnTo>
                    <a:lnTo>
                      <a:pt x="34" y="15"/>
                    </a:lnTo>
                    <a:lnTo>
                      <a:pt x="34" y="15"/>
                    </a:lnTo>
                    <a:lnTo>
                      <a:pt x="37" y="13"/>
                    </a:lnTo>
                    <a:lnTo>
                      <a:pt x="39" y="15"/>
                    </a:lnTo>
                    <a:lnTo>
                      <a:pt x="39" y="15"/>
                    </a:lnTo>
                    <a:lnTo>
                      <a:pt x="39" y="17"/>
                    </a:lnTo>
                    <a:lnTo>
                      <a:pt x="31" y="44"/>
                    </a:lnTo>
                    <a:lnTo>
                      <a:pt x="31" y="44"/>
                    </a:lnTo>
                    <a:lnTo>
                      <a:pt x="43" y="26"/>
                    </a:lnTo>
                    <a:lnTo>
                      <a:pt x="43" y="26"/>
                    </a:lnTo>
                    <a:lnTo>
                      <a:pt x="46" y="23"/>
                    </a:lnTo>
                    <a:lnTo>
                      <a:pt x="46" y="23"/>
                    </a:lnTo>
                    <a:lnTo>
                      <a:pt x="46" y="22"/>
                    </a:lnTo>
                    <a:lnTo>
                      <a:pt x="42" y="18"/>
                    </a:lnTo>
                    <a:lnTo>
                      <a:pt x="43" y="17"/>
                    </a:lnTo>
                    <a:lnTo>
                      <a:pt x="55" y="25"/>
                    </a:lnTo>
                    <a:lnTo>
                      <a:pt x="54"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42">
                <a:extLst>
                  <a:ext uri="{FF2B5EF4-FFF2-40B4-BE49-F238E27FC236}">
                    <a16:creationId xmlns:a16="http://schemas.microsoft.com/office/drawing/2014/main" id="{6775146F-7FF5-F44C-A5A9-149EDF4A27BF}"/>
                  </a:ext>
                </a:extLst>
              </p:cNvPr>
              <p:cNvSpPr>
                <a:spLocks/>
              </p:cNvSpPr>
              <p:nvPr userDrawn="1"/>
            </p:nvSpPr>
            <p:spPr bwMode="auto">
              <a:xfrm>
                <a:off x="7962900" y="612775"/>
                <a:ext cx="31750" cy="33337"/>
              </a:xfrm>
              <a:custGeom>
                <a:avLst/>
                <a:gdLst>
                  <a:gd name="T0" fmla="*/ 39 w 41"/>
                  <a:gd name="T1" fmla="*/ 19 h 42"/>
                  <a:gd name="T2" fmla="*/ 35 w 41"/>
                  <a:gd name="T3" fmla="*/ 17 h 42"/>
                  <a:gd name="T4" fmla="*/ 26 w 41"/>
                  <a:gd name="T5" fmla="*/ 26 h 42"/>
                  <a:gd name="T6" fmla="*/ 18 w 41"/>
                  <a:gd name="T7" fmla="*/ 36 h 42"/>
                  <a:gd name="T8" fmla="*/ 18 w 41"/>
                  <a:gd name="T9" fmla="*/ 38 h 42"/>
                  <a:gd name="T10" fmla="*/ 19 w 41"/>
                  <a:gd name="T11" fmla="*/ 42 h 42"/>
                  <a:gd name="T12" fmla="*/ 7 w 41"/>
                  <a:gd name="T13" fmla="*/ 31 h 42"/>
                  <a:gd name="T14" fmla="*/ 0 w 41"/>
                  <a:gd name="T15" fmla="*/ 26 h 42"/>
                  <a:gd name="T16" fmla="*/ 7 w 41"/>
                  <a:gd name="T17" fmla="*/ 21 h 42"/>
                  <a:gd name="T18" fmla="*/ 5 w 41"/>
                  <a:gd name="T19" fmla="*/ 24 h 42"/>
                  <a:gd name="T20" fmla="*/ 7 w 41"/>
                  <a:gd name="T21" fmla="*/ 28 h 42"/>
                  <a:gd name="T22" fmla="*/ 12 w 41"/>
                  <a:gd name="T23" fmla="*/ 34 h 42"/>
                  <a:gd name="T24" fmla="*/ 13 w 41"/>
                  <a:gd name="T25" fmla="*/ 34 h 42"/>
                  <a:gd name="T26" fmla="*/ 21 w 41"/>
                  <a:gd name="T27" fmla="*/ 25 h 42"/>
                  <a:gd name="T28" fmla="*/ 20 w 41"/>
                  <a:gd name="T29" fmla="*/ 24 h 42"/>
                  <a:gd name="T30" fmla="*/ 19 w 41"/>
                  <a:gd name="T31" fmla="*/ 23 h 42"/>
                  <a:gd name="T32" fmla="*/ 16 w 41"/>
                  <a:gd name="T33" fmla="*/ 21 h 42"/>
                  <a:gd name="T34" fmla="*/ 12 w 41"/>
                  <a:gd name="T35" fmla="*/ 23 h 42"/>
                  <a:gd name="T36" fmla="*/ 11 w 41"/>
                  <a:gd name="T37" fmla="*/ 21 h 42"/>
                  <a:gd name="T38" fmla="*/ 14 w 41"/>
                  <a:gd name="T39" fmla="*/ 17 h 42"/>
                  <a:gd name="T40" fmla="*/ 19 w 41"/>
                  <a:gd name="T41" fmla="*/ 15 h 42"/>
                  <a:gd name="T42" fmla="*/ 18 w 41"/>
                  <a:gd name="T43" fmla="*/ 17 h 42"/>
                  <a:gd name="T44" fmla="*/ 20 w 41"/>
                  <a:gd name="T45" fmla="*/ 21 h 42"/>
                  <a:gd name="T46" fmla="*/ 22 w 41"/>
                  <a:gd name="T47" fmla="*/ 23 h 42"/>
                  <a:gd name="T48" fmla="*/ 24 w 41"/>
                  <a:gd name="T49" fmla="*/ 23 h 42"/>
                  <a:gd name="T50" fmla="*/ 31 w 41"/>
                  <a:gd name="T51" fmla="*/ 14 h 42"/>
                  <a:gd name="T52" fmla="*/ 31 w 41"/>
                  <a:gd name="T53" fmla="*/ 13 h 42"/>
                  <a:gd name="T54" fmla="*/ 25 w 41"/>
                  <a:gd name="T55" fmla="*/ 7 h 42"/>
                  <a:gd name="T56" fmla="*/ 18 w 41"/>
                  <a:gd name="T57" fmla="*/ 7 h 42"/>
                  <a:gd name="T58" fmla="*/ 14 w 41"/>
                  <a:gd name="T59" fmla="*/ 6 h 42"/>
                  <a:gd name="T60" fmla="*/ 21 w 41"/>
                  <a:gd name="T61" fmla="*/ 0 h 42"/>
                  <a:gd name="T62" fmla="*/ 39 w 41"/>
                  <a:gd name="T63" fmla="*/ 1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 h="42">
                    <a:moveTo>
                      <a:pt x="39" y="19"/>
                    </a:moveTo>
                    <a:lnTo>
                      <a:pt x="39" y="19"/>
                    </a:lnTo>
                    <a:lnTo>
                      <a:pt x="36" y="17"/>
                    </a:lnTo>
                    <a:lnTo>
                      <a:pt x="35" y="17"/>
                    </a:lnTo>
                    <a:lnTo>
                      <a:pt x="35" y="17"/>
                    </a:lnTo>
                    <a:lnTo>
                      <a:pt x="26" y="26"/>
                    </a:lnTo>
                    <a:lnTo>
                      <a:pt x="26" y="26"/>
                    </a:lnTo>
                    <a:lnTo>
                      <a:pt x="18" y="36"/>
                    </a:lnTo>
                    <a:lnTo>
                      <a:pt x="18" y="36"/>
                    </a:lnTo>
                    <a:lnTo>
                      <a:pt x="18" y="38"/>
                    </a:lnTo>
                    <a:lnTo>
                      <a:pt x="20" y="41"/>
                    </a:lnTo>
                    <a:lnTo>
                      <a:pt x="19" y="42"/>
                    </a:lnTo>
                    <a:lnTo>
                      <a:pt x="7" y="31"/>
                    </a:lnTo>
                    <a:lnTo>
                      <a:pt x="7" y="31"/>
                    </a:lnTo>
                    <a:lnTo>
                      <a:pt x="0" y="26"/>
                    </a:lnTo>
                    <a:lnTo>
                      <a:pt x="0" y="26"/>
                    </a:lnTo>
                    <a:lnTo>
                      <a:pt x="5" y="19"/>
                    </a:lnTo>
                    <a:lnTo>
                      <a:pt x="7" y="21"/>
                    </a:lnTo>
                    <a:lnTo>
                      <a:pt x="7" y="21"/>
                    </a:lnTo>
                    <a:lnTo>
                      <a:pt x="5" y="24"/>
                    </a:lnTo>
                    <a:lnTo>
                      <a:pt x="5" y="26"/>
                    </a:lnTo>
                    <a:lnTo>
                      <a:pt x="7" y="28"/>
                    </a:lnTo>
                    <a:lnTo>
                      <a:pt x="9" y="31"/>
                    </a:lnTo>
                    <a:lnTo>
                      <a:pt x="12" y="34"/>
                    </a:lnTo>
                    <a:lnTo>
                      <a:pt x="12" y="34"/>
                    </a:lnTo>
                    <a:lnTo>
                      <a:pt x="13" y="34"/>
                    </a:lnTo>
                    <a:lnTo>
                      <a:pt x="21" y="25"/>
                    </a:lnTo>
                    <a:lnTo>
                      <a:pt x="21" y="25"/>
                    </a:lnTo>
                    <a:lnTo>
                      <a:pt x="21" y="25"/>
                    </a:lnTo>
                    <a:lnTo>
                      <a:pt x="20" y="24"/>
                    </a:lnTo>
                    <a:lnTo>
                      <a:pt x="19" y="23"/>
                    </a:lnTo>
                    <a:lnTo>
                      <a:pt x="19" y="23"/>
                    </a:lnTo>
                    <a:lnTo>
                      <a:pt x="17" y="22"/>
                    </a:lnTo>
                    <a:lnTo>
                      <a:pt x="16" y="21"/>
                    </a:lnTo>
                    <a:lnTo>
                      <a:pt x="13" y="21"/>
                    </a:lnTo>
                    <a:lnTo>
                      <a:pt x="12" y="23"/>
                    </a:lnTo>
                    <a:lnTo>
                      <a:pt x="11" y="21"/>
                    </a:lnTo>
                    <a:lnTo>
                      <a:pt x="11" y="21"/>
                    </a:lnTo>
                    <a:lnTo>
                      <a:pt x="14" y="17"/>
                    </a:lnTo>
                    <a:lnTo>
                      <a:pt x="14" y="17"/>
                    </a:lnTo>
                    <a:lnTo>
                      <a:pt x="18" y="13"/>
                    </a:lnTo>
                    <a:lnTo>
                      <a:pt x="19" y="15"/>
                    </a:lnTo>
                    <a:lnTo>
                      <a:pt x="19" y="15"/>
                    </a:lnTo>
                    <a:lnTo>
                      <a:pt x="18" y="17"/>
                    </a:lnTo>
                    <a:lnTo>
                      <a:pt x="18" y="19"/>
                    </a:lnTo>
                    <a:lnTo>
                      <a:pt x="20" y="21"/>
                    </a:lnTo>
                    <a:lnTo>
                      <a:pt x="22" y="23"/>
                    </a:lnTo>
                    <a:lnTo>
                      <a:pt x="22" y="23"/>
                    </a:lnTo>
                    <a:lnTo>
                      <a:pt x="22" y="23"/>
                    </a:lnTo>
                    <a:lnTo>
                      <a:pt x="24" y="23"/>
                    </a:lnTo>
                    <a:lnTo>
                      <a:pt x="31" y="14"/>
                    </a:lnTo>
                    <a:lnTo>
                      <a:pt x="31" y="14"/>
                    </a:lnTo>
                    <a:lnTo>
                      <a:pt x="31" y="13"/>
                    </a:lnTo>
                    <a:lnTo>
                      <a:pt x="31" y="13"/>
                    </a:lnTo>
                    <a:lnTo>
                      <a:pt x="25" y="7"/>
                    </a:lnTo>
                    <a:lnTo>
                      <a:pt x="25" y="7"/>
                    </a:lnTo>
                    <a:lnTo>
                      <a:pt x="21" y="5"/>
                    </a:lnTo>
                    <a:lnTo>
                      <a:pt x="18" y="7"/>
                    </a:lnTo>
                    <a:lnTo>
                      <a:pt x="16" y="8"/>
                    </a:lnTo>
                    <a:lnTo>
                      <a:pt x="14" y="6"/>
                    </a:lnTo>
                    <a:lnTo>
                      <a:pt x="14" y="6"/>
                    </a:lnTo>
                    <a:lnTo>
                      <a:pt x="21" y="0"/>
                    </a:lnTo>
                    <a:lnTo>
                      <a:pt x="41" y="17"/>
                    </a:lnTo>
                    <a:lnTo>
                      <a:pt x="39"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43">
                <a:extLst>
                  <a:ext uri="{FF2B5EF4-FFF2-40B4-BE49-F238E27FC236}">
                    <a16:creationId xmlns:a16="http://schemas.microsoft.com/office/drawing/2014/main" id="{8754FE14-8503-3543-9B1D-0DB075249F1C}"/>
                  </a:ext>
                </a:extLst>
              </p:cNvPr>
              <p:cNvSpPr>
                <a:spLocks/>
              </p:cNvSpPr>
              <p:nvPr userDrawn="1"/>
            </p:nvSpPr>
            <p:spPr bwMode="auto">
              <a:xfrm>
                <a:off x="7940675" y="593725"/>
                <a:ext cx="36513" cy="34925"/>
              </a:xfrm>
              <a:custGeom>
                <a:avLst/>
                <a:gdLst>
                  <a:gd name="T0" fmla="*/ 46 w 48"/>
                  <a:gd name="T1" fmla="*/ 23 h 44"/>
                  <a:gd name="T2" fmla="*/ 46 w 48"/>
                  <a:gd name="T3" fmla="*/ 23 h 44"/>
                  <a:gd name="T4" fmla="*/ 42 w 48"/>
                  <a:gd name="T5" fmla="*/ 20 h 44"/>
                  <a:gd name="T6" fmla="*/ 41 w 48"/>
                  <a:gd name="T7" fmla="*/ 20 h 44"/>
                  <a:gd name="T8" fmla="*/ 41 w 48"/>
                  <a:gd name="T9" fmla="*/ 20 h 44"/>
                  <a:gd name="T10" fmla="*/ 32 w 48"/>
                  <a:gd name="T11" fmla="*/ 29 h 44"/>
                  <a:gd name="T12" fmla="*/ 32 w 48"/>
                  <a:gd name="T13" fmla="*/ 29 h 44"/>
                  <a:gd name="T14" fmla="*/ 23 w 48"/>
                  <a:gd name="T15" fmla="*/ 38 h 44"/>
                  <a:gd name="T16" fmla="*/ 23 w 48"/>
                  <a:gd name="T17" fmla="*/ 38 h 44"/>
                  <a:gd name="T18" fmla="*/ 23 w 48"/>
                  <a:gd name="T19" fmla="*/ 39 h 44"/>
                  <a:gd name="T20" fmla="*/ 25 w 48"/>
                  <a:gd name="T21" fmla="*/ 42 h 44"/>
                  <a:gd name="T22" fmla="*/ 23 w 48"/>
                  <a:gd name="T23" fmla="*/ 44 h 44"/>
                  <a:gd name="T24" fmla="*/ 17 w 48"/>
                  <a:gd name="T25" fmla="*/ 37 h 44"/>
                  <a:gd name="T26" fmla="*/ 17 w 48"/>
                  <a:gd name="T27" fmla="*/ 37 h 44"/>
                  <a:gd name="T28" fmla="*/ 17 w 48"/>
                  <a:gd name="T29" fmla="*/ 34 h 44"/>
                  <a:gd name="T30" fmla="*/ 23 w 48"/>
                  <a:gd name="T31" fmla="*/ 8 h 44"/>
                  <a:gd name="T32" fmla="*/ 23 w 48"/>
                  <a:gd name="T33" fmla="*/ 8 h 44"/>
                  <a:gd name="T34" fmla="*/ 17 w 48"/>
                  <a:gd name="T35" fmla="*/ 14 h 44"/>
                  <a:gd name="T36" fmla="*/ 17 w 48"/>
                  <a:gd name="T37" fmla="*/ 14 h 44"/>
                  <a:gd name="T38" fmla="*/ 8 w 48"/>
                  <a:gd name="T39" fmla="*/ 22 h 44"/>
                  <a:gd name="T40" fmla="*/ 8 w 48"/>
                  <a:gd name="T41" fmla="*/ 22 h 44"/>
                  <a:gd name="T42" fmla="*/ 8 w 48"/>
                  <a:gd name="T43" fmla="*/ 24 h 44"/>
                  <a:gd name="T44" fmla="*/ 12 w 48"/>
                  <a:gd name="T45" fmla="*/ 28 h 44"/>
                  <a:gd name="T46" fmla="*/ 10 w 48"/>
                  <a:gd name="T47" fmla="*/ 29 h 44"/>
                  <a:gd name="T48" fmla="*/ 0 w 48"/>
                  <a:gd name="T49" fmla="*/ 19 h 44"/>
                  <a:gd name="T50" fmla="*/ 3 w 48"/>
                  <a:gd name="T51" fmla="*/ 17 h 44"/>
                  <a:gd name="T52" fmla="*/ 3 w 48"/>
                  <a:gd name="T53" fmla="*/ 17 h 44"/>
                  <a:gd name="T54" fmla="*/ 5 w 48"/>
                  <a:gd name="T55" fmla="*/ 21 h 44"/>
                  <a:gd name="T56" fmla="*/ 6 w 48"/>
                  <a:gd name="T57" fmla="*/ 21 h 44"/>
                  <a:gd name="T58" fmla="*/ 7 w 48"/>
                  <a:gd name="T59" fmla="*/ 20 h 44"/>
                  <a:gd name="T60" fmla="*/ 7 w 48"/>
                  <a:gd name="T61" fmla="*/ 20 h 44"/>
                  <a:gd name="T62" fmla="*/ 14 w 48"/>
                  <a:gd name="T63" fmla="*/ 14 h 44"/>
                  <a:gd name="T64" fmla="*/ 14 w 48"/>
                  <a:gd name="T65" fmla="*/ 14 h 44"/>
                  <a:gd name="T66" fmla="*/ 29 w 48"/>
                  <a:gd name="T67" fmla="*/ 0 h 44"/>
                  <a:gd name="T68" fmla="*/ 31 w 48"/>
                  <a:gd name="T69" fmla="*/ 3 h 44"/>
                  <a:gd name="T70" fmla="*/ 31 w 48"/>
                  <a:gd name="T71" fmla="*/ 3 h 44"/>
                  <a:gd name="T72" fmla="*/ 28 w 48"/>
                  <a:gd name="T73" fmla="*/ 14 h 44"/>
                  <a:gd name="T74" fmla="*/ 23 w 48"/>
                  <a:gd name="T75" fmla="*/ 33 h 44"/>
                  <a:gd name="T76" fmla="*/ 23 w 48"/>
                  <a:gd name="T77" fmla="*/ 33 h 44"/>
                  <a:gd name="T78" fmla="*/ 30 w 48"/>
                  <a:gd name="T79" fmla="*/ 27 h 44"/>
                  <a:gd name="T80" fmla="*/ 30 w 48"/>
                  <a:gd name="T81" fmla="*/ 27 h 44"/>
                  <a:gd name="T82" fmla="*/ 39 w 48"/>
                  <a:gd name="T83" fmla="*/ 19 h 44"/>
                  <a:gd name="T84" fmla="*/ 39 w 48"/>
                  <a:gd name="T85" fmla="*/ 19 h 44"/>
                  <a:gd name="T86" fmla="*/ 40 w 48"/>
                  <a:gd name="T87" fmla="*/ 17 h 44"/>
                  <a:gd name="T88" fmla="*/ 40 w 48"/>
                  <a:gd name="T89" fmla="*/ 16 h 44"/>
                  <a:gd name="T90" fmla="*/ 37 w 48"/>
                  <a:gd name="T91" fmla="*/ 13 h 44"/>
                  <a:gd name="T92" fmla="*/ 38 w 48"/>
                  <a:gd name="T93" fmla="*/ 11 h 44"/>
                  <a:gd name="T94" fmla="*/ 48 w 48"/>
                  <a:gd name="T95" fmla="*/ 21 h 44"/>
                  <a:gd name="T96" fmla="*/ 46 w 48"/>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8" h="44">
                    <a:moveTo>
                      <a:pt x="46" y="23"/>
                    </a:moveTo>
                    <a:lnTo>
                      <a:pt x="46" y="23"/>
                    </a:lnTo>
                    <a:lnTo>
                      <a:pt x="42" y="20"/>
                    </a:lnTo>
                    <a:lnTo>
                      <a:pt x="41" y="20"/>
                    </a:lnTo>
                    <a:lnTo>
                      <a:pt x="41" y="20"/>
                    </a:lnTo>
                    <a:lnTo>
                      <a:pt x="32" y="29"/>
                    </a:lnTo>
                    <a:lnTo>
                      <a:pt x="32" y="29"/>
                    </a:lnTo>
                    <a:lnTo>
                      <a:pt x="23" y="38"/>
                    </a:lnTo>
                    <a:lnTo>
                      <a:pt x="23" y="38"/>
                    </a:lnTo>
                    <a:lnTo>
                      <a:pt x="23" y="39"/>
                    </a:lnTo>
                    <a:lnTo>
                      <a:pt x="25" y="42"/>
                    </a:lnTo>
                    <a:lnTo>
                      <a:pt x="23" y="44"/>
                    </a:lnTo>
                    <a:lnTo>
                      <a:pt x="17" y="37"/>
                    </a:lnTo>
                    <a:lnTo>
                      <a:pt x="17" y="37"/>
                    </a:lnTo>
                    <a:lnTo>
                      <a:pt x="17" y="34"/>
                    </a:lnTo>
                    <a:lnTo>
                      <a:pt x="23" y="8"/>
                    </a:lnTo>
                    <a:lnTo>
                      <a:pt x="23" y="8"/>
                    </a:lnTo>
                    <a:lnTo>
                      <a:pt x="17" y="14"/>
                    </a:lnTo>
                    <a:lnTo>
                      <a:pt x="17" y="14"/>
                    </a:lnTo>
                    <a:lnTo>
                      <a:pt x="8" y="22"/>
                    </a:lnTo>
                    <a:lnTo>
                      <a:pt x="8" y="22"/>
                    </a:lnTo>
                    <a:lnTo>
                      <a:pt x="8" y="24"/>
                    </a:lnTo>
                    <a:lnTo>
                      <a:pt x="12" y="28"/>
                    </a:lnTo>
                    <a:lnTo>
                      <a:pt x="10" y="29"/>
                    </a:lnTo>
                    <a:lnTo>
                      <a:pt x="0" y="19"/>
                    </a:lnTo>
                    <a:lnTo>
                      <a:pt x="3" y="17"/>
                    </a:lnTo>
                    <a:lnTo>
                      <a:pt x="3" y="17"/>
                    </a:lnTo>
                    <a:lnTo>
                      <a:pt x="5" y="21"/>
                    </a:lnTo>
                    <a:lnTo>
                      <a:pt x="6" y="21"/>
                    </a:lnTo>
                    <a:lnTo>
                      <a:pt x="7" y="20"/>
                    </a:lnTo>
                    <a:lnTo>
                      <a:pt x="7" y="20"/>
                    </a:lnTo>
                    <a:lnTo>
                      <a:pt x="14" y="14"/>
                    </a:lnTo>
                    <a:lnTo>
                      <a:pt x="14" y="14"/>
                    </a:lnTo>
                    <a:lnTo>
                      <a:pt x="29" y="0"/>
                    </a:lnTo>
                    <a:lnTo>
                      <a:pt x="31" y="3"/>
                    </a:lnTo>
                    <a:lnTo>
                      <a:pt x="31" y="3"/>
                    </a:lnTo>
                    <a:lnTo>
                      <a:pt x="28" y="14"/>
                    </a:lnTo>
                    <a:lnTo>
                      <a:pt x="23" y="33"/>
                    </a:lnTo>
                    <a:lnTo>
                      <a:pt x="23" y="33"/>
                    </a:lnTo>
                    <a:lnTo>
                      <a:pt x="30" y="27"/>
                    </a:lnTo>
                    <a:lnTo>
                      <a:pt x="30" y="27"/>
                    </a:lnTo>
                    <a:lnTo>
                      <a:pt x="39" y="19"/>
                    </a:lnTo>
                    <a:lnTo>
                      <a:pt x="39" y="19"/>
                    </a:lnTo>
                    <a:lnTo>
                      <a:pt x="40" y="17"/>
                    </a:lnTo>
                    <a:lnTo>
                      <a:pt x="40" y="16"/>
                    </a:lnTo>
                    <a:lnTo>
                      <a:pt x="37" y="13"/>
                    </a:lnTo>
                    <a:lnTo>
                      <a:pt x="38" y="11"/>
                    </a:lnTo>
                    <a:lnTo>
                      <a:pt x="48" y="21"/>
                    </a:lnTo>
                    <a:lnTo>
                      <a:pt x="46"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44">
                <a:extLst>
                  <a:ext uri="{FF2B5EF4-FFF2-40B4-BE49-F238E27FC236}">
                    <a16:creationId xmlns:a16="http://schemas.microsoft.com/office/drawing/2014/main" id="{E2EE4C53-A365-554B-9D9C-7C0EF8C4C43D}"/>
                  </a:ext>
                </a:extLst>
              </p:cNvPr>
              <p:cNvSpPr>
                <a:spLocks/>
              </p:cNvSpPr>
              <p:nvPr userDrawn="1"/>
            </p:nvSpPr>
            <p:spPr bwMode="auto">
              <a:xfrm>
                <a:off x="7924800" y="574675"/>
                <a:ext cx="30163" cy="30162"/>
              </a:xfrm>
              <a:custGeom>
                <a:avLst/>
                <a:gdLst>
                  <a:gd name="T0" fmla="*/ 39 w 40"/>
                  <a:gd name="T1" fmla="*/ 14 h 37"/>
                  <a:gd name="T2" fmla="*/ 39 w 40"/>
                  <a:gd name="T3" fmla="*/ 14 h 37"/>
                  <a:gd name="T4" fmla="*/ 35 w 40"/>
                  <a:gd name="T5" fmla="*/ 11 h 37"/>
                  <a:gd name="T6" fmla="*/ 34 w 40"/>
                  <a:gd name="T7" fmla="*/ 11 h 37"/>
                  <a:gd name="T8" fmla="*/ 34 w 40"/>
                  <a:gd name="T9" fmla="*/ 11 h 37"/>
                  <a:gd name="T10" fmla="*/ 30 w 40"/>
                  <a:gd name="T11" fmla="*/ 14 h 37"/>
                  <a:gd name="T12" fmla="*/ 13 w 40"/>
                  <a:gd name="T13" fmla="*/ 27 h 37"/>
                  <a:gd name="T14" fmla="*/ 16 w 40"/>
                  <a:gd name="T15" fmla="*/ 31 h 37"/>
                  <a:gd name="T16" fmla="*/ 16 w 40"/>
                  <a:gd name="T17" fmla="*/ 31 h 37"/>
                  <a:gd name="T18" fmla="*/ 16 w 40"/>
                  <a:gd name="T19" fmla="*/ 33 h 37"/>
                  <a:gd name="T20" fmla="*/ 17 w 40"/>
                  <a:gd name="T21" fmla="*/ 33 h 37"/>
                  <a:gd name="T22" fmla="*/ 24 w 40"/>
                  <a:gd name="T23" fmla="*/ 31 h 37"/>
                  <a:gd name="T24" fmla="*/ 24 w 40"/>
                  <a:gd name="T25" fmla="*/ 33 h 37"/>
                  <a:gd name="T26" fmla="*/ 24 w 40"/>
                  <a:gd name="T27" fmla="*/ 33 h 37"/>
                  <a:gd name="T28" fmla="*/ 17 w 40"/>
                  <a:gd name="T29" fmla="*/ 37 h 37"/>
                  <a:gd name="T30" fmla="*/ 17 w 40"/>
                  <a:gd name="T31" fmla="*/ 37 h 37"/>
                  <a:gd name="T32" fmla="*/ 15 w 40"/>
                  <a:gd name="T33" fmla="*/ 35 h 37"/>
                  <a:gd name="T34" fmla="*/ 15 w 40"/>
                  <a:gd name="T35" fmla="*/ 35 h 37"/>
                  <a:gd name="T36" fmla="*/ 14 w 40"/>
                  <a:gd name="T37" fmla="*/ 33 h 37"/>
                  <a:gd name="T38" fmla="*/ 5 w 40"/>
                  <a:gd name="T39" fmla="*/ 20 h 37"/>
                  <a:gd name="T40" fmla="*/ 5 w 40"/>
                  <a:gd name="T41" fmla="*/ 20 h 37"/>
                  <a:gd name="T42" fmla="*/ 0 w 40"/>
                  <a:gd name="T43" fmla="*/ 16 h 37"/>
                  <a:gd name="T44" fmla="*/ 0 w 40"/>
                  <a:gd name="T45" fmla="*/ 16 h 37"/>
                  <a:gd name="T46" fmla="*/ 7 w 40"/>
                  <a:gd name="T47" fmla="*/ 10 h 37"/>
                  <a:gd name="T48" fmla="*/ 9 w 40"/>
                  <a:gd name="T49" fmla="*/ 11 h 37"/>
                  <a:gd name="T50" fmla="*/ 9 w 40"/>
                  <a:gd name="T51" fmla="*/ 11 h 37"/>
                  <a:gd name="T52" fmla="*/ 6 w 40"/>
                  <a:gd name="T53" fmla="*/ 17 h 37"/>
                  <a:gd name="T54" fmla="*/ 6 w 40"/>
                  <a:gd name="T55" fmla="*/ 18 h 37"/>
                  <a:gd name="T56" fmla="*/ 6 w 40"/>
                  <a:gd name="T57" fmla="*/ 19 h 37"/>
                  <a:gd name="T58" fmla="*/ 9 w 40"/>
                  <a:gd name="T59" fmla="*/ 23 h 37"/>
                  <a:gd name="T60" fmla="*/ 26 w 40"/>
                  <a:gd name="T61" fmla="*/ 10 h 37"/>
                  <a:gd name="T62" fmla="*/ 26 w 40"/>
                  <a:gd name="T63" fmla="*/ 10 h 37"/>
                  <a:gd name="T64" fmla="*/ 31 w 40"/>
                  <a:gd name="T65" fmla="*/ 7 h 37"/>
                  <a:gd name="T66" fmla="*/ 31 w 40"/>
                  <a:gd name="T67" fmla="*/ 7 h 37"/>
                  <a:gd name="T68" fmla="*/ 31 w 40"/>
                  <a:gd name="T69" fmla="*/ 5 h 37"/>
                  <a:gd name="T70" fmla="*/ 28 w 40"/>
                  <a:gd name="T71" fmla="*/ 1 h 37"/>
                  <a:gd name="T72" fmla="*/ 30 w 40"/>
                  <a:gd name="T73" fmla="*/ 0 h 37"/>
                  <a:gd name="T74" fmla="*/ 40 w 40"/>
                  <a:gd name="T75" fmla="*/ 13 h 37"/>
                  <a:gd name="T76" fmla="*/ 39 w 40"/>
                  <a:gd name="T77" fmla="*/ 1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0" h="37">
                    <a:moveTo>
                      <a:pt x="39" y="14"/>
                    </a:moveTo>
                    <a:lnTo>
                      <a:pt x="39" y="14"/>
                    </a:lnTo>
                    <a:lnTo>
                      <a:pt x="35" y="11"/>
                    </a:lnTo>
                    <a:lnTo>
                      <a:pt x="34" y="11"/>
                    </a:lnTo>
                    <a:lnTo>
                      <a:pt x="34" y="11"/>
                    </a:lnTo>
                    <a:lnTo>
                      <a:pt x="30" y="14"/>
                    </a:lnTo>
                    <a:lnTo>
                      <a:pt x="13" y="27"/>
                    </a:lnTo>
                    <a:lnTo>
                      <a:pt x="16" y="31"/>
                    </a:lnTo>
                    <a:lnTo>
                      <a:pt x="16" y="31"/>
                    </a:lnTo>
                    <a:lnTo>
                      <a:pt x="16" y="33"/>
                    </a:lnTo>
                    <a:lnTo>
                      <a:pt x="17" y="33"/>
                    </a:lnTo>
                    <a:lnTo>
                      <a:pt x="24" y="31"/>
                    </a:lnTo>
                    <a:lnTo>
                      <a:pt x="24" y="33"/>
                    </a:lnTo>
                    <a:lnTo>
                      <a:pt x="24" y="33"/>
                    </a:lnTo>
                    <a:lnTo>
                      <a:pt x="17" y="37"/>
                    </a:lnTo>
                    <a:lnTo>
                      <a:pt x="17" y="37"/>
                    </a:lnTo>
                    <a:lnTo>
                      <a:pt x="15" y="35"/>
                    </a:lnTo>
                    <a:lnTo>
                      <a:pt x="15" y="35"/>
                    </a:lnTo>
                    <a:lnTo>
                      <a:pt x="14" y="33"/>
                    </a:lnTo>
                    <a:lnTo>
                      <a:pt x="5" y="20"/>
                    </a:lnTo>
                    <a:lnTo>
                      <a:pt x="5" y="20"/>
                    </a:lnTo>
                    <a:lnTo>
                      <a:pt x="0" y="16"/>
                    </a:lnTo>
                    <a:lnTo>
                      <a:pt x="0" y="16"/>
                    </a:lnTo>
                    <a:lnTo>
                      <a:pt x="7" y="10"/>
                    </a:lnTo>
                    <a:lnTo>
                      <a:pt x="9" y="11"/>
                    </a:lnTo>
                    <a:lnTo>
                      <a:pt x="9" y="11"/>
                    </a:lnTo>
                    <a:lnTo>
                      <a:pt x="6" y="17"/>
                    </a:lnTo>
                    <a:lnTo>
                      <a:pt x="6" y="18"/>
                    </a:lnTo>
                    <a:lnTo>
                      <a:pt x="6" y="19"/>
                    </a:lnTo>
                    <a:lnTo>
                      <a:pt x="9" y="23"/>
                    </a:lnTo>
                    <a:lnTo>
                      <a:pt x="26" y="10"/>
                    </a:lnTo>
                    <a:lnTo>
                      <a:pt x="26" y="10"/>
                    </a:lnTo>
                    <a:lnTo>
                      <a:pt x="31" y="7"/>
                    </a:lnTo>
                    <a:lnTo>
                      <a:pt x="31" y="7"/>
                    </a:lnTo>
                    <a:lnTo>
                      <a:pt x="31" y="5"/>
                    </a:lnTo>
                    <a:lnTo>
                      <a:pt x="28" y="1"/>
                    </a:lnTo>
                    <a:lnTo>
                      <a:pt x="30" y="0"/>
                    </a:lnTo>
                    <a:lnTo>
                      <a:pt x="40" y="13"/>
                    </a:lnTo>
                    <a:lnTo>
                      <a:pt x="39"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 name="Freeform 45">
                <a:extLst>
                  <a:ext uri="{FF2B5EF4-FFF2-40B4-BE49-F238E27FC236}">
                    <a16:creationId xmlns:a16="http://schemas.microsoft.com/office/drawing/2014/main" id="{D92DAC33-CBAC-A444-8812-1EB0ADDC6B32}"/>
                  </a:ext>
                </a:extLst>
              </p:cNvPr>
              <p:cNvSpPr>
                <a:spLocks noEditPoints="1"/>
              </p:cNvSpPr>
              <p:nvPr userDrawn="1"/>
            </p:nvSpPr>
            <p:spPr bwMode="auto">
              <a:xfrm>
                <a:off x="7907338" y="542925"/>
                <a:ext cx="25400" cy="23812"/>
              </a:xfrm>
              <a:custGeom>
                <a:avLst/>
                <a:gdLst>
                  <a:gd name="T0" fmla="*/ 29 w 32"/>
                  <a:gd name="T1" fmla="*/ 8 h 31"/>
                  <a:gd name="T2" fmla="*/ 29 w 32"/>
                  <a:gd name="T3" fmla="*/ 8 h 31"/>
                  <a:gd name="T4" fmla="*/ 27 w 32"/>
                  <a:gd name="T5" fmla="*/ 6 h 31"/>
                  <a:gd name="T6" fmla="*/ 23 w 32"/>
                  <a:gd name="T7" fmla="*/ 4 h 31"/>
                  <a:gd name="T8" fmla="*/ 18 w 32"/>
                  <a:gd name="T9" fmla="*/ 4 h 31"/>
                  <a:gd name="T10" fmla="*/ 12 w 32"/>
                  <a:gd name="T11" fmla="*/ 7 h 31"/>
                  <a:gd name="T12" fmla="*/ 12 w 32"/>
                  <a:gd name="T13" fmla="*/ 7 h 31"/>
                  <a:gd name="T14" fmla="*/ 6 w 32"/>
                  <a:gd name="T15" fmla="*/ 10 h 31"/>
                  <a:gd name="T16" fmla="*/ 3 w 32"/>
                  <a:gd name="T17" fmla="*/ 15 h 31"/>
                  <a:gd name="T18" fmla="*/ 2 w 32"/>
                  <a:gd name="T19" fmla="*/ 18 h 31"/>
                  <a:gd name="T20" fmla="*/ 3 w 32"/>
                  <a:gd name="T21" fmla="*/ 23 h 31"/>
                  <a:gd name="T22" fmla="*/ 3 w 32"/>
                  <a:gd name="T23" fmla="*/ 23 h 31"/>
                  <a:gd name="T24" fmla="*/ 5 w 32"/>
                  <a:gd name="T25" fmla="*/ 25 h 31"/>
                  <a:gd name="T26" fmla="*/ 10 w 32"/>
                  <a:gd name="T27" fmla="*/ 26 h 31"/>
                  <a:gd name="T28" fmla="*/ 14 w 32"/>
                  <a:gd name="T29" fmla="*/ 26 h 31"/>
                  <a:gd name="T30" fmla="*/ 20 w 32"/>
                  <a:gd name="T31" fmla="*/ 24 h 31"/>
                  <a:gd name="T32" fmla="*/ 20 w 32"/>
                  <a:gd name="T33" fmla="*/ 24 h 31"/>
                  <a:gd name="T34" fmla="*/ 26 w 32"/>
                  <a:gd name="T35" fmla="*/ 19 h 31"/>
                  <a:gd name="T36" fmla="*/ 29 w 32"/>
                  <a:gd name="T37" fmla="*/ 16 h 31"/>
                  <a:gd name="T38" fmla="*/ 30 w 32"/>
                  <a:gd name="T39" fmla="*/ 11 h 31"/>
                  <a:gd name="T40" fmla="*/ 29 w 32"/>
                  <a:gd name="T41" fmla="*/ 8 h 31"/>
                  <a:gd name="T42" fmla="*/ 1 w 32"/>
                  <a:gd name="T43" fmla="*/ 23 h 31"/>
                  <a:gd name="T44" fmla="*/ 1 w 32"/>
                  <a:gd name="T45" fmla="*/ 23 h 31"/>
                  <a:gd name="T46" fmla="*/ 0 w 32"/>
                  <a:gd name="T47" fmla="*/ 17 h 31"/>
                  <a:gd name="T48" fmla="*/ 0 w 32"/>
                  <a:gd name="T49" fmla="*/ 11 h 31"/>
                  <a:gd name="T50" fmla="*/ 3 w 32"/>
                  <a:gd name="T51" fmla="*/ 6 h 31"/>
                  <a:gd name="T52" fmla="*/ 9 w 32"/>
                  <a:gd name="T53" fmla="*/ 2 h 31"/>
                  <a:gd name="T54" fmla="*/ 9 w 32"/>
                  <a:gd name="T55" fmla="*/ 2 h 31"/>
                  <a:gd name="T56" fmla="*/ 15 w 32"/>
                  <a:gd name="T57" fmla="*/ 0 h 31"/>
                  <a:gd name="T58" fmla="*/ 22 w 32"/>
                  <a:gd name="T59" fmla="*/ 0 h 31"/>
                  <a:gd name="T60" fmla="*/ 27 w 32"/>
                  <a:gd name="T61" fmla="*/ 2 h 31"/>
                  <a:gd name="T62" fmla="*/ 31 w 32"/>
                  <a:gd name="T63" fmla="*/ 7 h 31"/>
                  <a:gd name="T64" fmla="*/ 31 w 32"/>
                  <a:gd name="T65" fmla="*/ 7 h 31"/>
                  <a:gd name="T66" fmla="*/ 32 w 32"/>
                  <a:gd name="T67" fmla="*/ 14 h 31"/>
                  <a:gd name="T68" fmla="*/ 32 w 32"/>
                  <a:gd name="T69" fmla="*/ 19 h 31"/>
                  <a:gd name="T70" fmla="*/ 29 w 32"/>
                  <a:gd name="T71" fmla="*/ 25 h 31"/>
                  <a:gd name="T72" fmla="*/ 23 w 32"/>
                  <a:gd name="T73" fmla="*/ 28 h 31"/>
                  <a:gd name="T74" fmla="*/ 23 w 32"/>
                  <a:gd name="T75" fmla="*/ 28 h 31"/>
                  <a:gd name="T76" fmla="*/ 17 w 32"/>
                  <a:gd name="T77" fmla="*/ 31 h 31"/>
                  <a:gd name="T78" fmla="*/ 10 w 32"/>
                  <a:gd name="T79" fmla="*/ 31 h 31"/>
                  <a:gd name="T80" fmla="*/ 5 w 32"/>
                  <a:gd name="T81" fmla="*/ 28 h 31"/>
                  <a:gd name="T82" fmla="*/ 1 w 32"/>
                  <a:gd name="T83" fmla="*/ 2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2" h="31">
                    <a:moveTo>
                      <a:pt x="29" y="8"/>
                    </a:moveTo>
                    <a:lnTo>
                      <a:pt x="29" y="8"/>
                    </a:lnTo>
                    <a:lnTo>
                      <a:pt x="27" y="6"/>
                    </a:lnTo>
                    <a:lnTo>
                      <a:pt x="23" y="4"/>
                    </a:lnTo>
                    <a:lnTo>
                      <a:pt x="18" y="4"/>
                    </a:lnTo>
                    <a:lnTo>
                      <a:pt x="12" y="7"/>
                    </a:lnTo>
                    <a:lnTo>
                      <a:pt x="12" y="7"/>
                    </a:lnTo>
                    <a:lnTo>
                      <a:pt x="6" y="10"/>
                    </a:lnTo>
                    <a:lnTo>
                      <a:pt x="3" y="15"/>
                    </a:lnTo>
                    <a:lnTo>
                      <a:pt x="2" y="18"/>
                    </a:lnTo>
                    <a:lnTo>
                      <a:pt x="3" y="23"/>
                    </a:lnTo>
                    <a:lnTo>
                      <a:pt x="3" y="23"/>
                    </a:lnTo>
                    <a:lnTo>
                      <a:pt x="5" y="25"/>
                    </a:lnTo>
                    <a:lnTo>
                      <a:pt x="10" y="26"/>
                    </a:lnTo>
                    <a:lnTo>
                      <a:pt x="14" y="26"/>
                    </a:lnTo>
                    <a:lnTo>
                      <a:pt x="20" y="24"/>
                    </a:lnTo>
                    <a:lnTo>
                      <a:pt x="20" y="24"/>
                    </a:lnTo>
                    <a:lnTo>
                      <a:pt x="26" y="19"/>
                    </a:lnTo>
                    <a:lnTo>
                      <a:pt x="29" y="16"/>
                    </a:lnTo>
                    <a:lnTo>
                      <a:pt x="30" y="11"/>
                    </a:lnTo>
                    <a:lnTo>
                      <a:pt x="29" y="8"/>
                    </a:lnTo>
                    <a:close/>
                    <a:moveTo>
                      <a:pt x="1" y="23"/>
                    </a:moveTo>
                    <a:lnTo>
                      <a:pt x="1" y="23"/>
                    </a:lnTo>
                    <a:lnTo>
                      <a:pt x="0" y="17"/>
                    </a:lnTo>
                    <a:lnTo>
                      <a:pt x="0" y="11"/>
                    </a:lnTo>
                    <a:lnTo>
                      <a:pt x="3" y="6"/>
                    </a:lnTo>
                    <a:lnTo>
                      <a:pt x="9" y="2"/>
                    </a:lnTo>
                    <a:lnTo>
                      <a:pt x="9" y="2"/>
                    </a:lnTo>
                    <a:lnTo>
                      <a:pt x="15" y="0"/>
                    </a:lnTo>
                    <a:lnTo>
                      <a:pt x="22" y="0"/>
                    </a:lnTo>
                    <a:lnTo>
                      <a:pt x="27" y="2"/>
                    </a:lnTo>
                    <a:lnTo>
                      <a:pt x="31" y="7"/>
                    </a:lnTo>
                    <a:lnTo>
                      <a:pt x="31" y="7"/>
                    </a:lnTo>
                    <a:lnTo>
                      <a:pt x="32" y="14"/>
                    </a:lnTo>
                    <a:lnTo>
                      <a:pt x="32" y="19"/>
                    </a:lnTo>
                    <a:lnTo>
                      <a:pt x="29" y="25"/>
                    </a:lnTo>
                    <a:lnTo>
                      <a:pt x="23" y="28"/>
                    </a:lnTo>
                    <a:lnTo>
                      <a:pt x="23" y="28"/>
                    </a:lnTo>
                    <a:lnTo>
                      <a:pt x="17" y="31"/>
                    </a:lnTo>
                    <a:lnTo>
                      <a:pt x="10" y="31"/>
                    </a:lnTo>
                    <a:lnTo>
                      <a:pt x="5" y="28"/>
                    </a:lnTo>
                    <a:lnTo>
                      <a:pt x="1"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 name="Freeform 46">
                <a:extLst>
                  <a:ext uri="{FF2B5EF4-FFF2-40B4-BE49-F238E27FC236}">
                    <a16:creationId xmlns:a16="http://schemas.microsoft.com/office/drawing/2014/main" id="{797700C5-566C-DC4A-9CA0-288386AEC281}"/>
                  </a:ext>
                </a:extLst>
              </p:cNvPr>
              <p:cNvSpPr>
                <a:spLocks/>
              </p:cNvSpPr>
              <p:nvPr userDrawn="1"/>
            </p:nvSpPr>
            <p:spPr bwMode="auto">
              <a:xfrm>
                <a:off x="7908925" y="546100"/>
                <a:ext cx="22225" cy="17462"/>
              </a:xfrm>
              <a:custGeom>
                <a:avLst/>
                <a:gdLst>
                  <a:gd name="T0" fmla="*/ 27 w 28"/>
                  <a:gd name="T1" fmla="*/ 4 h 22"/>
                  <a:gd name="T2" fmla="*/ 27 w 28"/>
                  <a:gd name="T3" fmla="*/ 4 h 22"/>
                  <a:gd name="T4" fmla="*/ 25 w 28"/>
                  <a:gd name="T5" fmla="*/ 2 h 22"/>
                  <a:gd name="T6" fmla="*/ 21 w 28"/>
                  <a:gd name="T7" fmla="*/ 0 h 22"/>
                  <a:gd name="T8" fmla="*/ 16 w 28"/>
                  <a:gd name="T9" fmla="*/ 0 h 22"/>
                  <a:gd name="T10" fmla="*/ 10 w 28"/>
                  <a:gd name="T11" fmla="*/ 3 h 22"/>
                  <a:gd name="T12" fmla="*/ 10 w 28"/>
                  <a:gd name="T13" fmla="*/ 3 h 22"/>
                  <a:gd name="T14" fmla="*/ 4 w 28"/>
                  <a:gd name="T15" fmla="*/ 6 h 22"/>
                  <a:gd name="T16" fmla="*/ 1 w 28"/>
                  <a:gd name="T17" fmla="*/ 11 h 22"/>
                  <a:gd name="T18" fmla="*/ 0 w 28"/>
                  <a:gd name="T19" fmla="*/ 14 h 22"/>
                  <a:gd name="T20" fmla="*/ 1 w 28"/>
                  <a:gd name="T21" fmla="*/ 19 h 22"/>
                  <a:gd name="T22" fmla="*/ 1 w 28"/>
                  <a:gd name="T23" fmla="*/ 19 h 22"/>
                  <a:gd name="T24" fmla="*/ 3 w 28"/>
                  <a:gd name="T25" fmla="*/ 21 h 22"/>
                  <a:gd name="T26" fmla="*/ 8 w 28"/>
                  <a:gd name="T27" fmla="*/ 22 h 22"/>
                  <a:gd name="T28" fmla="*/ 12 w 28"/>
                  <a:gd name="T29" fmla="*/ 22 h 22"/>
                  <a:gd name="T30" fmla="*/ 18 w 28"/>
                  <a:gd name="T31" fmla="*/ 20 h 22"/>
                  <a:gd name="T32" fmla="*/ 18 w 28"/>
                  <a:gd name="T33" fmla="*/ 20 h 22"/>
                  <a:gd name="T34" fmla="*/ 24 w 28"/>
                  <a:gd name="T35" fmla="*/ 15 h 22"/>
                  <a:gd name="T36" fmla="*/ 27 w 28"/>
                  <a:gd name="T37" fmla="*/ 12 h 22"/>
                  <a:gd name="T38" fmla="*/ 28 w 28"/>
                  <a:gd name="T39" fmla="*/ 7 h 22"/>
                  <a:gd name="T40" fmla="*/ 27 w 28"/>
                  <a:gd name="T41" fmla="*/ 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22">
                    <a:moveTo>
                      <a:pt x="27" y="4"/>
                    </a:moveTo>
                    <a:lnTo>
                      <a:pt x="27" y="4"/>
                    </a:lnTo>
                    <a:lnTo>
                      <a:pt x="25" y="2"/>
                    </a:lnTo>
                    <a:lnTo>
                      <a:pt x="21" y="0"/>
                    </a:lnTo>
                    <a:lnTo>
                      <a:pt x="16" y="0"/>
                    </a:lnTo>
                    <a:lnTo>
                      <a:pt x="10" y="3"/>
                    </a:lnTo>
                    <a:lnTo>
                      <a:pt x="10" y="3"/>
                    </a:lnTo>
                    <a:lnTo>
                      <a:pt x="4" y="6"/>
                    </a:lnTo>
                    <a:lnTo>
                      <a:pt x="1" y="11"/>
                    </a:lnTo>
                    <a:lnTo>
                      <a:pt x="0" y="14"/>
                    </a:lnTo>
                    <a:lnTo>
                      <a:pt x="1" y="19"/>
                    </a:lnTo>
                    <a:lnTo>
                      <a:pt x="1" y="19"/>
                    </a:lnTo>
                    <a:lnTo>
                      <a:pt x="3" y="21"/>
                    </a:lnTo>
                    <a:lnTo>
                      <a:pt x="8" y="22"/>
                    </a:lnTo>
                    <a:lnTo>
                      <a:pt x="12" y="22"/>
                    </a:lnTo>
                    <a:lnTo>
                      <a:pt x="18" y="20"/>
                    </a:lnTo>
                    <a:lnTo>
                      <a:pt x="18" y="20"/>
                    </a:lnTo>
                    <a:lnTo>
                      <a:pt x="24" y="15"/>
                    </a:lnTo>
                    <a:lnTo>
                      <a:pt x="27" y="12"/>
                    </a:lnTo>
                    <a:lnTo>
                      <a:pt x="28" y="7"/>
                    </a:lnTo>
                    <a:lnTo>
                      <a:pt x="27"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Freeform 47">
                <a:extLst>
                  <a:ext uri="{FF2B5EF4-FFF2-40B4-BE49-F238E27FC236}">
                    <a16:creationId xmlns:a16="http://schemas.microsoft.com/office/drawing/2014/main" id="{455F850B-6050-5B43-9828-0CC9DF0C67B2}"/>
                  </a:ext>
                </a:extLst>
              </p:cNvPr>
              <p:cNvSpPr>
                <a:spLocks/>
              </p:cNvSpPr>
              <p:nvPr userDrawn="1"/>
            </p:nvSpPr>
            <p:spPr bwMode="auto">
              <a:xfrm>
                <a:off x="7907338" y="542925"/>
                <a:ext cx="25400" cy="23812"/>
              </a:xfrm>
              <a:custGeom>
                <a:avLst/>
                <a:gdLst>
                  <a:gd name="T0" fmla="*/ 1 w 32"/>
                  <a:gd name="T1" fmla="*/ 23 h 31"/>
                  <a:gd name="T2" fmla="*/ 1 w 32"/>
                  <a:gd name="T3" fmla="*/ 23 h 31"/>
                  <a:gd name="T4" fmla="*/ 0 w 32"/>
                  <a:gd name="T5" fmla="*/ 17 h 31"/>
                  <a:gd name="T6" fmla="*/ 0 w 32"/>
                  <a:gd name="T7" fmla="*/ 11 h 31"/>
                  <a:gd name="T8" fmla="*/ 3 w 32"/>
                  <a:gd name="T9" fmla="*/ 6 h 31"/>
                  <a:gd name="T10" fmla="*/ 9 w 32"/>
                  <a:gd name="T11" fmla="*/ 2 h 31"/>
                  <a:gd name="T12" fmla="*/ 9 w 32"/>
                  <a:gd name="T13" fmla="*/ 2 h 31"/>
                  <a:gd name="T14" fmla="*/ 15 w 32"/>
                  <a:gd name="T15" fmla="*/ 0 h 31"/>
                  <a:gd name="T16" fmla="*/ 22 w 32"/>
                  <a:gd name="T17" fmla="*/ 0 h 31"/>
                  <a:gd name="T18" fmla="*/ 27 w 32"/>
                  <a:gd name="T19" fmla="*/ 2 h 31"/>
                  <a:gd name="T20" fmla="*/ 31 w 32"/>
                  <a:gd name="T21" fmla="*/ 7 h 31"/>
                  <a:gd name="T22" fmla="*/ 31 w 32"/>
                  <a:gd name="T23" fmla="*/ 7 h 31"/>
                  <a:gd name="T24" fmla="*/ 32 w 32"/>
                  <a:gd name="T25" fmla="*/ 14 h 31"/>
                  <a:gd name="T26" fmla="*/ 32 w 32"/>
                  <a:gd name="T27" fmla="*/ 19 h 31"/>
                  <a:gd name="T28" fmla="*/ 29 w 32"/>
                  <a:gd name="T29" fmla="*/ 25 h 31"/>
                  <a:gd name="T30" fmla="*/ 23 w 32"/>
                  <a:gd name="T31" fmla="*/ 28 h 31"/>
                  <a:gd name="T32" fmla="*/ 23 w 32"/>
                  <a:gd name="T33" fmla="*/ 28 h 31"/>
                  <a:gd name="T34" fmla="*/ 17 w 32"/>
                  <a:gd name="T35" fmla="*/ 31 h 31"/>
                  <a:gd name="T36" fmla="*/ 10 w 32"/>
                  <a:gd name="T37" fmla="*/ 31 h 31"/>
                  <a:gd name="T38" fmla="*/ 5 w 32"/>
                  <a:gd name="T39" fmla="*/ 28 h 31"/>
                  <a:gd name="T40" fmla="*/ 1 w 32"/>
                  <a:gd name="T41" fmla="*/ 2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 h="31">
                    <a:moveTo>
                      <a:pt x="1" y="23"/>
                    </a:moveTo>
                    <a:lnTo>
                      <a:pt x="1" y="23"/>
                    </a:lnTo>
                    <a:lnTo>
                      <a:pt x="0" y="17"/>
                    </a:lnTo>
                    <a:lnTo>
                      <a:pt x="0" y="11"/>
                    </a:lnTo>
                    <a:lnTo>
                      <a:pt x="3" y="6"/>
                    </a:lnTo>
                    <a:lnTo>
                      <a:pt x="9" y="2"/>
                    </a:lnTo>
                    <a:lnTo>
                      <a:pt x="9" y="2"/>
                    </a:lnTo>
                    <a:lnTo>
                      <a:pt x="15" y="0"/>
                    </a:lnTo>
                    <a:lnTo>
                      <a:pt x="22" y="0"/>
                    </a:lnTo>
                    <a:lnTo>
                      <a:pt x="27" y="2"/>
                    </a:lnTo>
                    <a:lnTo>
                      <a:pt x="31" y="7"/>
                    </a:lnTo>
                    <a:lnTo>
                      <a:pt x="31" y="7"/>
                    </a:lnTo>
                    <a:lnTo>
                      <a:pt x="32" y="14"/>
                    </a:lnTo>
                    <a:lnTo>
                      <a:pt x="32" y="19"/>
                    </a:lnTo>
                    <a:lnTo>
                      <a:pt x="29" y="25"/>
                    </a:lnTo>
                    <a:lnTo>
                      <a:pt x="23" y="28"/>
                    </a:lnTo>
                    <a:lnTo>
                      <a:pt x="23" y="28"/>
                    </a:lnTo>
                    <a:lnTo>
                      <a:pt x="17" y="31"/>
                    </a:lnTo>
                    <a:lnTo>
                      <a:pt x="10" y="31"/>
                    </a:lnTo>
                    <a:lnTo>
                      <a:pt x="5" y="28"/>
                    </a:lnTo>
                    <a:lnTo>
                      <a:pt x="1" y="2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48">
                <a:extLst>
                  <a:ext uri="{FF2B5EF4-FFF2-40B4-BE49-F238E27FC236}">
                    <a16:creationId xmlns:a16="http://schemas.microsoft.com/office/drawing/2014/main" id="{F51A3813-FB0E-3C40-A8B3-17CBCA6406F7}"/>
                  </a:ext>
                </a:extLst>
              </p:cNvPr>
              <p:cNvSpPr>
                <a:spLocks/>
              </p:cNvSpPr>
              <p:nvPr userDrawn="1"/>
            </p:nvSpPr>
            <p:spPr bwMode="auto">
              <a:xfrm>
                <a:off x="7893050" y="523875"/>
                <a:ext cx="31750" cy="22225"/>
              </a:xfrm>
              <a:custGeom>
                <a:avLst/>
                <a:gdLst>
                  <a:gd name="T0" fmla="*/ 37 w 39"/>
                  <a:gd name="T1" fmla="*/ 16 h 27"/>
                  <a:gd name="T2" fmla="*/ 37 w 39"/>
                  <a:gd name="T3" fmla="*/ 16 h 27"/>
                  <a:gd name="T4" fmla="*/ 36 w 39"/>
                  <a:gd name="T5" fmla="*/ 13 h 27"/>
                  <a:gd name="T6" fmla="*/ 34 w 39"/>
                  <a:gd name="T7" fmla="*/ 13 h 27"/>
                  <a:gd name="T8" fmla="*/ 34 w 39"/>
                  <a:gd name="T9" fmla="*/ 13 h 27"/>
                  <a:gd name="T10" fmla="*/ 22 w 39"/>
                  <a:gd name="T11" fmla="*/ 17 h 27"/>
                  <a:gd name="T12" fmla="*/ 22 w 39"/>
                  <a:gd name="T13" fmla="*/ 17 h 27"/>
                  <a:gd name="T14" fmla="*/ 11 w 39"/>
                  <a:gd name="T15" fmla="*/ 22 h 27"/>
                  <a:gd name="T16" fmla="*/ 11 w 39"/>
                  <a:gd name="T17" fmla="*/ 22 h 27"/>
                  <a:gd name="T18" fmla="*/ 10 w 39"/>
                  <a:gd name="T19" fmla="*/ 23 h 27"/>
                  <a:gd name="T20" fmla="*/ 11 w 39"/>
                  <a:gd name="T21" fmla="*/ 26 h 27"/>
                  <a:gd name="T22" fmla="*/ 9 w 39"/>
                  <a:gd name="T23" fmla="*/ 27 h 27"/>
                  <a:gd name="T24" fmla="*/ 2 w 39"/>
                  <a:gd name="T25" fmla="*/ 11 h 27"/>
                  <a:gd name="T26" fmla="*/ 2 w 39"/>
                  <a:gd name="T27" fmla="*/ 11 h 27"/>
                  <a:gd name="T28" fmla="*/ 0 w 39"/>
                  <a:gd name="T29" fmla="*/ 5 h 27"/>
                  <a:gd name="T30" fmla="*/ 0 w 39"/>
                  <a:gd name="T31" fmla="*/ 5 h 27"/>
                  <a:gd name="T32" fmla="*/ 8 w 39"/>
                  <a:gd name="T33" fmla="*/ 0 h 27"/>
                  <a:gd name="T34" fmla="*/ 9 w 39"/>
                  <a:gd name="T35" fmla="*/ 2 h 27"/>
                  <a:gd name="T36" fmla="*/ 9 w 39"/>
                  <a:gd name="T37" fmla="*/ 2 h 27"/>
                  <a:gd name="T38" fmla="*/ 5 w 39"/>
                  <a:gd name="T39" fmla="*/ 5 h 27"/>
                  <a:gd name="T40" fmla="*/ 4 w 39"/>
                  <a:gd name="T41" fmla="*/ 7 h 27"/>
                  <a:gd name="T42" fmla="*/ 4 w 39"/>
                  <a:gd name="T43" fmla="*/ 9 h 27"/>
                  <a:gd name="T44" fmla="*/ 5 w 39"/>
                  <a:gd name="T45" fmla="*/ 13 h 27"/>
                  <a:gd name="T46" fmla="*/ 6 w 39"/>
                  <a:gd name="T47" fmla="*/ 17 h 27"/>
                  <a:gd name="T48" fmla="*/ 6 w 39"/>
                  <a:gd name="T49" fmla="*/ 17 h 27"/>
                  <a:gd name="T50" fmla="*/ 8 w 39"/>
                  <a:gd name="T51" fmla="*/ 17 h 27"/>
                  <a:gd name="T52" fmla="*/ 18 w 39"/>
                  <a:gd name="T53" fmla="*/ 14 h 27"/>
                  <a:gd name="T54" fmla="*/ 18 w 39"/>
                  <a:gd name="T55" fmla="*/ 14 h 27"/>
                  <a:gd name="T56" fmla="*/ 19 w 39"/>
                  <a:gd name="T57" fmla="*/ 13 h 27"/>
                  <a:gd name="T58" fmla="*/ 18 w 39"/>
                  <a:gd name="T59" fmla="*/ 11 h 27"/>
                  <a:gd name="T60" fmla="*/ 18 w 39"/>
                  <a:gd name="T61" fmla="*/ 10 h 27"/>
                  <a:gd name="T62" fmla="*/ 18 w 39"/>
                  <a:gd name="T63" fmla="*/ 10 h 27"/>
                  <a:gd name="T64" fmla="*/ 17 w 39"/>
                  <a:gd name="T65" fmla="*/ 8 h 27"/>
                  <a:gd name="T66" fmla="*/ 15 w 39"/>
                  <a:gd name="T67" fmla="*/ 6 h 27"/>
                  <a:gd name="T68" fmla="*/ 13 w 39"/>
                  <a:gd name="T69" fmla="*/ 6 h 27"/>
                  <a:gd name="T70" fmla="*/ 12 w 39"/>
                  <a:gd name="T71" fmla="*/ 6 h 27"/>
                  <a:gd name="T72" fmla="*/ 11 w 39"/>
                  <a:gd name="T73" fmla="*/ 5 h 27"/>
                  <a:gd name="T74" fmla="*/ 11 w 39"/>
                  <a:gd name="T75" fmla="*/ 5 h 27"/>
                  <a:gd name="T76" fmla="*/ 15 w 39"/>
                  <a:gd name="T77" fmla="*/ 2 h 27"/>
                  <a:gd name="T78" fmla="*/ 15 w 39"/>
                  <a:gd name="T79" fmla="*/ 2 h 27"/>
                  <a:gd name="T80" fmla="*/ 21 w 39"/>
                  <a:gd name="T81" fmla="*/ 0 h 27"/>
                  <a:gd name="T82" fmla="*/ 21 w 39"/>
                  <a:gd name="T83" fmla="*/ 2 h 27"/>
                  <a:gd name="T84" fmla="*/ 21 w 39"/>
                  <a:gd name="T85" fmla="*/ 2 h 27"/>
                  <a:gd name="T86" fmla="*/ 19 w 39"/>
                  <a:gd name="T87" fmla="*/ 5 h 27"/>
                  <a:gd name="T88" fmla="*/ 19 w 39"/>
                  <a:gd name="T89" fmla="*/ 8 h 27"/>
                  <a:gd name="T90" fmla="*/ 20 w 39"/>
                  <a:gd name="T91" fmla="*/ 11 h 27"/>
                  <a:gd name="T92" fmla="*/ 20 w 39"/>
                  <a:gd name="T93" fmla="*/ 11 h 27"/>
                  <a:gd name="T94" fmla="*/ 21 w 39"/>
                  <a:gd name="T95" fmla="*/ 11 h 27"/>
                  <a:gd name="T96" fmla="*/ 21 w 39"/>
                  <a:gd name="T97" fmla="*/ 11 h 27"/>
                  <a:gd name="T98" fmla="*/ 32 w 39"/>
                  <a:gd name="T99" fmla="*/ 7 h 27"/>
                  <a:gd name="T100" fmla="*/ 32 w 39"/>
                  <a:gd name="T101" fmla="*/ 7 h 27"/>
                  <a:gd name="T102" fmla="*/ 32 w 39"/>
                  <a:gd name="T103" fmla="*/ 7 h 27"/>
                  <a:gd name="T104" fmla="*/ 32 w 39"/>
                  <a:gd name="T105" fmla="*/ 6 h 27"/>
                  <a:gd name="T106" fmla="*/ 31 w 39"/>
                  <a:gd name="T107" fmla="*/ 1 h 27"/>
                  <a:gd name="T108" fmla="*/ 34 w 39"/>
                  <a:gd name="T109" fmla="*/ 1 h 27"/>
                  <a:gd name="T110" fmla="*/ 39 w 39"/>
                  <a:gd name="T111" fmla="*/ 15 h 27"/>
                  <a:gd name="T112" fmla="*/ 37 w 39"/>
                  <a:gd name="T113" fmla="*/ 1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9" h="27">
                    <a:moveTo>
                      <a:pt x="37" y="16"/>
                    </a:moveTo>
                    <a:lnTo>
                      <a:pt x="37" y="16"/>
                    </a:lnTo>
                    <a:lnTo>
                      <a:pt x="36" y="13"/>
                    </a:lnTo>
                    <a:lnTo>
                      <a:pt x="34" y="13"/>
                    </a:lnTo>
                    <a:lnTo>
                      <a:pt x="34" y="13"/>
                    </a:lnTo>
                    <a:lnTo>
                      <a:pt x="22" y="17"/>
                    </a:lnTo>
                    <a:lnTo>
                      <a:pt x="22" y="17"/>
                    </a:lnTo>
                    <a:lnTo>
                      <a:pt x="11" y="22"/>
                    </a:lnTo>
                    <a:lnTo>
                      <a:pt x="11" y="22"/>
                    </a:lnTo>
                    <a:lnTo>
                      <a:pt x="10" y="23"/>
                    </a:lnTo>
                    <a:lnTo>
                      <a:pt x="11" y="26"/>
                    </a:lnTo>
                    <a:lnTo>
                      <a:pt x="9" y="27"/>
                    </a:lnTo>
                    <a:lnTo>
                      <a:pt x="2" y="11"/>
                    </a:lnTo>
                    <a:lnTo>
                      <a:pt x="2" y="11"/>
                    </a:lnTo>
                    <a:lnTo>
                      <a:pt x="0" y="5"/>
                    </a:lnTo>
                    <a:lnTo>
                      <a:pt x="0" y="5"/>
                    </a:lnTo>
                    <a:lnTo>
                      <a:pt x="8" y="0"/>
                    </a:lnTo>
                    <a:lnTo>
                      <a:pt x="9" y="2"/>
                    </a:lnTo>
                    <a:lnTo>
                      <a:pt x="9" y="2"/>
                    </a:lnTo>
                    <a:lnTo>
                      <a:pt x="5" y="5"/>
                    </a:lnTo>
                    <a:lnTo>
                      <a:pt x="4" y="7"/>
                    </a:lnTo>
                    <a:lnTo>
                      <a:pt x="4" y="9"/>
                    </a:lnTo>
                    <a:lnTo>
                      <a:pt x="5" y="13"/>
                    </a:lnTo>
                    <a:lnTo>
                      <a:pt x="6" y="17"/>
                    </a:lnTo>
                    <a:lnTo>
                      <a:pt x="6" y="17"/>
                    </a:lnTo>
                    <a:lnTo>
                      <a:pt x="8" y="17"/>
                    </a:lnTo>
                    <a:lnTo>
                      <a:pt x="18" y="14"/>
                    </a:lnTo>
                    <a:lnTo>
                      <a:pt x="18" y="14"/>
                    </a:lnTo>
                    <a:lnTo>
                      <a:pt x="19" y="13"/>
                    </a:lnTo>
                    <a:lnTo>
                      <a:pt x="18" y="11"/>
                    </a:lnTo>
                    <a:lnTo>
                      <a:pt x="18" y="10"/>
                    </a:lnTo>
                    <a:lnTo>
                      <a:pt x="18" y="10"/>
                    </a:lnTo>
                    <a:lnTo>
                      <a:pt x="17" y="8"/>
                    </a:lnTo>
                    <a:lnTo>
                      <a:pt x="15" y="6"/>
                    </a:lnTo>
                    <a:lnTo>
                      <a:pt x="13" y="6"/>
                    </a:lnTo>
                    <a:lnTo>
                      <a:pt x="12" y="6"/>
                    </a:lnTo>
                    <a:lnTo>
                      <a:pt x="11" y="5"/>
                    </a:lnTo>
                    <a:lnTo>
                      <a:pt x="11" y="5"/>
                    </a:lnTo>
                    <a:lnTo>
                      <a:pt x="15" y="2"/>
                    </a:lnTo>
                    <a:lnTo>
                      <a:pt x="15" y="2"/>
                    </a:lnTo>
                    <a:lnTo>
                      <a:pt x="21" y="0"/>
                    </a:lnTo>
                    <a:lnTo>
                      <a:pt x="21" y="2"/>
                    </a:lnTo>
                    <a:lnTo>
                      <a:pt x="21" y="2"/>
                    </a:lnTo>
                    <a:lnTo>
                      <a:pt x="19" y="5"/>
                    </a:lnTo>
                    <a:lnTo>
                      <a:pt x="19" y="8"/>
                    </a:lnTo>
                    <a:lnTo>
                      <a:pt x="20" y="11"/>
                    </a:lnTo>
                    <a:lnTo>
                      <a:pt x="20" y="11"/>
                    </a:lnTo>
                    <a:lnTo>
                      <a:pt x="21" y="11"/>
                    </a:lnTo>
                    <a:lnTo>
                      <a:pt x="21" y="11"/>
                    </a:lnTo>
                    <a:lnTo>
                      <a:pt x="32" y="7"/>
                    </a:lnTo>
                    <a:lnTo>
                      <a:pt x="32" y="7"/>
                    </a:lnTo>
                    <a:lnTo>
                      <a:pt x="32" y="7"/>
                    </a:lnTo>
                    <a:lnTo>
                      <a:pt x="32" y="6"/>
                    </a:lnTo>
                    <a:lnTo>
                      <a:pt x="31" y="1"/>
                    </a:lnTo>
                    <a:lnTo>
                      <a:pt x="34" y="1"/>
                    </a:lnTo>
                    <a:lnTo>
                      <a:pt x="39" y="15"/>
                    </a:lnTo>
                    <a:lnTo>
                      <a:pt x="37"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49">
                <a:extLst>
                  <a:ext uri="{FF2B5EF4-FFF2-40B4-BE49-F238E27FC236}">
                    <a16:creationId xmlns:a16="http://schemas.microsoft.com/office/drawing/2014/main" id="{7F485D4B-2380-3747-91C9-D0D02DF0AEE3}"/>
                  </a:ext>
                </a:extLst>
              </p:cNvPr>
              <p:cNvSpPr>
                <a:spLocks/>
              </p:cNvSpPr>
              <p:nvPr userDrawn="1"/>
            </p:nvSpPr>
            <p:spPr bwMode="auto">
              <a:xfrm>
                <a:off x="7880350" y="476250"/>
                <a:ext cx="33338" cy="34925"/>
              </a:xfrm>
              <a:custGeom>
                <a:avLst/>
                <a:gdLst>
                  <a:gd name="T0" fmla="*/ 38 w 41"/>
                  <a:gd name="T1" fmla="*/ 36 h 43"/>
                  <a:gd name="T2" fmla="*/ 36 w 41"/>
                  <a:gd name="T3" fmla="*/ 32 h 43"/>
                  <a:gd name="T4" fmla="*/ 24 w 41"/>
                  <a:gd name="T5" fmla="*/ 35 h 43"/>
                  <a:gd name="T6" fmla="*/ 11 w 41"/>
                  <a:gd name="T7" fmla="*/ 37 h 43"/>
                  <a:gd name="T8" fmla="*/ 10 w 41"/>
                  <a:gd name="T9" fmla="*/ 39 h 43"/>
                  <a:gd name="T10" fmla="*/ 9 w 41"/>
                  <a:gd name="T11" fmla="*/ 43 h 43"/>
                  <a:gd name="T12" fmla="*/ 7 w 41"/>
                  <a:gd name="T13" fmla="*/ 27 h 43"/>
                  <a:gd name="T14" fmla="*/ 9 w 41"/>
                  <a:gd name="T15" fmla="*/ 32 h 43"/>
                  <a:gd name="T16" fmla="*/ 10 w 41"/>
                  <a:gd name="T17" fmla="*/ 32 h 43"/>
                  <a:gd name="T18" fmla="*/ 19 w 41"/>
                  <a:gd name="T19" fmla="*/ 31 h 43"/>
                  <a:gd name="T20" fmla="*/ 20 w 41"/>
                  <a:gd name="T21" fmla="*/ 30 h 43"/>
                  <a:gd name="T22" fmla="*/ 17 w 41"/>
                  <a:gd name="T23" fmla="*/ 17 h 43"/>
                  <a:gd name="T24" fmla="*/ 17 w 41"/>
                  <a:gd name="T25" fmla="*/ 16 h 43"/>
                  <a:gd name="T26" fmla="*/ 12 w 41"/>
                  <a:gd name="T27" fmla="*/ 16 h 43"/>
                  <a:gd name="T28" fmla="*/ 7 w 41"/>
                  <a:gd name="T29" fmla="*/ 18 h 43"/>
                  <a:gd name="T30" fmla="*/ 5 w 41"/>
                  <a:gd name="T31" fmla="*/ 19 h 43"/>
                  <a:gd name="T32" fmla="*/ 4 w 41"/>
                  <a:gd name="T33" fmla="*/ 24 h 43"/>
                  <a:gd name="T34" fmla="*/ 2 w 41"/>
                  <a:gd name="T35" fmla="*/ 8 h 43"/>
                  <a:gd name="T36" fmla="*/ 3 w 41"/>
                  <a:gd name="T37" fmla="*/ 11 h 43"/>
                  <a:gd name="T38" fmla="*/ 5 w 41"/>
                  <a:gd name="T39" fmla="*/ 13 h 43"/>
                  <a:gd name="T40" fmla="*/ 18 w 41"/>
                  <a:gd name="T41" fmla="*/ 9 h 43"/>
                  <a:gd name="T42" fmla="*/ 29 w 41"/>
                  <a:gd name="T43" fmla="*/ 7 h 43"/>
                  <a:gd name="T44" fmla="*/ 30 w 41"/>
                  <a:gd name="T45" fmla="*/ 1 h 43"/>
                  <a:gd name="T46" fmla="*/ 36 w 41"/>
                  <a:gd name="T47" fmla="*/ 16 h 43"/>
                  <a:gd name="T48" fmla="*/ 34 w 41"/>
                  <a:gd name="T49" fmla="*/ 17 h 43"/>
                  <a:gd name="T50" fmla="*/ 31 w 41"/>
                  <a:gd name="T51" fmla="*/ 13 h 43"/>
                  <a:gd name="T52" fmla="*/ 20 w 41"/>
                  <a:gd name="T53" fmla="*/ 15 h 43"/>
                  <a:gd name="T54" fmla="*/ 19 w 41"/>
                  <a:gd name="T55" fmla="*/ 15 h 43"/>
                  <a:gd name="T56" fmla="*/ 22 w 41"/>
                  <a:gd name="T57" fmla="*/ 28 h 43"/>
                  <a:gd name="T58" fmla="*/ 22 w 41"/>
                  <a:gd name="T59" fmla="*/ 30 h 43"/>
                  <a:gd name="T60" fmla="*/ 24 w 41"/>
                  <a:gd name="T61" fmla="*/ 30 h 43"/>
                  <a:gd name="T62" fmla="*/ 34 w 41"/>
                  <a:gd name="T63" fmla="*/ 26 h 43"/>
                  <a:gd name="T64" fmla="*/ 35 w 41"/>
                  <a:gd name="T65" fmla="*/ 20 h 43"/>
                  <a:gd name="T66" fmla="*/ 41 w 41"/>
                  <a:gd name="T67" fmla="*/ 3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 h="43">
                    <a:moveTo>
                      <a:pt x="38" y="36"/>
                    </a:moveTo>
                    <a:lnTo>
                      <a:pt x="38" y="36"/>
                    </a:lnTo>
                    <a:lnTo>
                      <a:pt x="37" y="33"/>
                    </a:lnTo>
                    <a:lnTo>
                      <a:pt x="36" y="32"/>
                    </a:lnTo>
                    <a:lnTo>
                      <a:pt x="36" y="32"/>
                    </a:lnTo>
                    <a:lnTo>
                      <a:pt x="24" y="35"/>
                    </a:lnTo>
                    <a:lnTo>
                      <a:pt x="24" y="35"/>
                    </a:lnTo>
                    <a:lnTo>
                      <a:pt x="11" y="37"/>
                    </a:lnTo>
                    <a:lnTo>
                      <a:pt x="11" y="37"/>
                    </a:lnTo>
                    <a:lnTo>
                      <a:pt x="10" y="39"/>
                    </a:lnTo>
                    <a:lnTo>
                      <a:pt x="11" y="43"/>
                    </a:lnTo>
                    <a:lnTo>
                      <a:pt x="9" y="43"/>
                    </a:lnTo>
                    <a:lnTo>
                      <a:pt x="5" y="28"/>
                    </a:lnTo>
                    <a:lnTo>
                      <a:pt x="7" y="27"/>
                    </a:lnTo>
                    <a:lnTo>
                      <a:pt x="7" y="27"/>
                    </a:lnTo>
                    <a:lnTo>
                      <a:pt x="9" y="32"/>
                    </a:lnTo>
                    <a:lnTo>
                      <a:pt x="10" y="32"/>
                    </a:lnTo>
                    <a:lnTo>
                      <a:pt x="10" y="32"/>
                    </a:lnTo>
                    <a:lnTo>
                      <a:pt x="16" y="31"/>
                    </a:lnTo>
                    <a:lnTo>
                      <a:pt x="19" y="31"/>
                    </a:lnTo>
                    <a:lnTo>
                      <a:pt x="19" y="31"/>
                    </a:lnTo>
                    <a:lnTo>
                      <a:pt x="20" y="30"/>
                    </a:lnTo>
                    <a:lnTo>
                      <a:pt x="20" y="28"/>
                    </a:lnTo>
                    <a:lnTo>
                      <a:pt x="17" y="17"/>
                    </a:lnTo>
                    <a:lnTo>
                      <a:pt x="17" y="17"/>
                    </a:lnTo>
                    <a:lnTo>
                      <a:pt x="17" y="16"/>
                    </a:lnTo>
                    <a:lnTo>
                      <a:pt x="16" y="16"/>
                    </a:lnTo>
                    <a:lnTo>
                      <a:pt x="12" y="16"/>
                    </a:lnTo>
                    <a:lnTo>
                      <a:pt x="12" y="16"/>
                    </a:lnTo>
                    <a:lnTo>
                      <a:pt x="7" y="18"/>
                    </a:lnTo>
                    <a:lnTo>
                      <a:pt x="7" y="18"/>
                    </a:lnTo>
                    <a:lnTo>
                      <a:pt x="5" y="19"/>
                    </a:lnTo>
                    <a:lnTo>
                      <a:pt x="5" y="24"/>
                    </a:lnTo>
                    <a:lnTo>
                      <a:pt x="4" y="24"/>
                    </a:lnTo>
                    <a:lnTo>
                      <a:pt x="0" y="8"/>
                    </a:lnTo>
                    <a:lnTo>
                      <a:pt x="2" y="8"/>
                    </a:lnTo>
                    <a:lnTo>
                      <a:pt x="2" y="8"/>
                    </a:lnTo>
                    <a:lnTo>
                      <a:pt x="3" y="11"/>
                    </a:lnTo>
                    <a:lnTo>
                      <a:pt x="5" y="13"/>
                    </a:lnTo>
                    <a:lnTo>
                      <a:pt x="5" y="13"/>
                    </a:lnTo>
                    <a:lnTo>
                      <a:pt x="18" y="9"/>
                    </a:lnTo>
                    <a:lnTo>
                      <a:pt x="18" y="9"/>
                    </a:lnTo>
                    <a:lnTo>
                      <a:pt x="29" y="7"/>
                    </a:lnTo>
                    <a:lnTo>
                      <a:pt x="29" y="7"/>
                    </a:lnTo>
                    <a:lnTo>
                      <a:pt x="30" y="6"/>
                    </a:lnTo>
                    <a:lnTo>
                      <a:pt x="30" y="1"/>
                    </a:lnTo>
                    <a:lnTo>
                      <a:pt x="31" y="0"/>
                    </a:lnTo>
                    <a:lnTo>
                      <a:pt x="36" y="16"/>
                    </a:lnTo>
                    <a:lnTo>
                      <a:pt x="34" y="17"/>
                    </a:lnTo>
                    <a:lnTo>
                      <a:pt x="34" y="17"/>
                    </a:lnTo>
                    <a:lnTo>
                      <a:pt x="33" y="13"/>
                    </a:lnTo>
                    <a:lnTo>
                      <a:pt x="31" y="13"/>
                    </a:lnTo>
                    <a:lnTo>
                      <a:pt x="31" y="13"/>
                    </a:lnTo>
                    <a:lnTo>
                      <a:pt x="20" y="15"/>
                    </a:lnTo>
                    <a:lnTo>
                      <a:pt x="20" y="15"/>
                    </a:lnTo>
                    <a:lnTo>
                      <a:pt x="19" y="15"/>
                    </a:lnTo>
                    <a:lnTo>
                      <a:pt x="19" y="16"/>
                    </a:lnTo>
                    <a:lnTo>
                      <a:pt x="22" y="28"/>
                    </a:lnTo>
                    <a:lnTo>
                      <a:pt x="22" y="28"/>
                    </a:lnTo>
                    <a:lnTo>
                      <a:pt x="22" y="30"/>
                    </a:lnTo>
                    <a:lnTo>
                      <a:pt x="24" y="30"/>
                    </a:lnTo>
                    <a:lnTo>
                      <a:pt x="24" y="30"/>
                    </a:lnTo>
                    <a:lnTo>
                      <a:pt x="34" y="26"/>
                    </a:lnTo>
                    <a:lnTo>
                      <a:pt x="34" y="26"/>
                    </a:lnTo>
                    <a:lnTo>
                      <a:pt x="35" y="25"/>
                    </a:lnTo>
                    <a:lnTo>
                      <a:pt x="35" y="20"/>
                    </a:lnTo>
                    <a:lnTo>
                      <a:pt x="37" y="20"/>
                    </a:lnTo>
                    <a:lnTo>
                      <a:pt x="41" y="36"/>
                    </a:lnTo>
                    <a:lnTo>
                      <a:pt x="38"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Freeform 50">
                <a:extLst>
                  <a:ext uri="{FF2B5EF4-FFF2-40B4-BE49-F238E27FC236}">
                    <a16:creationId xmlns:a16="http://schemas.microsoft.com/office/drawing/2014/main" id="{16949DFA-D170-7E4F-9292-E452E1994DCE}"/>
                  </a:ext>
                </a:extLst>
              </p:cNvPr>
              <p:cNvSpPr>
                <a:spLocks/>
              </p:cNvSpPr>
              <p:nvPr userDrawn="1"/>
            </p:nvSpPr>
            <p:spPr bwMode="auto">
              <a:xfrm>
                <a:off x="7878763" y="454025"/>
                <a:ext cx="26988" cy="25400"/>
              </a:xfrm>
              <a:custGeom>
                <a:avLst/>
                <a:gdLst>
                  <a:gd name="T0" fmla="*/ 34 w 35"/>
                  <a:gd name="T1" fmla="*/ 26 h 31"/>
                  <a:gd name="T2" fmla="*/ 34 w 35"/>
                  <a:gd name="T3" fmla="*/ 26 h 31"/>
                  <a:gd name="T4" fmla="*/ 33 w 35"/>
                  <a:gd name="T5" fmla="*/ 23 h 31"/>
                  <a:gd name="T6" fmla="*/ 32 w 35"/>
                  <a:gd name="T7" fmla="*/ 23 h 31"/>
                  <a:gd name="T8" fmla="*/ 32 w 35"/>
                  <a:gd name="T9" fmla="*/ 23 h 31"/>
                  <a:gd name="T10" fmla="*/ 20 w 35"/>
                  <a:gd name="T11" fmla="*/ 24 h 31"/>
                  <a:gd name="T12" fmla="*/ 20 w 35"/>
                  <a:gd name="T13" fmla="*/ 24 h 31"/>
                  <a:gd name="T14" fmla="*/ 7 w 35"/>
                  <a:gd name="T15" fmla="*/ 25 h 31"/>
                  <a:gd name="T16" fmla="*/ 7 w 35"/>
                  <a:gd name="T17" fmla="*/ 25 h 31"/>
                  <a:gd name="T18" fmla="*/ 6 w 35"/>
                  <a:gd name="T19" fmla="*/ 26 h 31"/>
                  <a:gd name="T20" fmla="*/ 6 w 35"/>
                  <a:gd name="T21" fmla="*/ 29 h 31"/>
                  <a:gd name="T22" fmla="*/ 4 w 35"/>
                  <a:gd name="T23" fmla="*/ 31 h 31"/>
                  <a:gd name="T24" fmla="*/ 2 w 35"/>
                  <a:gd name="T25" fmla="*/ 12 h 31"/>
                  <a:gd name="T26" fmla="*/ 2 w 35"/>
                  <a:gd name="T27" fmla="*/ 12 h 31"/>
                  <a:gd name="T28" fmla="*/ 0 w 35"/>
                  <a:gd name="T29" fmla="*/ 6 h 31"/>
                  <a:gd name="T30" fmla="*/ 0 w 35"/>
                  <a:gd name="T31" fmla="*/ 6 h 31"/>
                  <a:gd name="T32" fmla="*/ 8 w 35"/>
                  <a:gd name="T33" fmla="*/ 3 h 31"/>
                  <a:gd name="T34" fmla="*/ 9 w 35"/>
                  <a:gd name="T35" fmla="*/ 6 h 31"/>
                  <a:gd name="T36" fmla="*/ 9 w 35"/>
                  <a:gd name="T37" fmla="*/ 6 h 31"/>
                  <a:gd name="T38" fmla="*/ 6 w 35"/>
                  <a:gd name="T39" fmla="*/ 7 h 31"/>
                  <a:gd name="T40" fmla="*/ 4 w 35"/>
                  <a:gd name="T41" fmla="*/ 9 h 31"/>
                  <a:gd name="T42" fmla="*/ 4 w 35"/>
                  <a:gd name="T43" fmla="*/ 11 h 31"/>
                  <a:gd name="T44" fmla="*/ 4 w 35"/>
                  <a:gd name="T45" fmla="*/ 15 h 31"/>
                  <a:gd name="T46" fmla="*/ 4 w 35"/>
                  <a:gd name="T47" fmla="*/ 19 h 31"/>
                  <a:gd name="T48" fmla="*/ 4 w 35"/>
                  <a:gd name="T49" fmla="*/ 19 h 31"/>
                  <a:gd name="T50" fmla="*/ 5 w 35"/>
                  <a:gd name="T51" fmla="*/ 20 h 31"/>
                  <a:gd name="T52" fmla="*/ 16 w 35"/>
                  <a:gd name="T53" fmla="*/ 19 h 31"/>
                  <a:gd name="T54" fmla="*/ 16 w 35"/>
                  <a:gd name="T55" fmla="*/ 19 h 31"/>
                  <a:gd name="T56" fmla="*/ 16 w 35"/>
                  <a:gd name="T57" fmla="*/ 18 h 31"/>
                  <a:gd name="T58" fmla="*/ 16 w 35"/>
                  <a:gd name="T59" fmla="*/ 17 h 31"/>
                  <a:gd name="T60" fmla="*/ 16 w 35"/>
                  <a:gd name="T61" fmla="*/ 16 h 31"/>
                  <a:gd name="T62" fmla="*/ 16 w 35"/>
                  <a:gd name="T63" fmla="*/ 16 h 31"/>
                  <a:gd name="T64" fmla="*/ 16 w 35"/>
                  <a:gd name="T65" fmla="*/ 14 h 31"/>
                  <a:gd name="T66" fmla="*/ 15 w 35"/>
                  <a:gd name="T67" fmla="*/ 11 h 31"/>
                  <a:gd name="T68" fmla="*/ 14 w 35"/>
                  <a:gd name="T69" fmla="*/ 11 h 31"/>
                  <a:gd name="T70" fmla="*/ 12 w 35"/>
                  <a:gd name="T71" fmla="*/ 10 h 31"/>
                  <a:gd name="T72" fmla="*/ 12 w 35"/>
                  <a:gd name="T73" fmla="*/ 9 h 31"/>
                  <a:gd name="T74" fmla="*/ 12 w 35"/>
                  <a:gd name="T75" fmla="*/ 9 h 31"/>
                  <a:gd name="T76" fmla="*/ 16 w 35"/>
                  <a:gd name="T77" fmla="*/ 8 h 31"/>
                  <a:gd name="T78" fmla="*/ 16 w 35"/>
                  <a:gd name="T79" fmla="*/ 8 h 31"/>
                  <a:gd name="T80" fmla="*/ 22 w 35"/>
                  <a:gd name="T81" fmla="*/ 7 h 31"/>
                  <a:gd name="T82" fmla="*/ 22 w 35"/>
                  <a:gd name="T83" fmla="*/ 9 h 31"/>
                  <a:gd name="T84" fmla="*/ 22 w 35"/>
                  <a:gd name="T85" fmla="*/ 9 h 31"/>
                  <a:gd name="T86" fmla="*/ 18 w 35"/>
                  <a:gd name="T87" fmla="*/ 11 h 31"/>
                  <a:gd name="T88" fmla="*/ 18 w 35"/>
                  <a:gd name="T89" fmla="*/ 12 h 31"/>
                  <a:gd name="T90" fmla="*/ 18 w 35"/>
                  <a:gd name="T91" fmla="*/ 15 h 31"/>
                  <a:gd name="T92" fmla="*/ 18 w 35"/>
                  <a:gd name="T93" fmla="*/ 18 h 31"/>
                  <a:gd name="T94" fmla="*/ 18 w 35"/>
                  <a:gd name="T95" fmla="*/ 18 h 31"/>
                  <a:gd name="T96" fmla="*/ 20 w 35"/>
                  <a:gd name="T97" fmla="*/ 18 h 31"/>
                  <a:gd name="T98" fmla="*/ 32 w 35"/>
                  <a:gd name="T99" fmla="*/ 17 h 31"/>
                  <a:gd name="T100" fmla="*/ 32 w 35"/>
                  <a:gd name="T101" fmla="*/ 17 h 31"/>
                  <a:gd name="T102" fmla="*/ 32 w 35"/>
                  <a:gd name="T103" fmla="*/ 16 h 31"/>
                  <a:gd name="T104" fmla="*/ 32 w 35"/>
                  <a:gd name="T105" fmla="*/ 8 h 31"/>
                  <a:gd name="T106" fmla="*/ 32 w 35"/>
                  <a:gd name="T107" fmla="*/ 8 h 31"/>
                  <a:gd name="T108" fmla="*/ 30 w 35"/>
                  <a:gd name="T109" fmla="*/ 4 h 31"/>
                  <a:gd name="T110" fmla="*/ 26 w 35"/>
                  <a:gd name="T111" fmla="*/ 3 h 31"/>
                  <a:gd name="T112" fmla="*/ 23 w 35"/>
                  <a:gd name="T113" fmla="*/ 2 h 31"/>
                  <a:gd name="T114" fmla="*/ 24 w 35"/>
                  <a:gd name="T115" fmla="*/ 0 h 31"/>
                  <a:gd name="T116" fmla="*/ 24 w 35"/>
                  <a:gd name="T117" fmla="*/ 0 h 31"/>
                  <a:gd name="T118" fmla="*/ 33 w 35"/>
                  <a:gd name="T119" fmla="*/ 0 h 31"/>
                  <a:gd name="T120" fmla="*/ 35 w 35"/>
                  <a:gd name="T121" fmla="*/ 26 h 31"/>
                  <a:gd name="T122" fmla="*/ 34 w 35"/>
                  <a:gd name="T123" fmla="*/ 2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 h="31">
                    <a:moveTo>
                      <a:pt x="34" y="26"/>
                    </a:moveTo>
                    <a:lnTo>
                      <a:pt x="34" y="26"/>
                    </a:lnTo>
                    <a:lnTo>
                      <a:pt x="33" y="23"/>
                    </a:lnTo>
                    <a:lnTo>
                      <a:pt x="32" y="23"/>
                    </a:lnTo>
                    <a:lnTo>
                      <a:pt x="32" y="23"/>
                    </a:lnTo>
                    <a:lnTo>
                      <a:pt x="20" y="24"/>
                    </a:lnTo>
                    <a:lnTo>
                      <a:pt x="20" y="24"/>
                    </a:lnTo>
                    <a:lnTo>
                      <a:pt x="7" y="25"/>
                    </a:lnTo>
                    <a:lnTo>
                      <a:pt x="7" y="25"/>
                    </a:lnTo>
                    <a:lnTo>
                      <a:pt x="6" y="26"/>
                    </a:lnTo>
                    <a:lnTo>
                      <a:pt x="6" y="29"/>
                    </a:lnTo>
                    <a:lnTo>
                      <a:pt x="4" y="31"/>
                    </a:lnTo>
                    <a:lnTo>
                      <a:pt x="2" y="12"/>
                    </a:lnTo>
                    <a:lnTo>
                      <a:pt x="2" y="12"/>
                    </a:lnTo>
                    <a:lnTo>
                      <a:pt x="0" y="6"/>
                    </a:lnTo>
                    <a:lnTo>
                      <a:pt x="0" y="6"/>
                    </a:lnTo>
                    <a:lnTo>
                      <a:pt x="8" y="3"/>
                    </a:lnTo>
                    <a:lnTo>
                      <a:pt x="9" y="6"/>
                    </a:lnTo>
                    <a:lnTo>
                      <a:pt x="9" y="6"/>
                    </a:lnTo>
                    <a:lnTo>
                      <a:pt x="6" y="7"/>
                    </a:lnTo>
                    <a:lnTo>
                      <a:pt x="4" y="9"/>
                    </a:lnTo>
                    <a:lnTo>
                      <a:pt x="4" y="11"/>
                    </a:lnTo>
                    <a:lnTo>
                      <a:pt x="4" y="15"/>
                    </a:lnTo>
                    <a:lnTo>
                      <a:pt x="4" y="19"/>
                    </a:lnTo>
                    <a:lnTo>
                      <a:pt x="4" y="19"/>
                    </a:lnTo>
                    <a:lnTo>
                      <a:pt x="5" y="20"/>
                    </a:lnTo>
                    <a:lnTo>
                      <a:pt x="16" y="19"/>
                    </a:lnTo>
                    <a:lnTo>
                      <a:pt x="16" y="19"/>
                    </a:lnTo>
                    <a:lnTo>
                      <a:pt x="16" y="18"/>
                    </a:lnTo>
                    <a:lnTo>
                      <a:pt x="16" y="17"/>
                    </a:lnTo>
                    <a:lnTo>
                      <a:pt x="16" y="16"/>
                    </a:lnTo>
                    <a:lnTo>
                      <a:pt x="16" y="16"/>
                    </a:lnTo>
                    <a:lnTo>
                      <a:pt x="16" y="14"/>
                    </a:lnTo>
                    <a:lnTo>
                      <a:pt x="15" y="11"/>
                    </a:lnTo>
                    <a:lnTo>
                      <a:pt x="14" y="11"/>
                    </a:lnTo>
                    <a:lnTo>
                      <a:pt x="12" y="10"/>
                    </a:lnTo>
                    <a:lnTo>
                      <a:pt x="12" y="9"/>
                    </a:lnTo>
                    <a:lnTo>
                      <a:pt x="12" y="9"/>
                    </a:lnTo>
                    <a:lnTo>
                      <a:pt x="16" y="8"/>
                    </a:lnTo>
                    <a:lnTo>
                      <a:pt x="16" y="8"/>
                    </a:lnTo>
                    <a:lnTo>
                      <a:pt x="22" y="7"/>
                    </a:lnTo>
                    <a:lnTo>
                      <a:pt x="22" y="9"/>
                    </a:lnTo>
                    <a:lnTo>
                      <a:pt x="22" y="9"/>
                    </a:lnTo>
                    <a:lnTo>
                      <a:pt x="18" y="11"/>
                    </a:lnTo>
                    <a:lnTo>
                      <a:pt x="18" y="12"/>
                    </a:lnTo>
                    <a:lnTo>
                      <a:pt x="18" y="15"/>
                    </a:lnTo>
                    <a:lnTo>
                      <a:pt x="18" y="18"/>
                    </a:lnTo>
                    <a:lnTo>
                      <a:pt x="18" y="18"/>
                    </a:lnTo>
                    <a:lnTo>
                      <a:pt x="20" y="18"/>
                    </a:lnTo>
                    <a:lnTo>
                      <a:pt x="32" y="17"/>
                    </a:lnTo>
                    <a:lnTo>
                      <a:pt x="32" y="17"/>
                    </a:lnTo>
                    <a:lnTo>
                      <a:pt x="32" y="16"/>
                    </a:lnTo>
                    <a:lnTo>
                      <a:pt x="32" y="8"/>
                    </a:lnTo>
                    <a:lnTo>
                      <a:pt x="32" y="8"/>
                    </a:lnTo>
                    <a:lnTo>
                      <a:pt x="30" y="4"/>
                    </a:lnTo>
                    <a:lnTo>
                      <a:pt x="26" y="3"/>
                    </a:lnTo>
                    <a:lnTo>
                      <a:pt x="23" y="2"/>
                    </a:lnTo>
                    <a:lnTo>
                      <a:pt x="24" y="0"/>
                    </a:lnTo>
                    <a:lnTo>
                      <a:pt x="24" y="0"/>
                    </a:lnTo>
                    <a:lnTo>
                      <a:pt x="33" y="0"/>
                    </a:lnTo>
                    <a:lnTo>
                      <a:pt x="35" y="26"/>
                    </a:lnTo>
                    <a:lnTo>
                      <a:pt x="34"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 name="Freeform 51">
                <a:extLst>
                  <a:ext uri="{FF2B5EF4-FFF2-40B4-BE49-F238E27FC236}">
                    <a16:creationId xmlns:a16="http://schemas.microsoft.com/office/drawing/2014/main" id="{6C4196C9-6F4F-7849-8A1F-B6A663126E4F}"/>
                  </a:ext>
                </a:extLst>
              </p:cNvPr>
              <p:cNvSpPr>
                <a:spLocks noEditPoints="1"/>
              </p:cNvSpPr>
              <p:nvPr userDrawn="1"/>
            </p:nvSpPr>
            <p:spPr bwMode="auto">
              <a:xfrm>
                <a:off x="7877175" y="425450"/>
                <a:ext cx="26988" cy="26987"/>
              </a:xfrm>
              <a:custGeom>
                <a:avLst/>
                <a:gdLst>
                  <a:gd name="T0" fmla="*/ 20 w 34"/>
                  <a:gd name="T1" fmla="*/ 15 h 35"/>
                  <a:gd name="T2" fmla="*/ 20 w 34"/>
                  <a:gd name="T3" fmla="*/ 15 h 35"/>
                  <a:gd name="T4" fmla="*/ 20 w 34"/>
                  <a:gd name="T5" fmla="*/ 14 h 35"/>
                  <a:gd name="T6" fmla="*/ 20 w 34"/>
                  <a:gd name="T7" fmla="*/ 14 h 35"/>
                  <a:gd name="T8" fmla="*/ 19 w 34"/>
                  <a:gd name="T9" fmla="*/ 14 h 35"/>
                  <a:gd name="T10" fmla="*/ 8 w 34"/>
                  <a:gd name="T11" fmla="*/ 20 h 35"/>
                  <a:gd name="T12" fmla="*/ 19 w 34"/>
                  <a:gd name="T13" fmla="*/ 23 h 35"/>
                  <a:gd name="T14" fmla="*/ 19 w 34"/>
                  <a:gd name="T15" fmla="*/ 23 h 35"/>
                  <a:gd name="T16" fmla="*/ 20 w 34"/>
                  <a:gd name="T17" fmla="*/ 24 h 35"/>
                  <a:gd name="T18" fmla="*/ 20 w 34"/>
                  <a:gd name="T19" fmla="*/ 24 h 35"/>
                  <a:gd name="T20" fmla="*/ 20 w 34"/>
                  <a:gd name="T21" fmla="*/ 23 h 35"/>
                  <a:gd name="T22" fmla="*/ 20 w 34"/>
                  <a:gd name="T23" fmla="*/ 15 h 35"/>
                  <a:gd name="T24" fmla="*/ 33 w 34"/>
                  <a:gd name="T25" fmla="*/ 35 h 35"/>
                  <a:gd name="T26" fmla="*/ 33 w 34"/>
                  <a:gd name="T27" fmla="*/ 35 h 35"/>
                  <a:gd name="T28" fmla="*/ 32 w 34"/>
                  <a:gd name="T29" fmla="*/ 32 h 35"/>
                  <a:gd name="T30" fmla="*/ 31 w 34"/>
                  <a:gd name="T31" fmla="*/ 31 h 35"/>
                  <a:gd name="T32" fmla="*/ 27 w 34"/>
                  <a:gd name="T33" fmla="*/ 29 h 35"/>
                  <a:gd name="T34" fmla="*/ 7 w 34"/>
                  <a:gd name="T35" fmla="*/ 21 h 35"/>
                  <a:gd name="T36" fmla="*/ 7 w 34"/>
                  <a:gd name="T37" fmla="*/ 21 h 35"/>
                  <a:gd name="T38" fmla="*/ 0 w 34"/>
                  <a:gd name="T39" fmla="*/ 19 h 35"/>
                  <a:gd name="T40" fmla="*/ 0 w 34"/>
                  <a:gd name="T41" fmla="*/ 17 h 35"/>
                  <a:gd name="T42" fmla="*/ 0 w 34"/>
                  <a:gd name="T43" fmla="*/ 17 h 35"/>
                  <a:gd name="T44" fmla="*/ 6 w 34"/>
                  <a:gd name="T45" fmla="*/ 15 h 35"/>
                  <a:gd name="T46" fmla="*/ 28 w 34"/>
                  <a:gd name="T47" fmla="*/ 5 h 35"/>
                  <a:gd name="T48" fmla="*/ 28 w 34"/>
                  <a:gd name="T49" fmla="*/ 5 h 35"/>
                  <a:gd name="T50" fmla="*/ 32 w 34"/>
                  <a:gd name="T51" fmla="*/ 4 h 35"/>
                  <a:gd name="T52" fmla="*/ 32 w 34"/>
                  <a:gd name="T53" fmla="*/ 0 h 35"/>
                  <a:gd name="T54" fmla="*/ 34 w 34"/>
                  <a:gd name="T55" fmla="*/ 0 h 35"/>
                  <a:gd name="T56" fmla="*/ 34 w 34"/>
                  <a:gd name="T57" fmla="*/ 15 h 35"/>
                  <a:gd name="T58" fmla="*/ 32 w 34"/>
                  <a:gd name="T59" fmla="*/ 15 h 35"/>
                  <a:gd name="T60" fmla="*/ 32 w 34"/>
                  <a:gd name="T61" fmla="*/ 15 h 35"/>
                  <a:gd name="T62" fmla="*/ 32 w 34"/>
                  <a:gd name="T63" fmla="*/ 12 h 35"/>
                  <a:gd name="T64" fmla="*/ 31 w 34"/>
                  <a:gd name="T65" fmla="*/ 11 h 35"/>
                  <a:gd name="T66" fmla="*/ 31 w 34"/>
                  <a:gd name="T67" fmla="*/ 11 h 35"/>
                  <a:gd name="T68" fmla="*/ 24 w 34"/>
                  <a:gd name="T69" fmla="*/ 13 h 35"/>
                  <a:gd name="T70" fmla="*/ 24 w 34"/>
                  <a:gd name="T71" fmla="*/ 13 h 35"/>
                  <a:gd name="T72" fmla="*/ 23 w 34"/>
                  <a:gd name="T73" fmla="*/ 14 h 35"/>
                  <a:gd name="T74" fmla="*/ 23 w 34"/>
                  <a:gd name="T75" fmla="*/ 14 h 35"/>
                  <a:gd name="T76" fmla="*/ 23 w 34"/>
                  <a:gd name="T77" fmla="*/ 22 h 35"/>
                  <a:gd name="T78" fmla="*/ 23 w 34"/>
                  <a:gd name="T79" fmla="*/ 22 h 35"/>
                  <a:gd name="T80" fmla="*/ 24 w 34"/>
                  <a:gd name="T81" fmla="*/ 24 h 35"/>
                  <a:gd name="T82" fmla="*/ 24 w 34"/>
                  <a:gd name="T83" fmla="*/ 26 h 35"/>
                  <a:gd name="T84" fmla="*/ 24 w 34"/>
                  <a:gd name="T85" fmla="*/ 26 h 35"/>
                  <a:gd name="T86" fmla="*/ 31 w 34"/>
                  <a:gd name="T87" fmla="*/ 28 h 35"/>
                  <a:gd name="T88" fmla="*/ 31 w 34"/>
                  <a:gd name="T89" fmla="*/ 28 h 35"/>
                  <a:gd name="T90" fmla="*/ 32 w 34"/>
                  <a:gd name="T91" fmla="*/ 27 h 35"/>
                  <a:gd name="T92" fmla="*/ 32 w 34"/>
                  <a:gd name="T93" fmla="*/ 22 h 35"/>
                  <a:gd name="T94" fmla="*/ 34 w 34"/>
                  <a:gd name="T95" fmla="*/ 22 h 35"/>
                  <a:gd name="T96" fmla="*/ 34 w 34"/>
                  <a:gd name="T97" fmla="*/ 35 h 35"/>
                  <a:gd name="T98" fmla="*/ 33 w 34"/>
                  <a:gd name="T99"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4" h="35">
                    <a:moveTo>
                      <a:pt x="20" y="15"/>
                    </a:moveTo>
                    <a:lnTo>
                      <a:pt x="20" y="15"/>
                    </a:lnTo>
                    <a:lnTo>
                      <a:pt x="20" y="14"/>
                    </a:lnTo>
                    <a:lnTo>
                      <a:pt x="20" y="14"/>
                    </a:lnTo>
                    <a:lnTo>
                      <a:pt x="19" y="14"/>
                    </a:lnTo>
                    <a:lnTo>
                      <a:pt x="8" y="20"/>
                    </a:lnTo>
                    <a:lnTo>
                      <a:pt x="19" y="23"/>
                    </a:lnTo>
                    <a:lnTo>
                      <a:pt x="19" y="23"/>
                    </a:lnTo>
                    <a:lnTo>
                      <a:pt x="20" y="24"/>
                    </a:lnTo>
                    <a:lnTo>
                      <a:pt x="20" y="24"/>
                    </a:lnTo>
                    <a:lnTo>
                      <a:pt x="20" y="23"/>
                    </a:lnTo>
                    <a:lnTo>
                      <a:pt x="20" y="15"/>
                    </a:lnTo>
                    <a:close/>
                    <a:moveTo>
                      <a:pt x="33" y="35"/>
                    </a:moveTo>
                    <a:lnTo>
                      <a:pt x="33" y="35"/>
                    </a:lnTo>
                    <a:lnTo>
                      <a:pt x="32" y="32"/>
                    </a:lnTo>
                    <a:lnTo>
                      <a:pt x="31" y="31"/>
                    </a:lnTo>
                    <a:lnTo>
                      <a:pt x="27" y="29"/>
                    </a:lnTo>
                    <a:lnTo>
                      <a:pt x="7" y="21"/>
                    </a:lnTo>
                    <a:lnTo>
                      <a:pt x="7" y="21"/>
                    </a:lnTo>
                    <a:lnTo>
                      <a:pt x="0" y="19"/>
                    </a:lnTo>
                    <a:lnTo>
                      <a:pt x="0" y="17"/>
                    </a:lnTo>
                    <a:lnTo>
                      <a:pt x="0" y="17"/>
                    </a:lnTo>
                    <a:lnTo>
                      <a:pt x="6" y="15"/>
                    </a:lnTo>
                    <a:lnTo>
                      <a:pt x="28" y="5"/>
                    </a:lnTo>
                    <a:lnTo>
                      <a:pt x="28" y="5"/>
                    </a:lnTo>
                    <a:lnTo>
                      <a:pt x="32" y="4"/>
                    </a:lnTo>
                    <a:lnTo>
                      <a:pt x="32" y="0"/>
                    </a:lnTo>
                    <a:lnTo>
                      <a:pt x="34" y="0"/>
                    </a:lnTo>
                    <a:lnTo>
                      <a:pt x="34" y="15"/>
                    </a:lnTo>
                    <a:lnTo>
                      <a:pt x="32" y="15"/>
                    </a:lnTo>
                    <a:lnTo>
                      <a:pt x="32" y="15"/>
                    </a:lnTo>
                    <a:lnTo>
                      <a:pt x="32" y="12"/>
                    </a:lnTo>
                    <a:lnTo>
                      <a:pt x="31" y="11"/>
                    </a:lnTo>
                    <a:lnTo>
                      <a:pt x="31" y="11"/>
                    </a:lnTo>
                    <a:lnTo>
                      <a:pt x="24" y="13"/>
                    </a:lnTo>
                    <a:lnTo>
                      <a:pt x="24" y="13"/>
                    </a:lnTo>
                    <a:lnTo>
                      <a:pt x="23" y="14"/>
                    </a:lnTo>
                    <a:lnTo>
                      <a:pt x="23" y="14"/>
                    </a:lnTo>
                    <a:lnTo>
                      <a:pt x="23" y="22"/>
                    </a:lnTo>
                    <a:lnTo>
                      <a:pt x="23" y="22"/>
                    </a:lnTo>
                    <a:lnTo>
                      <a:pt x="24" y="24"/>
                    </a:lnTo>
                    <a:lnTo>
                      <a:pt x="24" y="26"/>
                    </a:lnTo>
                    <a:lnTo>
                      <a:pt x="24" y="26"/>
                    </a:lnTo>
                    <a:lnTo>
                      <a:pt x="31" y="28"/>
                    </a:lnTo>
                    <a:lnTo>
                      <a:pt x="31" y="28"/>
                    </a:lnTo>
                    <a:lnTo>
                      <a:pt x="32" y="27"/>
                    </a:lnTo>
                    <a:lnTo>
                      <a:pt x="32" y="22"/>
                    </a:lnTo>
                    <a:lnTo>
                      <a:pt x="34" y="22"/>
                    </a:lnTo>
                    <a:lnTo>
                      <a:pt x="34" y="35"/>
                    </a:lnTo>
                    <a:lnTo>
                      <a:pt x="33"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Freeform 52">
                <a:extLst>
                  <a:ext uri="{FF2B5EF4-FFF2-40B4-BE49-F238E27FC236}">
                    <a16:creationId xmlns:a16="http://schemas.microsoft.com/office/drawing/2014/main" id="{8DBA6724-6ED7-4840-9A87-FD9DD23091FC}"/>
                  </a:ext>
                </a:extLst>
              </p:cNvPr>
              <p:cNvSpPr>
                <a:spLocks/>
              </p:cNvSpPr>
              <p:nvPr userDrawn="1"/>
            </p:nvSpPr>
            <p:spPr bwMode="auto">
              <a:xfrm>
                <a:off x="7877175" y="403225"/>
                <a:ext cx="28575" cy="20637"/>
              </a:xfrm>
              <a:custGeom>
                <a:avLst/>
                <a:gdLst>
                  <a:gd name="T0" fmla="*/ 31 w 35"/>
                  <a:gd name="T1" fmla="*/ 27 h 27"/>
                  <a:gd name="T2" fmla="*/ 31 w 35"/>
                  <a:gd name="T3" fmla="*/ 27 h 27"/>
                  <a:gd name="T4" fmla="*/ 31 w 35"/>
                  <a:gd name="T5" fmla="*/ 24 h 27"/>
                  <a:gd name="T6" fmla="*/ 30 w 35"/>
                  <a:gd name="T7" fmla="*/ 23 h 27"/>
                  <a:gd name="T8" fmla="*/ 30 w 35"/>
                  <a:gd name="T9" fmla="*/ 23 h 27"/>
                  <a:gd name="T10" fmla="*/ 17 w 35"/>
                  <a:gd name="T11" fmla="*/ 22 h 27"/>
                  <a:gd name="T12" fmla="*/ 17 w 35"/>
                  <a:gd name="T13" fmla="*/ 22 h 27"/>
                  <a:gd name="T14" fmla="*/ 5 w 35"/>
                  <a:gd name="T15" fmla="*/ 21 h 27"/>
                  <a:gd name="T16" fmla="*/ 5 w 35"/>
                  <a:gd name="T17" fmla="*/ 21 h 27"/>
                  <a:gd name="T18" fmla="*/ 4 w 35"/>
                  <a:gd name="T19" fmla="*/ 22 h 27"/>
                  <a:gd name="T20" fmla="*/ 3 w 35"/>
                  <a:gd name="T21" fmla="*/ 25 h 27"/>
                  <a:gd name="T22" fmla="*/ 0 w 35"/>
                  <a:gd name="T23" fmla="*/ 25 h 27"/>
                  <a:gd name="T24" fmla="*/ 1 w 35"/>
                  <a:gd name="T25" fmla="*/ 10 h 27"/>
                  <a:gd name="T26" fmla="*/ 4 w 35"/>
                  <a:gd name="T27" fmla="*/ 10 h 27"/>
                  <a:gd name="T28" fmla="*/ 4 w 35"/>
                  <a:gd name="T29" fmla="*/ 10 h 27"/>
                  <a:gd name="T30" fmla="*/ 4 w 35"/>
                  <a:gd name="T31" fmla="*/ 14 h 27"/>
                  <a:gd name="T32" fmla="*/ 5 w 35"/>
                  <a:gd name="T33" fmla="*/ 15 h 27"/>
                  <a:gd name="T34" fmla="*/ 5 w 35"/>
                  <a:gd name="T35" fmla="*/ 15 h 27"/>
                  <a:gd name="T36" fmla="*/ 12 w 35"/>
                  <a:gd name="T37" fmla="*/ 16 h 27"/>
                  <a:gd name="T38" fmla="*/ 30 w 35"/>
                  <a:gd name="T39" fmla="*/ 17 h 27"/>
                  <a:gd name="T40" fmla="*/ 30 w 35"/>
                  <a:gd name="T41" fmla="*/ 17 h 27"/>
                  <a:gd name="T42" fmla="*/ 31 w 35"/>
                  <a:gd name="T43" fmla="*/ 17 h 27"/>
                  <a:gd name="T44" fmla="*/ 32 w 35"/>
                  <a:gd name="T45" fmla="*/ 16 h 27"/>
                  <a:gd name="T46" fmla="*/ 32 w 35"/>
                  <a:gd name="T47" fmla="*/ 10 h 27"/>
                  <a:gd name="T48" fmla="*/ 32 w 35"/>
                  <a:gd name="T49" fmla="*/ 10 h 27"/>
                  <a:gd name="T50" fmla="*/ 32 w 35"/>
                  <a:gd name="T51" fmla="*/ 8 h 27"/>
                  <a:gd name="T52" fmla="*/ 31 w 35"/>
                  <a:gd name="T53" fmla="*/ 6 h 27"/>
                  <a:gd name="T54" fmla="*/ 25 w 35"/>
                  <a:gd name="T55" fmla="*/ 2 h 27"/>
                  <a:gd name="T56" fmla="*/ 26 w 35"/>
                  <a:gd name="T57" fmla="*/ 0 h 27"/>
                  <a:gd name="T58" fmla="*/ 26 w 35"/>
                  <a:gd name="T59" fmla="*/ 0 h 27"/>
                  <a:gd name="T60" fmla="*/ 35 w 35"/>
                  <a:gd name="T61" fmla="*/ 2 h 27"/>
                  <a:gd name="T62" fmla="*/ 33 w 35"/>
                  <a:gd name="T63" fmla="*/ 27 h 27"/>
                  <a:gd name="T64" fmla="*/ 31 w 35"/>
                  <a:gd name="T65"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 h="27">
                    <a:moveTo>
                      <a:pt x="31" y="27"/>
                    </a:moveTo>
                    <a:lnTo>
                      <a:pt x="31" y="27"/>
                    </a:lnTo>
                    <a:lnTo>
                      <a:pt x="31" y="24"/>
                    </a:lnTo>
                    <a:lnTo>
                      <a:pt x="30" y="23"/>
                    </a:lnTo>
                    <a:lnTo>
                      <a:pt x="30" y="23"/>
                    </a:lnTo>
                    <a:lnTo>
                      <a:pt x="17" y="22"/>
                    </a:lnTo>
                    <a:lnTo>
                      <a:pt x="17" y="22"/>
                    </a:lnTo>
                    <a:lnTo>
                      <a:pt x="5" y="21"/>
                    </a:lnTo>
                    <a:lnTo>
                      <a:pt x="5" y="21"/>
                    </a:lnTo>
                    <a:lnTo>
                      <a:pt x="4" y="22"/>
                    </a:lnTo>
                    <a:lnTo>
                      <a:pt x="3" y="25"/>
                    </a:lnTo>
                    <a:lnTo>
                      <a:pt x="0" y="25"/>
                    </a:lnTo>
                    <a:lnTo>
                      <a:pt x="1" y="10"/>
                    </a:lnTo>
                    <a:lnTo>
                      <a:pt x="4" y="10"/>
                    </a:lnTo>
                    <a:lnTo>
                      <a:pt x="4" y="10"/>
                    </a:lnTo>
                    <a:lnTo>
                      <a:pt x="4" y="14"/>
                    </a:lnTo>
                    <a:lnTo>
                      <a:pt x="5" y="15"/>
                    </a:lnTo>
                    <a:lnTo>
                      <a:pt x="5" y="15"/>
                    </a:lnTo>
                    <a:lnTo>
                      <a:pt x="12" y="16"/>
                    </a:lnTo>
                    <a:lnTo>
                      <a:pt x="30" y="17"/>
                    </a:lnTo>
                    <a:lnTo>
                      <a:pt x="30" y="17"/>
                    </a:lnTo>
                    <a:lnTo>
                      <a:pt x="31" y="17"/>
                    </a:lnTo>
                    <a:lnTo>
                      <a:pt x="32" y="16"/>
                    </a:lnTo>
                    <a:lnTo>
                      <a:pt x="32" y="10"/>
                    </a:lnTo>
                    <a:lnTo>
                      <a:pt x="32" y="10"/>
                    </a:lnTo>
                    <a:lnTo>
                      <a:pt x="32" y="8"/>
                    </a:lnTo>
                    <a:lnTo>
                      <a:pt x="31" y="6"/>
                    </a:lnTo>
                    <a:lnTo>
                      <a:pt x="25" y="2"/>
                    </a:lnTo>
                    <a:lnTo>
                      <a:pt x="26" y="0"/>
                    </a:lnTo>
                    <a:lnTo>
                      <a:pt x="26" y="0"/>
                    </a:lnTo>
                    <a:lnTo>
                      <a:pt x="35" y="2"/>
                    </a:lnTo>
                    <a:lnTo>
                      <a:pt x="33" y="27"/>
                    </a:lnTo>
                    <a:lnTo>
                      <a:pt x="31"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Freeform 53">
                <a:extLst>
                  <a:ext uri="{FF2B5EF4-FFF2-40B4-BE49-F238E27FC236}">
                    <a16:creationId xmlns:a16="http://schemas.microsoft.com/office/drawing/2014/main" id="{BC81CCC7-5B90-4B40-BB18-ED9F9FE51124}"/>
                  </a:ext>
                </a:extLst>
              </p:cNvPr>
              <p:cNvSpPr>
                <a:spLocks/>
              </p:cNvSpPr>
              <p:nvPr userDrawn="1"/>
            </p:nvSpPr>
            <p:spPr bwMode="auto">
              <a:xfrm>
                <a:off x="7878763" y="377825"/>
                <a:ext cx="28575" cy="23812"/>
              </a:xfrm>
              <a:custGeom>
                <a:avLst/>
                <a:gdLst>
                  <a:gd name="T0" fmla="*/ 31 w 36"/>
                  <a:gd name="T1" fmla="*/ 27 h 29"/>
                  <a:gd name="T2" fmla="*/ 31 w 36"/>
                  <a:gd name="T3" fmla="*/ 27 h 29"/>
                  <a:gd name="T4" fmla="*/ 31 w 36"/>
                  <a:gd name="T5" fmla="*/ 22 h 29"/>
                  <a:gd name="T6" fmla="*/ 30 w 36"/>
                  <a:gd name="T7" fmla="*/ 21 h 29"/>
                  <a:gd name="T8" fmla="*/ 30 w 36"/>
                  <a:gd name="T9" fmla="*/ 21 h 29"/>
                  <a:gd name="T10" fmla="*/ 26 w 36"/>
                  <a:gd name="T11" fmla="*/ 20 h 29"/>
                  <a:gd name="T12" fmla="*/ 4 w 36"/>
                  <a:gd name="T13" fmla="*/ 17 h 29"/>
                  <a:gd name="T14" fmla="*/ 3 w 36"/>
                  <a:gd name="T15" fmla="*/ 22 h 29"/>
                  <a:gd name="T16" fmla="*/ 3 w 36"/>
                  <a:gd name="T17" fmla="*/ 22 h 29"/>
                  <a:gd name="T18" fmla="*/ 3 w 36"/>
                  <a:gd name="T19" fmla="*/ 23 h 29"/>
                  <a:gd name="T20" fmla="*/ 4 w 36"/>
                  <a:gd name="T21" fmla="*/ 23 h 29"/>
                  <a:gd name="T22" fmla="*/ 9 w 36"/>
                  <a:gd name="T23" fmla="*/ 27 h 29"/>
                  <a:gd name="T24" fmla="*/ 9 w 36"/>
                  <a:gd name="T25" fmla="*/ 29 h 29"/>
                  <a:gd name="T26" fmla="*/ 9 w 36"/>
                  <a:gd name="T27" fmla="*/ 29 h 29"/>
                  <a:gd name="T28" fmla="*/ 0 w 36"/>
                  <a:gd name="T29" fmla="*/ 27 h 29"/>
                  <a:gd name="T30" fmla="*/ 0 w 36"/>
                  <a:gd name="T31" fmla="*/ 27 h 29"/>
                  <a:gd name="T32" fmla="*/ 1 w 36"/>
                  <a:gd name="T33" fmla="*/ 25 h 29"/>
                  <a:gd name="T34" fmla="*/ 1 w 36"/>
                  <a:gd name="T35" fmla="*/ 25 h 29"/>
                  <a:gd name="T36" fmla="*/ 1 w 36"/>
                  <a:gd name="T37" fmla="*/ 21 h 29"/>
                  <a:gd name="T38" fmla="*/ 4 w 36"/>
                  <a:gd name="T39" fmla="*/ 5 h 29"/>
                  <a:gd name="T40" fmla="*/ 4 w 36"/>
                  <a:gd name="T41" fmla="*/ 5 h 29"/>
                  <a:gd name="T42" fmla="*/ 4 w 36"/>
                  <a:gd name="T43" fmla="*/ 0 h 29"/>
                  <a:gd name="T44" fmla="*/ 4 w 36"/>
                  <a:gd name="T45" fmla="*/ 0 h 29"/>
                  <a:gd name="T46" fmla="*/ 13 w 36"/>
                  <a:gd name="T47" fmla="*/ 1 h 29"/>
                  <a:gd name="T48" fmla="*/ 13 w 36"/>
                  <a:gd name="T49" fmla="*/ 3 h 29"/>
                  <a:gd name="T50" fmla="*/ 13 w 36"/>
                  <a:gd name="T51" fmla="*/ 3 h 29"/>
                  <a:gd name="T52" fmla="*/ 7 w 36"/>
                  <a:gd name="T53" fmla="*/ 4 h 29"/>
                  <a:gd name="T54" fmla="*/ 6 w 36"/>
                  <a:gd name="T55" fmla="*/ 5 h 29"/>
                  <a:gd name="T56" fmla="*/ 5 w 36"/>
                  <a:gd name="T57" fmla="*/ 5 h 29"/>
                  <a:gd name="T58" fmla="*/ 5 w 36"/>
                  <a:gd name="T59" fmla="*/ 11 h 29"/>
                  <a:gd name="T60" fmla="*/ 26 w 36"/>
                  <a:gd name="T61" fmla="*/ 14 h 29"/>
                  <a:gd name="T62" fmla="*/ 26 w 36"/>
                  <a:gd name="T63" fmla="*/ 14 h 29"/>
                  <a:gd name="T64" fmla="*/ 31 w 36"/>
                  <a:gd name="T65" fmla="*/ 15 h 29"/>
                  <a:gd name="T66" fmla="*/ 31 w 36"/>
                  <a:gd name="T67" fmla="*/ 15 h 29"/>
                  <a:gd name="T68" fmla="*/ 32 w 36"/>
                  <a:gd name="T69" fmla="*/ 14 h 29"/>
                  <a:gd name="T70" fmla="*/ 33 w 36"/>
                  <a:gd name="T71" fmla="*/ 11 h 29"/>
                  <a:gd name="T72" fmla="*/ 36 w 36"/>
                  <a:gd name="T73" fmla="*/ 11 h 29"/>
                  <a:gd name="T74" fmla="*/ 33 w 36"/>
                  <a:gd name="T75" fmla="*/ 27 h 29"/>
                  <a:gd name="T76" fmla="*/ 31 w 36"/>
                  <a:gd name="T77" fmla="*/ 2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6" h="29">
                    <a:moveTo>
                      <a:pt x="31" y="27"/>
                    </a:moveTo>
                    <a:lnTo>
                      <a:pt x="31" y="27"/>
                    </a:lnTo>
                    <a:lnTo>
                      <a:pt x="31" y="22"/>
                    </a:lnTo>
                    <a:lnTo>
                      <a:pt x="30" y="21"/>
                    </a:lnTo>
                    <a:lnTo>
                      <a:pt x="30" y="21"/>
                    </a:lnTo>
                    <a:lnTo>
                      <a:pt x="26" y="20"/>
                    </a:lnTo>
                    <a:lnTo>
                      <a:pt x="4" y="17"/>
                    </a:lnTo>
                    <a:lnTo>
                      <a:pt x="3" y="22"/>
                    </a:lnTo>
                    <a:lnTo>
                      <a:pt x="3" y="22"/>
                    </a:lnTo>
                    <a:lnTo>
                      <a:pt x="3" y="23"/>
                    </a:lnTo>
                    <a:lnTo>
                      <a:pt x="4" y="23"/>
                    </a:lnTo>
                    <a:lnTo>
                      <a:pt x="9" y="27"/>
                    </a:lnTo>
                    <a:lnTo>
                      <a:pt x="9" y="29"/>
                    </a:lnTo>
                    <a:lnTo>
                      <a:pt x="9" y="29"/>
                    </a:lnTo>
                    <a:lnTo>
                      <a:pt x="0" y="27"/>
                    </a:lnTo>
                    <a:lnTo>
                      <a:pt x="0" y="27"/>
                    </a:lnTo>
                    <a:lnTo>
                      <a:pt x="1" y="25"/>
                    </a:lnTo>
                    <a:lnTo>
                      <a:pt x="1" y="25"/>
                    </a:lnTo>
                    <a:lnTo>
                      <a:pt x="1" y="21"/>
                    </a:lnTo>
                    <a:lnTo>
                      <a:pt x="4" y="5"/>
                    </a:lnTo>
                    <a:lnTo>
                      <a:pt x="4" y="5"/>
                    </a:lnTo>
                    <a:lnTo>
                      <a:pt x="4" y="0"/>
                    </a:lnTo>
                    <a:lnTo>
                      <a:pt x="4" y="0"/>
                    </a:lnTo>
                    <a:lnTo>
                      <a:pt x="13" y="1"/>
                    </a:lnTo>
                    <a:lnTo>
                      <a:pt x="13" y="3"/>
                    </a:lnTo>
                    <a:lnTo>
                      <a:pt x="13" y="3"/>
                    </a:lnTo>
                    <a:lnTo>
                      <a:pt x="7" y="4"/>
                    </a:lnTo>
                    <a:lnTo>
                      <a:pt x="6" y="5"/>
                    </a:lnTo>
                    <a:lnTo>
                      <a:pt x="5" y="5"/>
                    </a:lnTo>
                    <a:lnTo>
                      <a:pt x="5" y="11"/>
                    </a:lnTo>
                    <a:lnTo>
                      <a:pt x="26" y="14"/>
                    </a:lnTo>
                    <a:lnTo>
                      <a:pt x="26" y="14"/>
                    </a:lnTo>
                    <a:lnTo>
                      <a:pt x="31" y="15"/>
                    </a:lnTo>
                    <a:lnTo>
                      <a:pt x="31" y="15"/>
                    </a:lnTo>
                    <a:lnTo>
                      <a:pt x="32" y="14"/>
                    </a:lnTo>
                    <a:lnTo>
                      <a:pt x="33" y="11"/>
                    </a:lnTo>
                    <a:lnTo>
                      <a:pt x="36" y="11"/>
                    </a:lnTo>
                    <a:lnTo>
                      <a:pt x="33" y="27"/>
                    </a:lnTo>
                    <a:lnTo>
                      <a:pt x="31"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Freeform 54">
                <a:extLst>
                  <a:ext uri="{FF2B5EF4-FFF2-40B4-BE49-F238E27FC236}">
                    <a16:creationId xmlns:a16="http://schemas.microsoft.com/office/drawing/2014/main" id="{DB04C158-E3EF-9848-A003-6823CBFFF16E}"/>
                  </a:ext>
                </a:extLst>
              </p:cNvPr>
              <p:cNvSpPr>
                <a:spLocks/>
              </p:cNvSpPr>
              <p:nvPr userDrawn="1"/>
            </p:nvSpPr>
            <p:spPr bwMode="auto">
              <a:xfrm>
                <a:off x="7883525" y="347663"/>
                <a:ext cx="33338" cy="34925"/>
              </a:xfrm>
              <a:custGeom>
                <a:avLst/>
                <a:gdLst>
                  <a:gd name="T0" fmla="*/ 30 w 42"/>
                  <a:gd name="T1" fmla="*/ 43 h 44"/>
                  <a:gd name="T2" fmla="*/ 30 w 42"/>
                  <a:gd name="T3" fmla="*/ 39 h 44"/>
                  <a:gd name="T4" fmla="*/ 17 w 42"/>
                  <a:gd name="T5" fmla="*/ 34 h 44"/>
                  <a:gd name="T6" fmla="*/ 6 w 42"/>
                  <a:gd name="T7" fmla="*/ 31 h 44"/>
                  <a:gd name="T8" fmla="*/ 4 w 42"/>
                  <a:gd name="T9" fmla="*/ 32 h 44"/>
                  <a:gd name="T10" fmla="*/ 0 w 42"/>
                  <a:gd name="T11" fmla="*/ 35 h 44"/>
                  <a:gd name="T12" fmla="*/ 7 w 42"/>
                  <a:gd name="T13" fmla="*/ 21 h 44"/>
                  <a:gd name="T14" fmla="*/ 6 w 42"/>
                  <a:gd name="T15" fmla="*/ 25 h 44"/>
                  <a:gd name="T16" fmla="*/ 7 w 42"/>
                  <a:gd name="T17" fmla="*/ 26 h 44"/>
                  <a:gd name="T18" fmla="*/ 16 w 42"/>
                  <a:gd name="T19" fmla="*/ 28 h 44"/>
                  <a:gd name="T20" fmla="*/ 17 w 42"/>
                  <a:gd name="T21" fmla="*/ 28 h 44"/>
                  <a:gd name="T22" fmla="*/ 21 w 42"/>
                  <a:gd name="T23" fmla="*/ 16 h 44"/>
                  <a:gd name="T24" fmla="*/ 21 w 42"/>
                  <a:gd name="T25" fmla="*/ 15 h 44"/>
                  <a:gd name="T26" fmla="*/ 17 w 42"/>
                  <a:gd name="T27" fmla="*/ 13 h 44"/>
                  <a:gd name="T28" fmla="*/ 10 w 42"/>
                  <a:gd name="T29" fmla="*/ 11 h 44"/>
                  <a:gd name="T30" fmla="*/ 9 w 42"/>
                  <a:gd name="T31" fmla="*/ 13 h 44"/>
                  <a:gd name="T32" fmla="*/ 6 w 42"/>
                  <a:gd name="T33" fmla="*/ 16 h 44"/>
                  <a:gd name="T34" fmla="*/ 13 w 42"/>
                  <a:gd name="T35" fmla="*/ 0 h 44"/>
                  <a:gd name="T36" fmla="*/ 11 w 42"/>
                  <a:gd name="T37" fmla="*/ 5 h 44"/>
                  <a:gd name="T38" fmla="*/ 13 w 42"/>
                  <a:gd name="T39" fmla="*/ 6 h 44"/>
                  <a:gd name="T40" fmla="*/ 25 w 42"/>
                  <a:gd name="T41" fmla="*/ 9 h 44"/>
                  <a:gd name="T42" fmla="*/ 36 w 42"/>
                  <a:gd name="T43" fmla="*/ 13 h 44"/>
                  <a:gd name="T44" fmla="*/ 40 w 42"/>
                  <a:gd name="T45" fmla="*/ 8 h 44"/>
                  <a:gd name="T46" fmla="*/ 38 w 42"/>
                  <a:gd name="T47" fmla="*/ 24 h 44"/>
                  <a:gd name="T48" fmla="*/ 35 w 42"/>
                  <a:gd name="T49" fmla="*/ 24 h 44"/>
                  <a:gd name="T50" fmla="*/ 35 w 42"/>
                  <a:gd name="T51" fmla="*/ 18 h 44"/>
                  <a:gd name="T52" fmla="*/ 25 w 42"/>
                  <a:gd name="T53" fmla="*/ 15 h 44"/>
                  <a:gd name="T54" fmla="*/ 24 w 42"/>
                  <a:gd name="T55" fmla="*/ 15 h 44"/>
                  <a:gd name="T56" fmla="*/ 19 w 42"/>
                  <a:gd name="T57" fmla="*/ 28 h 44"/>
                  <a:gd name="T58" fmla="*/ 19 w 42"/>
                  <a:gd name="T59" fmla="*/ 30 h 44"/>
                  <a:gd name="T60" fmla="*/ 21 w 42"/>
                  <a:gd name="T61" fmla="*/ 30 h 44"/>
                  <a:gd name="T62" fmla="*/ 31 w 42"/>
                  <a:gd name="T63" fmla="*/ 33 h 44"/>
                  <a:gd name="T64" fmla="*/ 34 w 42"/>
                  <a:gd name="T65" fmla="*/ 28 h 44"/>
                  <a:gd name="T66" fmla="*/ 32 w 42"/>
                  <a:gd name="T6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2" h="44">
                    <a:moveTo>
                      <a:pt x="30" y="43"/>
                    </a:moveTo>
                    <a:lnTo>
                      <a:pt x="30" y="43"/>
                    </a:lnTo>
                    <a:lnTo>
                      <a:pt x="31" y="40"/>
                    </a:lnTo>
                    <a:lnTo>
                      <a:pt x="30" y="39"/>
                    </a:lnTo>
                    <a:lnTo>
                      <a:pt x="30" y="39"/>
                    </a:lnTo>
                    <a:lnTo>
                      <a:pt x="17" y="34"/>
                    </a:lnTo>
                    <a:lnTo>
                      <a:pt x="17" y="34"/>
                    </a:lnTo>
                    <a:lnTo>
                      <a:pt x="6" y="31"/>
                    </a:lnTo>
                    <a:lnTo>
                      <a:pt x="6" y="31"/>
                    </a:lnTo>
                    <a:lnTo>
                      <a:pt x="4" y="32"/>
                    </a:lnTo>
                    <a:lnTo>
                      <a:pt x="2" y="35"/>
                    </a:lnTo>
                    <a:lnTo>
                      <a:pt x="0" y="35"/>
                    </a:lnTo>
                    <a:lnTo>
                      <a:pt x="5" y="19"/>
                    </a:lnTo>
                    <a:lnTo>
                      <a:pt x="7" y="21"/>
                    </a:lnTo>
                    <a:lnTo>
                      <a:pt x="7" y="21"/>
                    </a:lnTo>
                    <a:lnTo>
                      <a:pt x="6" y="25"/>
                    </a:lnTo>
                    <a:lnTo>
                      <a:pt x="7" y="26"/>
                    </a:lnTo>
                    <a:lnTo>
                      <a:pt x="7" y="26"/>
                    </a:lnTo>
                    <a:lnTo>
                      <a:pt x="13" y="27"/>
                    </a:lnTo>
                    <a:lnTo>
                      <a:pt x="16" y="28"/>
                    </a:lnTo>
                    <a:lnTo>
                      <a:pt x="16" y="28"/>
                    </a:lnTo>
                    <a:lnTo>
                      <a:pt x="17" y="28"/>
                    </a:lnTo>
                    <a:lnTo>
                      <a:pt x="17" y="27"/>
                    </a:lnTo>
                    <a:lnTo>
                      <a:pt x="21" y="16"/>
                    </a:lnTo>
                    <a:lnTo>
                      <a:pt x="21" y="16"/>
                    </a:lnTo>
                    <a:lnTo>
                      <a:pt x="21" y="15"/>
                    </a:lnTo>
                    <a:lnTo>
                      <a:pt x="19" y="14"/>
                    </a:lnTo>
                    <a:lnTo>
                      <a:pt x="17" y="13"/>
                    </a:lnTo>
                    <a:lnTo>
                      <a:pt x="17" y="13"/>
                    </a:lnTo>
                    <a:lnTo>
                      <a:pt x="10" y="11"/>
                    </a:lnTo>
                    <a:lnTo>
                      <a:pt x="10" y="11"/>
                    </a:lnTo>
                    <a:lnTo>
                      <a:pt x="9" y="13"/>
                    </a:lnTo>
                    <a:lnTo>
                      <a:pt x="8" y="16"/>
                    </a:lnTo>
                    <a:lnTo>
                      <a:pt x="6" y="16"/>
                    </a:lnTo>
                    <a:lnTo>
                      <a:pt x="10" y="0"/>
                    </a:lnTo>
                    <a:lnTo>
                      <a:pt x="13" y="0"/>
                    </a:lnTo>
                    <a:lnTo>
                      <a:pt x="13" y="0"/>
                    </a:lnTo>
                    <a:lnTo>
                      <a:pt x="11" y="5"/>
                    </a:lnTo>
                    <a:lnTo>
                      <a:pt x="13" y="6"/>
                    </a:lnTo>
                    <a:lnTo>
                      <a:pt x="13" y="6"/>
                    </a:lnTo>
                    <a:lnTo>
                      <a:pt x="25" y="9"/>
                    </a:lnTo>
                    <a:lnTo>
                      <a:pt x="25" y="9"/>
                    </a:lnTo>
                    <a:lnTo>
                      <a:pt x="36" y="13"/>
                    </a:lnTo>
                    <a:lnTo>
                      <a:pt x="36" y="13"/>
                    </a:lnTo>
                    <a:lnTo>
                      <a:pt x="38" y="13"/>
                    </a:lnTo>
                    <a:lnTo>
                      <a:pt x="40" y="8"/>
                    </a:lnTo>
                    <a:lnTo>
                      <a:pt x="42" y="9"/>
                    </a:lnTo>
                    <a:lnTo>
                      <a:pt x="38" y="24"/>
                    </a:lnTo>
                    <a:lnTo>
                      <a:pt x="35" y="24"/>
                    </a:lnTo>
                    <a:lnTo>
                      <a:pt x="35" y="24"/>
                    </a:lnTo>
                    <a:lnTo>
                      <a:pt x="36" y="19"/>
                    </a:lnTo>
                    <a:lnTo>
                      <a:pt x="35" y="18"/>
                    </a:lnTo>
                    <a:lnTo>
                      <a:pt x="35" y="18"/>
                    </a:lnTo>
                    <a:lnTo>
                      <a:pt x="25" y="15"/>
                    </a:lnTo>
                    <a:lnTo>
                      <a:pt x="25" y="15"/>
                    </a:lnTo>
                    <a:lnTo>
                      <a:pt x="24" y="15"/>
                    </a:lnTo>
                    <a:lnTo>
                      <a:pt x="23" y="16"/>
                    </a:lnTo>
                    <a:lnTo>
                      <a:pt x="19" y="28"/>
                    </a:lnTo>
                    <a:lnTo>
                      <a:pt x="19" y="28"/>
                    </a:lnTo>
                    <a:lnTo>
                      <a:pt x="19" y="30"/>
                    </a:lnTo>
                    <a:lnTo>
                      <a:pt x="21" y="30"/>
                    </a:lnTo>
                    <a:lnTo>
                      <a:pt x="21" y="30"/>
                    </a:lnTo>
                    <a:lnTo>
                      <a:pt x="31" y="33"/>
                    </a:lnTo>
                    <a:lnTo>
                      <a:pt x="31" y="33"/>
                    </a:lnTo>
                    <a:lnTo>
                      <a:pt x="33" y="32"/>
                    </a:lnTo>
                    <a:lnTo>
                      <a:pt x="34" y="28"/>
                    </a:lnTo>
                    <a:lnTo>
                      <a:pt x="36" y="28"/>
                    </a:lnTo>
                    <a:lnTo>
                      <a:pt x="32" y="44"/>
                    </a:lnTo>
                    <a:lnTo>
                      <a:pt x="30" y="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 name="Freeform 55">
                <a:extLst>
                  <a:ext uri="{FF2B5EF4-FFF2-40B4-BE49-F238E27FC236}">
                    <a16:creationId xmlns:a16="http://schemas.microsoft.com/office/drawing/2014/main" id="{91E2E89F-E7E8-074C-8AB6-61902E425735}"/>
                  </a:ext>
                </a:extLst>
              </p:cNvPr>
              <p:cNvSpPr>
                <a:spLocks noEditPoints="1"/>
              </p:cNvSpPr>
              <p:nvPr userDrawn="1"/>
            </p:nvSpPr>
            <p:spPr bwMode="auto">
              <a:xfrm>
                <a:off x="7900988" y="311150"/>
                <a:ext cx="30163" cy="28575"/>
              </a:xfrm>
              <a:custGeom>
                <a:avLst/>
                <a:gdLst>
                  <a:gd name="T0" fmla="*/ 29 w 38"/>
                  <a:gd name="T1" fmla="*/ 26 h 35"/>
                  <a:gd name="T2" fmla="*/ 29 w 38"/>
                  <a:gd name="T3" fmla="*/ 20 h 35"/>
                  <a:gd name="T4" fmla="*/ 21 w 38"/>
                  <a:gd name="T5" fmla="*/ 21 h 35"/>
                  <a:gd name="T6" fmla="*/ 13 w 38"/>
                  <a:gd name="T7" fmla="*/ 21 h 35"/>
                  <a:gd name="T8" fmla="*/ 16 w 38"/>
                  <a:gd name="T9" fmla="*/ 27 h 35"/>
                  <a:gd name="T10" fmla="*/ 18 w 38"/>
                  <a:gd name="T11" fmla="*/ 29 h 35"/>
                  <a:gd name="T12" fmla="*/ 23 w 38"/>
                  <a:gd name="T13" fmla="*/ 29 h 35"/>
                  <a:gd name="T14" fmla="*/ 29 w 38"/>
                  <a:gd name="T15" fmla="*/ 26 h 35"/>
                  <a:gd name="T16" fmla="*/ 12 w 38"/>
                  <a:gd name="T17" fmla="*/ 17 h 35"/>
                  <a:gd name="T18" fmla="*/ 11 w 38"/>
                  <a:gd name="T19" fmla="*/ 13 h 35"/>
                  <a:gd name="T20" fmla="*/ 9 w 38"/>
                  <a:gd name="T21" fmla="*/ 12 h 35"/>
                  <a:gd name="T22" fmla="*/ 4 w 38"/>
                  <a:gd name="T23" fmla="*/ 12 h 35"/>
                  <a:gd name="T24" fmla="*/ 3 w 38"/>
                  <a:gd name="T25" fmla="*/ 13 h 35"/>
                  <a:gd name="T26" fmla="*/ 5 w 38"/>
                  <a:gd name="T27" fmla="*/ 17 h 35"/>
                  <a:gd name="T28" fmla="*/ 8 w 38"/>
                  <a:gd name="T29" fmla="*/ 18 h 35"/>
                  <a:gd name="T30" fmla="*/ 38 w 38"/>
                  <a:gd name="T31" fmla="*/ 8 h 35"/>
                  <a:gd name="T32" fmla="*/ 38 w 38"/>
                  <a:gd name="T33" fmla="*/ 11 h 35"/>
                  <a:gd name="T34" fmla="*/ 38 w 38"/>
                  <a:gd name="T35" fmla="*/ 15 h 35"/>
                  <a:gd name="T36" fmla="*/ 31 w 38"/>
                  <a:gd name="T37" fmla="*/ 19 h 35"/>
                  <a:gd name="T38" fmla="*/ 32 w 38"/>
                  <a:gd name="T39" fmla="*/ 25 h 35"/>
                  <a:gd name="T40" fmla="*/ 30 w 38"/>
                  <a:gd name="T41" fmla="*/ 29 h 35"/>
                  <a:gd name="T42" fmla="*/ 25 w 38"/>
                  <a:gd name="T43" fmla="*/ 35 h 35"/>
                  <a:gd name="T44" fmla="*/ 18 w 38"/>
                  <a:gd name="T45" fmla="*/ 34 h 35"/>
                  <a:gd name="T46" fmla="*/ 16 w 38"/>
                  <a:gd name="T47" fmla="*/ 33 h 35"/>
                  <a:gd name="T48" fmla="*/ 12 w 38"/>
                  <a:gd name="T49" fmla="*/ 27 h 35"/>
                  <a:gd name="T50" fmla="*/ 12 w 38"/>
                  <a:gd name="T51" fmla="*/ 22 h 35"/>
                  <a:gd name="T52" fmla="*/ 3 w 38"/>
                  <a:gd name="T53" fmla="*/ 21 h 35"/>
                  <a:gd name="T54" fmla="*/ 2 w 38"/>
                  <a:gd name="T55" fmla="*/ 20 h 35"/>
                  <a:gd name="T56" fmla="*/ 0 w 38"/>
                  <a:gd name="T57" fmla="*/ 16 h 35"/>
                  <a:gd name="T58" fmla="*/ 1 w 38"/>
                  <a:gd name="T59" fmla="*/ 12 h 35"/>
                  <a:gd name="T60" fmla="*/ 4 w 38"/>
                  <a:gd name="T61" fmla="*/ 8 h 35"/>
                  <a:gd name="T62" fmla="*/ 10 w 38"/>
                  <a:gd name="T63" fmla="*/ 8 h 35"/>
                  <a:gd name="T64" fmla="*/ 12 w 38"/>
                  <a:gd name="T65" fmla="*/ 10 h 35"/>
                  <a:gd name="T66" fmla="*/ 13 w 38"/>
                  <a:gd name="T67" fmla="*/ 17 h 35"/>
                  <a:gd name="T68" fmla="*/ 28 w 38"/>
                  <a:gd name="T69" fmla="*/ 16 h 35"/>
                  <a:gd name="T70" fmla="*/ 26 w 38"/>
                  <a:gd name="T71" fmla="*/ 11 h 35"/>
                  <a:gd name="T72" fmla="*/ 23 w 38"/>
                  <a:gd name="T73" fmla="*/ 9 h 35"/>
                  <a:gd name="T74" fmla="*/ 20 w 38"/>
                  <a:gd name="T75" fmla="*/ 11 h 35"/>
                  <a:gd name="T76" fmla="*/ 23 w 38"/>
                  <a:gd name="T77" fmla="*/ 0 h 35"/>
                  <a:gd name="T78" fmla="*/ 25 w 38"/>
                  <a:gd name="T79" fmla="*/ 1 h 35"/>
                  <a:gd name="T80" fmla="*/ 26 w 38"/>
                  <a:gd name="T81" fmla="*/ 8 h 35"/>
                  <a:gd name="T82" fmla="*/ 30 w 38"/>
                  <a:gd name="T83" fmla="*/ 15 h 35"/>
                  <a:gd name="T84" fmla="*/ 34 w 38"/>
                  <a:gd name="T85" fmla="*/ 13 h 35"/>
                  <a:gd name="T86" fmla="*/ 36 w 38"/>
                  <a:gd name="T87" fmla="*/ 12 h 35"/>
                  <a:gd name="T88" fmla="*/ 36 w 38"/>
                  <a:gd name="T89" fmla="*/ 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8" h="35">
                    <a:moveTo>
                      <a:pt x="29" y="26"/>
                    </a:moveTo>
                    <a:lnTo>
                      <a:pt x="29" y="26"/>
                    </a:lnTo>
                    <a:lnTo>
                      <a:pt x="29" y="24"/>
                    </a:lnTo>
                    <a:lnTo>
                      <a:pt x="29" y="20"/>
                    </a:lnTo>
                    <a:lnTo>
                      <a:pt x="29" y="20"/>
                    </a:lnTo>
                    <a:lnTo>
                      <a:pt x="21" y="21"/>
                    </a:lnTo>
                    <a:lnTo>
                      <a:pt x="13" y="21"/>
                    </a:lnTo>
                    <a:lnTo>
                      <a:pt x="13" y="21"/>
                    </a:lnTo>
                    <a:lnTo>
                      <a:pt x="14" y="26"/>
                    </a:lnTo>
                    <a:lnTo>
                      <a:pt x="16" y="27"/>
                    </a:lnTo>
                    <a:lnTo>
                      <a:pt x="18" y="29"/>
                    </a:lnTo>
                    <a:lnTo>
                      <a:pt x="18" y="29"/>
                    </a:lnTo>
                    <a:lnTo>
                      <a:pt x="20" y="29"/>
                    </a:lnTo>
                    <a:lnTo>
                      <a:pt x="23" y="29"/>
                    </a:lnTo>
                    <a:lnTo>
                      <a:pt x="27" y="28"/>
                    </a:lnTo>
                    <a:lnTo>
                      <a:pt x="29" y="26"/>
                    </a:lnTo>
                    <a:close/>
                    <a:moveTo>
                      <a:pt x="12" y="17"/>
                    </a:moveTo>
                    <a:lnTo>
                      <a:pt x="12" y="17"/>
                    </a:lnTo>
                    <a:lnTo>
                      <a:pt x="11" y="16"/>
                    </a:lnTo>
                    <a:lnTo>
                      <a:pt x="11" y="13"/>
                    </a:lnTo>
                    <a:lnTo>
                      <a:pt x="9" y="12"/>
                    </a:lnTo>
                    <a:lnTo>
                      <a:pt x="9" y="12"/>
                    </a:lnTo>
                    <a:lnTo>
                      <a:pt x="5" y="11"/>
                    </a:lnTo>
                    <a:lnTo>
                      <a:pt x="4" y="12"/>
                    </a:lnTo>
                    <a:lnTo>
                      <a:pt x="3" y="13"/>
                    </a:lnTo>
                    <a:lnTo>
                      <a:pt x="3" y="13"/>
                    </a:lnTo>
                    <a:lnTo>
                      <a:pt x="3" y="16"/>
                    </a:lnTo>
                    <a:lnTo>
                      <a:pt x="5" y="17"/>
                    </a:lnTo>
                    <a:lnTo>
                      <a:pt x="5" y="17"/>
                    </a:lnTo>
                    <a:lnTo>
                      <a:pt x="8" y="18"/>
                    </a:lnTo>
                    <a:lnTo>
                      <a:pt x="12" y="17"/>
                    </a:lnTo>
                    <a:close/>
                    <a:moveTo>
                      <a:pt x="38" y="8"/>
                    </a:moveTo>
                    <a:lnTo>
                      <a:pt x="38" y="8"/>
                    </a:lnTo>
                    <a:lnTo>
                      <a:pt x="38" y="11"/>
                    </a:lnTo>
                    <a:lnTo>
                      <a:pt x="38" y="15"/>
                    </a:lnTo>
                    <a:lnTo>
                      <a:pt x="38" y="15"/>
                    </a:lnTo>
                    <a:lnTo>
                      <a:pt x="36" y="18"/>
                    </a:lnTo>
                    <a:lnTo>
                      <a:pt x="31" y="19"/>
                    </a:lnTo>
                    <a:lnTo>
                      <a:pt x="31" y="19"/>
                    </a:lnTo>
                    <a:lnTo>
                      <a:pt x="32" y="25"/>
                    </a:lnTo>
                    <a:lnTo>
                      <a:pt x="30" y="29"/>
                    </a:lnTo>
                    <a:lnTo>
                      <a:pt x="30" y="29"/>
                    </a:lnTo>
                    <a:lnTo>
                      <a:pt x="28" y="33"/>
                    </a:lnTo>
                    <a:lnTo>
                      <a:pt x="25" y="35"/>
                    </a:lnTo>
                    <a:lnTo>
                      <a:pt x="21" y="35"/>
                    </a:lnTo>
                    <a:lnTo>
                      <a:pt x="18" y="34"/>
                    </a:lnTo>
                    <a:lnTo>
                      <a:pt x="18" y="34"/>
                    </a:lnTo>
                    <a:lnTo>
                      <a:pt x="16" y="33"/>
                    </a:lnTo>
                    <a:lnTo>
                      <a:pt x="13" y="30"/>
                    </a:lnTo>
                    <a:lnTo>
                      <a:pt x="12" y="27"/>
                    </a:lnTo>
                    <a:lnTo>
                      <a:pt x="12" y="22"/>
                    </a:lnTo>
                    <a:lnTo>
                      <a:pt x="12" y="22"/>
                    </a:lnTo>
                    <a:lnTo>
                      <a:pt x="6" y="22"/>
                    </a:lnTo>
                    <a:lnTo>
                      <a:pt x="3" y="21"/>
                    </a:lnTo>
                    <a:lnTo>
                      <a:pt x="3" y="21"/>
                    </a:lnTo>
                    <a:lnTo>
                      <a:pt x="2" y="20"/>
                    </a:lnTo>
                    <a:lnTo>
                      <a:pt x="1" y="18"/>
                    </a:lnTo>
                    <a:lnTo>
                      <a:pt x="0" y="16"/>
                    </a:lnTo>
                    <a:lnTo>
                      <a:pt x="1" y="12"/>
                    </a:lnTo>
                    <a:lnTo>
                      <a:pt x="1" y="12"/>
                    </a:lnTo>
                    <a:lnTo>
                      <a:pt x="3" y="10"/>
                    </a:lnTo>
                    <a:lnTo>
                      <a:pt x="4" y="8"/>
                    </a:lnTo>
                    <a:lnTo>
                      <a:pt x="6" y="8"/>
                    </a:lnTo>
                    <a:lnTo>
                      <a:pt x="10" y="8"/>
                    </a:lnTo>
                    <a:lnTo>
                      <a:pt x="10" y="8"/>
                    </a:lnTo>
                    <a:lnTo>
                      <a:pt x="12" y="10"/>
                    </a:lnTo>
                    <a:lnTo>
                      <a:pt x="13" y="12"/>
                    </a:lnTo>
                    <a:lnTo>
                      <a:pt x="13" y="17"/>
                    </a:lnTo>
                    <a:lnTo>
                      <a:pt x="13" y="17"/>
                    </a:lnTo>
                    <a:lnTo>
                      <a:pt x="28" y="16"/>
                    </a:lnTo>
                    <a:lnTo>
                      <a:pt x="28" y="16"/>
                    </a:lnTo>
                    <a:lnTo>
                      <a:pt x="26" y="11"/>
                    </a:lnTo>
                    <a:lnTo>
                      <a:pt x="23" y="9"/>
                    </a:lnTo>
                    <a:lnTo>
                      <a:pt x="23" y="9"/>
                    </a:lnTo>
                    <a:lnTo>
                      <a:pt x="22" y="9"/>
                    </a:lnTo>
                    <a:lnTo>
                      <a:pt x="20" y="11"/>
                    </a:lnTo>
                    <a:lnTo>
                      <a:pt x="19" y="10"/>
                    </a:lnTo>
                    <a:lnTo>
                      <a:pt x="23" y="0"/>
                    </a:lnTo>
                    <a:lnTo>
                      <a:pt x="25" y="1"/>
                    </a:lnTo>
                    <a:lnTo>
                      <a:pt x="25" y="1"/>
                    </a:lnTo>
                    <a:lnTo>
                      <a:pt x="25" y="4"/>
                    </a:lnTo>
                    <a:lnTo>
                      <a:pt x="26" y="8"/>
                    </a:lnTo>
                    <a:lnTo>
                      <a:pt x="26" y="8"/>
                    </a:lnTo>
                    <a:lnTo>
                      <a:pt x="30" y="15"/>
                    </a:lnTo>
                    <a:lnTo>
                      <a:pt x="30" y="15"/>
                    </a:lnTo>
                    <a:lnTo>
                      <a:pt x="34" y="13"/>
                    </a:lnTo>
                    <a:lnTo>
                      <a:pt x="36" y="12"/>
                    </a:lnTo>
                    <a:lnTo>
                      <a:pt x="36" y="12"/>
                    </a:lnTo>
                    <a:lnTo>
                      <a:pt x="37" y="9"/>
                    </a:lnTo>
                    <a:lnTo>
                      <a:pt x="36" y="7"/>
                    </a:lnTo>
                    <a:lnTo>
                      <a:pt x="38"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 name="Freeform 56">
                <a:extLst>
                  <a:ext uri="{FF2B5EF4-FFF2-40B4-BE49-F238E27FC236}">
                    <a16:creationId xmlns:a16="http://schemas.microsoft.com/office/drawing/2014/main" id="{EE15235B-1456-2748-B5AA-C5368A30E589}"/>
                  </a:ext>
                </a:extLst>
              </p:cNvPr>
              <p:cNvSpPr>
                <a:spLocks/>
              </p:cNvSpPr>
              <p:nvPr userDrawn="1"/>
            </p:nvSpPr>
            <p:spPr bwMode="auto">
              <a:xfrm>
                <a:off x="7912100" y="328613"/>
                <a:ext cx="12700" cy="6350"/>
              </a:xfrm>
              <a:custGeom>
                <a:avLst/>
                <a:gdLst>
                  <a:gd name="T0" fmla="*/ 16 w 16"/>
                  <a:gd name="T1" fmla="*/ 6 h 9"/>
                  <a:gd name="T2" fmla="*/ 16 w 16"/>
                  <a:gd name="T3" fmla="*/ 6 h 9"/>
                  <a:gd name="T4" fmla="*/ 16 w 16"/>
                  <a:gd name="T5" fmla="*/ 4 h 9"/>
                  <a:gd name="T6" fmla="*/ 16 w 16"/>
                  <a:gd name="T7" fmla="*/ 0 h 9"/>
                  <a:gd name="T8" fmla="*/ 16 w 16"/>
                  <a:gd name="T9" fmla="*/ 0 h 9"/>
                  <a:gd name="T10" fmla="*/ 8 w 16"/>
                  <a:gd name="T11" fmla="*/ 1 h 9"/>
                  <a:gd name="T12" fmla="*/ 0 w 16"/>
                  <a:gd name="T13" fmla="*/ 1 h 9"/>
                  <a:gd name="T14" fmla="*/ 0 w 16"/>
                  <a:gd name="T15" fmla="*/ 1 h 9"/>
                  <a:gd name="T16" fmla="*/ 1 w 16"/>
                  <a:gd name="T17" fmla="*/ 6 h 9"/>
                  <a:gd name="T18" fmla="*/ 3 w 16"/>
                  <a:gd name="T19" fmla="*/ 7 h 9"/>
                  <a:gd name="T20" fmla="*/ 5 w 16"/>
                  <a:gd name="T21" fmla="*/ 9 h 9"/>
                  <a:gd name="T22" fmla="*/ 5 w 16"/>
                  <a:gd name="T23" fmla="*/ 9 h 9"/>
                  <a:gd name="T24" fmla="*/ 7 w 16"/>
                  <a:gd name="T25" fmla="*/ 9 h 9"/>
                  <a:gd name="T26" fmla="*/ 10 w 16"/>
                  <a:gd name="T27" fmla="*/ 9 h 9"/>
                  <a:gd name="T28" fmla="*/ 14 w 16"/>
                  <a:gd name="T29" fmla="*/ 8 h 9"/>
                  <a:gd name="T30" fmla="*/ 16 w 16"/>
                  <a:gd name="T31" fmla="*/ 6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 h="9">
                    <a:moveTo>
                      <a:pt x="16" y="6"/>
                    </a:moveTo>
                    <a:lnTo>
                      <a:pt x="16" y="6"/>
                    </a:lnTo>
                    <a:lnTo>
                      <a:pt x="16" y="4"/>
                    </a:lnTo>
                    <a:lnTo>
                      <a:pt x="16" y="0"/>
                    </a:lnTo>
                    <a:lnTo>
                      <a:pt x="16" y="0"/>
                    </a:lnTo>
                    <a:lnTo>
                      <a:pt x="8" y="1"/>
                    </a:lnTo>
                    <a:lnTo>
                      <a:pt x="0" y="1"/>
                    </a:lnTo>
                    <a:lnTo>
                      <a:pt x="0" y="1"/>
                    </a:lnTo>
                    <a:lnTo>
                      <a:pt x="1" y="6"/>
                    </a:lnTo>
                    <a:lnTo>
                      <a:pt x="3" y="7"/>
                    </a:lnTo>
                    <a:lnTo>
                      <a:pt x="5" y="9"/>
                    </a:lnTo>
                    <a:lnTo>
                      <a:pt x="5" y="9"/>
                    </a:lnTo>
                    <a:lnTo>
                      <a:pt x="7" y="9"/>
                    </a:lnTo>
                    <a:lnTo>
                      <a:pt x="10" y="9"/>
                    </a:lnTo>
                    <a:lnTo>
                      <a:pt x="14" y="8"/>
                    </a:lnTo>
                    <a:lnTo>
                      <a:pt x="16" y="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 name="Freeform 57">
                <a:extLst>
                  <a:ext uri="{FF2B5EF4-FFF2-40B4-BE49-F238E27FC236}">
                    <a16:creationId xmlns:a16="http://schemas.microsoft.com/office/drawing/2014/main" id="{E9CB0BF6-A18B-DE49-A30B-A7EB5878410D}"/>
                  </a:ext>
                </a:extLst>
              </p:cNvPr>
              <p:cNvSpPr>
                <a:spLocks/>
              </p:cNvSpPr>
              <p:nvPr userDrawn="1"/>
            </p:nvSpPr>
            <p:spPr bwMode="auto">
              <a:xfrm>
                <a:off x="7904163" y="320675"/>
                <a:ext cx="6350" cy="4762"/>
              </a:xfrm>
              <a:custGeom>
                <a:avLst/>
                <a:gdLst>
                  <a:gd name="T0" fmla="*/ 9 w 9"/>
                  <a:gd name="T1" fmla="*/ 6 h 7"/>
                  <a:gd name="T2" fmla="*/ 9 w 9"/>
                  <a:gd name="T3" fmla="*/ 6 h 7"/>
                  <a:gd name="T4" fmla="*/ 8 w 9"/>
                  <a:gd name="T5" fmla="*/ 5 h 7"/>
                  <a:gd name="T6" fmla="*/ 8 w 9"/>
                  <a:gd name="T7" fmla="*/ 2 h 7"/>
                  <a:gd name="T8" fmla="*/ 6 w 9"/>
                  <a:gd name="T9" fmla="*/ 1 h 7"/>
                  <a:gd name="T10" fmla="*/ 6 w 9"/>
                  <a:gd name="T11" fmla="*/ 1 h 7"/>
                  <a:gd name="T12" fmla="*/ 2 w 9"/>
                  <a:gd name="T13" fmla="*/ 0 h 7"/>
                  <a:gd name="T14" fmla="*/ 1 w 9"/>
                  <a:gd name="T15" fmla="*/ 1 h 7"/>
                  <a:gd name="T16" fmla="*/ 0 w 9"/>
                  <a:gd name="T17" fmla="*/ 2 h 7"/>
                  <a:gd name="T18" fmla="*/ 0 w 9"/>
                  <a:gd name="T19" fmla="*/ 2 h 7"/>
                  <a:gd name="T20" fmla="*/ 0 w 9"/>
                  <a:gd name="T21" fmla="*/ 5 h 7"/>
                  <a:gd name="T22" fmla="*/ 2 w 9"/>
                  <a:gd name="T23" fmla="*/ 6 h 7"/>
                  <a:gd name="T24" fmla="*/ 2 w 9"/>
                  <a:gd name="T25" fmla="*/ 6 h 7"/>
                  <a:gd name="T26" fmla="*/ 5 w 9"/>
                  <a:gd name="T27" fmla="*/ 7 h 7"/>
                  <a:gd name="T28" fmla="*/ 9 w 9"/>
                  <a:gd name="T29"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 h="7">
                    <a:moveTo>
                      <a:pt x="9" y="6"/>
                    </a:moveTo>
                    <a:lnTo>
                      <a:pt x="9" y="6"/>
                    </a:lnTo>
                    <a:lnTo>
                      <a:pt x="8" y="5"/>
                    </a:lnTo>
                    <a:lnTo>
                      <a:pt x="8" y="2"/>
                    </a:lnTo>
                    <a:lnTo>
                      <a:pt x="6" y="1"/>
                    </a:lnTo>
                    <a:lnTo>
                      <a:pt x="6" y="1"/>
                    </a:lnTo>
                    <a:lnTo>
                      <a:pt x="2" y="0"/>
                    </a:lnTo>
                    <a:lnTo>
                      <a:pt x="1" y="1"/>
                    </a:lnTo>
                    <a:lnTo>
                      <a:pt x="0" y="2"/>
                    </a:lnTo>
                    <a:lnTo>
                      <a:pt x="0" y="2"/>
                    </a:lnTo>
                    <a:lnTo>
                      <a:pt x="0" y="5"/>
                    </a:lnTo>
                    <a:lnTo>
                      <a:pt x="2" y="6"/>
                    </a:lnTo>
                    <a:lnTo>
                      <a:pt x="2" y="6"/>
                    </a:lnTo>
                    <a:lnTo>
                      <a:pt x="5" y="7"/>
                    </a:lnTo>
                    <a:lnTo>
                      <a:pt x="9" y="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Freeform 58">
                <a:extLst>
                  <a:ext uri="{FF2B5EF4-FFF2-40B4-BE49-F238E27FC236}">
                    <a16:creationId xmlns:a16="http://schemas.microsoft.com/office/drawing/2014/main" id="{9925F229-0FF0-E94C-BF05-4B943C194A10}"/>
                  </a:ext>
                </a:extLst>
              </p:cNvPr>
              <p:cNvSpPr>
                <a:spLocks/>
              </p:cNvSpPr>
              <p:nvPr userDrawn="1"/>
            </p:nvSpPr>
            <p:spPr bwMode="auto">
              <a:xfrm>
                <a:off x="7900988" y="311150"/>
                <a:ext cx="30163" cy="28575"/>
              </a:xfrm>
              <a:custGeom>
                <a:avLst/>
                <a:gdLst>
                  <a:gd name="T0" fmla="*/ 38 w 38"/>
                  <a:gd name="T1" fmla="*/ 8 h 35"/>
                  <a:gd name="T2" fmla="*/ 38 w 38"/>
                  <a:gd name="T3" fmla="*/ 8 h 35"/>
                  <a:gd name="T4" fmla="*/ 38 w 38"/>
                  <a:gd name="T5" fmla="*/ 11 h 35"/>
                  <a:gd name="T6" fmla="*/ 38 w 38"/>
                  <a:gd name="T7" fmla="*/ 15 h 35"/>
                  <a:gd name="T8" fmla="*/ 38 w 38"/>
                  <a:gd name="T9" fmla="*/ 15 h 35"/>
                  <a:gd name="T10" fmla="*/ 36 w 38"/>
                  <a:gd name="T11" fmla="*/ 18 h 35"/>
                  <a:gd name="T12" fmla="*/ 31 w 38"/>
                  <a:gd name="T13" fmla="*/ 19 h 35"/>
                  <a:gd name="T14" fmla="*/ 31 w 38"/>
                  <a:gd name="T15" fmla="*/ 19 h 35"/>
                  <a:gd name="T16" fmla="*/ 32 w 38"/>
                  <a:gd name="T17" fmla="*/ 25 h 35"/>
                  <a:gd name="T18" fmla="*/ 30 w 38"/>
                  <a:gd name="T19" fmla="*/ 29 h 35"/>
                  <a:gd name="T20" fmla="*/ 30 w 38"/>
                  <a:gd name="T21" fmla="*/ 29 h 35"/>
                  <a:gd name="T22" fmla="*/ 28 w 38"/>
                  <a:gd name="T23" fmla="*/ 33 h 35"/>
                  <a:gd name="T24" fmla="*/ 25 w 38"/>
                  <a:gd name="T25" fmla="*/ 35 h 35"/>
                  <a:gd name="T26" fmla="*/ 21 w 38"/>
                  <a:gd name="T27" fmla="*/ 35 h 35"/>
                  <a:gd name="T28" fmla="*/ 18 w 38"/>
                  <a:gd name="T29" fmla="*/ 34 h 35"/>
                  <a:gd name="T30" fmla="*/ 18 w 38"/>
                  <a:gd name="T31" fmla="*/ 34 h 35"/>
                  <a:gd name="T32" fmla="*/ 16 w 38"/>
                  <a:gd name="T33" fmla="*/ 33 h 35"/>
                  <a:gd name="T34" fmla="*/ 13 w 38"/>
                  <a:gd name="T35" fmla="*/ 30 h 35"/>
                  <a:gd name="T36" fmla="*/ 12 w 38"/>
                  <a:gd name="T37" fmla="*/ 27 h 35"/>
                  <a:gd name="T38" fmla="*/ 12 w 38"/>
                  <a:gd name="T39" fmla="*/ 22 h 35"/>
                  <a:gd name="T40" fmla="*/ 12 w 38"/>
                  <a:gd name="T41" fmla="*/ 22 h 35"/>
                  <a:gd name="T42" fmla="*/ 6 w 38"/>
                  <a:gd name="T43" fmla="*/ 22 h 35"/>
                  <a:gd name="T44" fmla="*/ 3 w 38"/>
                  <a:gd name="T45" fmla="*/ 21 h 35"/>
                  <a:gd name="T46" fmla="*/ 3 w 38"/>
                  <a:gd name="T47" fmla="*/ 21 h 35"/>
                  <a:gd name="T48" fmla="*/ 2 w 38"/>
                  <a:gd name="T49" fmla="*/ 20 h 35"/>
                  <a:gd name="T50" fmla="*/ 1 w 38"/>
                  <a:gd name="T51" fmla="*/ 18 h 35"/>
                  <a:gd name="T52" fmla="*/ 0 w 38"/>
                  <a:gd name="T53" fmla="*/ 16 h 35"/>
                  <a:gd name="T54" fmla="*/ 1 w 38"/>
                  <a:gd name="T55" fmla="*/ 12 h 35"/>
                  <a:gd name="T56" fmla="*/ 1 w 38"/>
                  <a:gd name="T57" fmla="*/ 12 h 35"/>
                  <a:gd name="T58" fmla="*/ 3 w 38"/>
                  <a:gd name="T59" fmla="*/ 10 h 35"/>
                  <a:gd name="T60" fmla="*/ 4 w 38"/>
                  <a:gd name="T61" fmla="*/ 8 h 35"/>
                  <a:gd name="T62" fmla="*/ 6 w 38"/>
                  <a:gd name="T63" fmla="*/ 8 h 35"/>
                  <a:gd name="T64" fmla="*/ 10 w 38"/>
                  <a:gd name="T65" fmla="*/ 8 h 35"/>
                  <a:gd name="T66" fmla="*/ 10 w 38"/>
                  <a:gd name="T67" fmla="*/ 8 h 35"/>
                  <a:gd name="T68" fmla="*/ 12 w 38"/>
                  <a:gd name="T69" fmla="*/ 10 h 35"/>
                  <a:gd name="T70" fmla="*/ 13 w 38"/>
                  <a:gd name="T71" fmla="*/ 12 h 35"/>
                  <a:gd name="T72" fmla="*/ 13 w 38"/>
                  <a:gd name="T73" fmla="*/ 17 h 35"/>
                  <a:gd name="T74" fmla="*/ 13 w 38"/>
                  <a:gd name="T75" fmla="*/ 17 h 35"/>
                  <a:gd name="T76" fmla="*/ 28 w 38"/>
                  <a:gd name="T77" fmla="*/ 16 h 35"/>
                  <a:gd name="T78" fmla="*/ 28 w 38"/>
                  <a:gd name="T79" fmla="*/ 16 h 35"/>
                  <a:gd name="T80" fmla="*/ 26 w 38"/>
                  <a:gd name="T81" fmla="*/ 11 h 35"/>
                  <a:gd name="T82" fmla="*/ 23 w 38"/>
                  <a:gd name="T83" fmla="*/ 9 h 35"/>
                  <a:gd name="T84" fmla="*/ 23 w 38"/>
                  <a:gd name="T85" fmla="*/ 9 h 35"/>
                  <a:gd name="T86" fmla="*/ 22 w 38"/>
                  <a:gd name="T87" fmla="*/ 9 h 35"/>
                  <a:gd name="T88" fmla="*/ 20 w 38"/>
                  <a:gd name="T89" fmla="*/ 11 h 35"/>
                  <a:gd name="T90" fmla="*/ 19 w 38"/>
                  <a:gd name="T91" fmla="*/ 10 h 35"/>
                  <a:gd name="T92" fmla="*/ 23 w 38"/>
                  <a:gd name="T93" fmla="*/ 0 h 35"/>
                  <a:gd name="T94" fmla="*/ 25 w 38"/>
                  <a:gd name="T95" fmla="*/ 1 h 35"/>
                  <a:gd name="T96" fmla="*/ 25 w 38"/>
                  <a:gd name="T97" fmla="*/ 1 h 35"/>
                  <a:gd name="T98" fmla="*/ 25 w 38"/>
                  <a:gd name="T99" fmla="*/ 4 h 35"/>
                  <a:gd name="T100" fmla="*/ 26 w 38"/>
                  <a:gd name="T101" fmla="*/ 8 h 35"/>
                  <a:gd name="T102" fmla="*/ 26 w 38"/>
                  <a:gd name="T103" fmla="*/ 8 h 35"/>
                  <a:gd name="T104" fmla="*/ 30 w 38"/>
                  <a:gd name="T105" fmla="*/ 15 h 35"/>
                  <a:gd name="T106" fmla="*/ 30 w 38"/>
                  <a:gd name="T107" fmla="*/ 15 h 35"/>
                  <a:gd name="T108" fmla="*/ 34 w 38"/>
                  <a:gd name="T109" fmla="*/ 13 h 35"/>
                  <a:gd name="T110" fmla="*/ 36 w 38"/>
                  <a:gd name="T111" fmla="*/ 12 h 35"/>
                  <a:gd name="T112" fmla="*/ 36 w 38"/>
                  <a:gd name="T113" fmla="*/ 12 h 35"/>
                  <a:gd name="T114" fmla="*/ 37 w 38"/>
                  <a:gd name="T115" fmla="*/ 9 h 35"/>
                  <a:gd name="T116" fmla="*/ 36 w 38"/>
                  <a:gd name="T117" fmla="*/ 7 h 35"/>
                  <a:gd name="T118" fmla="*/ 38 w 38"/>
                  <a:gd name="T119" fmla="*/ 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 h="35">
                    <a:moveTo>
                      <a:pt x="38" y="8"/>
                    </a:moveTo>
                    <a:lnTo>
                      <a:pt x="38" y="8"/>
                    </a:lnTo>
                    <a:lnTo>
                      <a:pt x="38" y="11"/>
                    </a:lnTo>
                    <a:lnTo>
                      <a:pt x="38" y="15"/>
                    </a:lnTo>
                    <a:lnTo>
                      <a:pt x="38" y="15"/>
                    </a:lnTo>
                    <a:lnTo>
                      <a:pt x="36" y="18"/>
                    </a:lnTo>
                    <a:lnTo>
                      <a:pt x="31" y="19"/>
                    </a:lnTo>
                    <a:lnTo>
                      <a:pt x="31" y="19"/>
                    </a:lnTo>
                    <a:lnTo>
                      <a:pt x="32" y="25"/>
                    </a:lnTo>
                    <a:lnTo>
                      <a:pt x="30" y="29"/>
                    </a:lnTo>
                    <a:lnTo>
                      <a:pt x="30" y="29"/>
                    </a:lnTo>
                    <a:lnTo>
                      <a:pt x="28" y="33"/>
                    </a:lnTo>
                    <a:lnTo>
                      <a:pt x="25" y="35"/>
                    </a:lnTo>
                    <a:lnTo>
                      <a:pt x="21" y="35"/>
                    </a:lnTo>
                    <a:lnTo>
                      <a:pt x="18" y="34"/>
                    </a:lnTo>
                    <a:lnTo>
                      <a:pt x="18" y="34"/>
                    </a:lnTo>
                    <a:lnTo>
                      <a:pt x="16" y="33"/>
                    </a:lnTo>
                    <a:lnTo>
                      <a:pt x="13" y="30"/>
                    </a:lnTo>
                    <a:lnTo>
                      <a:pt x="12" y="27"/>
                    </a:lnTo>
                    <a:lnTo>
                      <a:pt x="12" y="22"/>
                    </a:lnTo>
                    <a:lnTo>
                      <a:pt x="12" y="22"/>
                    </a:lnTo>
                    <a:lnTo>
                      <a:pt x="6" y="22"/>
                    </a:lnTo>
                    <a:lnTo>
                      <a:pt x="3" y="21"/>
                    </a:lnTo>
                    <a:lnTo>
                      <a:pt x="3" y="21"/>
                    </a:lnTo>
                    <a:lnTo>
                      <a:pt x="2" y="20"/>
                    </a:lnTo>
                    <a:lnTo>
                      <a:pt x="1" y="18"/>
                    </a:lnTo>
                    <a:lnTo>
                      <a:pt x="0" y="16"/>
                    </a:lnTo>
                    <a:lnTo>
                      <a:pt x="1" y="12"/>
                    </a:lnTo>
                    <a:lnTo>
                      <a:pt x="1" y="12"/>
                    </a:lnTo>
                    <a:lnTo>
                      <a:pt x="3" y="10"/>
                    </a:lnTo>
                    <a:lnTo>
                      <a:pt x="4" y="8"/>
                    </a:lnTo>
                    <a:lnTo>
                      <a:pt x="6" y="8"/>
                    </a:lnTo>
                    <a:lnTo>
                      <a:pt x="10" y="8"/>
                    </a:lnTo>
                    <a:lnTo>
                      <a:pt x="10" y="8"/>
                    </a:lnTo>
                    <a:lnTo>
                      <a:pt x="12" y="10"/>
                    </a:lnTo>
                    <a:lnTo>
                      <a:pt x="13" y="12"/>
                    </a:lnTo>
                    <a:lnTo>
                      <a:pt x="13" y="17"/>
                    </a:lnTo>
                    <a:lnTo>
                      <a:pt x="13" y="17"/>
                    </a:lnTo>
                    <a:lnTo>
                      <a:pt x="28" y="16"/>
                    </a:lnTo>
                    <a:lnTo>
                      <a:pt x="28" y="16"/>
                    </a:lnTo>
                    <a:lnTo>
                      <a:pt x="26" y="11"/>
                    </a:lnTo>
                    <a:lnTo>
                      <a:pt x="23" y="9"/>
                    </a:lnTo>
                    <a:lnTo>
                      <a:pt x="23" y="9"/>
                    </a:lnTo>
                    <a:lnTo>
                      <a:pt x="22" y="9"/>
                    </a:lnTo>
                    <a:lnTo>
                      <a:pt x="20" y="11"/>
                    </a:lnTo>
                    <a:lnTo>
                      <a:pt x="19" y="10"/>
                    </a:lnTo>
                    <a:lnTo>
                      <a:pt x="23" y="0"/>
                    </a:lnTo>
                    <a:lnTo>
                      <a:pt x="25" y="1"/>
                    </a:lnTo>
                    <a:lnTo>
                      <a:pt x="25" y="1"/>
                    </a:lnTo>
                    <a:lnTo>
                      <a:pt x="25" y="4"/>
                    </a:lnTo>
                    <a:lnTo>
                      <a:pt x="26" y="8"/>
                    </a:lnTo>
                    <a:lnTo>
                      <a:pt x="26" y="8"/>
                    </a:lnTo>
                    <a:lnTo>
                      <a:pt x="30" y="15"/>
                    </a:lnTo>
                    <a:lnTo>
                      <a:pt x="30" y="15"/>
                    </a:lnTo>
                    <a:lnTo>
                      <a:pt x="34" y="13"/>
                    </a:lnTo>
                    <a:lnTo>
                      <a:pt x="36" y="12"/>
                    </a:lnTo>
                    <a:lnTo>
                      <a:pt x="36" y="12"/>
                    </a:lnTo>
                    <a:lnTo>
                      <a:pt x="37" y="9"/>
                    </a:lnTo>
                    <a:lnTo>
                      <a:pt x="36" y="7"/>
                    </a:lnTo>
                    <a:lnTo>
                      <a:pt x="38" y="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 name="Freeform 59">
                <a:extLst>
                  <a:ext uri="{FF2B5EF4-FFF2-40B4-BE49-F238E27FC236}">
                    <a16:creationId xmlns:a16="http://schemas.microsoft.com/office/drawing/2014/main" id="{203CE36A-2215-9D48-934A-5D8559437D54}"/>
                  </a:ext>
                </a:extLst>
              </p:cNvPr>
              <p:cNvSpPr>
                <a:spLocks/>
              </p:cNvSpPr>
              <p:nvPr userDrawn="1"/>
            </p:nvSpPr>
            <p:spPr bwMode="auto">
              <a:xfrm>
                <a:off x="7918450" y="268288"/>
                <a:ext cx="36513" cy="39687"/>
              </a:xfrm>
              <a:custGeom>
                <a:avLst/>
                <a:gdLst>
                  <a:gd name="T0" fmla="*/ 25 w 48"/>
                  <a:gd name="T1" fmla="*/ 48 h 49"/>
                  <a:gd name="T2" fmla="*/ 27 w 48"/>
                  <a:gd name="T3" fmla="*/ 43 h 49"/>
                  <a:gd name="T4" fmla="*/ 17 w 48"/>
                  <a:gd name="T5" fmla="*/ 36 h 49"/>
                  <a:gd name="T6" fmla="*/ 6 w 48"/>
                  <a:gd name="T7" fmla="*/ 29 h 49"/>
                  <a:gd name="T8" fmla="*/ 5 w 48"/>
                  <a:gd name="T9" fmla="*/ 29 h 49"/>
                  <a:gd name="T10" fmla="*/ 0 w 48"/>
                  <a:gd name="T11" fmla="*/ 31 h 49"/>
                  <a:gd name="T12" fmla="*/ 11 w 48"/>
                  <a:gd name="T13" fmla="*/ 19 h 49"/>
                  <a:gd name="T14" fmla="*/ 9 w 48"/>
                  <a:gd name="T15" fmla="*/ 22 h 49"/>
                  <a:gd name="T16" fmla="*/ 9 w 48"/>
                  <a:gd name="T17" fmla="*/ 24 h 49"/>
                  <a:gd name="T18" fmla="*/ 17 w 48"/>
                  <a:gd name="T19" fmla="*/ 29 h 49"/>
                  <a:gd name="T20" fmla="*/ 18 w 48"/>
                  <a:gd name="T21" fmla="*/ 30 h 49"/>
                  <a:gd name="T22" fmla="*/ 26 w 48"/>
                  <a:gd name="T23" fmla="*/ 19 h 49"/>
                  <a:gd name="T24" fmla="*/ 26 w 48"/>
                  <a:gd name="T25" fmla="*/ 17 h 49"/>
                  <a:gd name="T26" fmla="*/ 23 w 48"/>
                  <a:gd name="T27" fmla="*/ 15 h 49"/>
                  <a:gd name="T28" fmla="*/ 18 w 48"/>
                  <a:gd name="T29" fmla="*/ 12 h 49"/>
                  <a:gd name="T30" fmla="*/ 16 w 48"/>
                  <a:gd name="T31" fmla="*/ 12 h 49"/>
                  <a:gd name="T32" fmla="*/ 11 w 48"/>
                  <a:gd name="T33" fmla="*/ 14 h 49"/>
                  <a:gd name="T34" fmla="*/ 23 w 48"/>
                  <a:gd name="T35" fmla="*/ 2 h 49"/>
                  <a:gd name="T36" fmla="*/ 21 w 48"/>
                  <a:gd name="T37" fmla="*/ 6 h 49"/>
                  <a:gd name="T38" fmla="*/ 22 w 48"/>
                  <a:gd name="T39" fmla="*/ 7 h 49"/>
                  <a:gd name="T40" fmla="*/ 32 w 48"/>
                  <a:gd name="T41" fmla="*/ 14 h 49"/>
                  <a:gd name="T42" fmla="*/ 42 w 48"/>
                  <a:gd name="T43" fmla="*/ 22 h 49"/>
                  <a:gd name="T44" fmla="*/ 47 w 48"/>
                  <a:gd name="T45" fmla="*/ 19 h 49"/>
                  <a:gd name="T46" fmla="*/ 39 w 48"/>
                  <a:gd name="T47" fmla="*/ 32 h 49"/>
                  <a:gd name="T48" fmla="*/ 36 w 48"/>
                  <a:gd name="T49" fmla="*/ 31 h 49"/>
                  <a:gd name="T50" fmla="*/ 39 w 48"/>
                  <a:gd name="T51" fmla="*/ 26 h 49"/>
                  <a:gd name="T52" fmla="*/ 30 w 48"/>
                  <a:gd name="T53" fmla="*/ 20 h 49"/>
                  <a:gd name="T54" fmla="*/ 28 w 48"/>
                  <a:gd name="T55" fmla="*/ 20 h 49"/>
                  <a:gd name="T56" fmla="*/ 21 w 48"/>
                  <a:gd name="T57" fmla="*/ 30 h 49"/>
                  <a:gd name="T58" fmla="*/ 21 w 48"/>
                  <a:gd name="T59" fmla="*/ 31 h 49"/>
                  <a:gd name="T60" fmla="*/ 22 w 48"/>
                  <a:gd name="T61" fmla="*/ 32 h 49"/>
                  <a:gd name="T62" fmla="*/ 30 w 48"/>
                  <a:gd name="T63" fmla="*/ 38 h 49"/>
                  <a:gd name="T64" fmla="*/ 34 w 48"/>
                  <a:gd name="T65" fmla="*/ 36 h 49"/>
                  <a:gd name="T66" fmla="*/ 27 w 48"/>
                  <a:gd name="T67"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8" h="49">
                    <a:moveTo>
                      <a:pt x="25" y="48"/>
                    </a:moveTo>
                    <a:lnTo>
                      <a:pt x="25" y="48"/>
                    </a:lnTo>
                    <a:lnTo>
                      <a:pt x="27" y="45"/>
                    </a:lnTo>
                    <a:lnTo>
                      <a:pt x="27" y="43"/>
                    </a:lnTo>
                    <a:lnTo>
                      <a:pt x="27" y="43"/>
                    </a:lnTo>
                    <a:lnTo>
                      <a:pt x="17" y="36"/>
                    </a:lnTo>
                    <a:lnTo>
                      <a:pt x="17" y="36"/>
                    </a:lnTo>
                    <a:lnTo>
                      <a:pt x="6" y="29"/>
                    </a:lnTo>
                    <a:lnTo>
                      <a:pt x="6" y="29"/>
                    </a:lnTo>
                    <a:lnTo>
                      <a:pt x="5" y="29"/>
                    </a:lnTo>
                    <a:lnTo>
                      <a:pt x="1" y="32"/>
                    </a:lnTo>
                    <a:lnTo>
                      <a:pt x="0" y="31"/>
                    </a:lnTo>
                    <a:lnTo>
                      <a:pt x="9" y="17"/>
                    </a:lnTo>
                    <a:lnTo>
                      <a:pt x="11" y="19"/>
                    </a:lnTo>
                    <a:lnTo>
                      <a:pt x="11" y="19"/>
                    </a:lnTo>
                    <a:lnTo>
                      <a:pt x="9" y="22"/>
                    </a:lnTo>
                    <a:lnTo>
                      <a:pt x="9" y="24"/>
                    </a:lnTo>
                    <a:lnTo>
                      <a:pt x="9" y="24"/>
                    </a:lnTo>
                    <a:lnTo>
                      <a:pt x="15" y="28"/>
                    </a:lnTo>
                    <a:lnTo>
                      <a:pt x="17" y="29"/>
                    </a:lnTo>
                    <a:lnTo>
                      <a:pt x="17" y="29"/>
                    </a:lnTo>
                    <a:lnTo>
                      <a:pt x="18" y="30"/>
                    </a:lnTo>
                    <a:lnTo>
                      <a:pt x="19" y="29"/>
                    </a:lnTo>
                    <a:lnTo>
                      <a:pt x="26" y="19"/>
                    </a:lnTo>
                    <a:lnTo>
                      <a:pt x="26" y="19"/>
                    </a:lnTo>
                    <a:lnTo>
                      <a:pt x="26" y="17"/>
                    </a:lnTo>
                    <a:lnTo>
                      <a:pt x="25" y="17"/>
                    </a:lnTo>
                    <a:lnTo>
                      <a:pt x="23" y="15"/>
                    </a:lnTo>
                    <a:lnTo>
                      <a:pt x="23" y="15"/>
                    </a:lnTo>
                    <a:lnTo>
                      <a:pt x="18" y="12"/>
                    </a:lnTo>
                    <a:lnTo>
                      <a:pt x="18" y="12"/>
                    </a:lnTo>
                    <a:lnTo>
                      <a:pt x="16" y="12"/>
                    </a:lnTo>
                    <a:lnTo>
                      <a:pt x="14" y="15"/>
                    </a:lnTo>
                    <a:lnTo>
                      <a:pt x="11" y="14"/>
                    </a:lnTo>
                    <a:lnTo>
                      <a:pt x="22" y="0"/>
                    </a:lnTo>
                    <a:lnTo>
                      <a:pt x="23" y="2"/>
                    </a:lnTo>
                    <a:lnTo>
                      <a:pt x="23" y="2"/>
                    </a:lnTo>
                    <a:lnTo>
                      <a:pt x="21" y="6"/>
                    </a:lnTo>
                    <a:lnTo>
                      <a:pt x="22" y="7"/>
                    </a:lnTo>
                    <a:lnTo>
                      <a:pt x="22" y="7"/>
                    </a:lnTo>
                    <a:lnTo>
                      <a:pt x="32" y="14"/>
                    </a:lnTo>
                    <a:lnTo>
                      <a:pt x="32" y="14"/>
                    </a:lnTo>
                    <a:lnTo>
                      <a:pt x="42" y="22"/>
                    </a:lnTo>
                    <a:lnTo>
                      <a:pt x="42" y="22"/>
                    </a:lnTo>
                    <a:lnTo>
                      <a:pt x="43" y="22"/>
                    </a:lnTo>
                    <a:lnTo>
                      <a:pt x="47" y="19"/>
                    </a:lnTo>
                    <a:lnTo>
                      <a:pt x="48" y="20"/>
                    </a:lnTo>
                    <a:lnTo>
                      <a:pt x="39" y="32"/>
                    </a:lnTo>
                    <a:lnTo>
                      <a:pt x="36" y="31"/>
                    </a:lnTo>
                    <a:lnTo>
                      <a:pt x="36" y="31"/>
                    </a:lnTo>
                    <a:lnTo>
                      <a:pt x="39" y="28"/>
                    </a:lnTo>
                    <a:lnTo>
                      <a:pt x="39" y="26"/>
                    </a:lnTo>
                    <a:lnTo>
                      <a:pt x="39" y="26"/>
                    </a:lnTo>
                    <a:lnTo>
                      <a:pt x="30" y="20"/>
                    </a:lnTo>
                    <a:lnTo>
                      <a:pt x="30" y="20"/>
                    </a:lnTo>
                    <a:lnTo>
                      <a:pt x="28" y="20"/>
                    </a:lnTo>
                    <a:lnTo>
                      <a:pt x="27" y="20"/>
                    </a:lnTo>
                    <a:lnTo>
                      <a:pt x="21" y="30"/>
                    </a:lnTo>
                    <a:lnTo>
                      <a:pt x="21" y="30"/>
                    </a:lnTo>
                    <a:lnTo>
                      <a:pt x="21" y="31"/>
                    </a:lnTo>
                    <a:lnTo>
                      <a:pt x="22" y="32"/>
                    </a:lnTo>
                    <a:lnTo>
                      <a:pt x="22" y="32"/>
                    </a:lnTo>
                    <a:lnTo>
                      <a:pt x="30" y="38"/>
                    </a:lnTo>
                    <a:lnTo>
                      <a:pt x="30" y="38"/>
                    </a:lnTo>
                    <a:lnTo>
                      <a:pt x="32" y="38"/>
                    </a:lnTo>
                    <a:lnTo>
                      <a:pt x="34" y="36"/>
                    </a:lnTo>
                    <a:lnTo>
                      <a:pt x="36" y="37"/>
                    </a:lnTo>
                    <a:lnTo>
                      <a:pt x="27" y="49"/>
                    </a:lnTo>
                    <a:lnTo>
                      <a:pt x="25"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 name="Freeform 60">
                <a:extLst>
                  <a:ext uri="{FF2B5EF4-FFF2-40B4-BE49-F238E27FC236}">
                    <a16:creationId xmlns:a16="http://schemas.microsoft.com/office/drawing/2014/main" id="{9E7259DF-4707-BC4A-8CBD-F5075AB5910C}"/>
                  </a:ext>
                </a:extLst>
              </p:cNvPr>
              <p:cNvSpPr>
                <a:spLocks/>
              </p:cNvSpPr>
              <p:nvPr userDrawn="1"/>
            </p:nvSpPr>
            <p:spPr bwMode="auto">
              <a:xfrm>
                <a:off x="7937500" y="244475"/>
                <a:ext cx="31750" cy="31750"/>
              </a:xfrm>
              <a:custGeom>
                <a:avLst/>
                <a:gdLst>
                  <a:gd name="T0" fmla="*/ 0 w 41"/>
                  <a:gd name="T1" fmla="*/ 26 h 39"/>
                  <a:gd name="T2" fmla="*/ 10 w 41"/>
                  <a:gd name="T3" fmla="*/ 15 h 39"/>
                  <a:gd name="T4" fmla="*/ 13 w 41"/>
                  <a:gd name="T5" fmla="*/ 16 h 39"/>
                  <a:gd name="T6" fmla="*/ 13 w 41"/>
                  <a:gd name="T7" fmla="*/ 16 h 39"/>
                  <a:gd name="T8" fmla="*/ 9 w 41"/>
                  <a:gd name="T9" fmla="*/ 19 h 39"/>
                  <a:gd name="T10" fmla="*/ 10 w 41"/>
                  <a:gd name="T11" fmla="*/ 20 h 39"/>
                  <a:gd name="T12" fmla="*/ 10 w 41"/>
                  <a:gd name="T13" fmla="*/ 20 h 39"/>
                  <a:gd name="T14" fmla="*/ 23 w 41"/>
                  <a:gd name="T15" fmla="*/ 33 h 39"/>
                  <a:gd name="T16" fmla="*/ 23 w 41"/>
                  <a:gd name="T17" fmla="*/ 33 h 39"/>
                  <a:gd name="T18" fmla="*/ 25 w 41"/>
                  <a:gd name="T19" fmla="*/ 34 h 39"/>
                  <a:gd name="T20" fmla="*/ 28 w 41"/>
                  <a:gd name="T21" fmla="*/ 35 h 39"/>
                  <a:gd name="T22" fmla="*/ 32 w 41"/>
                  <a:gd name="T23" fmla="*/ 35 h 39"/>
                  <a:gd name="T24" fmla="*/ 35 w 41"/>
                  <a:gd name="T25" fmla="*/ 33 h 39"/>
                  <a:gd name="T26" fmla="*/ 35 w 41"/>
                  <a:gd name="T27" fmla="*/ 33 h 39"/>
                  <a:gd name="T28" fmla="*/ 37 w 41"/>
                  <a:gd name="T29" fmla="*/ 28 h 39"/>
                  <a:gd name="T30" fmla="*/ 37 w 41"/>
                  <a:gd name="T31" fmla="*/ 25 h 39"/>
                  <a:gd name="T32" fmla="*/ 35 w 41"/>
                  <a:gd name="T33" fmla="*/ 21 h 39"/>
                  <a:gd name="T34" fmla="*/ 31 w 41"/>
                  <a:gd name="T35" fmla="*/ 17 h 39"/>
                  <a:gd name="T36" fmla="*/ 31 w 41"/>
                  <a:gd name="T37" fmla="*/ 17 h 39"/>
                  <a:gd name="T38" fmla="*/ 22 w 41"/>
                  <a:gd name="T39" fmla="*/ 8 h 39"/>
                  <a:gd name="T40" fmla="*/ 22 w 41"/>
                  <a:gd name="T41" fmla="*/ 8 h 39"/>
                  <a:gd name="T42" fmla="*/ 20 w 41"/>
                  <a:gd name="T43" fmla="*/ 8 h 39"/>
                  <a:gd name="T44" fmla="*/ 16 w 41"/>
                  <a:gd name="T45" fmla="*/ 11 h 39"/>
                  <a:gd name="T46" fmla="*/ 15 w 41"/>
                  <a:gd name="T47" fmla="*/ 9 h 39"/>
                  <a:gd name="T48" fmla="*/ 24 w 41"/>
                  <a:gd name="T49" fmla="*/ 0 h 39"/>
                  <a:gd name="T50" fmla="*/ 25 w 41"/>
                  <a:gd name="T51" fmla="*/ 1 h 39"/>
                  <a:gd name="T52" fmla="*/ 25 w 41"/>
                  <a:gd name="T53" fmla="*/ 1 h 39"/>
                  <a:gd name="T54" fmla="*/ 23 w 41"/>
                  <a:gd name="T55" fmla="*/ 4 h 39"/>
                  <a:gd name="T56" fmla="*/ 23 w 41"/>
                  <a:gd name="T57" fmla="*/ 6 h 39"/>
                  <a:gd name="T58" fmla="*/ 23 w 41"/>
                  <a:gd name="T59" fmla="*/ 6 h 39"/>
                  <a:gd name="T60" fmla="*/ 35 w 41"/>
                  <a:gd name="T61" fmla="*/ 17 h 39"/>
                  <a:gd name="T62" fmla="*/ 35 w 41"/>
                  <a:gd name="T63" fmla="*/ 17 h 39"/>
                  <a:gd name="T64" fmla="*/ 39 w 41"/>
                  <a:gd name="T65" fmla="*/ 20 h 39"/>
                  <a:gd name="T66" fmla="*/ 41 w 41"/>
                  <a:gd name="T67" fmla="*/ 25 h 39"/>
                  <a:gd name="T68" fmla="*/ 41 w 41"/>
                  <a:gd name="T69" fmla="*/ 27 h 39"/>
                  <a:gd name="T70" fmla="*/ 41 w 41"/>
                  <a:gd name="T71" fmla="*/ 29 h 39"/>
                  <a:gd name="T72" fmla="*/ 39 w 41"/>
                  <a:gd name="T73" fmla="*/ 33 h 39"/>
                  <a:gd name="T74" fmla="*/ 36 w 41"/>
                  <a:gd name="T75" fmla="*/ 35 h 39"/>
                  <a:gd name="T76" fmla="*/ 36 w 41"/>
                  <a:gd name="T77" fmla="*/ 35 h 39"/>
                  <a:gd name="T78" fmla="*/ 33 w 41"/>
                  <a:gd name="T79" fmla="*/ 38 h 39"/>
                  <a:gd name="T80" fmla="*/ 28 w 41"/>
                  <a:gd name="T81" fmla="*/ 39 h 39"/>
                  <a:gd name="T82" fmla="*/ 24 w 41"/>
                  <a:gd name="T83" fmla="*/ 39 h 39"/>
                  <a:gd name="T84" fmla="*/ 18 w 41"/>
                  <a:gd name="T85" fmla="*/ 36 h 39"/>
                  <a:gd name="T86" fmla="*/ 18 w 41"/>
                  <a:gd name="T87" fmla="*/ 36 h 39"/>
                  <a:gd name="T88" fmla="*/ 6 w 41"/>
                  <a:gd name="T89" fmla="*/ 25 h 39"/>
                  <a:gd name="T90" fmla="*/ 6 w 41"/>
                  <a:gd name="T91" fmla="*/ 25 h 39"/>
                  <a:gd name="T92" fmla="*/ 5 w 41"/>
                  <a:gd name="T93" fmla="*/ 25 h 39"/>
                  <a:gd name="T94" fmla="*/ 1 w 41"/>
                  <a:gd name="T95" fmla="*/ 28 h 39"/>
                  <a:gd name="T96" fmla="*/ 0 w 41"/>
                  <a:gd name="T97" fmla="*/ 2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1" h="39">
                    <a:moveTo>
                      <a:pt x="0" y="26"/>
                    </a:moveTo>
                    <a:lnTo>
                      <a:pt x="10" y="15"/>
                    </a:lnTo>
                    <a:lnTo>
                      <a:pt x="13" y="16"/>
                    </a:lnTo>
                    <a:lnTo>
                      <a:pt x="13" y="16"/>
                    </a:lnTo>
                    <a:lnTo>
                      <a:pt x="9" y="19"/>
                    </a:lnTo>
                    <a:lnTo>
                      <a:pt x="10" y="20"/>
                    </a:lnTo>
                    <a:lnTo>
                      <a:pt x="10" y="20"/>
                    </a:lnTo>
                    <a:lnTo>
                      <a:pt x="23" y="33"/>
                    </a:lnTo>
                    <a:lnTo>
                      <a:pt x="23" y="33"/>
                    </a:lnTo>
                    <a:lnTo>
                      <a:pt x="25" y="34"/>
                    </a:lnTo>
                    <a:lnTo>
                      <a:pt x="28" y="35"/>
                    </a:lnTo>
                    <a:lnTo>
                      <a:pt x="32" y="35"/>
                    </a:lnTo>
                    <a:lnTo>
                      <a:pt x="35" y="33"/>
                    </a:lnTo>
                    <a:lnTo>
                      <a:pt x="35" y="33"/>
                    </a:lnTo>
                    <a:lnTo>
                      <a:pt x="37" y="28"/>
                    </a:lnTo>
                    <a:lnTo>
                      <a:pt x="37" y="25"/>
                    </a:lnTo>
                    <a:lnTo>
                      <a:pt x="35" y="21"/>
                    </a:lnTo>
                    <a:lnTo>
                      <a:pt x="31" y="17"/>
                    </a:lnTo>
                    <a:lnTo>
                      <a:pt x="31" y="17"/>
                    </a:lnTo>
                    <a:lnTo>
                      <a:pt x="22" y="8"/>
                    </a:lnTo>
                    <a:lnTo>
                      <a:pt x="22" y="8"/>
                    </a:lnTo>
                    <a:lnTo>
                      <a:pt x="20" y="8"/>
                    </a:lnTo>
                    <a:lnTo>
                      <a:pt x="16" y="11"/>
                    </a:lnTo>
                    <a:lnTo>
                      <a:pt x="15" y="9"/>
                    </a:lnTo>
                    <a:lnTo>
                      <a:pt x="24" y="0"/>
                    </a:lnTo>
                    <a:lnTo>
                      <a:pt x="25" y="1"/>
                    </a:lnTo>
                    <a:lnTo>
                      <a:pt x="25" y="1"/>
                    </a:lnTo>
                    <a:lnTo>
                      <a:pt x="23" y="4"/>
                    </a:lnTo>
                    <a:lnTo>
                      <a:pt x="23" y="6"/>
                    </a:lnTo>
                    <a:lnTo>
                      <a:pt x="23" y="6"/>
                    </a:lnTo>
                    <a:lnTo>
                      <a:pt x="35" y="17"/>
                    </a:lnTo>
                    <a:lnTo>
                      <a:pt x="35" y="17"/>
                    </a:lnTo>
                    <a:lnTo>
                      <a:pt x="39" y="20"/>
                    </a:lnTo>
                    <a:lnTo>
                      <a:pt x="41" y="25"/>
                    </a:lnTo>
                    <a:lnTo>
                      <a:pt x="41" y="27"/>
                    </a:lnTo>
                    <a:lnTo>
                      <a:pt x="41" y="29"/>
                    </a:lnTo>
                    <a:lnTo>
                      <a:pt x="39" y="33"/>
                    </a:lnTo>
                    <a:lnTo>
                      <a:pt x="36" y="35"/>
                    </a:lnTo>
                    <a:lnTo>
                      <a:pt x="36" y="35"/>
                    </a:lnTo>
                    <a:lnTo>
                      <a:pt x="33" y="38"/>
                    </a:lnTo>
                    <a:lnTo>
                      <a:pt x="28" y="39"/>
                    </a:lnTo>
                    <a:lnTo>
                      <a:pt x="24" y="39"/>
                    </a:lnTo>
                    <a:lnTo>
                      <a:pt x="18" y="36"/>
                    </a:lnTo>
                    <a:lnTo>
                      <a:pt x="18" y="36"/>
                    </a:lnTo>
                    <a:lnTo>
                      <a:pt x="6" y="25"/>
                    </a:lnTo>
                    <a:lnTo>
                      <a:pt x="6" y="25"/>
                    </a:lnTo>
                    <a:lnTo>
                      <a:pt x="5" y="25"/>
                    </a:lnTo>
                    <a:lnTo>
                      <a:pt x="1" y="28"/>
                    </a:lnTo>
                    <a:lnTo>
                      <a:pt x="0"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 name="Freeform 61">
                <a:extLst>
                  <a:ext uri="{FF2B5EF4-FFF2-40B4-BE49-F238E27FC236}">
                    <a16:creationId xmlns:a16="http://schemas.microsoft.com/office/drawing/2014/main" id="{9979D890-E5CA-3343-81D6-ECCC5D7EDA24}"/>
                  </a:ext>
                </a:extLst>
              </p:cNvPr>
              <p:cNvSpPr>
                <a:spLocks/>
              </p:cNvSpPr>
              <p:nvPr userDrawn="1"/>
            </p:nvSpPr>
            <p:spPr bwMode="auto">
              <a:xfrm>
                <a:off x="7958138" y="220663"/>
                <a:ext cx="42863" cy="41275"/>
              </a:xfrm>
              <a:custGeom>
                <a:avLst/>
                <a:gdLst>
                  <a:gd name="T0" fmla="*/ 20 w 54"/>
                  <a:gd name="T1" fmla="*/ 51 h 52"/>
                  <a:gd name="T2" fmla="*/ 20 w 54"/>
                  <a:gd name="T3" fmla="*/ 51 h 52"/>
                  <a:gd name="T4" fmla="*/ 23 w 54"/>
                  <a:gd name="T5" fmla="*/ 48 h 52"/>
                  <a:gd name="T6" fmla="*/ 23 w 54"/>
                  <a:gd name="T7" fmla="*/ 47 h 52"/>
                  <a:gd name="T8" fmla="*/ 23 w 54"/>
                  <a:gd name="T9" fmla="*/ 47 h 52"/>
                  <a:gd name="T10" fmla="*/ 15 w 54"/>
                  <a:gd name="T11" fmla="*/ 37 h 52"/>
                  <a:gd name="T12" fmla="*/ 15 w 54"/>
                  <a:gd name="T13" fmla="*/ 37 h 52"/>
                  <a:gd name="T14" fmla="*/ 7 w 54"/>
                  <a:gd name="T15" fmla="*/ 27 h 52"/>
                  <a:gd name="T16" fmla="*/ 7 w 54"/>
                  <a:gd name="T17" fmla="*/ 27 h 52"/>
                  <a:gd name="T18" fmla="*/ 6 w 54"/>
                  <a:gd name="T19" fmla="*/ 26 h 52"/>
                  <a:gd name="T20" fmla="*/ 1 w 54"/>
                  <a:gd name="T21" fmla="*/ 30 h 52"/>
                  <a:gd name="T22" fmla="*/ 0 w 54"/>
                  <a:gd name="T23" fmla="*/ 27 h 52"/>
                  <a:gd name="T24" fmla="*/ 9 w 54"/>
                  <a:gd name="T25" fmla="*/ 20 h 52"/>
                  <a:gd name="T26" fmla="*/ 9 w 54"/>
                  <a:gd name="T27" fmla="*/ 20 h 52"/>
                  <a:gd name="T28" fmla="*/ 10 w 54"/>
                  <a:gd name="T29" fmla="*/ 21 h 52"/>
                  <a:gd name="T30" fmla="*/ 33 w 54"/>
                  <a:gd name="T31" fmla="*/ 33 h 52"/>
                  <a:gd name="T32" fmla="*/ 33 w 54"/>
                  <a:gd name="T33" fmla="*/ 33 h 52"/>
                  <a:gd name="T34" fmla="*/ 24 w 54"/>
                  <a:gd name="T35" fmla="*/ 8 h 52"/>
                  <a:gd name="T36" fmla="*/ 33 w 54"/>
                  <a:gd name="T37" fmla="*/ 0 h 52"/>
                  <a:gd name="T38" fmla="*/ 34 w 54"/>
                  <a:gd name="T39" fmla="*/ 1 h 52"/>
                  <a:gd name="T40" fmla="*/ 34 w 54"/>
                  <a:gd name="T41" fmla="*/ 1 h 52"/>
                  <a:gd name="T42" fmla="*/ 31 w 54"/>
                  <a:gd name="T43" fmla="*/ 5 h 52"/>
                  <a:gd name="T44" fmla="*/ 31 w 54"/>
                  <a:gd name="T45" fmla="*/ 6 h 52"/>
                  <a:gd name="T46" fmla="*/ 31 w 54"/>
                  <a:gd name="T47" fmla="*/ 6 h 52"/>
                  <a:gd name="T48" fmla="*/ 31 w 54"/>
                  <a:gd name="T49" fmla="*/ 6 h 52"/>
                  <a:gd name="T50" fmla="*/ 40 w 54"/>
                  <a:gd name="T51" fmla="*/ 16 h 52"/>
                  <a:gd name="T52" fmla="*/ 40 w 54"/>
                  <a:gd name="T53" fmla="*/ 16 h 52"/>
                  <a:gd name="T54" fmla="*/ 48 w 54"/>
                  <a:gd name="T55" fmla="*/ 25 h 52"/>
                  <a:gd name="T56" fmla="*/ 48 w 54"/>
                  <a:gd name="T57" fmla="*/ 25 h 52"/>
                  <a:gd name="T58" fmla="*/ 49 w 54"/>
                  <a:gd name="T59" fmla="*/ 25 h 52"/>
                  <a:gd name="T60" fmla="*/ 53 w 54"/>
                  <a:gd name="T61" fmla="*/ 23 h 52"/>
                  <a:gd name="T62" fmla="*/ 54 w 54"/>
                  <a:gd name="T63" fmla="*/ 24 h 52"/>
                  <a:gd name="T64" fmla="*/ 42 w 54"/>
                  <a:gd name="T65" fmla="*/ 35 h 52"/>
                  <a:gd name="T66" fmla="*/ 41 w 54"/>
                  <a:gd name="T67" fmla="*/ 33 h 52"/>
                  <a:gd name="T68" fmla="*/ 41 w 54"/>
                  <a:gd name="T69" fmla="*/ 33 h 52"/>
                  <a:gd name="T70" fmla="*/ 43 w 54"/>
                  <a:gd name="T71" fmla="*/ 31 h 52"/>
                  <a:gd name="T72" fmla="*/ 43 w 54"/>
                  <a:gd name="T73" fmla="*/ 29 h 52"/>
                  <a:gd name="T74" fmla="*/ 26 w 54"/>
                  <a:gd name="T75" fmla="*/ 9 h 52"/>
                  <a:gd name="T76" fmla="*/ 26 w 54"/>
                  <a:gd name="T77" fmla="*/ 9 h 52"/>
                  <a:gd name="T78" fmla="*/ 36 w 54"/>
                  <a:gd name="T79" fmla="*/ 35 h 52"/>
                  <a:gd name="T80" fmla="*/ 36 w 54"/>
                  <a:gd name="T81" fmla="*/ 35 h 52"/>
                  <a:gd name="T82" fmla="*/ 37 w 54"/>
                  <a:gd name="T83" fmla="*/ 38 h 52"/>
                  <a:gd name="T84" fmla="*/ 35 w 54"/>
                  <a:gd name="T85" fmla="*/ 40 h 52"/>
                  <a:gd name="T86" fmla="*/ 35 w 54"/>
                  <a:gd name="T87" fmla="*/ 40 h 52"/>
                  <a:gd name="T88" fmla="*/ 33 w 54"/>
                  <a:gd name="T89" fmla="*/ 39 h 52"/>
                  <a:gd name="T90" fmla="*/ 8 w 54"/>
                  <a:gd name="T91" fmla="*/ 25 h 52"/>
                  <a:gd name="T92" fmla="*/ 8 w 54"/>
                  <a:gd name="T93" fmla="*/ 25 h 52"/>
                  <a:gd name="T94" fmla="*/ 23 w 54"/>
                  <a:gd name="T95" fmla="*/ 41 h 52"/>
                  <a:gd name="T96" fmla="*/ 23 w 54"/>
                  <a:gd name="T97" fmla="*/ 41 h 52"/>
                  <a:gd name="T98" fmla="*/ 25 w 54"/>
                  <a:gd name="T99" fmla="*/ 44 h 52"/>
                  <a:gd name="T100" fmla="*/ 25 w 54"/>
                  <a:gd name="T101" fmla="*/ 44 h 52"/>
                  <a:gd name="T102" fmla="*/ 27 w 54"/>
                  <a:gd name="T103" fmla="*/ 44 h 52"/>
                  <a:gd name="T104" fmla="*/ 31 w 54"/>
                  <a:gd name="T105" fmla="*/ 42 h 52"/>
                  <a:gd name="T106" fmla="*/ 32 w 54"/>
                  <a:gd name="T107" fmla="*/ 44 h 52"/>
                  <a:gd name="T108" fmla="*/ 22 w 54"/>
                  <a:gd name="T109" fmla="*/ 52 h 52"/>
                  <a:gd name="T110" fmla="*/ 20 w 54"/>
                  <a:gd name="T111" fmla="*/ 5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 h="52">
                    <a:moveTo>
                      <a:pt x="20" y="51"/>
                    </a:moveTo>
                    <a:lnTo>
                      <a:pt x="20" y="51"/>
                    </a:lnTo>
                    <a:lnTo>
                      <a:pt x="23" y="48"/>
                    </a:lnTo>
                    <a:lnTo>
                      <a:pt x="23" y="47"/>
                    </a:lnTo>
                    <a:lnTo>
                      <a:pt x="23" y="47"/>
                    </a:lnTo>
                    <a:lnTo>
                      <a:pt x="15" y="37"/>
                    </a:lnTo>
                    <a:lnTo>
                      <a:pt x="15" y="37"/>
                    </a:lnTo>
                    <a:lnTo>
                      <a:pt x="7" y="27"/>
                    </a:lnTo>
                    <a:lnTo>
                      <a:pt x="7" y="27"/>
                    </a:lnTo>
                    <a:lnTo>
                      <a:pt x="6" y="26"/>
                    </a:lnTo>
                    <a:lnTo>
                      <a:pt x="1" y="30"/>
                    </a:lnTo>
                    <a:lnTo>
                      <a:pt x="0" y="27"/>
                    </a:lnTo>
                    <a:lnTo>
                      <a:pt x="9" y="20"/>
                    </a:lnTo>
                    <a:lnTo>
                      <a:pt x="9" y="20"/>
                    </a:lnTo>
                    <a:lnTo>
                      <a:pt x="10" y="21"/>
                    </a:lnTo>
                    <a:lnTo>
                      <a:pt x="33" y="33"/>
                    </a:lnTo>
                    <a:lnTo>
                      <a:pt x="33" y="33"/>
                    </a:lnTo>
                    <a:lnTo>
                      <a:pt x="24" y="8"/>
                    </a:lnTo>
                    <a:lnTo>
                      <a:pt x="33" y="0"/>
                    </a:lnTo>
                    <a:lnTo>
                      <a:pt x="34" y="1"/>
                    </a:lnTo>
                    <a:lnTo>
                      <a:pt x="34" y="1"/>
                    </a:lnTo>
                    <a:lnTo>
                      <a:pt x="31" y="5"/>
                    </a:lnTo>
                    <a:lnTo>
                      <a:pt x="31" y="6"/>
                    </a:lnTo>
                    <a:lnTo>
                      <a:pt x="31" y="6"/>
                    </a:lnTo>
                    <a:lnTo>
                      <a:pt x="31" y="6"/>
                    </a:lnTo>
                    <a:lnTo>
                      <a:pt x="40" y="16"/>
                    </a:lnTo>
                    <a:lnTo>
                      <a:pt x="40" y="16"/>
                    </a:lnTo>
                    <a:lnTo>
                      <a:pt x="48" y="25"/>
                    </a:lnTo>
                    <a:lnTo>
                      <a:pt x="48" y="25"/>
                    </a:lnTo>
                    <a:lnTo>
                      <a:pt x="49" y="25"/>
                    </a:lnTo>
                    <a:lnTo>
                      <a:pt x="53" y="23"/>
                    </a:lnTo>
                    <a:lnTo>
                      <a:pt x="54" y="24"/>
                    </a:lnTo>
                    <a:lnTo>
                      <a:pt x="42" y="35"/>
                    </a:lnTo>
                    <a:lnTo>
                      <a:pt x="41" y="33"/>
                    </a:lnTo>
                    <a:lnTo>
                      <a:pt x="41" y="33"/>
                    </a:lnTo>
                    <a:lnTo>
                      <a:pt x="43" y="31"/>
                    </a:lnTo>
                    <a:lnTo>
                      <a:pt x="43" y="29"/>
                    </a:lnTo>
                    <a:lnTo>
                      <a:pt x="26" y="9"/>
                    </a:lnTo>
                    <a:lnTo>
                      <a:pt x="26" y="9"/>
                    </a:lnTo>
                    <a:lnTo>
                      <a:pt x="36" y="35"/>
                    </a:lnTo>
                    <a:lnTo>
                      <a:pt x="36" y="35"/>
                    </a:lnTo>
                    <a:lnTo>
                      <a:pt x="37" y="38"/>
                    </a:lnTo>
                    <a:lnTo>
                      <a:pt x="35" y="40"/>
                    </a:lnTo>
                    <a:lnTo>
                      <a:pt x="35" y="40"/>
                    </a:lnTo>
                    <a:lnTo>
                      <a:pt x="33" y="39"/>
                    </a:lnTo>
                    <a:lnTo>
                      <a:pt x="8" y="25"/>
                    </a:lnTo>
                    <a:lnTo>
                      <a:pt x="8" y="25"/>
                    </a:lnTo>
                    <a:lnTo>
                      <a:pt x="23" y="41"/>
                    </a:lnTo>
                    <a:lnTo>
                      <a:pt x="23" y="41"/>
                    </a:lnTo>
                    <a:lnTo>
                      <a:pt x="25" y="44"/>
                    </a:lnTo>
                    <a:lnTo>
                      <a:pt x="25" y="44"/>
                    </a:lnTo>
                    <a:lnTo>
                      <a:pt x="27" y="44"/>
                    </a:lnTo>
                    <a:lnTo>
                      <a:pt x="31" y="42"/>
                    </a:lnTo>
                    <a:lnTo>
                      <a:pt x="32" y="44"/>
                    </a:lnTo>
                    <a:lnTo>
                      <a:pt x="22" y="52"/>
                    </a:lnTo>
                    <a:lnTo>
                      <a:pt x="20" y="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62">
                <a:extLst>
                  <a:ext uri="{FF2B5EF4-FFF2-40B4-BE49-F238E27FC236}">
                    <a16:creationId xmlns:a16="http://schemas.microsoft.com/office/drawing/2014/main" id="{1337016F-5A55-D74D-96D8-992511F256F0}"/>
                  </a:ext>
                </a:extLst>
              </p:cNvPr>
              <p:cNvSpPr>
                <a:spLocks noEditPoints="1"/>
              </p:cNvSpPr>
              <p:nvPr userDrawn="1"/>
            </p:nvSpPr>
            <p:spPr bwMode="auto">
              <a:xfrm>
                <a:off x="7999413" y="207963"/>
                <a:ext cx="25400" cy="30162"/>
              </a:xfrm>
              <a:custGeom>
                <a:avLst/>
                <a:gdLst>
                  <a:gd name="T0" fmla="*/ 15 w 34"/>
                  <a:gd name="T1" fmla="*/ 15 h 37"/>
                  <a:gd name="T2" fmla="*/ 15 w 34"/>
                  <a:gd name="T3" fmla="*/ 15 h 37"/>
                  <a:gd name="T4" fmla="*/ 15 w 34"/>
                  <a:gd name="T5" fmla="*/ 14 h 37"/>
                  <a:gd name="T6" fmla="*/ 15 w 34"/>
                  <a:gd name="T7" fmla="*/ 14 h 37"/>
                  <a:gd name="T8" fmla="*/ 14 w 34"/>
                  <a:gd name="T9" fmla="*/ 14 h 37"/>
                  <a:gd name="T10" fmla="*/ 3 w 34"/>
                  <a:gd name="T11" fmla="*/ 6 h 37"/>
                  <a:gd name="T12" fmla="*/ 7 w 34"/>
                  <a:gd name="T13" fmla="*/ 19 h 37"/>
                  <a:gd name="T14" fmla="*/ 7 w 34"/>
                  <a:gd name="T15" fmla="*/ 19 h 37"/>
                  <a:gd name="T16" fmla="*/ 7 w 34"/>
                  <a:gd name="T17" fmla="*/ 20 h 37"/>
                  <a:gd name="T18" fmla="*/ 7 w 34"/>
                  <a:gd name="T19" fmla="*/ 20 h 37"/>
                  <a:gd name="T20" fmla="*/ 7 w 34"/>
                  <a:gd name="T21" fmla="*/ 20 h 37"/>
                  <a:gd name="T22" fmla="*/ 15 w 34"/>
                  <a:gd name="T23" fmla="*/ 15 h 37"/>
                  <a:gd name="T24" fmla="*/ 3 w 34"/>
                  <a:gd name="T25" fmla="*/ 36 h 37"/>
                  <a:gd name="T26" fmla="*/ 3 w 34"/>
                  <a:gd name="T27" fmla="*/ 36 h 37"/>
                  <a:gd name="T28" fmla="*/ 6 w 34"/>
                  <a:gd name="T29" fmla="*/ 35 h 37"/>
                  <a:gd name="T30" fmla="*/ 7 w 34"/>
                  <a:gd name="T31" fmla="*/ 32 h 37"/>
                  <a:gd name="T32" fmla="*/ 6 w 34"/>
                  <a:gd name="T33" fmla="*/ 28 h 37"/>
                  <a:gd name="T34" fmla="*/ 1 w 34"/>
                  <a:gd name="T35" fmla="*/ 6 h 37"/>
                  <a:gd name="T36" fmla="*/ 1 w 34"/>
                  <a:gd name="T37" fmla="*/ 6 h 37"/>
                  <a:gd name="T38" fmla="*/ 0 w 34"/>
                  <a:gd name="T39" fmla="*/ 1 h 37"/>
                  <a:gd name="T40" fmla="*/ 2 w 34"/>
                  <a:gd name="T41" fmla="*/ 0 h 37"/>
                  <a:gd name="T42" fmla="*/ 2 w 34"/>
                  <a:gd name="T43" fmla="*/ 0 h 37"/>
                  <a:gd name="T44" fmla="*/ 7 w 34"/>
                  <a:gd name="T45" fmla="*/ 3 h 37"/>
                  <a:gd name="T46" fmla="*/ 27 w 34"/>
                  <a:gd name="T47" fmla="*/ 17 h 37"/>
                  <a:gd name="T48" fmla="*/ 27 w 34"/>
                  <a:gd name="T49" fmla="*/ 17 h 37"/>
                  <a:gd name="T50" fmla="*/ 29 w 34"/>
                  <a:gd name="T51" fmla="*/ 18 h 37"/>
                  <a:gd name="T52" fmla="*/ 33 w 34"/>
                  <a:gd name="T53" fmla="*/ 17 h 37"/>
                  <a:gd name="T54" fmla="*/ 34 w 34"/>
                  <a:gd name="T55" fmla="*/ 19 h 37"/>
                  <a:gd name="T56" fmla="*/ 20 w 34"/>
                  <a:gd name="T57" fmla="*/ 27 h 37"/>
                  <a:gd name="T58" fmla="*/ 20 w 34"/>
                  <a:gd name="T59" fmla="*/ 26 h 37"/>
                  <a:gd name="T60" fmla="*/ 20 w 34"/>
                  <a:gd name="T61" fmla="*/ 26 h 37"/>
                  <a:gd name="T62" fmla="*/ 23 w 34"/>
                  <a:gd name="T63" fmla="*/ 22 h 37"/>
                  <a:gd name="T64" fmla="*/ 24 w 34"/>
                  <a:gd name="T65" fmla="*/ 22 h 37"/>
                  <a:gd name="T66" fmla="*/ 23 w 34"/>
                  <a:gd name="T67" fmla="*/ 21 h 37"/>
                  <a:gd name="T68" fmla="*/ 23 w 34"/>
                  <a:gd name="T69" fmla="*/ 21 h 37"/>
                  <a:gd name="T70" fmla="*/ 17 w 34"/>
                  <a:gd name="T71" fmla="*/ 17 h 37"/>
                  <a:gd name="T72" fmla="*/ 17 w 34"/>
                  <a:gd name="T73" fmla="*/ 17 h 37"/>
                  <a:gd name="T74" fmla="*/ 17 w 34"/>
                  <a:gd name="T75" fmla="*/ 17 h 37"/>
                  <a:gd name="T76" fmla="*/ 17 w 34"/>
                  <a:gd name="T77" fmla="*/ 17 h 37"/>
                  <a:gd name="T78" fmla="*/ 10 w 34"/>
                  <a:gd name="T79" fmla="*/ 21 h 37"/>
                  <a:gd name="T80" fmla="*/ 10 w 34"/>
                  <a:gd name="T81" fmla="*/ 21 h 37"/>
                  <a:gd name="T82" fmla="*/ 8 w 34"/>
                  <a:gd name="T83" fmla="*/ 22 h 37"/>
                  <a:gd name="T84" fmla="*/ 8 w 34"/>
                  <a:gd name="T85" fmla="*/ 24 h 37"/>
                  <a:gd name="T86" fmla="*/ 8 w 34"/>
                  <a:gd name="T87" fmla="*/ 24 h 37"/>
                  <a:gd name="T88" fmla="*/ 9 w 34"/>
                  <a:gd name="T89" fmla="*/ 30 h 37"/>
                  <a:gd name="T90" fmla="*/ 9 w 34"/>
                  <a:gd name="T91" fmla="*/ 30 h 37"/>
                  <a:gd name="T92" fmla="*/ 10 w 34"/>
                  <a:gd name="T93" fmla="*/ 30 h 37"/>
                  <a:gd name="T94" fmla="*/ 15 w 34"/>
                  <a:gd name="T95" fmla="*/ 29 h 37"/>
                  <a:gd name="T96" fmla="*/ 16 w 34"/>
                  <a:gd name="T97" fmla="*/ 30 h 37"/>
                  <a:gd name="T98" fmla="*/ 5 w 34"/>
                  <a:gd name="T99" fmla="*/ 37 h 37"/>
                  <a:gd name="T100" fmla="*/ 3 w 34"/>
                  <a:gd name="T101" fmla="*/ 3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4" h="37">
                    <a:moveTo>
                      <a:pt x="15" y="15"/>
                    </a:moveTo>
                    <a:lnTo>
                      <a:pt x="15" y="15"/>
                    </a:lnTo>
                    <a:lnTo>
                      <a:pt x="15" y="14"/>
                    </a:lnTo>
                    <a:lnTo>
                      <a:pt x="15" y="14"/>
                    </a:lnTo>
                    <a:lnTo>
                      <a:pt x="14" y="14"/>
                    </a:lnTo>
                    <a:lnTo>
                      <a:pt x="3" y="6"/>
                    </a:lnTo>
                    <a:lnTo>
                      <a:pt x="7" y="19"/>
                    </a:lnTo>
                    <a:lnTo>
                      <a:pt x="7" y="19"/>
                    </a:lnTo>
                    <a:lnTo>
                      <a:pt x="7" y="20"/>
                    </a:lnTo>
                    <a:lnTo>
                      <a:pt x="7" y="20"/>
                    </a:lnTo>
                    <a:lnTo>
                      <a:pt x="7" y="20"/>
                    </a:lnTo>
                    <a:lnTo>
                      <a:pt x="15" y="15"/>
                    </a:lnTo>
                    <a:close/>
                    <a:moveTo>
                      <a:pt x="3" y="36"/>
                    </a:moveTo>
                    <a:lnTo>
                      <a:pt x="3" y="36"/>
                    </a:lnTo>
                    <a:lnTo>
                      <a:pt x="6" y="35"/>
                    </a:lnTo>
                    <a:lnTo>
                      <a:pt x="7" y="32"/>
                    </a:lnTo>
                    <a:lnTo>
                      <a:pt x="6" y="28"/>
                    </a:lnTo>
                    <a:lnTo>
                      <a:pt x="1" y="6"/>
                    </a:lnTo>
                    <a:lnTo>
                      <a:pt x="1" y="6"/>
                    </a:lnTo>
                    <a:lnTo>
                      <a:pt x="0" y="1"/>
                    </a:lnTo>
                    <a:lnTo>
                      <a:pt x="2" y="0"/>
                    </a:lnTo>
                    <a:lnTo>
                      <a:pt x="2" y="0"/>
                    </a:lnTo>
                    <a:lnTo>
                      <a:pt x="7" y="3"/>
                    </a:lnTo>
                    <a:lnTo>
                      <a:pt x="27" y="17"/>
                    </a:lnTo>
                    <a:lnTo>
                      <a:pt x="27" y="17"/>
                    </a:lnTo>
                    <a:lnTo>
                      <a:pt x="29" y="18"/>
                    </a:lnTo>
                    <a:lnTo>
                      <a:pt x="33" y="17"/>
                    </a:lnTo>
                    <a:lnTo>
                      <a:pt x="34" y="19"/>
                    </a:lnTo>
                    <a:lnTo>
                      <a:pt x="20" y="27"/>
                    </a:lnTo>
                    <a:lnTo>
                      <a:pt x="20" y="26"/>
                    </a:lnTo>
                    <a:lnTo>
                      <a:pt x="20" y="26"/>
                    </a:lnTo>
                    <a:lnTo>
                      <a:pt x="23" y="22"/>
                    </a:lnTo>
                    <a:lnTo>
                      <a:pt x="24" y="22"/>
                    </a:lnTo>
                    <a:lnTo>
                      <a:pt x="23" y="21"/>
                    </a:lnTo>
                    <a:lnTo>
                      <a:pt x="23" y="21"/>
                    </a:lnTo>
                    <a:lnTo>
                      <a:pt x="17" y="17"/>
                    </a:lnTo>
                    <a:lnTo>
                      <a:pt x="17" y="17"/>
                    </a:lnTo>
                    <a:lnTo>
                      <a:pt x="17" y="17"/>
                    </a:lnTo>
                    <a:lnTo>
                      <a:pt x="17" y="17"/>
                    </a:lnTo>
                    <a:lnTo>
                      <a:pt x="10" y="21"/>
                    </a:lnTo>
                    <a:lnTo>
                      <a:pt x="10" y="21"/>
                    </a:lnTo>
                    <a:lnTo>
                      <a:pt x="8" y="22"/>
                    </a:lnTo>
                    <a:lnTo>
                      <a:pt x="8" y="24"/>
                    </a:lnTo>
                    <a:lnTo>
                      <a:pt x="8" y="24"/>
                    </a:lnTo>
                    <a:lnTo>
                      <a:pt x="9" y="30"/>
                    </a:lnTo>
                    <a:lnTo>
                      <a:pt x="9" y="30"/>
                    </a:lnTo>
                    <a:lnTo>
                      <a:pt x="10" y="30"/>
                    </a:lnTo>
                    <a:lnTo>
                      <a:pt x="15" y="29"/>
                    </a:lnTo>
                    <a:lnTo>
                      <a:pt x="16" y="30"/>
                    </a:lnTo>
                    <a:lnTo>
                      <a:pt x="5" y="37"/>
                    </a:lnTo>
                    <a:lnTo>
                      <a:pt x="3"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Freeform 63">
                <a:extLst>
                  <a:ext uri="{FF2B5EF4-FFF2-40B4-BE49-F238E27FC236}">
                    <a16:creationId xmlns:a16="http://schemas.microsoft.com/office/drawing/2014/main" id="{A7182B47-329A-DD40-BD9B-477F37005207}"/>
                  </a:ext>
                </a:extLst>
              </p:cNvPr>
              <p:cNvSpPr>
                <a:spLocks/>
              </p:cNvSpPr>
              <p:nvPr userDrawn="1"/>
            </p:nvSpPr>
            <p:spPr bwMode="auto">
              <a:xfrm>
                <a:off x="8015288" y="187325"/>
                <a:ext cx="31750" cy="34925"/>
              </a:xfrm>
              <a:custGeom>
                <a:avLst/>
                <a:gdLst>
                  <a:gd name="T0" fmla="*/ 13 w 39"/>
                  <a:gd name="T1" fmla="*/ 42 h 45"/>
                  <a:gd name="T2" fmla="*/ 13 w 39"/>
                  <a:gd name="T3" fmla="*/ 42 h 45"/>
                  <a:gd name="T4" fmla="*/ 17 w 39"/>
                  <a:gd name="T5" fmla="*/ 40 h 45"/>
                  <a:gd name="T6" fmla="*/ 17 w 39"/>
                  <a:gd name="T7" fmla="*/ 39 h 45"/>
                  <a:gd name="T8" fmla="*/ 17 w 39"/>
                  <a:gd name="T9" fmla="*/ 39 h 45"/>
                  <a:gd name="T10" fmla="*/ 11 w 39"/>
                  <a:gd name="T11" fmla="*/ 28 h 45"/>
                  <a:gd name="T12" fmla="*/ 11 w 39"/>
                  <a:gd name="T13" fmla="*/ 28 h 45"/>
                  <a:gd name="T14" fmla="*/ 5 w 39"/>
                  <a:gd name="T15" fmla="*/ 16 h 45"/>
                  <a:gd name="T16" fmla="*/ 5 w 39"/>
                  <a:gd name="T17" fmla="*/ 16 h 45"/>
                  <a:gd name="T18" fmla="*/ 4 w 39"/>
                  <a:gd name="T19" fmla="*/ 16 h 45"/>
                  <a:gd name="T20" fmla="*/ 0 w 39"/>
                  <a:gd name="T21" fmla="*/ 17 h 45"/>
                  <a:gd name="T22" fmla="*/ 0 w 39"/>
                  <a:gd name="T23" fmla="*/ 15 h 45"/>
                  <a:gd name="T24" fmla="*/ 7 w 39"/>
                  <a:gd name="T25" fmla="*/ 11 h 45"/>
                  <a:gd name="T26" fmla="*/ 7 w 39"/>
                  <a:gd name="T27" fmla="*/ 11 h 45"/>
                  <a:gd name="T28" fmla="*/ 10 w 39"/>
                  <a:gd name="T29" fmla="*/ 13 h 45"/>
                  <a:gd name="T30" fmla="*/ 32 w 39"/>
                  <a:gd name="T31" fmla="*/ 25 h 45"/>
                  <a:gd name="T32" fmla="*/ 32 w 39"/>
                  <a:gd name="T33" fmla="*/ 25 h 45"/>
                  <a:gd name="T34" fmla="*/ 29 w 39"/>
                  <a:gd name="T35" fmla="*/ 19 h 45"/>
                  <a:gd name="T36" fmla="*/ 29 w 39"/>
                  <a:gd name="T37" fmla="*/ 19 h 45"/>
                  <a:gd name="T38" fmla="*/ 23 w 39"/>
                  <a:gd name="T39" fmla="*/ 7 h 45"/>
                  <a:gd name="T40" fmla="*/ 23 w 39"/>
                  <a:gd name="T41" fmla="*/ 7 h 45"/>
                  <a:gd name="T42" fmla="*/ 23 w 39"/>
                  <a:gd name="T43" fmla="*/ 7 h 45"/>
                  <a:gd name="T44" fmla="*/ 22 w 39"/>
                  <a:gd name="T45" fmla="*/ 7 h 45"/>
                  <a:gd name="T46" fmla="*/ 18 w 39"/>
                  <a:gd name="T47" fmla="*/ 8 h 45"/>
                  <a:gd name="T48" fmla="*/ 17 w 39"/>
                  <a:gd name="T49" fmla="*/ 6 h 45"/>
                  <a:gd name="T50" fmla="*/ 29 w 39"/>
                  <a:gd name="T51" fmla="*/ 0 h 45"/>
                  <a:gd name="T52" fmla="*/ 30 w 39"/>
                  <a:gd name="T53" fmla="*/ 3 h 45"/>
                  <a:gd name="T54" fmla="*/ 30 w 39"/>
                  <a:gd name="T55" fmla="*/ 3 h 45"/>
                  <a:gd name="T56" fmla="*/ 27 w 39"/>
                  <a:gd name="T57" fmla="*/ 5 h 45"/>
                  <a:gd name="T58" fmla="*/ 26 w 39"/>
                  <a:gd name="T59" fmla="*/ 6 h 45"/>
                  <a:gd name="T60" fmla="*/ 27 w 39"/>
                  <a:gd name="T61" fmla="*/ 7 h 45"/>
                  <a:gd name="T62" fmla="*/ 27 w 39"/>
                  <a:gd name="T63" fmla="*/ 7 h 45"/>
                  <a:gd name="T64" fmla="*/ 30 w 39"/>
                  <a:gd name="T65" fmla="*/ 14 h 45"/>
                  <a:gd name="T66" fmla="*/ 30 w 39"/>
                  <a:gd name="T67" fmla="*/ 14 h 45"/>
                  <a:gd name="T68" fmla="*/ 39 w 39"/>
                  <a:gd name="T69" fmla="*/ 32 h 45"/>
                  <a:gd name="T70" fmla="*/ 36 w 39"/>
                  <a:gd name="T71" fmla="*/ 34 h 45"/>
                  <a:gd name="T72" fmla="*/ 36 w 39"/>
                  <a:gd name="T73" fmla="*/ 34 h 45"/>
                  <a:gd name="T74" fmla="*/ 27 w 39"/>
                  <a:gd name="T75" fmla="*/ 28 h 45"/>
                  <a:gd name="T76" fmla="*/ 9 w 39"/>
                  <a:gd name="T77" fmla="*/ 19 h 45"/>
                  <a:gd name="T78" fmla="*/ 9 w 39"/>
                  <a:gd name="T79" fmla="*/ 19 h 45"/>
                  <a:gd name="T80" fmla="*/ 13 w 39"/>
                  <a:gd name="T81" fmla="*/ 27 h 45"/>
                  <a:gd name="T82" fmla="*/ 13 w 39"/>
                  <a:gd name="T83" fmla="*/ 27 h 45"/>
                  <a:gd name="T84" fmla="*/ 19 w 39"/>
                  <a:gd name="T85" fmla="*/ 38 h 45"/>
                  <a:gd name="T86" fmla="*/ 19 w 39"/>
                  <a:gd name="T87" fmla="*/ 38 h 45"/>
                  <a:gd name="T88" fmla="*/ 19 w 39"/>
                  <a:gd name="T89" fmla="*/ 39 h 45"/>
                  <a:gd name="T90" fmla="*/ 20 w 39"/>
                  <a:gd name="T91" fmla="*/ 39 h 45"/>
                  <a:gd name="T92" fmla="*/ 26 w 39"/>
                  <a:gd name="T93" fmla="*/ 37 h 45"/>
                  <a:gd name="T94" fmla="*/ 26 w 39"/>
                  <a:gd name="T95" fmla="*/ 39 h 45"/>
                  <a:gd name="T96" fmla="*/ 13 w 39"/>
                  <a:gd name="T97" fmla="*/ 45 h 45"/>
                  <a:gd name="T98" fmla="*/ 13 w 39"/>
                  <a:gd name="T99" fmla="*/ 4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9" h="45">
                    <a:moveTo>
                      <a:pt x="13" y="42"/>
                    </a:moveTo>
                    <a:lnTo>
                      <a:pt x="13" y="42"/>
                    </a:lnTo>
                    <a:lnTo>
                      <a:pt x="17" y="40"/>
                    </a:lnTo>
                    <a:lnTo>
                      <a:pt x="17" y="39"/>
                    </a:lnTo>
                    <a:lnTo>
                      <a:pt x="17" y="39"/>
                    </a:lnTo>
                    <a:lnTo>
                      <a:pt x="11" y="28"/>
                    </a:lnTo>
                    <a:lnTo>
                      <a:pt x="11" y="28"/>
                    </a:lnTo>
                    <a:lnTo>
                      <a:pt x="5" y="16"/>
                    </a:lnTo>
                    <a:lnTo>
                      <a:pt x="5" y="16"/>
                    </a:lnTo>
                    <a:lnTo>
                      <a:pt x="4" y="16"/>
                    </a:lnTo>
                    <a:lnTo>
                      <a:pt x="0" y="17"/>
                    </a:lnTo>
                    <a:lnTo>
                      <a:pt x="0" y="15"/>
                    </a:lnTo>
                    <a:lnTo>
                      <a:pt x="7" y="11"/>
                    </a:lnTo>
                    <a:lnTo>
                      <a:pt x="7" y="11"/>
                    </a:lnTo>
                    <a:lnTo>
                      <a:pt x="10" y="13"/>
                    </a:lnTo>
                    <a:lnTo>
                      <a:pt x="32" y="25"/>
                    </a:lnTo>
                    <a:lnTo>
                      <a:pt x="32" y="25"/>
                    </a:lnTo>
                    <a:lnTo>
                      <a:pt x="29" y="19"/>
                    </a:lnTo>
                    <a:lnTo>
                      <a:pt x="29" y="19"/>
                    </a:lnTo>
                    <a:lnTo>
                      <a:pt x="23" y="7"/>
                    </a:lnTo>
                    <a:lnTo>
                      <a:pt x="23" y="7"/>
                    </a:lnTo>
                    <a:lnTo>
                      <a:pt x="23" y="7"/>
                    </a:lnTo>
                    <a:lnTo>
                      <a:pt x="22" y="7"/>
                    </a:lnTo>
                    <a:lnTo>
                      <a:pt x="18" y="8"/>
                    </a:lnTo>
                    <a:lnTo>
                      <a:pt x="17" y="6"/>
                    </a:lnTo>
                    <a:lnTo>
                      <a:pt x="29" y="0"/>
                    </a:lnTo>
                    <a:lnTo>
                      <a:pt x="30" y="3"/>
                    </a:lnTo>
                    <a:lnTo>
                      <a:pt x="30" y="3"/>
                    </a:lnTo>
                    <a:lnTo>
                      <a:pt x="27" y="5"/>
                    </a:lnTo>
                    <a:lnTo>
                      <a:pt x="26" y="6"/>
                    </a:lnTo>
                    <a:lnTo>
                      <a:pt x="27" y="7"/>
                    </a:lnTo>
                    <a:lnTo>
                      <a:pt x="27" y="7"/>
                    </a:lnTo>
                    <a:lnTo>
                      <a:pt x="30" y="14"/>
                    </a:lnTo>
                    <a:lnTo>
                      <a:pt x="30" y="14"/>
                    </a:lnTo>
                    <a:lnTo>
                      <a:pt x="39" y="32"/>
                    </a:lnTo>
                    <a:lnTo>
                      <a:pt x="36" y="34"/>
                    </a:lnTo>
                    <a:lnTo>
                      <a:pt x="36" y="34"/>
                    </a:lnTo>
                    <a:lnTo>
                      <a:pt x="27" y="28"/>
                    </a:lnTo>
                    <a:lnTo>
                      <a:pt x="9" y="19"/>
                    </a:lnTo>
                    <a:lnTo>
                      <a:pt x="9" y="19"/>
                    </a:lnTo>
                    <a:lnTo>
                      <a:pt x="13" y="27"/>
                    </a:lnTo>
                    <a:lnTo>
                      <a:pt x="13" y="27"/>
                    </a:lnTo>
                    <a:lnTo>
                      <a:pt x="19" y="38"/>
                    </a:lnTo>
                    <a:lnTo>
                      <a:pt x="19" y="38"/>
                    </a:lnTo>
                    <a:lnTo>
                      <a:pt x="19" y="39"/>
                    </a:lnTo>
                    <a:lnTo>
                      <a:pt x="20" y="39"/>
                    </a:lnTo>
                    <a:lnTo>
                      <a:pt x="26" y="37"/>
                    </a:lnTo>
                    <a:lnTo>
                      <a:pt x="26" y="39"/>
                    </a:lnTo>
                    <a:lnTo>
                      <a:pt x="13" y="45"/>
                    </a:lnTo>
                    <a:lnTo>
                      <a:pt x="13"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Freeform 64">
                <a:extLst>
                  <a:ext uri="{FF2B5EF4-FFF2-40B4-BE49-F238E27FC236}">
                    <a16:creationId xmlns:a16="http://schemas.microsoft.com/office/drawing/2014/main" id="{B19BAEE5-118D-CE44-B1C1-D722E4F96872}"/>
                  </a:ext>
                </a:extLst>
              </p:cNvPr>
              <p:cNvSpPr>
                <a:spLocks/>
              </p:cNvSpPr>
              <p:nvPr userDrawn="1"/>
            </p:nvSpPr>
            <p:spPr bwMode="auto">
              <a:xfrm>
                <a:off x="8061325" y="176213"/>
                <a:ext cx="20638" cy="28575"/>
              </a:xfrm>
              <a:custGeom>
                <a:avLst/>
                <a:gdLst>
                  <a:gd name="T0" fmla="*/ 6 w 27"/>
                  <a:gd name="T1" fmla="*/ 26 h 36"/>
                  <a:gd name="T2" fmla="*/ 10 w 27"/>
                  <a:gd name="T3" fmla="*/ 31 h 36"/>
                  <a:gd name="T4" fmla="*/ 17 w 27"/>
                  <a:gd name="T5" fmla="*/ 31 h 36"/>
                  <a:gd name="T6" fmla="*/ 20 w 27"/>
                  <a:gd name="T7" fmla="*/ 30 h 36"/>
                  <a:gd name="T8" fmla="*/ 23 w 27"/>
                  <a:gd name="T9" fmla="*/ 26 h 36"/>
                  <a:gd name="T10" fmla="*/ 23 w 27"/>
                  <a:gd name="T11" fmla="*/ 24 h 36"/>
                  <a:gd name="T12" fmla="*/ 20 w 27"/>
                  <a:gd name="T13" fmla="*/ 21 h 36"/>
                  <a:gd name="T14" fmla="*/ 11 w 27"/>
                  <a:gd name="T15" fmla="*/ 20 h 36"/>
                  <a:gd name="T16" fmla="*/ 7 w 27"/>
                  <a:gd name="T17" fmla="*/ 20 h 36"/>
                  <a:gd name="T18" fmla="*/ 1 w 27"/>
                  <a:gd name="T19" fmla="*/ 17 h 36"/>
                  <a:gd name="T20" fmla="*/ 0 w 27"/>
                  <a:gd name="T21" fmla="*/ 14 h 36"/>
                  <a:gd name="T22" fmla="*/ 1 w 27"/>
                  <a:gd name="T23" fmla="*/ 7 h 36"/>
                  <a:gd name="T24" fmla="*/ 9 w 27"/>
                  <a:gd name="T25" fmla="*/ 1 h 36"/>
                  <a:gd name="T26" fmla="*/ 14 w 27"/>
                  <a:gd name="T27" fmla="*/ 0 h 36"/>
                  <a:gd name="T28" fmla="*/ 18 w 27"/>
                  <a:gd name="T29" fmla="*/ 0 h 36"/>
                  <a:gd name="T30" fmla="*/ 18 w 27"/>
                  <a:gd name="T31" fmla="*/ 1 h 36"/>
                  <a:gd name="T32" fmla="*/ 18 w 27"/>
                  <a:gd name="T33" fmla="*/ 9 h 36"/>
                  <a:gd name="T34" fmla="*/ 17 w 27"/>
                  <a:gd name="T35" fmla="*/ 5 h 36"/>
                  <a:gd name="T36" fmla="*/ 11 w 27"/>
                  <a:gd name="T37" fmla="*/ 3 h 36"/>
                  <a:gd name="T38" fmla="*/ 9 w 27"/>
                  <a:gd name="T39" fmla="*/ 3 h 36"/>
                  <a:gd name="T40" fmla="*/ 5 w 27"/>
                  <a:gd name="T41" fmla="*/ 7 h 36"/>
                  <a:gd name="T42" fmla="*/ 4 w 27"/>
                  <a:gd name="T43" fmla="*/ 11 h 36"/>
                  <a:gd name="T44" fmla="*/ 6 w 27"/>
                  <a:gd name="T45" fmla="*/ 13 h 36"/>
                  <a:gd name="T46" fmla="*/ 17 w 27"/>
                  <a:gd name="T47" fmla="*/ 14 h 36"/>
                  <a:gd name="T48" fmla="*/ 20 w 27"/>
                  <a:gd name="T49" fmla="*/ 14 h 36"/>
                  <a:gd name="T50" fmla="*/ 25 w 27"/>
                  <a:gd name="T51" fmla="*/ 18 h 36"/>
                  <a:gd name="T52" fmla="*/ 26 w 27"/>
                  <a:gd name="T53" fmla="*/ 20 h 36"/>
                  <a:gd name="T54" fmla="*/ 25 w 27"/>
                  <a:gd name="T55" fmla="*/ 29 h 36"/>
                  <a:gd name="T56" fmla="*/ 17 w 27"/>
                  <a:gd name="T57" fmla="*/ 34 h 36"/>
                  <a:gd name="T58" fmla="*/ 13 w 27"/>
                  <a:gd name="T59" fmla="*/ 35 h 36"/>
                  <a:gd name="T60" fmla="*/ 7 w 27"/>
                  <a:gd name="T61" fmla="*/ 36 h 36"/>
                  <a:gd name="T62" fmla="*/ 6 w 27"/>
                  <a:gd name="T63" fmla="*/ 2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 h="36">
                    <a:moveTo>
                      <a:pt x="6" y="26"/>
                    </a:moveTo>
                    <a:lnTo>
                      <a:pt x="6" y="26"/>
                    </a:lnTo>
                    <a:lnTo>
                      <a:pt x="8" y="29"/>
                    </a:lnTo>
                    <a:lnTo>
                      <a:pt x="10" y="31"/>
                    </a:lnTo>
                    <a:lnTo>
                      <a:pt x="14" y="33"/>
                    </a:lnTo>
                    <a:lnTo>
                      <a:pt x="17" y="31"/>
                    </a:lnTo>
                    <a:lnTo>
                      <a:pt x="17" y="31"/>
                    </a:lnTo>
                    <a:lnTo>
                      <a:pt x="20" y="30"/>
                    </a:lnTo>
                    <a:lnTo>
                      <a:pt x="22" y="28"/>
                    </a:lnTo>
                    <a:lnTo>
                      <a:pt x="23" y="26"/>
                    </a:lnTo>
                    <a:lnTo>
                      <a:pt x="23" y="24"/>
                    </a:lnTo>
                    <a:lnTo>
                      <a:pt x="23" y="24"/>
                    </a:lnTo>
                    <a:lnTo>
                      <a:pt x="22" y="22"/>
                    </a:lnTo>
                    <a:lnTo>
                      <a:pt x="20" y="21"/>
                    </a:lnTo>
                    <a:lnTo>
                      <a:pt x="16" y="20"/>
                    </a:lnTo>
                    <a:lnTo>
                      <a:pt x="11" y="20"/>
                    </a:lnTo>
                    <a:lnTo>
                      <a:pt x="11" y="20"/>
                    </a:lnTo>
                    <a:lnTo>
                      <a:pt x="7" y="20"/>
                    </a:lnTo>
                    <a:lnTo>
                      <a:pt x="4" y="19"/>
                    </a:lnTo>
                    <a:lnTo>
                      <a:pt x="1" y="17"/>
                    </a:lnTo>
                    <a:lnTo>
                      <a:pt x="0" y="14"/>
                    </a:lnTo>
                    <a:lnTo>
                      <a:pt x="0" y="14"/>
                    </a:lnTo>
                    <a:lnTo>
                      <a:pt x="0" y="10"/>
                    </a:lnTo>
                    <a:lnTo>
                      <a:pt x="1" y="7"/>
                    </a:lnTo>
                    <a:lnTo>
                      <a:pt x="5" y="3"/>
                    </a:lnTo>
                    <a:lnTo>
                      <a:pt x="9" y="1"/>
                    </a:lnTo>
                    <a:lnTo>
                      <a:pt x="9" y="1"/>
                    </a:lnTo>
                    <a:lnTo>
                      <a:pt x="14" y="0"/>
                    </a:lnTo>
                    <a:lnTo>
                      <a:pt x="18" y="0"/>
                    </a:lnTo>
                    <a:lnTo>
                      <a:pt x="18" y="0"/>
                    </a:lnTo>
                    <a:lnTo>
                      <a:pt x="18" y="1"/>
                    </a:lnTo>
                    <a:lnTo>
                      <a:pt x="18" y="1"/>
                    </a:lnTo>
                    <a:lnTo>
                      <a:pt x="20" y="8"/>
                    </a:lnTo>
                    <a:lnTo>
                      <a:pt x="18" y="9"/>
                    </a:lnTo>
                    <a:lnTo>
                      <a:pt x="18" y="9"/>
                    </a:lnTo>
                    <a:lnTo>
                      <a:pt x="17" y="5"/>
                    </a:lnTo>
                    <a:lnTo>
                      <a:pt x="15" y="3"/>
                    </a:lnTo>
                    <a:lnTo>
                      <a:pt x="11" y="3"/>
                    </a:lnTo>
                    <a:lnTo>
                      <a:pt x="9" y="3"/>
                    </a:lnTo>
                    <a:lnTo>
                      <a:pt x="9" y="3"/>
                    </a:lnTo>
                    <a:lnTo>
                      <a:pt x="6" y="4"/>
                    </a:lnTo>
                    <a:lnTo>
                      <a:pt x="5" y="7"/>
                    </a:lnTo>
                    <a:lnTo>
                      <a:pt x="4" y="9"/>
                    </a:lnTo>
                    <a:lnTo>
                      <a:pt x="4" y="11"/>
                    </a:lnTo>
                    <a:lnTo>
                      <a:pt x="4" y="11"/>
                    </a:lnTo>
                    <a:lnTo>
                      <a:pt x="6" y="13"/>
                    </a:lnTo>
                    <a:lnTo>
                      <a:pt x="9" y="14"/>
                    </a:lnTo>
                    <a:lnTo>
                      <a:pt x="17" y="14"/>
                    </a:lnTo>
                    <a:lnTo>
                      <a:pt x="17" y="14"/>
                    </a:lnTo>
                    <a:lnTo>
                      <a:pt x="20" y="14"/>
                    </a:lnTo>
                    <a:lnTo>
                      <a:pt x="24" y="16"/>
                    </a:lnTo>
                    <a:lnTo>
                      <a:pt x="25" y="18"/>
                    </a:lnTo>
                    <a:lnTo>
                      <a:pt x="26" y="20"/>
                    </a:lnTo>
                    <a:lnTo>
                      <a:pt x="26" y="20"/>
                    </a:lnTo>
                    <a:lnTo>
                      <a:pt x="27" y="25"/>
                    </a:lnTo>
                    <a:lnTo>
                      <a:pt x="25" y="29"/>
                    </a:lnTo>
                    <a:lnTo>
                      <a:pt x="23" y="31"/>
                    </a:lnTo>
                    <a:lnTo>
                      <a:pt x="17" y="34"/>
                    </a:lnTo>
                    <a:lnTo>
                      <a:pt x="17" y="34"/>
                    </a:lnTo>
                    <a:lnTo>
                      <a:pt x="13" y="35"/>
                    </a:lnTo>
                    <a:lnTo>
                      <a:pt x="7" y="36"/>
                    </a:lnTo>
                    <a:lnTo>
                      <a:pt x="7" y="36"/>
                    </a:lnTo>
                    <a:lnTo>
                      <a:pt x="4" y="27"/>
                    </a:lnTo>
                    <a:lnTo>
                      <a:pt x="6"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 name="Freeform 65">
                <a:extLst>
                  <a:ext uri="{FF2B5EF4-FFF2-40B4-BE49-F238E27FC236}">
                    <a16:creationId xmlns:a16="http://schemas.microsoft.com/office/drawing/2014/main" id="{25FBCC4C-F776-6E48-BCB8-37F5A28B6808}"/>
                  </a:ext>
                </a:extLst>
              </p:cNvPr>
              <p:cNvSpPr>
                <a:spLocks/>
              </p:cNvSpPr>
              <p:nvPr userDrawn="1"/>
            </p:nvSpPr>
            <p:spPr bwMode="auto">
              <a:xfrm>
                <a:off x="8080375" y="168275"/>
                <a:ext cx="25400" cy="31750"/>
              </a:xfrm>
              <a:custGeom>
                <a:avLst/>
                <a:gdLst>
                  <a:gd name="T0" fmla="*/ 7 w 33"/>
                  <a:gd name="T1" fmla="*/ 36 h 38"/>
                  <a:gd name="T2" fmla="*/ 7 w 33"/>
                  <a:gd name="T3" fmla="*/ 36 h 38"/>
                  <a:gd name="T4" fmla="*/ 10 w 33"/>
                  <a:gd name="T5" fmla="*/ 35 h 38"/>
                  <a:gd name="T6" fmla="*/ 10 w 33"/>
                  <a:gd name="T7" fmla="*/ 34 h 38"/>
                  <a:gd name="T8" fmla="*/ 10 w 33"/>
                  <a:gd name="T9" fmla="*/ 34 h 38"/>
                  <a:gd name="T10" fmla="*/ 8 w 33"/>
                  <a:gd name="T11" fmla="*/ 21 h 38"/>
                  <a:gd name="T12" fmla="*/ 8 w 33"/>
                  <a:gd name="T13" fmla="*/ 21 h 38"/>
                  <a:gd name="T14" fmla="*/ 6 w 33"/>
                  <a:gd name="T15" fmla="*/ 9 h 38"/>
                  <a:gd name="T16" fmla="*/ 6 w 33"/>
                  <a:gd name="T17" fmla="*/ 9 h 38"/>
                  <a:gd name="T18" fmla="*/ 5 w 33"/>
                  <a:gd name="T19" fmla="*/ 8 h 38"/>
                  <a:gd name="T20" fmla="*/ 1 w 33"/>
                  <a:gd name="T21" fmla="*/ 8 h 38"/>
                  <a:gd name="T22" fmla="*/ 0 w 33"/>
                  <a:gd name="T23" fmla="*/ 5 h 38"/>
                  <a:gd name="T24" fmla="*/ 17 w 33"/>
                  <a:gd name="T25" fmla="*/ 2 h 38"/>
                  <a:gd name="T26" fmla="*/ 17 w 33"/>
                  <a:gd name="T27" fmla="*/ 2 h 38"/>
                  <a:gd name="T28" fmla="*/ 25 w 33"/>
                  <a:gd name="T29" fmla="*/ 0 h 38"/>
                  <a:gd name="T30" fmla="*/ 25 w 33"/>
                  <a:gd name="T31" fmla="*/ 0 h 38"/>
                  <a:gd name="T32" fmla="*/ 27 w 33"/>
                  <a:gd name="T33" fmla="*/ 9 h 38"/>
                  <a:gd name="T34" fmla="*/ 25 w 33"/>
                  <a:gd name="T35" fmla="*/ 10 h 38"/>
                  <a:gd name="T36" fmla="*/ 25 w 33"/>
                  <a:gd name="T37" fmla="*/ 10 h 38"/>
                  <a:gd name="T38" fmla="*/ 24 w 33"/>
                  <a:gd name="T39" fmla="*/ 6 h 38"/>
                  <a:gd name="T40" fmla="*/ 22 w 33"/>
                  <a:gd name="T41" fmla="*/ 4 h 38"/>
                  <a:gd name="T42" fmla="*/ 19 w 33"/>
                  <a:gd name="T43" fmla="*/ 4 h 38"/>
                  <a:gd name="T44" fmla="*/ 15 w 33"/>
                  <a:gd name="T45" fmla="*/ 4 h 38"/>
                  <a:gd name="T46" fmla="*/ 11 w 33"/>
                  <a:gd name="T47" fmla="*/ 5 h 38"/>
                  <a:gd name="T48" fmla="*/ 11 w 33"/>
                  <a:gd name="T49" fmla="*/ 5 h 38"/>
                  <a:gd name="T50" fmla="*/ 10 w 33"/>
                  <a:gd name="T51" fmla="*/ 6 h 38"/>
                  <a:gd name="T52" fmla="*/ 10 w 33"/>
                  <a:gd name="T53" fmla="*/ 6 h 38"/>
                  <a:gd name="T54" fmla="*/ 12 w 33"/>
                  <a:gd name="T55" fmla="*/ 17 h 38"/>
                  <a:gd name="T56" fmla="*/ 12 w 33"/>
                  <a:gd name="T57" fmla="*/ 17 h 38"/>
                  <a:gd name="T58" fmla="*/ 12 w 33"/>
                  <a:gd name="T59" fmla="*/ 18 h 38"/>
                  <a:gd name="T60" fmla="*/ 15 w 33"/>
                  <a:gd name="T61" fmla="*/ 18 h 38"/>
                  <a:gd name="T62" fmla="*/ 16 w 33"/>
                  <a:gd name="T63" fmla="*/ 18 h 38"/>
                  <a:gd name="T64" fmla="*/ 16 w 33"/>
                  <a:gd name="T65" fmla="*/ 18 h 38"/>
                  <a:gd name="T66" fmla="*/ 18 w 33"/>
                  <a:gd name="T67" fmla="*/ 17 h 38"/>
                  <a:gd name="T68" fmla="*/ 20 w 33"/>
                  <a:gd name="T69" fmla="*/ 16 h 38"/>
                  <a:gd name="T70" fmla="*/ 20 w 33"/>
                  <a:gd name="T71" fmla="*/ 14 h 38"/>
                  <a:gd name="T72" fmla="*/ 20 w 33"/>
                  <a:gd name="T73" fmla="*/ 12 h 38"/>
                  <a:gd name="T74" fmla="*/ 23 w 33"/>
                  <a:gd name="T75" fmla="*/ 12 h 38"/>
                  <a:gd name="T76" fmla="*/ 23 w 33"/>
                  <a:gd name="T77" fmla="*/ 12 h 38"/>
                  <a:gd name="T78" fmla="*/ 24 w 33"/>
                  <a:gd name="T79" fmla="*/ 17 h 38"/>
                  <a:gd name="T80" fmla="*/ 24 w 33"/>
                  <a:gd name="T81" fmla="*/ 17 h 38"/>
                  <a:gd name="T82" fmla="*/ 25 w 33"/>
                  <a:gd name="T83" fmla="*/ 22 h 38"/>
                  <a:gd name="T84" fmla="*/ 23 w 33"/>
                  <a:gd name="T85" fmla="*/ 22 h 38"/>
                  <a:gd name="T86" fmla="*/ 23 w 33"/>
                  <a:gd name="T87" fmla="*/ 22 h 38"/>
                  <a:gd name="T88" fmla="*/ 20 w 33"/>
                  <a:gd name="T89" fmla="*/ 19 h 38"/>
                  <a:gd name="T90" fmla="*/ 19 w 33"/>
                  <a:gd name="T91" fmla="*/ 19 h 38"/>
                  <a:gd name="T92" fmla="*/ 17 w 33"/>
                  <a:gd name="T93" fmla="*/ 19 h 38"/>
                  <a:gd name="T94" fmla="*/ 14 w 33"/>
                  <a:gd name="T95" fmla="*/ 20 h 38"/>
                  <a:gd name="T96" fmla="*/ 14 w 33"/>
                  <a:gd name="T97" fmla="*/ 20 h 38"/>
                  <a:gd name="T98" fmla="*/ 14 w 33"/>
                  <a:gd name="T99" fmla="*/ 21 h 38"/>
                  <a:gd name="T100" fmla="*/ 16 w 33"/>
                  <a:gd name="T101" fmla="*/ 33 h 38"/>
                  <a:gd name="T102" fmla="*/ 16 w 33"/>
                  <a:gd name="T103" fmla="*/ 33 h 38"/>
                  <a:gd name="T104" fmla="*/ 17 w 33"/>
                  <a:gd name="T105" fmla="*/ 34 h 38"/>
                  <a:gd name="T106" fmla="*/ 25 w 33"/>
                  <a:gd name="T107" fmla="*/ 31 h 38"/>
                  <a:gd name="T108" fmla="*/ 25 w 33"/>
                  <a:gd name="T109" fmla="*/ 31 h 38"/>
                  <a:gd name="T110" fmla="*/ 28 w 33"/>
                  <a:gd name="T111" fmla="*/ 30 h 38"/>
                  <a:gd name="T112" fmla="*/ 29 w 33"/>
                  <a:gd name="T113" fmla="*/ 27 h 38"/>
                  <a:gd name="T114" fmla="*/ 29 w 33"/>
                  <a:gd name="T115" fmla="*/ 23 h 38"/>
                  <a:gd name="T116" fmla="*/ 32 w 33"/>
                  <a:gd name="T117" fmla="*/ 23 h 38"/>
                  <a:gd name="T118" fmla="*/ 32 w 33"/>
                  <a:gd name="T119" fmla="*/ 23 h 38"/>
                  <a:gd name="T120" fmla="*/ 33 w 33"/>
                  <a:gd name="T121" fmla="*/ 33 h 38"/>
                  <a:gd name="T122" fmla="*/ 7 w 33"/>
                  <a:gd name="T123" fmla="*/ 38 h 38"/>
                  <a:gd name="T124" fmla="*/ 7 w 33"/>
                  <a:gd name="T125" fmla="*/ 3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 h="38">
                    <a:moveTo>
                      <a:pt x="7" y="36"/>
                    </a:moveTo>
                    <a:lnTo>
                      <a:pt x="7" y="36"/>
                    </a:lnTo>
                    <a:lnTo>
                      <a:pt x="10" y="35"/>
                    </a:lnTo>
                    <a:lnTo>
                      <a:pt x="10" y="34"/>
                    </a:lnTo>
                    <a:lnTo>
                      <a:pt x="10" y="34"/>
                    </a:lnTo>
                    <a:lnTo>
                      <a:pt x="8" y="21"/>
                    </a:lnTo>
                    <a:lnTo>
                      <a:pt x="8" y="21"/>
                    </a:lnTo>
                    <a:lnTo>
                      <a:pt x="6" y="9"/>
                    </a:lnTo>
                    <a:lnTo>
                      <a:pt x="6" y="9"/>
                    </a:lnTo>
                    <a:lnTo>
                      <a:pt x="5" y="8"/>
                    </a:lnTo>
                    <a:lnTo>
                      <a:pt x="1" y="8"/>
                    </a:lnTo>
                    <a:lnTo>
                      <a:pt x="0" y="5"/>
                    </a:lnTo>
                    <a:lnTo>
                      <a:pt x="17" y="2"/>
                    </a:lnTo>
                    <a:lnTo>
                      <a:pt x="17" y="2"/>
                    </a:lnTo>
                    <a:lnTo>
                      <a:pt x="25" y="0"/>
                    </a:lnTo>
                    <a:lnTo>
                      <a:pt x="25" y="0"/>
                    </a:lnTo>
                    <a:lnTo>
                      <a:pt x="27" y="9"/>
                    </a:lnTo>
                    <a:lnTo>
                      <a:pt x="25" y="10"/>
                    </a:lnTo>
                    <a:lnTo>
                      <a:pt x="25" y="10"/>
                    </a:lnTo>
                    <a:lnTo>
                      <a:pt x="24" y="6"/>
                    </a:lnTo>
                    <a:lnTo>
                      <a:pt x="22" y="4"/>
                    </a:lnTo>
                    <a:lnTo>
                      <a:pt x="19" y="4"/>
                    </a:lnTo>
                    <a:lnTo>
                      <a:pt x="15" y="4"/>
                    </a:lnTo>
                    <a:lnTo>
                      <a:pt x="11" y="5"/>
                    </a:lnTo>
                    <a:lnTo>
                      <a:pt x="11" y="5"/>
                    </a:lnTo>
                    <a:lnTo>
                      <a:pt x="10" y="6"/>
                    </a:lnTo>
                    <a:lnTo>
                      <a:pt x="10" y="6"/>
                    </a:lnTo>
                    <a:lnTo>
                      <a:pt x="12" y="17"/>
                    </a:lnTo>
                    <a:lnTo>
                      <a:pt x="12" y="17"/>
                    </a:lnTo>
                    <a:lnTo>
                      <a:pt x="12" y="18"/>
                    </a:lnTo>
                    <a:lnTo>
                      <a:pt x="15" y="18"/>
                    </a:lnTo>
                    <a:lnTo>
                      <a:pt x="16" y="18"/>
                    </a:lnTo>
                    <a:lnTo>
                      <a:pt x="16" y="18"/>
                    </a:lnTo>
                    <a:lnTo>
                      <a:pt x="18" y="17"/>
                    </a:lnTo>
                    <a:lnTo>
                      <a:pt x="20" y="16"/>
                    </a:lnTo>
                    <a:lnTo>
                      <a:pt x="20" y="14"/>
                    </a:lnTo>
                    <a:lnTo>
                      <a:pt x="20" y="12"/>
                    </a:lnTo>
                    <a:lnTo>
                      <a:pt x="23" y="12"/>
                    </a:lnTo>
                    <a:lnTo>
                      <a:pt x="23" y="12"/>
                    </a:lnTo>
                    <a:lnTo>
                      <a:pt x="24" y="17"/>
                    </a:lnTo>
                    <a:lnTo>
                      <a:pt x="24" y="17"/>
                    </a:lnTo>
                    <a:lnTo>
                      <a:pt x="25" y="22"/>
                    </a:lnTo>
                    <a:lnTo>
                      <a:pt x="23" y="22"/>
                    </a:lnTo>
                    <a:lnTo>
                      <a:pt x="23" y="22"/>
                    </a:lnTo>
                    <a:lnTo>
                      <a:pt x="20" y="19"/>
                    </a:lnTo>
                    <a:lnTo>
                      <a:pt x="19" y="19"/>
                    </a:lnTo>
                    <a:lnTo>
                      <a:pt x="17" y="19"/>
                    </a:lnTo>
                    <a:lnTo>
                      <a:pt x="14" y="20"/>
                    </a:lnTo>
                    <a:lnTo>
                      <a:pt x="14" y="20"/>
                    </a:lnTo>
                    <a:lnTo>
                      <a:pt x="14" y="21"/>
                    </a:lnTo>
                    <a:lnTo>
                      <a:pt x="16" y="33"/>
                    </a:lnTo>
                    <a:lnTo>
                      <a:pt x="16" y="33"/>
                    </a:lnTo>
                    <a:lnTo>
                      <a:pt x="17" y="34"/>
                    </a:lnTo>
                    <a:lnTo>
                      <a:pt x="25" y="31"/>
                    </a:lnTo>
                    <a:lnTo>
                      <a:pt x="25" y="31"/>
                    </a:lnTo>
                    <a:lnTo>
                      <a:pt x="28" y="30"/>
                    </a:lnTo>
                    <a:lnTo>
                      <a:pt x="29" y="27"/>
                    </a:lnTo>
                    <a:lnTo>
                      <a:pt x="29" y="23"/>
                    </a:lnTo>
                    <a:lnTo>
                      <a:pt x="32" y="23"/>
                    </a:lnTo>
                    <a:lnTo>
                      <a:pt x="32" y="23"/>
                    </a:lnTo>
                    <a:lnTo>
                      <a:pt x="33" y="33"/>
                    </a:lnTo>
                    <a:lnTo>
                      <a:pt x="7" y="38"/>
                    </a:lnTo>
                    <a:lnTo>
                      <a:pt x="7"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 name="Freeform 66">
                <a:extLst>
                  <a:ext uri="{FF2B5EF4-FFF2-40B4-BE49-F238E27FC236}">
                    <a16:creationId xmlns:a16="http://schemas.microsoft.com/office/drawing/2014/main" id="{80E158AC-2184-0A4A-94B8-910163B63F82}"/>
                  </a:ext>
                </a:extLst>
              </p:cNvPr>
              <p:cNvSpPr>
                <a:spLocks noEditPoints="1"/>
              </p:cNvSpPr>
              <p:nvPr userDrawn="1"/>
            </p:nvSpPr>
            <p:spPr bwMode="auto">
              <a:xfrm>
                <a:off x="8105775" y="166688"/>
                <a:ext cx="30163" cy="26987"/>
              </a:xfrm>
              <a:custGeom>
                <a:avLst/>
                <a:gdLst>
                  <a:gd name="T0" fmla="*/ 12 w 37"/>
                  <a:gd name="T1" fmla="*/ 15 h 34"/>
                  <a:gd name="T2" fmla="*/ 16 w 37"/>
                  <a:gd name="T3" fmla="*/ 16 h 34"/>
                  <a:gd name="T4" fmla="*/ 20 w 37"/>
                  <a:gd name="T5" fmla="*/ 15 h 34"/>
                  <a:gd name="T6" fmla="*/ 24 w 37"/>
                  <a:gd name="T7" fmla="*/ 11 h 34"/>
                  <a:gd name="T8" fmla="*/ 24 w 37"/>
                  <a:gd name="T9" fmla="*/ 8 h 34"/>
                  <a:gd name="T10" fmla="*/ 20 w 37"/>
                  <a:gd name="T11" fmla="*/ 4 h 34"/>
                  <a:gd name="T12" fmla="*/ 15 w 37"/>
                  <a:gd name="T13" fmla="*/ 3 h 34"/>
                  <a:gd name="T14" fmla="*/ 11 w 37"/>
                  <a:gd name="T15" fmla="*/ 3 h 34"/>
                  <a:gd name="T16" fmla="*/ 12 w 37"/>
                  <a:gd name="T17" fmla="*/ 15 h 34"/>
                  <a:gd name="T18" fmla="*/ 3 w 37"/>
                  <a:gd name="T19" fmla="*/ 32 h 34"/>
                  <a:gd name="T20" fmla="*/ 8 w 37"/>
                  <a:gd name="T21" fmla="*/ 30 h 34"/>
                  <a:gd name="T22" fmla="*/ 7 w 37"/>
                  <a:gd name="T23" fmla="*/ 17 h 34"/>
                  <a:gd name="T24" fmla="*/ 5 w 37"/>
                  <a:gd name="T25" fmla="*/ 5 h 34"/>
                  <a:gd name="T26" fmla="*/ 4 w 37"/>
                  <a:gd name="T27" fmla="*/ 4 h 34"/>
                  <a:gd name="T28" fmla="*/ 0 w 37"/>
                  <a:gd name="T29" fmla="*/ 3 h 34"/>
                  <a:gd name="T30" fmla="*/ 18 w 37"/>
                  <a:gd name="T31" fmla="*/ 0 h 34"/>
                  <a:gd name="T32" fmla="*/ 26 w 37"/>
                  <a:gd name="T33" fmla="*/ 2 h 34"/>
                  <a:gd name="T34" fmla="*/ 28 w 37"/>
                  <a:gd name="T35" fmla="*/ 4 h 34"/>
                  <a:gd name="T36" fmla="*/ 29 w 37"/>
                  <a:gd name="T37" fmla="*/ 7 h 34"/>
                  <a:gd name="T38" fmla="*/ 28 w 37"/>
                  <a:gd name="T39" fmla="*/ 12 h 34"/>
                  <a:gd name="T40" fmla="*/ 22 w 37"/>
                  <a:gd name="T41" fmla="*/ 16 h 34"/>
                  <a:gd name="T42" fmla="*/ 24 w 37"/>
                  <a:gd name="T43" fmla="*/ 17 h 34"/>
                  <a:gd name="T44" fmla="*/ 32 w 37"/>
                  <a:gd name="T45" fmla="*/ 26 h 34"/>
                  <a:gd name="T46" fmla="*/ 37 w 37"/>
                  <a:gd name="T47" fmla="*/ 29 h 34"/>
                  <a:gd name="T48" fmla="*/ 29 w 37"/>
                  <a:gd name="T49" fmla="*/ 32 h 34"/>
                  <a:gd name="T50" fmla="*/ 17 w 37"/>
                  <a:gd name="T51" fmla="*/ 19 h 34"/>
                  <a:gd name="T52" fmla="*/ 15 w 37"/>
                  <a:gd name="T53" fmla="*/ 19 h 34"/>
                  <a:gd name="T54" fmla="*/ 12 w 37"/>
                  <a:gd name="T55" fmla="*/ 19 h 34"/>
                  <a:gd name="T56" fmla="*/ 13 w 37"/>
                  <a:gd name="T57" fmla="*/ 30 h 34"/>
                  <a:gd name="T58" fmla="*/ 15 w 37"/>
                  <a:gd name="T59" fmla="*/ 31 h 34"/>
                  <a:gd name="T60" fmla="*/ 19 w 37"/>
                  <a:gd name="T61" fmla="*/ 33 h 34"/>
                  <a:gd name="T62" fmla="*/ 3 w 37"/>
                  <a:gd name="T63" fmla="*/ 3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 h="34">
                    <a:moveTo>
                      <a:pt x="12" y="15"/>
                    </a:moveTo>
                    <a:lnTo>
                      <a:pt x="12" y="15"/>
                    </a:lnTo>
                    <a:lnTo>
                      <a:pt x="12" y="16"/>
                    </a:lnTo>
                    <a:lnTo>
                      <a:pt x="16" y="16"/>
                    </a:lnTo>
                    <a:lnTo>
                      <a:pt x="16" y="16"/>
                    </a:lnTo>
                    <a:lnTo>
                      <a:pt x="20" y="15"/>
                    </a:lnTo>
                    <a:lnTo>
                      <a:pt x="22" y="13"/>
                    </a:lnTo>
                    <a:lnTo>
                      <a:pt x="24" y="11"/>
                    </a:lnTo>
                    <a:lnTo>
                      <a:pt x="24" y="8"/>
                    </a:lnTo>
                    <a:lnTo>
                      <a:pt x="24" y="8"/>
                    </a:lnTo>
                    <a:lnTo>
                      <a:pt x="22" y="6"/>
                    </a:lnTo>
                    <a:lnTo>
                      <a:pt x="20" y="4"/>
                    </a:lnTo>
                    <a:lnTo>
                      <a:pt x="18" y="3"/>
                    </a:lnTo>
                    <a:lnTo>
                      <a:pt x="15" y="3"/>
                    </a:lnTo>
                    <a:lnTo>
                      <a:pt x="15" y="3"/>
                    </a:lnTo>
                    <a:lnTo>
                      <a:pt x="11" y="3"/>
                    </a:lnTo>
                    <a:lnTo>
                      <a:pt x="11" y="4"/>
                    </a:lnTo>
                    <a:lnTo>
                      <a:pt x="12" y="15"/>
                    </a:lnTo>
                    <a:close/>
                    <a:moveTo>
                      <a:pt x="3" y="32"/>
                    </a:moveTo>
                    <a:lnTo>
                      <a:pt x="3" y="32"/>
                    </a:lnTo>
                    <a:lnTo>
                      <a:pt x="8" y="32"/>
                    </a:lnTo>
                    <a:lnTo>
                      <a:pt x="8" y="30"/>
                    </a:lnTo>
                    <a:lnTo>
                      <a:pt x="8" y="30"/>
                    </a:lnTo>
                    <a:lnTo>
                      <a:pt x="7" y="17"/>
                    </a:lnTo>
                    <a:lnTo>
                      <a:pt x="7" y="17"/>
                    </a:lnTo>
                    <a:lnTo>
                      <a:pt x="5" y="5"/>
                    </a:lnTo>
                    <a:lnTo>
                      <a:pt x="5" y="5"/>
                    </a:lnTo>
                    <a:lnTo>
                      <a:pt x="4" y="4"/>
                    </a:lnTo>
                    <a:lnTo>
                      <a:pt x="0" y="4"/>
                    </a:lnTo>
                    <a:lnTo>
                      <a:pt x="0" y="3"/>
                    </a:lnTo>
                    <a:lnTo>
                      <a:pt x="18" y="0"/>
                    </a:lnTo>
                    <a:lnTo>
                      <a:pt x="18" y="0"/>
                    </a:lnTo>
                    <a:lnTo>
                      <a:pt x="22" y="0"/>
                    </a:lnTo>
                    <a:lnTo>
                      <a:pt x="26" y="2"/>
                    </a:lnTo>
                    <a:lnTo>
                      <a:pt x="26" y="2"/>
                    </a:lnTo>
                    <a:lnTo>
                      <a:pt x="28" y="4"/>
                    </a:lnTo>
                    <a:lnTo>
                      <a:pt x="29" y="7"/>
                    </a:lnTo>
                    <a:lnTo>
                      <a:pt x="29" y="7"/>
                    </a:lnTo>
                    <a:lnTo>
                      <a:pt x="29" y="9"/>
                    </a:lnTo>
                    <a:lnTo>
                      <a:pt x="28" y="12"/>
                    </a:lnTo>
                    <a:lnTo>
                      <a:pt x="26" y="14"/>
                    </a:lnTo>
                    <a:lnTo>
                      <a:pt x="22" y="16"/>
                    </a:lnTo>
                    <a:lnTo>
                      <a:pt x="22" y="16"/>
                    </a:lnTo>
                    <a:lnTo>
                      <a:pt x="24" y="17"/>
                    </a:lnTo>
                    <a:lnTo>
                      <a:pt x="32" y="26"/>
                    </a:lnTo>
                    <a:lnTo>
                      <a:pt x="32" y="26"/>
                    </a:lnTo>
                    <a:lnTo>
                      <a:pt x="34" y="29"/>
                    </a:lnTo>
                    <a:lnTo>
                      <a:pt x="37" y="29"/>
                    </a:lnTo>
                    <a:lnTo>
                      <a:pt x="37" y="31"/>
                    </a:lnTo>
                    <a:lnTo>
                      <a:pt x="29" y="32"/>
                    </a:lnTo>
                    <a:lnTo>
                      <a:pt x="17" y="19"/>
                    </a:lnTo>
                    <a:lnTo>
                      <a:pt x="17" y="19"/>
                    </a:lnTo>
                    <a:lnTo>
                      <a:pt x="15" y="19"/>
                    </a:lnTo>
                    <a:lnTo>
                      <a:pt x="15" y="19"/>
                    </a:lnTo>
                    <a:lnTo>
                      <a:pt x="12" y="19"/>
                    </a:lnTo>
                    <a:lnTo>
                      <a:pt x="12" y="19"/>
                    </a:lnTo>
                    <a:lnTo>
                      <a:pt x="12" y="19"/>
                    </a:lnTo>
                    <a:lnTo>
                      <a:pt x="13" y="30"/>
                    </a:lnTo>
                    <a:lnTo>
                      <a:pt x="13" y="30"/>
                    </a:lnTo>
                    <a:lnTo>
                      <a:pt x="15" y="31"/>
                    </a:lnTo>
                    <a:lnTo>
                      <a:pt x="19" y="31"/>
                    </a:lnTo>
                    <a:lnTo>
                      <a:pt x="19" y="33"/>
                    </a:lnTo>
                    <a:lnTo>
                      <a:pt x="3" y="34"/>
                    </a:lnTo>
                    <a:lnTo>
                      <a:pt x="3"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1" name="Freeform 67">
                <a:extLst>
                  <a:ext uri="{FF2B5EF4-FFF2-40B4-BE49-F238E27FC236}">
                    <a16:creationId xmlns:a16="http://schemas.microsoft.com/office/drawing/2014/main" id="{54A19964-C70C-E447-97CF-E29AF5DE2EA0}"/>
                  </a:ext>
                </a:extLst>
              </p:cNvPr>
              <p:cNvSpPr>
                <a:spLocks/>
              </p:cNvSpPr>
              <p:nvPr userDrawn="1"/>
            </p:nvSpPr>
            <p:spPr bwMode="auto">
              <a:xfrm>
                <a:off x="8131175" y="165100"/>
                <a:ext cx="28575" cy="26987"/>
              </a:xfrm>
              <a:custGeom>
                <a:avLst/>
                <a:gdLst>
                  <a:gd name="T0" fmla="*/ 0 w 37"/>
                  <a:gd name="T1" fmla="*/ 1 h 34"/>
                  <a:gd name="T2" fmla="*/ 17 w 37"/>
                  <a:gd name="T3" fmla="*/ 1 h 34"/>
                  <a:gd name="T4" fmla="*/ 17 w 37"/>
                  <a:gd name="T5" fmla="*/ 2 h 34"/>
                  <a:gd name="T6" fmla="*/ 15 w 37"/>
                  <a:gd name="T7" fmla="*/ 2 h 34"/>
                  <a:gd name="T8" fmla="*/ 15 w 37"/>
                  <a:gd name="T9" fmla="*/ 2 h 34"/>
                  <a:gd name="T10" fmla="*/ 13 w 37"/>
                  <a:gd name="T11" fmla="*/ 4 h 34"/>
                  <a:gd name="T12" fmla="*/ 12 w 37"/>
                  <a:gd name="T13" fmla="*/ 5 h 34"/>
                  <a:gd name="T14" fmla="*/ 12 w 37"/>
                  <a:gd name="T15" fmla="*/ 5 h 34"/>
                  <a:gd name="T16" fmla="*/ 17 w 37"/>
                  <a:gd name="T17" fmla="*/ 17 h 34"/>
                  <a:gd name="T18" fmla="*/ 21 w 37"/>
                  <a:gd name="T19" fmla="*/ 26 h 34"/>
                  <a:gd name="T20" fmla="*/ 24 w 37"/>
                  <a:gd name="T21" fmla="*/ 17 h 34"/>
                  <a:gd name="T22" fmla="*/ 24 w 37"/>
                  <a:gd name="T23" fmla="*/ 17 h 34"/>
                  <a:gd name="T24" fmla="*/ 29 w 37"/>
                  <a:gd name="T25" fmla="*/ 4 h 34"/>
                  <a:gd name="T26" fmla="*/ 29 w 37"/>
                  <a:gd name="T27" fmla="*/ 4 h 34"/>
                  <a:gd name="T28" fmla="*/ 28 w 37"/>
                  <a:gd name="T29" fmla="*/ 2 h 34"/>
                  <a:gd name="T30" fmla="*/ 23 w 37"/>
                  <a:gd name="T31" fmla="*/ 2 h 34"/>
                  <a:gd name="T32" fmla="*/ 23 w 37"/>
                  <a:gd name="T33" fmla="*/ 0 h 34"/>
                  <a:gd name="T34" fmla="*/ 37 w 37"/>
                  <a:gd name="T35" fmla="*/ 0 h 34"/>
                  <a:gd name="T36" fmla="*/ 37 w 37"/>
                  <a:gd name="T37" fmla="*/ 2 h 34"/>
                  <a:gd name="T38" fmla="*/ 34 w 37"/>
                  <a:gd name="T39" fmla="*/ 2 h 34"/>
                  <a:gd name="T40" fmla="*/ 34 w 37"/>
                  <a:gd name="T41" fmla="*/ 2 h 34"/>
                  <a:gd name="T42" fmla="*/ 33 w 37"/>
                  <a:gd name="T43" fmla="*/ 2 h 34"/>
                  <a:gd name="T44" fmla="*/ 32 w 37"/>
                  <a:gd name="T45" fmla="*/ 4 h 34"/>
                  <a:gd name="T46" fmla="*/ 30 w 37"/>
                  <a:gd name="T47" fmla="*/ 9 h 34"/>
                  <a:gd name="T48" fmla="*/ 30 w 37"/>
                  <a:gd name="T49" fmla="*/ 9 h 34"/>
                  <a:gd name="T50" fmla="*/ 23 w 37"/>
                  <a:gd name="T51" fmla="*/ 27 h 34"/>
                  <a:gd name="T52" fmla="*/ 21 w 37"/>
                  <a:gd name="T53" fmla="*/ 34 h 34"/>
                  <a:gd name="T54" fmla="*/ 17 w 37"/>
                  <a:gd name="T55" fmla="*/ 34 h 34"/>
                  <a:gd name="T56" fmla="*/ 17 w 37"/>
                  <a:gd name="T57" fmla="*/ 34 h 34"/>
                  <a:gd name="T58" fmla="*/ 13 w 37"/>
                  <a:gd name="T59" fmla="*/ 22 h 34"/>
                  <a:gd name="T60" fmla="*/ 7 w 37"/>
                  <a:gd name="T61" fmla="*/ 7 h 34"/>
                  <a:gd name="T62" fmla="*/ 7 w 37"/>
                  <a:gd name="T63" fmla="*/ 7 h 34"/>
                  <a:gd name="T64" fmla="*/ 5 w 37"/>
                  <a:gd name="T65" fmla="*/ 4 h 34"/>
                  <a:gd name="T66" fmla="*/ 0 w 37"/>
                  <a:gd name="T67" fmla="*/ 4 h 34"/>
                  <a:gd name="T68" fmla="*/ 0 w 37"/>
                  <a:gd name="T69" fmla="*/ 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7" h="34">
                    <a:moveTo>
                      <a:pt x="0" y="1"/>
                    </a:moveTo>
                    <a:lnTo>
                      <a:pt x="17" y="1"/>
                    </a:lnTo>
                    <a:lnTo>
                      <a:pt x="17" y="2"/>
                    </a:lnTo>
                    <a:lnTo>
                      <a:pt x="15" y="2"/>
                    </a:lnTo>
                    <a:lnTo>
                      <a:pt x="15" y="2"/>
                    </a:lnTo>
                    <a:lnTo>
                      <a:pt x="13" y="4"/>
                    </a:lnTo>
                    <a:lnTo>
                      <a:pt x="12" y="5"/>
                    </a:lnTo>
                    <a:lnTo>
                      <a:pt x="12" y="5"/>
                    </a:lnTo>
                    <a:lnTo>
                      <a:pt x="17" y="17"/>
                    </a:lnTo>
                    <a:lnTo>
                      <a:pt x="21" y="26"/>
                    </a:lnTo>
                    <a:lnTo>
                      <a:pt x="24" y="17"/>
                    </a:lnTo>
                    <a:lnTo>
                      <a:pt x="24" y="17"/>
                    </a:lnTo>
                    <a:lnTo>
                      <a:pt x="29" y="4"/>
                    </a:lnTo>
                    <a:lnTo>
                      <a:pt x="29" y="4"/>
                    </a:lnTo>
                    <a:lnTo>
                      <a:pt x="28" y="2"/>
                    </a:lnTo>
                    <a:lnTo>
                      <a:pt x="23" y="2"/>
                    </a:lnTo>
                    <a:lnTo>
                      <a:pt x="23" y="0"/>
                    </a:lnTo>
                    <a:lnTo>
                      <a:pt x="37" y="0"/>
                    </a:lnTo>
                    <a:lnTo>
                      <a:pt x="37" y="2"/>
                    </a:lnTo>
                    <a:lnTo>
                      <a:pt x="34" y="2"/>
                    </a:lnTo>
                    <a:lnTo>
                      <a:pt x="34" y="2"/>
                    </a:lnTo>
                    <a:lnTo>
                      <a:pt x="33" y="2"/>
                    </a:lnTo>
                    <a:lnTo>
                      <a:pt x="32" y="4"/>
                    </a:lnTo>
                    <a:lnTo>
                      <a:pt x="30" y="9"/>
                    </a:lnTo>
                    <a:lnTo>
                      <a:pt x="30" y="9"/>
                    </a:lnTo>
                    <a:lnTo>
                      <a:pt x="23" y="27"/>
                    </a:lnTo>
                    <a:lnTo>
                      <a:pt x="21" y="34"/>
                    </a:lnTo>
                    <a:lnTo>
                      <a:pt x="17" y="34"/>
                    </a:lnTo>
                    <a:lnTo>
                      <a:pt x="17" y="34"/>
                    </a:lnTo>
                    <a:lnTo>
                      <a:pt x="13" y="22"/>
                    </a:lnTo>
                    <a:lnTo>
                      <a:pt x="7" y="7"/>
                    </a:lnTo>
                    <a:lnTo>
                      <a:pt x="7" y="7"/>
                    </a:lnTo>
                    <a:lnTo>
                      <a:pt x="5" y="4"/>
                    </a:lnTo>
                    <a:lnTo>
                      <a:pt x="0" y="4"/>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 name="Freeform 68">
                <a:extLst>
                  <a:ext uri="{FF2B5EF4-FFF2-40B4-BE49-F238E27FC236}">
                    <a16:creationId xmlns:a16="http://schemas.microsoft.com/office/drawing/2014/main" id="{A835B7D0-F790-0941-B159-09DB1DD4E155}"/>
                  </a:ext>
                </a:extLst>
              </p:cNvPr>
              <p:cNvSpPr>
                <a:spLocks/>
              </p:cNvSpPr>
              <p:nvPr userDrawn="1"/>
            </p:nvSpPr>
            <p:spPr bwMode="auto">
              <a:xfrm>
                <a:off x="8159750" y="166688"/>
                <a:ext cx="14288" cy="26987"/>
              </a:xfrm>
              <a:custGeom>
                <a:avLst/>
                <a:gdLst>
                  <a:gd name="T0" fmla="*/ 0 w 19"/>
                  <a:gd name="T1" fmla="*/ 31 h 34"/>
                  <a:gd name="T2" fmla="*/ 0 w 19"/>
                  <a:gd name="T3" fmla="*/ 31 h 34"/>
                  <a:gd name="T4" fmla="*/ 5 w 19"/>
                  <a:gd name="T5" fmla="*/ 31 h 34"/>
                  <a:gd name="T6" fmla="*/ 5 w 19"/>
                  <a:gd name="T7" fmla="*/ 30 h 34"/>
                  <a:gd name="T8" fmla="*/ 5 w 19"/>
                  <a:gd name="T9" fmla="*/ 30 h 34"/>
                  <a:gd name="T10" fmla="*/ 6 w 19"/>
                  <a:gd name="T11" fmla="*/ 17 h 34"/>
                  <a:gd name="T12" fmla="*/ 6 w 19"/>
                  <a:gd name="T13" fmla="*/ 17 h 34"/>
                  <a:gd name="T14" fmla="*/ 8 w 19"/>
                  <a:gd name="T15" fmla="*/ 5 h 34"/>
                  <a:gd name="T16" fmla="*/ 8 w 19"/>
                  <a:gd name="T17" fmla="*/ 5 h 34"/>
                  <a:gd name="T18" fmla="*/ 6 w 19"/>
                  <a:gd name="T19" fmla="*/ 3 h 34"/>
                  <a:gd name="T20" fmla="*/ 2 w 19"/>
                  <a:gd name="T21" fmla="*/ 3 h 34"/>
                  <a:gd name="T22" fmla="*/ 3 w 19"/>
                  <a:gd name="T23" fmla="*/ 0 h 34"/>
                  <a:gd name="T24" fmla="*/ 19 w 19"/>
                  <a:gd name="T25" fmla="*/ 1 h 34"/>
                  <a:gd name="T26" fmla="*/ 19 w 19"/>
                  <a:gd name="T27" fmla="*/ 4 h 34"/>
                  <a:gd name="T28" fmla="*/ 19 w 19"/>
                  <a:gd name="T29" fmla="*/ 4 h 34"/>
                  <a:gd name="T30" fmla="*/ 14 w 19"/>
                  <a:gd name="T31" fmla="*/ 4 h 34"/>
                  <a:gd name="T32" fmla="*/ 13 w 19"/>
                  <a:gd name="T33" fmla="*/ 5 h 34"/>
                  <a:gd name="T34" fmla="*/ 13 w 19"/>
                  <a:gd name="T35" fmla="*/ 5 h 34"/>
                  <a:gd name="T36" fmla="*/ 12 w 19"/>
                  <a:gd name="T37" fmla="*/ 17 h 34"/>
                  <a:gd name="T38" fmla="*/ 12 w 19"/>
                  <a:gd name="T39" fmla="*/ 17 h 34"/>
                  <a:gd name="T40" fmla="*/ 12 w 19"/>
                  <a:gd name="T41" fmla="*/ 30 h 34"/>
                  <a:gd name="T42" fmla="*/ 12 w 19"/>
                  <a:gd name="T43" fmla="*/ 30 h 34"/>
                  <a:gd name="T44" fmla="*/ 12 w 19"/>
                  <a:gd name="T45" fmla="*/ 31 h 34"/>
                  <a:gd name="T46" fmla="*/ 12 w 19"/>
                  <a:gd name="T47" fmla="*/ 31 h 34"/>
                  <a:gd name="T48" fmla="*/ 17 w 19"/>
                  <a:gd name="T49" fmla="*/ 32 h 34"/>
                  <a:gd name="T50" fmla="*/ 17 w 19"/>
                  <a:gd name="T51" fmla="*/ 34 h 34"/>
                  <a:gd name="T52" fmla="*/ 0 w 19"/>
                  <a:gd name="T53" fmla="*/ 33 h 34"/>
                  <a:gd name="T54" fmla="*/ 0 w 19"/>
                  <a:gd name="T55" fmla="*/ 3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 h="34">
                    <a:moveTo>
                      <a:pt x="0" y="31"/>
                    </a:moveTo>
                    <a:lnTo>
                      <a:pt x="0" y="31"/>
                    </a:lnTo>
                    <a:lnTo>
                      <a:pt x="5" y="31"/>
                    </a:lnTo>
                    <a:lnTo>
                      <a:pt x="5" y="30"/>
                    </a:lnTo>
                    <a:lnTo>
                      <a:pt x="5" y="30"/>
                    </a:lnTo>
                    <a:lnTo>
                      <a:pt x="6" y="17"/>
                    </a:lnTo>
                    <a:lnTo>
                      <a:pt x="6" y="17"/>
                    </a:lnTo>
                    <a:lnTo>
                      <a:pt x="8" y="5"/>
                    </a:lnTo>
                    <a:lnTo>
                      <a:pt x="8" y="5"/>
                    </a:lnTo>
                    <a:lnTo>
                      <a:pt x="6" y="3"/>
                    </a:lnTo>
                    <a:lnTo>
                      <a:pt x="2" y="3"/>
                    </a:lnTo>
                    <a:lnTo>
                      <a:pt x="3" y="0"/>
                    </a:lnTo>
                    <a:lnTo>
                      <a:pt x="19" y="1"/>
                    </a:lnTo>
                    <a:lnTo>
                      <a:pt x="19" y="4"/>
                    </a:lnTo>
                    <a:lnTo>
                      <a:pt x="19" y="4"/>
                    </a:lnTo>
                    <a:lnTo>
                      <a:pt x="14" y="4"/>
                    </a:lnTo>
                    <a:lnTo>
                      <a:pt x="13" y="5"/>
                    </a:lnTo>
                    <a:lnTo>
                      <a:pt x="13" y="5"/>
                    </a:lnTo>
                    <a:lnTo>
                      <a:pt x="12" y="17"/>
                    </a:lnTo>
                    <a:lnTo>
                      <a:pt x="12" y="17"/>
                    </a:lnTo>
                    <a:lnTo>
                      <a:pt x="12" y="30"/>
                    </a:lnTo>
                    <a:lnTo>
                      <a:pt x="12" y="30"/>
                    </a:lnTo>
                    <a:lnTo>
                      <a:pt x="12" y="31"/>
                    </a:lnTo>
                    <a:lnTo>
                      <a:pt x="12" y="31"/>
                    </a:lnTo>
                    <a:lnTo>
                      <a:pt x="17" y="32"/>
                    </a:lnTo>
                    <a:lnTo>
                      <a:pt x="17" y="34"/>
                    </a:lnTo>
                    <a:lnTo>
                      <a:pt x="0" y="33"/>
                    </a:lnTo>
                    <a:lnTo>
                      <a:pt x="0" y="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 name="Freeform 69">
                <a:extLst>
                  <a:ext uri="{FF2B5EF4-FFF2-40B4-BE49-F238E27FC236}">
                    <a16:creationId xmlns:a16="http://schemas.microsoft.com/office/drawing/2014/main" id="{A9A55F55-C0A1-FB49-B624-58E6B7E65F3A}"/>
                  </a:ext>
                </a:extLst>
              </p:cNvPr>
              <p:cNvSpPr>
                <a:spLocks/>
              </p:cNvSpPr>
              <p:nvPr userDrawn="1"/>
            </p:nvSpPr>
            <p:spPr bwMode="auto">
              <a:xfrm>
                <a:off x="8177213" y="168275"/>
                <a:ext cx="22225" cy="26987"/>
              </a:xfrm>
              <a:custGeom>
                <a:avLst/>
                <a:gdLst>
                  <a:gd name="T0" fmla="*/ 30 w 30"/>
                  <a:gd name="T1" fmla="*/ 28 h 34"/>
                  <a:gd name="T2" fmla="*/ 30 w 30"/>
                  <a:gd name="T3" fmla="*/ 28 h 34"/>
                  <a:gd name="T4" fmla="*/ 25 w 30"/>
                  <a:gd name="T5" fmla="*/ 30 h 34"/>
                  <a:gd name="T6" fmla="*/ 22 w 30"/>
                  <a:gd name="T7" fmla="*/ 33 h 34"/>
                  <a:gd name="T8" fmla="*/ 18 w 30"/>
                  <a:gd name="T9" fmla="*/ 34 h 34"/>
                  <a:gd name="T10" fmla="*/ 14 w 30"/>
                  <a:gd name="T11" fmla="*/ 34 h 34"/>
                  <a:gd name="T12" fmla="*/ 14 w 30"/>
                  <a:gd name="T13" fmla="*/ 34 h 34"/>
                  <a:gd name="T14" fmla="*/ 8 w 30"/>
                  <a:gd name="T15" fmla="*/ 31 h 34"/>
                  <a:gd name="T16" fmla="*/ 4 w 30"/>
                  <a:gd name="T17" fmla="*/ 28 h 34"/>
                  <a:gd name="T18" fmla="*/ 2 w 30"/>
                  <a:gd name="T19" fmla="*/ 25 h 34"/>
                  <a:gd name="T20" fmla="*/ 1 w 30"/>
                  <a:gd name="T21" fmla="*/ 22 h 34"/>
                  <a:gd name="T22" fmla="*/ 0 w 30"/>
                  <a:gd name="T23" fmla="*/ 18 h 34"/>
                  <a:gd name="T24" fmla="*/ 1 w 30"/>
                  <a:gd name="T25" fmla="*/ 14 h 34"/>
                  <a:gd name="T26" fmla="*/ 1 w 30"/>
                  <a:gd name="T27" fmla="*/ 14 h 34"/>
                  <a:gd name="T28" fmla="*/ 2 w 30"/>
                  <a:gd name="T29" fmla="*/ 8 h 34"/>
                  <a:gd name="T30" fmla="*/ 7 w 30"/>
                  <a:gd name="T31" fmla="*/ 3 h 34"/>
                  <a:gd name="T32" fmla="*/ 9 w 30"/>
                  <a:gd name="T33" fmla="*/ 1 h 34"/>
                  <a:gd name="T34" fmla="*/ 13 w 30"/>
                  <a:gd name="T35" fmla="*/ 0 h 34"/>
                  <a:gd name="T36" fmla="*/ 16 w 30"/>
                  <a:gd name="T37" fmla="*/ 0 h 34"/>
                  <a:gd name="T38" fmla="*/ 20 w 30"/>
                  <a:gd name="T39" fmla="*/ 0 h 34"/>
                  <a:gd name="T40" fmla="*/ 20 w 30"/>
                  <a:gd name="T41" fmla="*/ 0 h 34"/>
                  <a:gd name="T42" fmla="*/ 30 w 30"/>
                  <a:gd name="T43" fmla="*/ 3 h 34"/>
                  <a:gd name="T44" fmla="*/ 30 w 30"/>
                  <a:gd name="T45" fmla="*/ 3 h 34"/>
                  <a:gd name="T46" fmla="*/ 30 w 30"/>
                  <a:gd name="T47" fmla="*/ 12 h 34"/>
                  <a:gd name="T48" fmla="*/ 27 w 30"/>
                  <a:gd name="T49" fmla="*/ 12 h 34"/>
                  <a:gd name="T50" fmla="*/ 27 w 30"/>
                  <a:gd name="T51" fmla="*/ 12 h 34"/>
                  <a:gd name="T52" fmla="*/ 26 w 30"/>
                  <a:gd name="T53" fmla="*/ 9 h 34"/>
                  <a:gd name="T54" fmla="*/ 25 w 30"/>
                  <a:gd name="T55" fmla="*/ 5 h 34"/>
                  <a:gd name="T56" fmla="*/ 23 w 30"/>
                  <a:gd name="T57" fmla="*/ 3 h 34"/>
                  <a:gd name="T58" fmla="*/ 19 w 30"/>
                  <a:gd name="T59" fmla="*/ 2 h 34"/>
                  <a:gd name="T60" fmla="*/ 19 w 30"/>
                  <a:gd name="T61" fmla="*/ 2 h 34"/>
                  <a:gd name="T62" fmla="*/ 15 w 30"/>
                  <a:gd name="T63" fmla="*/ 2 h 34"/>
                  <a:gd name="T64" fmla="*/ 11 w 30"/>
                  <a:gd name="T65" fmla="*/ 4 h 34"/>
                  <a:gd name="T66" fmla="*/ 9 w 30"/>
                  <a:gd name="T67" fmla="*/ 9 h 34"/>
                  <a:gd name="T68" fmla="*/ 7 w 30"/>
                  <a:gd name="T69" fmla="*/ 14 h 34"/>
                  <a:gd name="T70" fmla="*/ 7 w 30"/>
                  <a:gd name="T71" fmla="*/ 14 h 34"/>
                  <a:gd name="T72" fmla="*/ 7 w 30"/>
                  <a:gd name="T73" fmla="*/ 21 h 34"/>
                  <a:gd name="T74" fmla="*/ 8 w 30"/>
                  <a:gd name="T75" fmla="*/ 26 h 34"/>
                  <a:gd name="T76" fmla="*/ 11 w 30"/>
                  <a:gd name="T77" fmla="*/ 29 h 34"/>
                  <a:gd name="T78" fmla="*/ 15 w 30"/>
                  <a:gd name="T79" fmla="*/ 30 h 34"/>
                  <a:gd name="T80" fmla="*/ 15 w 30"/>
                  <a:gd name="T81" fmla="*/ 30 h 34"/>
                  <a:gd name="T82" fmla="*/ 18 w 30"/>
                  <a:gd name="T83" fmla="*/ 30 h 34"/>
                  <a:gd name="T84" fmla="*/ 22 w 30"/>
                  <a:gd name="T85" fmla="*/ 30 h 34"/>
                  <a:gd name="T86" fmla="*/ 25 w 30"/>
                  <a:gd name="T87" fmla="*/ 28 h 34"/>
                  <a:gd name="T88" fmla="*/ 27 w 30"/>
                  <a:gd name="T89" fmla="*/ 26 h 34"/>
                  <a:gd name="T90" fmla="*/ 30 w 30"/>
                  <a:gd name="T91" fmla="*/ 2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 h="34">
                    <a:moveTo>
                      <a:pt x="30" y="28"/>
                    </a:moveTo>
                    <a:lnTo>
                      <a:pt x="30" y="28"/>
                    </a:lnTo>
                    <a:lnTo>
                      <a:pt x="25" y="30"/>
                    </a:lnTo>
                    <a:lnTo>
                      <a:pt x="22" y="33"/>
                    </a:lnTo>
                    <a:lnTo>
                      <a:pt x="18" y="34"/>
                    </a:lnTo>
                    <a:lnTo>
                      <a:pt x="14" y="34"/>
                    </a:lnTo>
                    <a:lnTo>
                      <a:pt x="14" y="34"/>
                    </a:lnTo>
                    <a:lnTo>
                      <a:pt x="8" y="31"/>
                    </a:lnTo>
                    <a:lnTo>
                      <a:pt x="4" y="28"/>
                    </a:lnTo>
                    <a:lnTo>
                      <a:pt x="2" y="25"/>
                    </a:lnTo>
                    <a:lnTo>
                      <a:pt x="1" y="22"/>
                    </a:lnTo>
                    <a:lnTo>
                      <a:pt x="0" y="18"/>
                    </a:lnTo>
                    <a:lnTo>
                      <a:pt x="1" y="14"/>
                    </a:lnTo>
                    <a:lnTo>
                      <a:pt x="1" y="14"/>
                    </a:lnTo>
                    <a:lnTo>
                      <a:pt x="2" y="8"/>
                    </a:lnTo>
                    <a:lnTo>
                      <a:pt x="7" y="3"/>
                    </a:lnTo>
                    <a:lnTo>
                      <a:pt x="9" y="1"/>
                    </a:lnTo>
                    <a:lnTo>
                      <a:pt x="13" y="0"/>
                    </a:lnTo>
                    <a:lnTo>
                      <a:pt x="16" y="0"/>
                    </a:lnTo>
                    <a:lnTo>
                      <a:pt x="20" y="0"/>
                    </a:lnTo>
                    <a:lnTo>
                      <a:pt x="20" y="0"/>
                    </a:lnTo>
                    <a:lnTo>
                      <a:pt x="30" y="3"/>
                    </a:lnTo>
                    <a:lnTo>
                      <a:pt x="30" y="3"/>
                    </a:lnTo>
                    <a:lnTo>
                      <a:pt x="30" y="12"/>
                    </a:lnTo>
                    <a:lnTo>
                      <a:pt x="27" y="12"/>
                    </a:lnTo>
                    <a:lnTo>
                      <a:pt x="27" y="12"/>
                    </a:lnTo>
                    <a:lnTo>
                      <a:pt x="26" y="9"/>
                    </a:lnTo>
                    <a:lnTo>
                      <a:pt x="25" y="5"/>
                    </a:lnTo>
                    <a:lnTo>
                      <a:pt x="23" y="3"/>
                    </a:lnTo>
                    <a:lnTo>
                      <a:pt x="19" y="2"/>
                    </a:lnTo>
                    <a:lnTo>
                      <a:pt x="19" y="2"/>
                    </a:lnTo>
                    <a:lnTo>
                      <a:pt x="15" y="2"/>
                    </a:lnTo>
                    <a:lnTo>
                      <a:pt x="11" y="4"/>
                    </a:lnTo>
                    <a:lnTo>
                      <a:pt x="9" y="9"/>
                    </a:lnTo>
                    <a:lnTo>
                      <a:pt x="7" y="14"/>
                    </a:lnTo>
                    <a:lnTo>
                      <a:pt x="7" y="14"/>
                    </a:lnTo>
                    <a:lnTo>
                      <a:pt x="7" y="21"/>
                    </a:lnTo>
                    <a:lnTo>
                      <a:pt x="8" y="26"/>
                    </a:lnTo>
                    <a:lnTo>
                      <a:pt x="11" y="29"/>
                    </a:lnTo>
                    <a:lnTo>
                      <a:pt x="15" y="30"/>
                    </a:lnTo>
                    <a:lnTo>
                      <a:pt x="15" y="30"/>
                    </a:lnTo>
                    <a:lnTo>
                      <a:pt x="18" y="30"/>
                    </a:lnTo>
                    <a:lnTo>
                      <a:pt x="22" y="30"/>
                    </a:lnTo>
                    <a:lnTo>
                      <a:pt x="25" y="28"/>
                    </a:lnTo>
                    <a:lnTo>
                      <a:pt x="27" y="26"/>
                    </a:lnTo>
                    <a:lnTo>
                      <a:pt x="3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 name="Freeform 70">
                <a:extLst>
                  <a:ext uri="{FF2B5EF4-FFF2-40B4-BE49-F238E27FC236}">
                    <a16:creationId xmlns:a16="http://schemas.microsoft.com/office/drawing/2014/main" id="{67B03A05-6CAF-FB49-803C-D6DDC5F45F59}"/>
                  </a:ext>
                </a:extLst>
              </p:cNvPr>
              <p:cNvSpPr>
                <a:spLocks/>
              </p:cNvSpPr>
              <p:nvPr userDrawn="1"/>
            </p:nvSpPr>
            <p:spPr bwMode="auto">
              <a:xfrm>
                <a:off x="8199438" y="173038"/>
                <a:ext cx="25400" cy="28575"/>
              </a:xfrm>
              <a:custGeom>
                <a:avLst/>
                <a:gdLst>
                  <a:gd name="T0" fmla="*/ 2 w 33"/>
                  <a:gd name="T1" fmla="*/ 30 h 38"/>
                  <a:gd name="T2" fmla="*/ 2 w 33"/>
                  <a:gd name="T3" fmla="*/ 30 h 38"/>
                  <a:gd name="T4" fmla="*/ 5 w 33"/>
                  <a:gd name="T5" fmla="*/ 30 h 38"/>
                  <a:gd name="T6" fmla="*/ 6 w 33"/>
                  <a:gd name="T7" fmla="*/ 29 h 38"/>
                  <a:gd name="T8" fmla="*/ 6 w 33"/>
                  <a:gd name="T9" fmla="*/ 29 h 38"/>
                  <a:gd name="T10" fmla="*/ 9 w 33"/>
                  <a:gd name="T11" fmla="*/ 17 h 38"/>
                  <a:gd name="T12" fmla="*/ 9 w 33"/>
                  <a:gd name="T13" fmla="*/ 17 h 38"/>
                  <a:gd name="T14" fmla="*/ 13 w 33"/>
                  <a:gd name="T15" fmla="*/ 5 h 38"/>
                  <a:gd name="T16" fmla="*/ 13 w 33"/>
                  <a:gd name="T17" fmla="*/ 5 h 38"/>
                  <a:gd name="T18" fmla="*/ 13 w 33"/>
                  <a:gd name="T19" fmla="*/ 4 h 38"/>
                  <a:gd name="T20" fmla="*/ 8 w 33"/>
                  <a:gd name="T21" fmla="*/ 1 h 38"/>
                  <a:gd name="T22" fmla="*/ 9 w 33"/>
                  <a:gd name="T23" fmla="*/ 0 h 38"/>
                  <a:gd name="T24" fmla="*/ 26 w 33"/>
                  <a:gd name="T25" fmla="*/ 5 h 38"/>
                  <a:gd name="T26" fmla="*/ 26 w 33"/>
                  <a:gd name="T27" fmla="*/ 5 h 38"/>
                  <a:gd name="T28" fmla="*/ 33 w 33"/>
                  <a:gd name="T29" fmla="*/ 6 h 38"/>
                  <a:gd name="T30" fmla="*/ 33 w 33"/>
                  <a:gd name="T31" fmla="*/ 6 h 38"/>
                  <a:gd name="T32" fmla="*/ 32 w 33"/>
                  <a:gd name="T33" fmla="*/ 15 h 38"/>
                  <a:gd name="T34" fmla="*/ 30 w 33"/>
                  <a:gd name="T35" fmla="*/ 14 h 38"/>
                  <a:gd name="T36" fmla="*/ 30 w 33"/>
                  <a:gd name="T37" fmla="*/ 14 h 38"/>
                  <a:gd name="T38" fmla="*/ 30 w 33"/>
                  <a:gd name="T39" fmla="*/ 10 h 38"/>
                  <a:gd name="T40" fmla="*/ 29 w 33"/>
                  <a:gd name="T41" fmla="*/ 8 h 38"/>
                  <a:gd name="T42" fmla="*/ 28 w 33"/>
                  <a:gd name="T43" fmla="*/ 7 h 38"/>
                  <a:gd name="T44" fmla="*/ 23 w 33"/>
                  <a:gd name="T45" fmla="*/ 6 h 38"/>
                  <a:gd name="T46" fmla="*/ 20 w 33"/>
                  <a:gd name="T47" fmla="*/ 5 h 38"/>
                  <a:gd name="T48" fmla="*/ 20 w 33"/>
                  <a:gd name="T49" fmla="*/ 5 h 38"/>
                  <a:gd name="T50" fmla="*/ 19 w 33"/>
                  <a:gd name="T51" fmla="*/ 5 h 38"/>
                  <a:gd name="T52" fmla="*/ 15 w 33"/>
                  <a:gd name="T53" fmla="*/ 15 h 38"/>
                  <a:gd name="T54" fmla="*/ 15 w 33"/>
                  <a:gd name="T55" fmla="*/ 15 h 38"/>
                  <a:gd name="T56" fmla="*/ 15 w 33"/>
                  <a:gd name="T57" fmla="*/ 16 h 38"/>
                  <a:gd name="T58" fmla="*/ 16 w 33"/>
                  <a:gd name="T59" fmla="*/ 17 h 38"/>
                  <a:gd name="T60" fmla="*/ 17 w 33"/>
                  <a:gd name="T61" fmla="*/ 17 h 38"/>
                  <a:gd name="T62" fmla="*/ 17 w 33"/>
                  <a:gd name="T63" fmla="*/ 17 h 38"/>
                  <a:gd name="T64" fmla="*/ 21 w 33"/>
                  <a:gd name="T65" fmla="*/ 17 h 38"/>
                  <a:gd name="T66" fmla="*/ 23 w 33"/>
                  <a:gd name="T67" fmla="*/ 17 h 38"/>
                  <a:gd name="T68" fmla="*/ 24 w 33"/>
                  <a:gd name="T69" fmla="*/ 16 h 38"/>
                  <a:gd name="T70" fmla="*/ 24 w 33"/>
                  <a:gd name="T71" fmla="*/ 15 h 38"/>
                  <a:gd name="T72" fmla="*/ 26 w 33"/>
                  <a:gd name="T73" fmla="*/ 15 h 38"/>
                  <a:gd name="T74" fmla="*/ 26 w 33"/>
                  <a:gd name="T75" fmla="*/ 15 h 38"/>
                  <a:gd name="T76" fmla="*/ 25 w 33"/>
                  <a:gd name="T77" fmla="*/ 21 h 38"/>
                  <a:gd name="T78" fmla="*/ 25 w 33"/>
                  <a:gd name="T79" fmla="*/ 21 h 38"/>
                  <a:gd name="T80" fmla="*/ 24 w 33"/>
                  <a:gd name="T81" fmla="*/ 25 h 38"/>
                  <a:gd name="T82" fmla="*/ 22 w 33"/>
                  <a:gd name="T83" fmla="*/ 25 h 38"/>
                  <a:gd name="T84" fmla="*/ 22 w 33"/>
                  <a:gd name="T85" fmla="*/ 25 h 38"/>
                  <a:gd name="T86" fmla="*/ 22 w 33"/>
                  <a:gd name="T87" fmla="*/ 22 h 38"/>
                  <a:gd name="T88" fmla="*/ 21 w 33"/>
                  <a:gd name="T89" fmla="*/ 21 h 38"/>
                  <a:gd name="T90" fmla="*/ 19 w 33"/>
                  <a:gd name="T91" fmla="*/ 19 h 38"/>
                  <a:gd name="T92" fmla="*/ 15 w 33"/>
                  <a:gd name="T93" fmla="*/ 18 h 38"/>
                  <a:gd name="T94" fmla="*/ 15 w 33"/>
                  <a:gd name="T95" fmla="*/ 18 h 38"/>
                  <a:gd name="T96" fmla="*/ 15 w 33"/>
                  <a:gd name="T97" fmla="*/ 18 h 38"/>
                  <a:gd name="T98" fmla="*/ 14 w 33"/>
                  <a:gd name="T99" fmla="*/ 19 h 38"/>
                  <a:gd name="T100" fmla="*/ 12 w 33"/>
                  <a:gd name="T101" fmla="*/ 31 h 38"/>
                  <a:gd name="T102" fmla="*/ 12 w 33"/>
                  <a:gd name="T103" fmla="*/ 31 h 38"/>
                  <a:gd name="T104" fmla="*/ 12 w 33"/>
                  <a:gd name="T105" fmla="*/ 32 h 38"/>
                  <a:gd name="T106" fmla="*/ 20 w 33"/>
                  <a:gd name="T107" fmla="*/ 34 h 38"/>
                  <a:gd name="T108" fmla="*/ 20 w 33"/>
                  <a:gd name="T109" fmla="*/ 34 h 38"/>
                  <a:gd name="T110" fmla="*/ 23 w 33"/>
                  <a:gd name="T111" fmla="*/ 34 h 38"/>
                  <a:gd name="T112" fmla="*/ 26 w 33"/>
                  <a:gd name="T113" fmla="*/ 32 h 38"/>
                  <a:gd name="T114" fmla="*/ 28 w 33"/>
                  <a:gd name="T115" fmla="*/ 29 h 38"/>
                  <a:gd name="T116" fmla="*/ 30 w 33"/>
                  <a:gd name="T117" fmla="*/ 30 h 38"/>
                  <a:gd name="T118" fmla="*/ 30 w 33"/>
                  <a:gd name="T119" fmla="*/ 30 h 38"/>
                  <a:gd name="T120" fmla="*/ 26 w 33"/>
                  <a:gd name="T121" fmla="*/ 38 h 38"/>
                  <a:gd name="T122" fmla="*/ 0 w 33"/>
                  <a:gd name="T123" fmla="*/ 31 h 38"/>
                  <a:gd name="T124" fmla="*/ 2 w 33"/>
                  <a:gd name="T125" fmla="*/ 3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 h="38">
                    <a:moveTo>
                      <a:pt x="2" y="30"/>
                    </a:moveTo>
                    <a:lnTo>
                      <a:pt x="2" y="30"/>
                    </a:lnTo>
                    <a:lnTo>
                      <a:pt x="5" y="30"/>
                    </a:lnTo>
                    <a:lnTo>
                      <a:pt x="6" y="29"/>
                    </a:lnTo>
                    <a:lnTo>
                      <a:pt x="6" y="29"/>
                    </a:lnTo>
                    <a:lnTo>
                      <a:pt x="9" y="17"/>
                    </a:lnTo>
                    <a:lnTo>
                      <a:pt x="9" y="17"/>
                    </a:lnTo>
                    <a:lnTo>
                      <a:pt x="13" y="5"/>
                    </a:lnTo>
                    <a:lnTo>
                      <a:pt x="13" y="5"/>
                    </a:lnTo>
                    <a:lnTo>
                      <a:pt x="13" y="4"/>
                    </a:lnTo>
                    <a:lnTo>
                      <a:pt x="8" y="1"/>
                    </a:lnTo>
                    <a:lnTo>
                      <a:pt x="9" y="0"/>
                    </a:lnTo>
                    <a:lnTo>
                      <a:pt x="26" y="5"/>
                    </a:lnTo>
                    <a:lnTo>
                      <a:pt x="26" y="5"/>
                    </a:lnTo>
                    <a:lnTo>
                      <a:pt x="33" y="6"/>
                    </a:lnTo>
                    <a:lnTo>
                      <a:pt x="33" y="6"/>
                    </a:lnTo>
                    <a:lnTo>
                      <a:pt x="32" y="15"/>
                    </a:lnTo>
                    <a:lnTo>
                      <a:pt x="30" y="14"/>
                    </a:lnTo>
                    <a:lnTo>
                      <a:pt x="30" y="14"/>
                    </a:lnTo>
                    <a:lnTo>
                      <a:pt x="30" y="10"/>
                    </a:lnTo>
                    <a:lnTo>
                      <a:pt x="29" y="8"/>
                    </a:lnTo>
                    <a:lnTo>
                      <a:pt x="28" y="7"/>
                    </a:lnTo>
                    <a:lnTo>
                      <a:pt x="23" y="6"/>
                    </a:lnTo>
                    <a:lnTo>
                      <a:pt x="20" y="5"/>
                    </a:lnTo>
                    <a:lnTo>
                      <a:pt x="20" y="5"/>
                    </a:lnTo>
                    <a:lnTo>
                      <a:pt x="19" y="5"/>
                    </a:lnTo>
                    <a:lnTo>
                      <a:pt x="15" y="15"/>
                    </a:lnTo>
                    <a:lnTo>
                      <a:pt x="15" y="15"/>
                    </a:lnTo>
                    <a:lnTo>
                      <a:pt x="15" y="16"/>
                    </a:lnTo>
                    <a:lnTo>
                      <a:pt x="16" y="17"/>
                    </a:lnTo>
                    <a:lnTo>
                      <a:pt x="17" y="17"/>
                    </a:lnTo>
                    <a:lnTo>
                      <a:pt x="17" y="17"/>
                    </a:lnTo>
                    <a:lnTo>
                      <a:pt x="21" y="17"/>
                    </a:lnTo>
                    <a:lnTo>
                      <a:pt x="23" y="17"/>
                    </a:lnTo>
                    <a:lnTo>
                      <a:pt x="24" y="16"/>
                    </a:lnTo>
                    <a:lnTo>
                      <a:pt x="24" y="15"/>
                    </a:lnTo>
                    <a:lnTo>
                      <a:pt x="26" y="15"/>
                    </a:lnTo>
                    <a:lnTo>
                      <a:pt x="26" y="15"/>
                    </a:lnTo>
                    <a:lnTo>
                      <a:pt x="25" y="21"/>
                    </a:lnTo>
                    <a:lnTo>
                      <a:pt x="25" y="21"/>
                    </a:lnTo>
                    <a:lnTo>
                      <a:pt x="24" y="25"/>
                    </a:lnTo>
                    <a:lnTo>
                      <a:pt x="22" y="25"/>
                    </a:lnTo>
                    <a:lnTo>
                      <a:pt x="22" y="25"/>
                    </a:lnTo>
                    <a:lnTo>
                      <a:pt x="22" y="22"/>
                    </a:lnTo>
                    <a:lnTo>
                      <a:pt x="21" y="21"/>
                    </a:lnTo>
                    <a:lnTo>
                      <a:pt x="19" y="19"/>
                    </a:lnTo>
                    <a:lnTo>
                      <a:pt x="15" y="18"/>
                    </a:lnTo>
                    <a:lnTo>
                      <a:pt x="15" y="18"/>
                    </a:lnTo>
                    <a:lnTo>
                      <a:pt x="15" y="18"/>
                    </a:lnTo>
                    <a:lnTo>
                      <a:pt x="14" y="19"/>
                    </a:lnTo>
                    <a:lnTo>
                      <a:pt x="12" y="31"/>
                    </a:lnTo>
                    <a:lnTo>
                      <a:pt x="12" y="31"/>
                    </a:lnTo>
                    <a:lnTo>
                      <a:pt x="12" y="32"/>
                    </a:lnTo>
                    <a:lnTo>
                      <a:pt x="20" y="34"/>
                    </a:lnTo>
                    <a:lnTo>
                      <a:pt x="20" y="34"/>
                    </a:lnTo>
                    <a:lnTo>
                      <a:pt x="23" y="34"/>
                    </a:lnTo>
                    <a:lnTo>
                      <a:pt x="26" y="32"/>
                    </a:lnTo>
                    <a:lnTo>
                      <a:pt x="28" y="29"/>
                    </a:lnTo>
                    <a:lnTo>
                      <a:pt x="30" y="30"/>
                    </a:lnTo>
                    <a:lnTo>
                      <a:pt x="30" y="30"/>
                    </a:lnTo>
                    <a:lnTo>
                      <a:pt x="26" y="38"/>
                    </a:lnTo>
                    <a:lnTo>
                      <a:pt x="0" y="31"/>
                    </a:lnTo>
                    <a:lnTo>
                      <a:pt x="2"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 name="Freeform 71">
                <a:extLst>
                  <a:ext uri="{FF2B5EF4-FFF2-40B4-BE49-F238E27FC236}">
                    <a16:creationId xmlns:a16="http://schemas.microsoft.com/office/drawing/2014/main" id="{893EB663-7635-DE4F-99D4-F37B1C55F415}"/>
                  </a:ext>
                </a:extLst>
              </p:cNvPr>
              <p:cNvSpPr>
                <a:spLocks/>
              </p:cNvSpPr>
              <p:nvPr userDrawn="1"/>
            </p:nvSpPr>
            <p:spPr bwMode="auto">
              <a:xfrm>
                <a:off x="8224838" y="180975"/>
                <a:ext cx="23813" cy="26987"/>
              </a:xfrm>
              <a:custGeom>
                <a:avLst/>
                <a:gdLst>
                  <a:gd name="T0" fmla="*/ 5 w 31"/>
                  <a:gd name="T1" fmla="*/ 18 h 34"/>
                  <a:gd name="T2" fmla="*/ 6 w 31"/>
                  <a:gd name="T3" fmla="*/ 26 h 34"/>
                  <a:gd name="T4" fmla="*/ 10 w 31"/>
                  <a:gd name="T5" fmla="*/ 30 h 34"/>
                  <a:gd name="T6" fmla="*/ 14 w 31"/>
                  <a:gd name="T7" fmla="*/ 31 h 34"/>
                  <a:gd name="T8" fmla="*/ 18 w 31"/>
                  <a:gd name="T9" fmla="*/ 29 h 34"/>
                  <a:gd name="T10" fmla="*/ 19 w 31"/>
                  <a:gd name="T11" fmla="*/ 28 h 34"/>
                  <a:gd name="T12" fmla="*/ 19 w 31"/>
                  <a:gd name="T13" fmla="*/ 23 h 34"/>
                  <a:gd name="T14" fmla="*/ 13 w 31"/>
                  <a:gd name="T15" fmla="*/ 18 h 34"/>
                  <a:gd name="T16" fmla="*/ 9 w 31"/>
                  <a:gd name="T17" fmla="*/ 14 h 34"/>
                  <a:gd name="T18" fmla="*/ 7 w 31"/>
                  <a:gd name="T19" fmla="*/ 9 h 34"/>
                  <a:gd name="T20" fmla="*/ 8 w 31"/>
                  <a:gd name="T21" fmla="*/ 6 h 34"/>
                  <a:gd name="T22" fmla="*/ 14 w 31"/>
                  <a:gd name="T23" fmla="*/ 1 h 34"/>
                  <a:gd name="T24" fmla="*/ 23 w 31"/>
                  <a:gd name="T25" fmla="*/ 1 h 34"/>
                  <a:gd name="T26" fmla="*/ 27 w 31"/>
                  <a:gd name="T27" fmla="*/ 3 h 34"/>
                  <a:gd name="T28" fmla="*/ 31 w 31"/>
                  <a:gd name="T29" fmla="*/ 5 h 34"/>
                  <a:gd name="T30" fmla="*/ 30 w 31"/>
                  <a:gd name="T31" fmla="*/ 7 h 34"/>
                  <a:gd name="T32" fmla="*/ 26 w 31"/>
                  <a:gd name="T33" fmla="*/ 13 h 34"/>
                  <a:gd name="T34" fmla="*/ 26 w 31"/>
                  <a:gd name="T35" fmla="*/ 9 h 34"/>
                  <a:gd name="T36" fmla="*/ 24 w 31"/>
                  <a:gd name="T37" fmla="*/ 4 h 34"/>
                  <a:gd name="T38" fmla="*/ 20 w 31"/>
                  <a:gd name="T39" fmla="*/ 3 h 34"/>
                  <a:gd name="T40" fmla="*/ 16 w 31"/>
                  <a:gd name="T41" fmla="*/ 2 h 34"/>
                  <a:gd name="T42" fmla="*/ 13 w 31"/>
                  <a:gd name="T43" fmla="*/ 5 h 34"/>
                  <a:gd name="T44" fmla="*/ 13 w 31"/>
                  <a:gd name="T45" fmla="*/ 9 h 34"/>
                  <a:gd name="T46" fmla="*/ 22 w 31"/>
                  <a:gd name="T47" fmla="*/ 17 h 34"/>
                  <a:gd name="T48" fmla="*/ 24 w 31"/>
                  <a:gd name="T49" fmla="*/ 19 h 34"/>
                  <a:gd name="T50" fmla="*/ 25 w 31"/>
                  <a:gd name="T51" fmla="*/ 24 h 34"/>
                  <a:gd name="T52" fmla="*/ 25 w 31"/>
                  <a:gd name="T53" fmla="*/ 27 h 34"/>
                  <a:gd name="T54" fmla="*/ 18 w 31"/>
                  <a:gd name="T55" fmla="*/ 34 h 34"/>
                  <a:gd name="T56" fmla="*/ 9 w 31"/>
                  <a:gd name="T57" fmla="*/ 32 h 34"/>
                  <a:gd name="T58" fmla="*/ 5 w 31"/>
                  <a:gd name="T59" fmla="*/ 30 h 34"/>
                  <a:gd name="T60" fmla="*/ 0 w 31"/>
                  <a:gd name="T61" fmla="*/ 28 h 34"/>
                  <a:gd name="T62" fmla="*/ 5 w 31"/>
                  <a:gd name="T63" fmla="*/ 1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 h="34">
                    <a:moveTo>
                      <a:pt x="5" y="18"/>
                    </a:moveTo>
                    <a:lnTo>
                      <a:pt x="5" y="18"/>
                    </a:lnTo>
                    <a:lnTo>
                      <a:pt x="5" y="22"/>
                    </a:lnTo>
                    <a:lnTo>
                      <a:pt x="6" y="26"/>
                    </a:lnTo>
                    <a:lnTo>
                      <a:pt x="7" y="28"/>
                    </a:lnTo>
                    <a:lnTo>
                      <a:pt x="10" y="30"/>
                    </a:lnTo>
                    <a:lnTo>
                      <a:pt x="10" y="30"/>
                    </a:lnTo>
                    <a:lnTo>
                      <a:pt x="14" y="31"/>
                    </a:lnTo>
                    <a:lnTo>
                      <a:pt x="16" y="30"/>
                    </a:lnTo>
                    <a:lnTo>
                      <a:pt x="18" y="29"/>
                    </a:lnTo>
                    <a:lnTo>
                      <a:pt x="19" y="28"/>
                    </a:lnTo>
                    <a:lnTo>
                      <a:pt x="19" y="28"/>
                    </a:lnTo>
                    <a:lnTo>
                      <a:pt x="19" y="26"/>
                    </a:lnTo>
                    <a:lnTo>
                      <a:pt x="19" y="23"/>
                    </a:lnTo>
                    <a:lnTo>
                      <a:pt x="16" y="20"/>
                    </a:lnTo>
                    <a:lnTo>
                      <a:pt x="13" y="18"/>
                    </a:lnTo>
                    <a:lnTo>
                      <a:pt x="13" y="18"/>
                    </a:lnTo>
                    <a:lnTo>
                      <a:pt x="9" y="14"/>
                    </a:lnTo>
                    <a:lnTo>
                      <a:pt x="7" y="11"/>
                    </a:lnTo>
                    <a:lnTo>
                      <a:pt x="7" y="9"/>
                    </a:lnTo>
                    <a:lnTo>
                      <a:pt x="8" y="6"/>
                    </a:lnTo>
                    <a:lnTo>
                      <a:pt x="8" y="6"/>
                    </a:lnTo>
                    <a:lnTo>
                      <a:pt x="10" y="3"/>
                    </a:lnTo>
                    <a:lnTo>
                      <a:pt x="14" y="1"/>
                    </a:lnTo>
                    <a:lnTo>
                      <a:pt x="17" y="0"/>
                    </a:lnTo>
                    <a:lnTo>
                      <a:pt x="23" y="1"/>
                    </a:lnTo>
                    <a:lnTo>
                      <a:pt x="23" y="1"/>
                    </a:lnTo>
                    <a:lnTo>
                      <a:pt x="27" y="3"/>
                    </a:lnTo>
                    <a:lnTo>
                      <a:pt x="31" y="5"/>
                    </a:lnTo>
                    <a:lnTo>
                      <a:pt x="31" y="5"/>
                    </a:lnTo>
                    <a:lnTo>
                      <a:pt x="30" y="7"/>
                    </a:lnTo>
                    <a:lnTo>
                      <a:pt x="30" y="7"/>
                    </a:lnTo>
                    <a:lnTo>
                      <a:pt x="27" y="13"/>
                    </a:lnTo>
                    <a:lnTo>
                      <a:pt x="26" y="13"/>
                    </a:lnTo>
                    <a:lnTo>
                      <a:pt x="26" y="13"/>
                    </a:lnTo>
                    <a:lnTo>
                      <a:pt x="26" y="9"/>
                    </a:lnTo>
                    <a:lnTo>
                      <a:pt x="25" y="6"/>
                    </a:lnTo>
                    <a:lnTo>
                      <a:pt x="24" y="4"/>
                    </a:lnTo>
                    <a:lnTo>
                      <a:pt x="20" y="3"/>
                    </a:lnTo>
                    <a:lnTo>
                      <a:pt x="20" y="3"/>
                    </a:lnTo>
                    <a:lnTo>
                      <a:pt x="18" y="2"/>
                    </a:lnTo>
                    <a:lnTo>
                      <a:pt x="16" y="2"/>
                    </a:lnTo>
                    <a:lnTo>
                      <a:pt x="14" y="3"/>
                    </a:lnTo>
                    <a:lnTo>
                      <a:pt x="13" y="5"/>
                    </a:lnTo>
                    <a:lnTo>
                      <a:pt x="13" y="5"/>
                    </a:lnTo>
                    <a:lnTo>
                      <a:pt x="13" y="9"/>
                    </a:lnTo>
                    <a:lnTo>
                      <a:pt x="15" y="11"/>
                    </a:lnTo>
                    <a:lnTo>
                      <a:pt x="22" y="17"/>
                    </a:lnTo>
                    <a:lnTo>
                      <a:pt x="22" y="17"/>
                    </a:lnTo>
                    <a:lnTo>
                      <a:pt x="24" y="19"/>
                    </a:lnTo>
                    <a:lnTo>
                      <a:pt x="25" y="21"/>
                    </a:lnTo>
                    <a:lnTo>
                      <a:pt x="25" y="24"/>
                    </a:lnTo>
                    <a:lnTo>
                      <a:pt x="25" y="27"/>
                    </a:lnTo>
                    <a:lnTo>
                      <a:pt x="25" y="27"/>
                    </a:lnTo>
                    <a:lnTo>
                      <a:pt x="23" y="31"/>
                    </a:lnTo>
                    <a:lnTo>
                      <a:pt x="18" y="34"/>
                    </a:lnTo>
                    <a:lnTo>
                      <a:pt x="14" y="34"/>
                    </a:lnTo>
                    <a:lnTo>
                      <a:pt x="9" y="32"/>
                    </a:lnTo>
                    <a:lnTo>
                      <a:pt x="9" y="32"/>
                    </a:lnTo>
                    <a:lnTo>
                      <a:pt x="5" y="30"/>
                    </a:lnTo>
                    <a:lnTo>
                      <a:pt x="0" y="28"/>
                    </a:lnTo>
                    <a:lnTo>
                      <a:pt x="0" y="28"/>
                    </a:lnTo>
                    <a:lnTo>
                      <a:pt x="2" y="18"/>
                    </a:lnTo>
                    <a:lnTo>
                      <a:pt x="5"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72">
                <a:extLst>
                  <a:ext uri="{FF2B5EF4-FFF2-40B4-BE49-F238E27FC236}">
                    <a16:creationId xmlns:a16="http://schemas.microsoft.com/office/drawing/2014/main" id="{CF923BF1-9E03-C447-961E-BA898399CF3B}"/>
                  </a:ext>
                </a:extLst>
              </p:cNvPr>
              <p:cNvSpPr>
                <a:spLocks/>
              </p:cNvSpPr>
              <p:nvPr userDrawn="1"/>
            </p:nvSpPr>
            <p:spPr bwMode="auto">
              <a:xfrm>
                <a:off x="8255000" y="201613"/>
                <a:ext cx="4763" cy="4762"/>
              </a:xfrm>
              <a:custGeom>
                <a:avLst/>
                <a:gdLst>
                  <a:gd name="T0" fmla="*/ 4 w 5"/>
                  <a:gd name="T1" fmla="*/ 0 h 7"/>
                  <a:gd name="T2" fmla="*/ 4 w 5"/>
                  <a:gd name="T3" fmla="*/ 0 h 7"/>
                  <a:gd name="T4" fmla="*/ 5 w 5"/>
                  <a:gd name="T5" fmla="*/ 3 h 7"/>
                  <a:gd name="T6" fmla="*/ 5 w 5"/>
                  <a:gd name="T7" fmla="*/ 5 h 7"/>
                  <a:gd name="T8" fmla="*/ 5 w 5"/>
                  <a:gd name="T9" fmla="*/ 5 h 7"/>
                  <a:gd name="T10" fmla="*/ 3 w 5"/>
                  <a:gd name="T11" fmla="*/ 7 h 7"/>
                  <a:gd name="T12" fmla="*/ 1 w 5"/>
                  <a:gd name="T13" fmla="*/ 6 h 7"/>
                  <a:gd name="T14" fmla="*/ 1 w 5"/>
                  <a:gd name="T15" fmla="*/ 6 h 7"/>
                  <a:gd name="T16" fmla="*/ 0 w 5"/>
                  <a:gd name="T17" fmla="*/ 5 h 7"/>
                  <a:gd name="T18" fmla="*/ 0 w 5"/>
                  <a:gd name="T19" fmla="*/ 3 h 7"/>
                  <a:gd name="T20" fmla="*/ 0 w 5"/>
                  <a:gd name="T21" fmla="*/ 3 h 7"/>
                  <a:gd name="T22" fmla="*/ 1 w 5"/>
                  <a:gd name="T23" fmla="*/ 0 h 7"/>
                  <a:gd name="T24" fmla="*/ 4 w 5"/>
                  <a:gd name="T25"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7">
                    <a:moveTo>
                      <a:pt x="4" y="0"/>
                    </a:moveTo>
                    <a:lnTo>
                      <a:pt x="4" y="0"/>
                    </a:lnTo>
                    <a:lnTo>
                      <a:pt x="5" y="3"/>
                    </a:lnTo>
                    <a:lnTo>
                      <a:pt x="5" y="5"/>
                    </a:lnTo>
                    <a:lnTo>
                      <a:pt x="5" y="5"/>
                    </a:lnTo>
                    <a:lnTo>
                      <a:pt x="3" y="7"/>
                    </a:lnTo>
                    <a:lnTo>
                      <a:pt x="1" y="6"/>
                    </a:lnTo>
                    <a:lnTo>
                      <a:pt x="1" y="6"/>
                    </a:lnTo>
                    <a:lnTo>
                      <a:pt x="0" y="5"/>
                    </a:lnTo>
                    <a:lnTo>
                      <a:pt x="0" y="3"/>
                    </a:lnTo>
                    <a:lnTo>
                      <a:pt x="0" y="3"/>
                    </a:lnTo>
                    <a:lnTo>
                      <a:pt x="1" y="0"/>
                    </a:ln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7" name="Freeform 73">
                <a:extLst>
                  <a:ext uri="{FF2B5EF4-FFF2-40B4-BE49-F238E27FC236}">
                    <a16:creationId xmlns:a16="http://schemas.microsoft.com/office/drawing/2014/main" id="{34AF4EFE-7FF6-6844-B076-D7D8F1800C68}"/>
                  </a:ext>
                </a:extLst>
              </p:cNvPr>
              <p:cNvSpPr>
                <a:spLocks/>
              </p:cNvSpPr>
              <p:nvPr userDrawn="1"/>
            </p:nvSpPr>
            <p:spPr bwMode="auto">
              <a:xfrm>
                <a:off x="8255000" y="201613"/>
                <a:ext cx="4763" cy="4762"/>
              </a:xfrm>
              <a:custGeom>
                <a:avLst/>
                <a:gdLst>
                  <a:gd name="T0" fmla="*/ 4 w 5"/>
                  <a:gd name="T1" fmla="*/ 0 h 7"/>
                  <a:gd name="T2" fmla="*/ 4 w 5"/>
                  <a:gd name="T3" fmla="*/ 0 h 7"/>
                  <a:gd name="T4" fmla="*/ 5 w 5"/>
                  <a:gd name="T5" fmla="*/ 3 h 7"/>
                  <a:gd name="T6" fmla="*/ 5 w 5"/>
                  <a:gd name="T7" fmla="*/ 5 h 7"/>
                  <a:gd name="T8" fmla="*/ 5 w 5"/>
                  <a:gd name="T9" fmla="*/ 5 h 7"/>
                  <a:gd name="T10" fmla="*/ 3 w 5"/>
                  <a:gd name="T11" fmla="*/ 7 h 7"/>
                  <a:gd name="T12" fmla="*/ 1 w 5"/>
                  <a:gd name="T13" fmla="*/ 6 h 7"/>
                  <a:gd name="T14" fmla="*/ 1 w 5"/>
                  <a:gd name="T15" fmla="*/ 6 h 7"/>
                  <a:gd name="T16" fmla="*/ 0 w 5"/>
                  <a:gd name="T17" fmla="*/ 5 h 7"/>
                  <a:gd name="T18" fmla="*/ 0 w 5"/>
                  <a:gd name="T19" fmla="*/ 3 h 7"/>
                  <a:gd name="T20" fmla="*/ 0 w 5"/>
                  <a:gd name="T21" fmla="*/ 3 h 7"/>
                  <a:gd name="T22" fmla="*/ 1 w 5"/>
                  <a:gd name="T23" fmla="*/ 0 h 7"/>
                  <a:gd name="T24" fmla="*/ 4 w 5"/>
                  <a:gd name="T25"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7">
                    <a:moveTo>
                      <a:pt x="4" y="0"/>
                    </a:moveTo>
                    <a:lnTo>
                      <a:pt x="4" y="0"/>
                    </a:lnTo>
                    <a:lnTo>
                      <a:pt x="5" y="3"/>
                    </a:lnTo>
                    <a:lnTo>
                      <a:pt x="5" y="5"/>
                    </a:lnTo>
                    <a:lnTo>
                      <a:pt x="5" y="5"/>
                    </a:lnTo>
                    <a:lnTo>
                      <a:pt x="3" y="7"/>
                    </a:lnTo>
                    <a:lnTo>
                      <a:pt x="1" y="6"/>
                    </a:lnTo>
                    <a:lnTo>
                      <a:pt x="1" y="6"/>
                    </a:lnTo>
                    <a:lnTo>
                      <a:pt x="0" y="5"/>
                    </a:lnTo>
                    <a:lnTo>
                      <a:pt x="0" y="3"/>
                    </a:lnTo>
                    <a:lnTo>
                      <a:pt x="0" y="3"/>
                    </a:lnTo>
                    <a:lnTo>
                      <a:pt x="1" y="0"/>
                    </a:lnTo>
                    <a:lnTo>
                      <a:pt x="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74">
                <a:extLst>
                  <a:ext uri="{FF2B5EF4-FFF2-40B4-BE49-F238E27FC236}">
                    <a16:creationId xmlns:a16="http://schemas.microsoft.com/office/drawing/2014/main" id="{37428D63-9111-2A4B-AFAD-5DC80C934158}"/>
                  </a:ext>
                </a:extLst>
              </p:cNvPr>
              <p:cNvSpPr>
                <a:spLocks/>
              </p:cNvSpPr>
              <p:nvPr userDrawn="1"/>
            </p:nvSpPr>
            <p:spPr bwMode="auto">
              <a:xfrm>
                <a:off x="8262938" y="195263"/>
                <a:ext cx="31750" cy="31750"/>
              </a:xfrm>
              <a:custGeom>
                <a:avLst/>
                <a:gdLst>
                  <a:gd name="T0" fmla="*/ 8 w 40"/>
                  <a:gd name="T1" fmla="*/ 0 h 40"/>
                  <a:gd name="T2" fmla="*/ 21 w 40"/>
                  <a:gd name="T3" fmla="*/ 7 h 40"/>
                  <a:gd name="T4" fmla="*/ 20 w 40"/>
                  <a:gd name="T5" fmla="*/ 10 h 40"/>
                  <a:gd name="T6" fmla="*/ 20 w 40"/>
                  <a:gd name="T7" fmla="*/ 10 h 40"/>
                  <a:gd name="T8" fmla="*/ 17 w 40"/>
                  <a:gd name="T9" fmla="*/ 7 h 40"/>
                  <a:gd name="T10" fmla="*/ 16 w 40"/>
                  <a:gd name="T11" fmla="*/ 9 h 40"/>
                  <a:gd name="T12" fmla="*/ 16 w 40"/>
                  <a:gd name="T13" fmla="*/ 9 h 40"/>
                  <a:gd name="T14" fmla="*/ 7 w 40"/>
                  <a:gd name="T15" fmla="*/ 23 h 40"/>
                  <a:gd name="T16" fmla="*/ 7 w 40"/>
                  <a:gd name="T17" fmla="*/ 23 h 40"/>
                  <a:gd name="T18" fmla="*/ 6 w 40"/>
                  <a:gd name="T19" fmla="*/ 26 h 40"/>
                  <a:gd name="T20" fmla="*/ 4 w 40"/>
                  <a:gd name="T21" fmla="*/ 29 h 40"/>
                  <a:gd name="T22" fmla="*/ 6 w 40"/>
                  <a:gd name="T23" fmla="*/ 32 h 40"/>
                  <a:gd name="T24" fmla="*/ 9 w 40"/>
                  <a:gd name="T25" fmla="*/ 36 h 40"/>
                  <a:gd name="T26" fmla="*/ 9 w 40"/>
                  <a:gd name="T27" fmla="*/ 36 h 40"/>
                  <a:gd name="T28" fmla="*/ 13 w 40"/>
                  <a:gd name="T29" fmla="*/ 38 h 40"/>
                  <a:gd name="T30" fmla="*/ 17 w 40"/>
                  <a:gd name="T31" fmla="*/ 37 h 40"/>
                  <a:gd name="T32" fmla="*/ 20 w 40"/>
                  <a:gd name="T33" fmla="*/ 34 h 40"/>
                  <a:gd name="T34" fmla="*/ 24 w 40"/>
                  <a:gd name="T35" fmla="*/ 29 h 40"/>
                  <a:gd name="T36" fmla="*/ 24 w 40"/>
                  <a:gd name="T37" fmla="*/ 29 h 40"/>
                  <a:gd name="T38" fmla="*/ 30 w 40"/>
                  <a:gd name="T39" fmla="*/ 18 h 40"/>
                  <a:gd name="T40" fmla="*/ 30 w 40"/>
                  <a:gd name="T41" fmla="*/ 18 h 40"/>
                  <a:gd name="T42" fmla="*/ 30 w 40"/>
                  <a:gd name="T43" fmla="*/ 15 h 40"/>
                  <a:gd name="T44" fmla="*/ 26 w 40"/>
                  <a:gd name="T45" fmla="*/ 13 h 40"/>
                  <a:gd name="T46" fmla="*/ 27 w 40"/>
                  <a:gd name="T47" fmla="*/ 11 h 40"/>
                  <a:gd name="T48" fmla="*/ 40 w 40"/>
                  <a:gd name="T49" fmla="*/ 18 h 40"/>
                  <a:gd name="T50" fmla="*/ 38 w 40"/>
                  <a:gd name="T51" fmla="*/ 20 h 40"/>
                  <a:gd name="T52" fmla="*/ 38 w 40"/>
                  <a:gd name="T53" fmla="*/ 20 h 40"/>
                  <a:gd name="T54" fmla="*/ 34 w 40"/>
                  <a:gd name="T55" fmla="*/ 18 h 40"/>
                  <a:gd name="T56" fmla="*/ 33 w 40"/>
                  <a:gd name="T57" fmla="*/ 19 h 40"/>
                  <a:gd name="T58" fmla="*/ 33 w 40"/>
                  <a:gd name="T59" fmla="*/ 19 h 40"/>
                  <a:gd name="T60" fmla="*/ 25 w 40"/>
                  <a:gd name="T61" fmla="*/ 32 h 40"/>
                  <a:gd name="T62" fmla="*/ 25 w 40"/>
                  <a:gd name="T63" fmla="*/ 32 h 40"/>
                  <a:gd name="T64" fmla="*/ 21 w 40"/>
                  <a:gd name="T65" fmla="*/ 36 h 40"/>
                  <a:gd name="T66" fmla="*/ 18 w 40"/>
                  <a:gd name="T67" fmla="*/ 39 h 40"/>
                  <a:gd name="T68" fmla="*/ 16 w 40"/>
                  <a:gd name="T69" fmla="*/ 40 h 40"/>
                  <a:gd name="T70" fmla="*/ 13 w 40"/>
                  <a:gd name="T71" fmla="*/ 40 h 40"/>
                  <a:gd name="T72" fmla="*/ 10 w 40"/>
                  <a:gd name="T73" fmla="*/ 39 h 40"/>
                  <a:gd name="T74" fmla="*/ 7 w 40"/>
                  <a:gd name="T75" fmla="*/ 38 h 40"/>
                  <a:gd name="T76" fmla="*/ 7 w 40"/>
                  <a:gd name="T77" fmla="*/ 38 h 40"/>
                  <a:gd name="T78" fmla="*/ 2 w 40"/>
                  <a:gd name="T79" fmla="*/ 35 h 40"/>
                  <a:gd name="T80" fmla="*/ 0 w 40"/>
                  <a:gd name="T81" fmla="*/ 30 h 40"/>
                  <a:gd name="T82" fmla="*/ 0 w 40"/>
                  <a:gd name="T83" fmla="*/ 26 h 40"/>
                  <a:gd name="T84" fmla="*/ 2 w 40"/>
                  <a:gd name="T85" fmla="*/ 20 h 40"/>
                  <a:gd name="T86" fmla="*/ 2 w 40"/>
                  <a:gd name="T87" fmla="*/ 20 h 40"/>
                  <a:gd name="T88" fmla="*/ 10 w 40"/>
                  <a:gd name="T89" fmla="*/ 5 h 40"/>
                  <a:gd name="T90" fmla="*/ 10 w 40"/>
                  <a:gd name="T91" fmla="*/ 5 h 40"/>
                  <a:gd name="T92" fmla="*/ 10 w 40"/>
                  <a:gd name="T93" fmla="*/ 4 h 40"/>
                  <a:gd name="T94" fmla="*/ 7 w 40"/>
                  <a:gd name="T95" fmla="*/ 2 h 40"/>
                  <a:gd name="T96" fmla="*/ 8 w 40"/>
                  <a:gd name="T9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 h="40">
                    <a:moveTo>
                      <a:pt x="8" y="0"/>
                    </a:moveTo>
                    <a:lnTo>
                      <a:pt x="21" y="7"/>
                    </a:lnTo>
                    <a:lnTo>
                      <a:pt x="20" y="10"/>
                    </a:lnTo>
                    <a:lnTo>
                      <a:pt x="20" y="10"/>
                    </a:lnTo>
                    <a:lnTo>
                      <a:pt x="17" y="7"/>
                    </a:lnTo>
                    <a:lnTo>
                      <a:pt x="16" y="9"/>
                    </a:lnTo>
                    <a:lnTo>
                      <a:pt x="16" y="9"/>
                    </a:lnTo>
                    <a:lnTo>
                      <a:pt x="7" y="23"/>
                    </a:lnTo>
                    <a:lnTo>
                      <a:pt x="7" y="23"/>
                    </a:lnTo>
                    <a:lnTo>
                      <a:pt x="6" y="26"/>
                    </a:lnTo>
                    <a:lnTo>
                      <a:pt x="4" y="29"/>
                    </a:lnTo>
                    <a:lnTo>
                      <a:pt x="6" y="32"/>
                    </a:lnTo>
                    <a:lnTo>
                      <a:pt x="9" y="36"/>
                    </a:lnTo>
                    <a:lnTo>
                      <a:pt x="9" y="36"/>
                    </a:lnTo>
                    <a:lnTo>
                      <a:pt x="13" y="38"/>
                    </a:lnTo>
                    <a:lnTo>
                      <a:pt x="17" y="37"/>
                    </a:lnTo>
                    <a:lnTo>
                      <a:pt x="20" y="34"/>
                    </a:lnTo>
                    <a:lnTo>
                      <a:pt x="24" y="29"/>
                    </a:lnTo>
                    <a:lnTo>
                      <a:pt x="24" y="29"/>
                    </a:lnTo>
                    <a:lnTo>
                      <a:pt x="30" y="18"/>
                    </a:lnTo>
                    <a:lnTo>
                      <a:pt x="30" y="18"/>
                    </a:lnTo>
                    <a:lnTo>
                      <a:pt x="30" y="15"/>
                    </a:lnTo>
                    <a:lnTo>
                      <a:pt x="26" y="13"/>
                    </a:lnTo>
                    <a:lnTo>
                      <a:pt x="27" y="11"/>
                    </a:lnTo>
                    <a:lnTo>
                      <a:pt x="40" y="18"/>
                    </a:lnTo>
                    <a:lnTo>
                      <a:pt x="38" y="20"/>
                    </a:lnTo>
                    <a:lnTo>
                      <a:pt x="38" y="20"/>
                    </a:lnTo>
                    <a:lnTo>
                      <a:pt x="34" y="18"/>
                    </a:lnTo>
                    <a:lnTo>
                      <a:pt x="33" y="19"/>
                    </a:lnTo>
                    <a:lnTo>
                      <a:pt x="33" y="19"/>
                    </a:lnTo>
                    <a:lnTo>
                      <a:pt x="25" y="32"/>
                    </a:lnTo>
                    <a:lnTo>
                      <a:pt x="25" y="32"/>
                    </a:lnTo>
                    <a:lnTo>
                      <a:pt x="21" y="36"/>
                    </a:lnTo>
                    <a:lnTo>
                      <a:pt x="18" y="39"/>
                    </a:lnTo>
                    <a:lnTo>
                      <a:pt x="16" y="40"/>
                    </a:lnTo>
                    <a:lnTo>
                      <a:pt x="13" y="40"/>
                    </a:lnTo>
                    <a:lnTo>
                      <a:pt x="10" y="39"/>
                    </a:lnTo>
                    <a:lnTo>
                      <a:pt x="7" y="38"/>
                    </a:lnTo>
                    <a:lnTo>
                      <a:pt x="7" y="38"/>
                    </a:lnTo>
                    <a:lnTo>
                      <a:pt x="2" y="35"/>
                    </a:lnTo>
                    <a:lnTo>
                      <a:pt x="0" y="30"/>
                    </a:lnTo>
                    <a:lnTo>
                      <a:pt x="0" y="26"/>
                    </a:lnTo>
                    <a:lnTo>
                      <a:pt x="2" y="20"/>
                    </a:lnTo>
                    <a:lnTo>
                      <a:pt x="2" y="20"/>
                    </a:lnTo>
                    <a:lnTo>
                      <a:pt x="10" y="5"/>
                    </a:lnTo>
                    <a:lnTo>
                      <a:pt x="10" y="5"/>
                    </a:lnTo>
                    <a:lnTo>
                      <a:pt x="10" y="4"/>
                    </a:lnTo>
                    <a:lnTo>
                      <a:pt x="7" y="2"/>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75">
                <a:extLst>
                  <a:ext uri="{FF2B5EF4-FFF2-40B4-BE49-F238E27FC236}">
                    <a16:creationId xmlns:a16="http://schemas.microsoft.com/office/drawing/2014/main" id="{43EB1004-D34F-754E-A66F-905967FCF84C}"/>
                  </a:ext>
                </a:extLst>
              </p:cNvPr>
              <p:cNvSpPr>
                <a:spLocks/>
              </p:cNvSpPr>
              <p:nvPr userDrawn="1"/>
            </p:nvSpPr>
            <p:spPr bwMode="auto">
              <a:xfrm>
                <a:off x="8283575" y="215900"/>
                <a:ext cx="28575" cy="25400"/>
              </a:xfrm>
              <a:custGeom>
                <a:avLst/>
                <a:gdLst>
                  <a:gd name="T0" fmla="*/ 7 w 35"/>
                  <a:gd name="T1" fmla="*/ 14 h 32"/>
                  <a:gd name="T2" fmla="*/ 7 w 35"/>
                  <a:gd name="T3" fmla="*/ 14 h 32"/>
                  <a:gd name="T4" fmla="*/ 6 w 35"/>
                  <a:gd name="T5" fmla="*/ 19 h 32"/>
                  <a:gd name="T6" fmla="*/ 6 w 35"/>
                  <a:gd name="T7" fmla="*/ 22 h 32"/>
                  <a:gd name="T8" fmla="*/ 7 w 35"/>
                  <a:gd name="T9" fmla="*/ 25 h 32"/>
                  <a:gd name="T10" fmla="*/ 9 w 35"/>
                  <a:gd name="T11" fmla="*/ 28 h 32"/>
                  <a:gd name="T12" fmla="*/ 9 w 35"/>
                  <a:gd name="T13" fmla="*/ 28 h 32"/>
                  <a:gd name="T14" fmla="*/ 11 w 35"/>
                  <a:gd name="T15" fmla="*/ 29 h 32"/>
                  <a:gd name="T16" fmla="*/ 15 w 35"/>
                  <a:gd name="T17" fmla="*/ 29 h 32"/>
                  <a:gd name="T18" fmla="*/ 17 w 35"/>
                  <a:gd name="T19" fmla="*/ 29 h 32"/>
                  <a:gd name="T20" fmla="*/ 18 w 35"/>
                  <a:gd name="T21" fmla="*/ 28 h 32"/>
                  <a:gd name="T22" fmla="*/ 18 w 35"/>
                  <a:gd name="T23" fmla="*/ 28 h 32"/>
                  <a:gd name="T24" fmla="*/ 19 w 35"/>
                  <a:gd name="T25" fmla="*/ 26 h 32"/>
                  <a:gd name="T26" fmla="*/ 19 w 35"/>
                  <a:gd name="T27" fmla="*/ 23 h 32"/>
                  <a:gd name="T28" fmla="*/ 17 w 35"/>
                  <a:gd name="T29" fmla="*/ 20 h 32"/>
                  <a:gd name="T30" fmla="*/ 15 w 35"/>
                  <a:gd name="T31" fmla="*/ 17 h 32"/>
                  <a:gd name="T32" fmla="*/ 15 w 35"/>
                  <a:gd name="T33" fmla="*/ 17 h 32"/>
                  <a:gd name="T34" fmla="*/ 12 w 35"/>
                  <a:gd name="T35" fmla="*/ 12 h 32"/>
                  <a:gd name="T36" fmla="*/ 11 w 35"/>
                  <a:gd name="T37" fmla="*/ 9 h 32"/>
                  <a:gd name="T38" fmla="*/ 11 w 35"/>
                  <a:gd name="T39" fmla="*/ 6 h 32"/>
                  <a:gd name="T40" fmla="*/ 12 w 35"/>
                  <a:gd name="T41" fmla="*/ 4 h 32"/>
                  <a:gd name="T42" fmla="*/ 12 w 35"/>
                  <a:gd name="T43" fmla="*/ 4 h 32"/>
                  <a:gd name="T44" fmla="*/ 16 w 35"/>
                  <a:gd name="T45" fmla="*/ 1 h 32"/>
                  <a:gd name="T46" fmla="*/ 20 w 35"/>
                  <a:gd name="T47" fmla="*/ 0 h 32"/>
                  <a:gd name="T48" fmla="*/ 25 w 35"/>
                  <a:gd name="T49" fmla="*/ 1 h 32"/>
                  <a:gd name="T50" fmla="*/ 28 w 35"/>
                  <a:gd name="T51" fmla="*/ 3 h 32"/>
                  <a:gd name="T52" fmla="*/ 28 w 35"/>
                  <a:gd name="T53" fmla="*/ 3 h 32"/>
                  <a:gd name="T54" fmla="*/ 35 w 35"/>
                  <a:gd name="T55" fmla="*/ 9 h 32"/>
                  <a:gd name="T56" fmla="*/ 35 w 35"/>
                  <a:gd name="T57" fmla="*/ 9 h 32"/>
                  <a:gd name="T58" fmla="*/ 34 w 35"/>
                  <a:gd name="T59" fmla="*/ 11 h 32"/>
                  <a:gd name="T60" fmla="*/ 34 w 35"/>
                  <a:gd name="T61" fmla="*/ 11 h 32"/>
                  <a:gd name="T62" fmla="*/ 30 w 35"/>
                  <a:gd name="T63" fmla="*/ 17 h 32"/>
                  <a:gd name="T64" fmla="*/ 28 w 35"/>
                  <a:gd name="T65" fmla="*/ 15 h 32"/>
                  <a:gd name="T66" fmla="*/ 28 w 35"/>
                  <a:gd name="T67" fmla="*/ 15 h 32"/>
                  <a:gd name="T68" fmla="*/ 30 w 35"/>
                  <a:gd name="T69" fmla="*/ 12 h 32"/>
                  <a:gd name="T70" fmla="*/ 30 w 35"/>
                  <a:gd name="T71" fmla="*/ 9 h 32"/>
                  <a:gd name="T72" fmla="*/ 29 w 35"/>
                  <a:gd name="T73" fmla="*/ 6 h 32"/>
                  <a:gd name="T74" fmla="*/ 27 w 35"/>
                  <a:gd name="T75" fmla="*/ 4 h 32"/>
                  <a:gd name="T76" fmla="*/ 27 w 35"/>
                  <a:gd name="T77" fmla="*/ 4 h 32"/>
                  <a:gd name="T78" fmla="*/ 24 w 35"/>
                  <a:gd name="T79" fmla="*/ 3 h 32"/>
                  <a:gd name="T80" fmla="*/ 21 w 35"/>
                  <a:gd name="T81" fmla="*/ 2 h 32"/>
                  <a:gd name="T82" fmla="*/ 19 w 35"/>
                  <a:gd name="T83" fmla="*/ 3 h 32"/>
                  <a:gd name="T84" fmla="*/ 18 w 35"/>
                  <a:gd name="T85" fmla="*/ 4 h 32"/>
                  <a:gd name="T86" fmla="*/ 18 w 35"/>
                  <a:gd name="T87" fmla="*/ 4 h 32"/>
                  <a:gd name="T88" fmla="*/ 17 w 35"/>
                  <a:gd name="T89" fmla="*/ 6 h 32"/>
                  <a:gd name="T90" fmla="*/ 18 w 35"/>
                  <a:gd name="T91" fmla="*/ 11 h 32"/>
                  <a:gd name="T92" fmla="*/ 23 w 35"/>
                  <a:gd name="T93" fmla="*/ 18 h 32"/>
                  <a:gd name="T94" fmla="*/ 23 w 35"/>
                  <a:gd name="T95" fmla="*/ 18 h 32"/>
                  <a:gd name="T96" fmla="*/ 25 w 35"/>
                  <a:gd name="T97" fmla="*/ 21 h 32"/>
                  <a:gd name="T98" fmla="*/ 26 w 35"/>
                  <a:gd name="T99" fmla="*/ 23 h 32"/>
                  <a:gd name="T100" fmla="*/ 25 w 35"/>
                  <a:gd name="T101" fmla="*/ 26 h 32"/>
                  <a:gd name="T102" fmla="*/ 24 w 35"/>
                  <a:gd name="T103" fmla="*/ 29 h 32"/>
                  <a:gd name="T104" fmla="*/ 24 w 35"/>
                  <a:gd name="T105" fmla="*/ 29 h 32"/>
                  <a:gd name="T106" fmla="*/ 20 w 35"/>
                  <a:gd name="T107" fmla="*/ 31 h 32"/>
                  <a:gd name="T108" fmla="*/ 16 w 35"/>
                  <a:gd name="T109" fmla="*/ 32 h 32"/>
                  <a:gd name="T110" fmla="*/ 12 w 35"/>
                  <a:gd name="T111" fmla="*/ 31 h 32"/>
                  <a:gd name="T112" fmla="*/ 7 w 35"/>
                  <a:gd name="T113" fmla="*/ 29 h 32"/>
                  <a:gd name="T114" fmla="*/ 7 w 35"/>
                  <a:gd name="T115" fmla="*/ 29 h 32"/>
                  <a:gd name="T116" fmla="*/ 3 w 35"/>
                  <a:gd name="T117" fmla="*/ 26 h 32"/>
                  <a:gd name="T118" fmla="*/ 0 w 35"/>
                  <a:gd name="T119" fmla="*/ 22 h 32"/>
                  <a:gd name="T120" fmla="*/ 0 w 35"/>
                  <a:gd name="T121" fmla="*/ 22 h 32"/>
                  <a:gd name="T122" fmla="*/ 4 w 35"/>
                  <a:gd name="T123" fmla="*/ 13 h 32"/>
                  <a:gd name="T124" fmla="*/ 7 w 35"/>
                  <a:gd name="T125" fmla="*/ 1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 h="32">
                    <a:moveTo>
                      <a:pt x="7" y="14"/>
                    </a:moveTo>
                    <a:lnTo>
                      <a:pt x="7" y="14"/>
                    </a:lnTo>
                    <a:lnTo>
                      <a:pt x="6" y="19"/>
                    </a:lnTo>
                    <a:lnTo>
                      <a:pt x="6" y="22"/>
                    </a:lnTo>
                    <a:lnTo>
                      <a:pt x="7" y="25"/>
                    </a:lnTo>
                    <a:lnTo>
                      <a:pt x="9" y="28"/>
                    </a:lnTo>
                    <a:lnTo>
                      <a:pt x="9" y="28"/>
                    </a:lnTo>
                    <a:lnTo>
                      <a:pt x="11" y="29"/>
                    </a:lnTo>
                    <a:lnTo>
                      <a:pt x="15" y="29"/>
                    </a:lnTo>
                    <a:lnTo>
                      <a:pt x="17" y="29"/>
                    </a:lnTo>
                    <a:lnTo>
                      <a:pt x="18" y="28"/>
                    </a:lnTo>
                    <a:lnTo>
                      <a:pt x="18" y="28"/>
                    </a:lnTo>
                    <a:lnTo>
                      <a:pt x="19" y="26"/>
                    </a:lnTo>
                    <a:lnTo>
                      <a:pt x="19" y="23"/>
                    </a:lnTo>
                    <a:lnTo>
                      <a:pt x="17" y="20"/>
                    </a:lnTo>
                    <a:lnTo>
                      <a:pt x="15" y="17"/>
                    </a:lnTo>
                    <a:lnTo>
                      <a:pt x="15" y="17"/>
                    </a:lnTo>
                    <a:lnTo>
                      <a:pt x="12" y="12"/>
                    </a:lnTo>
                    <a:lnTo>
                      <a:pt x="11" y="9"/>
                    </a:lnTo>
                    <a:lnTo>
                      <a:pt x="11" y="6"/>
                    </a:lnTo>
                    <a:lnTo>
                      <a:pt x="12" y="4"/>
                    </a:lnTo>
                    <a:lnTo>
                      <a:pt x="12" y="4"/>
                    </a:lnTo>
                    <a:lnTo>
                      <a:pt x="16" y="1"/>
                    </a:lnTo>
                    <a:lnTo>
                      <a:pt x="20" y="0"/>
                    </a:lnTo>
                    <a:lnTo>
                      <a:pt x="25" y="1"/>
                    </a:lnTo>
                    <a:lnTo>
                      <a:pt x="28" y="3"/>
                    </a:lnTo>
                    <a:lnTo>
                      <a:pt x="28" y="3"/>
                    </a:lnTo>
                    <a:lnTo>
                      <a:pt x="35" y="9"/>
                    </a:lnTo>
                    <a:lnTo>
                      <a:pt x="35" y="9"/>
                    </a:lnTo>
                    <a:lnTo>
                      <a:pt x="34" y="11"/>
                    </a:lnTo>
                    <a:lnTo>
                      <a:pt x="34" y="11"/>
                    </a:lnTo>
                    <a:lnTo>
                      <a:pt x="30" y="17"/>
                    </a:lnTo>
                    <a:lnTo>
                      <a:pt x="28" y="15"/>
                    </a:lnTo>
                    <a:lnTo>
                      <a:pt x="28" y="15"/>
                    </a:lnTo>
                    <a:lnTo>
                      <a:pt x="30" y="12"/>
                    </a:lnTo>
                    <a:lnTo>
                      <a:pt x="30" y="9"/>
                    </a:lnTo>
                    <a:lnTo>
                      <a:pt x="29" y="6"/>
                    </a:lnTo>
                    <a:lnTo>
                      <a:pt x="27" y="4"/>
                    </a:lnTo>
                    <a:lnTo>
                      <a:pt x="27" y="4"/>
                    </a:lnTo>
                    <a:lnTo>
                      <a:pt x="24" y="3"/>
                    </a:lnTo>
                    <a:lnTo>
                      <a:pt x="21" y="2"/>
                    </a:lnTo>
                    <a:lnTo>
                      <a:pt x="19" y="3"/>
                    </a:lnTo>
                    <a:lnTo>
                      <a:pt x="18" y="4"/>
                    </a:lnTo>
                    <a:lnTo>
                      <a:pt x="18" y="4"/>
                    </a:lnTo>
                    <a:lnTo>
                      <a:pt x="17" y="6"/>
                    </a:lnTo>
                    <a:lnTo>
                      <a:pt x="18" y="11"/>
                    </a:lnTo>
                    <a:lnTo>
                      <a:pt x="23" y="18"/>
                    </a:lnTo>
                    <a:lnTo>
                      <a:pt x="23" y="18"/>
                    </a:lnTo>
                    <a:lnTo>
                      <a:pt x="25" y="21"/>
                    </a:lnTo>
                    <a:lnTo>
                      <a:pt x="26" y="23"/>
                    </a:lnTo>
                    <a:lnTo>
                      <a:pt x="25" y="26"/>
                    </a:lnTo>
                    <a:lnTo>
                      <a:pt x="24" y="29"/>
                    </a:lnTo>
                    <a:lnTo>
                      <a:pt x="24" y="29"/>
                    </a:lnTo>
                    <a:lnTo>
                      <a:pt x="20" y="31"/>
                    </a:lnTo>
                    <a:lnTo>
                      <a:pt x="16" y="32"/>
                    </a:lnTo>
                    <a:lnTo>
                      <a:pt x="12" y="31"/>
                    </a:lnTo>
                    <a:lnTo>
                      <a:pt x="7" y="29"/>
                    </a:lnTo>
                    <a:lnTo>
                      <a:pt x="7" y="29"/>
                    </a:lnTo>
                    <a:lnTo>
                      <a:pt x="3" y="26"/>
                    </a:lnTo>
                    <a:lnTo>
                      <a:pt x="0" y="22"/>
                    </a:lnTo>
                    <a:lnTo>
                      <a:pt x="0" y="22"/>
                    </a:lnTo>
                    <a:lnTo>
                      <a:pt x="4" y="13"/>
                    </a:lnTo>
                    <a:lnTo>
                      <a:pt x="7"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 name="Freeform 76">
                <a:extLst>
                  <a:ext uri="{FF2B5EF4-FFF2-40B4-BE49-F238E27FC236}">
                    <a16:creationId xmlns:a16="http://schemas.microsoft.com/office/drawing/2014/main" id="{82DCD71C-CCA5-CF47-BB47-AD714D8C8B4B}"/>
                  </a:ext>
                </a:extLst>
              </p:cNvPr>
              <p:cNvSpPr>
                <a:spLocks noEditPoints="1"/>
              </p:cNvSpPr>
              <p:nvPr userDrawn="1"/>
            </p:nvSpPr>
            <p:spPr bwMode="auto">
              <a:xfrm>
                <a:off x="8301038" y="234950"/>
                <a:ext cx="28575" cy="28575"/>
              </a:xfrm>
              <a:custGeom>
                <a:avLst/>
                <a:gdLst>
                  <a:gd name="T0" fmla="*/ 24 w 37"/>
                  <a:gd name="T1" fmla="*/ 19 h 38"/>
                  <a:gd name="T2" fmla="*/ 24 w 37"/>
                  <a:gd name="T3" fmla="*/ 19 h 38"/>
                  <a:gd name="T4" fmla="*/ 24 w 37"/>
                  <a:gd name="T5" fmla="*/ 19 h 38"/>
                  <a:gd name="T6" fmla="*/ 24 w 37"/>
                  <a:gd name="T7" fmla="*/ 19 h 38"/>
                  <a:gd name="T8" fmla="*/ 25 w 37"/>
                  <a:gd name="T9" fmla="*/ 17 h 38"/>
                  <a:gd name="T10" fmla="*/ 30 w 37"/>
                  <a:gd name="T11" fmla="*/ 6 h 38"/>
                  <a:gd name="T12" fmla="*/ 17 w 37"/>
                  <a:gd name="T13" fmla="*/ 12 h 38"/>
                  <a:gd name="T14" fmla="*/ 17 w 37"/>
                  <a:gd name="T15" fmla="*/ 12 h 38"/>
                  <a:gd name="T16" fmla="*/ 17 w 37"/>
                  <a:gd name="T17" fmla="*/ 12 h 38"/>
                  <a:gd name="T18" fmla="*/ 17 w 37"/>
                  <a:gd name="T19" fmla="*/ 12 h 38"/>
                  <a:gd name="T20" fmla="*/ 17 w 37"/>
                  <a:gd name="T21" fmla="*/ 12 h 38"/>
                  <a:gd name="T22" fmla="*/ 24 w 37"/>
                  <a:gd name="T23" fmla="*/ 19 h 38"/>
                  <a:gd name="T24" fmla="*/ 1 w 37"/>
                  <a:gd name="T25" fmla="*/ 13 h 38"/>
                  <a:gd name="T26" fmla="*/ 1 w 37"/>
                  <a:gd name="T27" fmla="*/ 13 h 38"/>
                  <a:gd name="T28" fmla="*/ 3 w 37"/>
                  <a:gd name="T29" fmla="*/ 14 h 38"/>
                  <a:gd name="T30" fmla="*/ 5 w 37"/>
                  <a:gd name="T31" fmla="*/ 14 h 38"/>
                  <a:gd name="T32" fmla="*/ 9 w 37"/>
                  <a:gd name="T33" fmla="*/ 13 h 38"/>
                  <a:gd name="T34" fmla="*/ 29 w 37"/>
                  <a:gd name="T35" fmla="*/ 4 h 38"/>
                  <a:gd name="T36" fmla="*/ 29 w 37"/>
                  <a:gd name="T37" fmla="*/ 4 h 38"/>
                  <a:gd name="T38" fmla="*/ 34 w 37"/>
                  <a:gd name="T39" fmla="*/ 0 h 38"/>
                  <a:gd name="T40" fmla="*/ 37 w 37"/>
                  <a:gd name="T41" fmla="*/ 2 h 38"/>
                  <a:gd name="T42" fmla="*/ 37 w 37"/>
                  <a:gd name="T43" fmla="*/ 2 h 38"/>
                  <a:gd name="T44" fmla="*/ 34 w 37"/>
                  <a:gd name="T45" fmla="*/ 7 h 38"/>
                  <a:gd name="T46" fmla="*/ 25 w 37"/>
                  <a:gd name="T47" fmla="*/ 30 h 38"/>
                  <a:gd name="T48" fmla="*/ 25 w 37"/>
                  <a:gd name="T49" fmla="*/ 30 h 38"/>
                  <a:gd name="T50" fmla="*/ 25 w 37"/>
                  <a:gd name="T51" fmla="*/ 33 h 38"/>
                  <a:gd name="T52" fmla="*/ 27 w 37"/>
                  <a:gd name="T53" fmla="*/ 37 h 38"/>
                  <a:gd name="T54" fmla="*/ 25 w 37"/>
                  <a:gd name="T55" fmla="*/ 38 h 38"/>
                  <a:gd name="T56" fmla="*/ 14 w 37"/>
                  <a:gd name="T57" fmla="*/ 28 h 38"/>
                  <a:gd name="T58" fmla="*/ 15 w 37"/>
                  <a:gd name="T59" fmla="*/ 25 h 38"/>
                  <a:gd name="T60" fmla="*/ 15 w 37"/>
                  <a:gd name="T61" fmla="*/ 25 h 38"/>
                  <a:gd name="T62" fmla="*/ 18 w 37"/>
                  <a:gd name="T63" fmla="*/ 29 h 38"/>
                  <a:gd name="T64" fmla="*/ 21 w 37"/>
                  <a:gd name="T65" fmla="*/ 28 h 38"/>
                  <a:gd name="T66" fmla="*/ 21 w 37"/>
                  <a:gd name="T67" fmla="*/ 28 h 38"/>
                  <a:gd name="T68" fmla="*/ 23 w 37"/>
                  <a:gd name="T69" fmla="*/ 21 h 38"/>
                  <a:gd name="T70" fmla="*/ 23 w 37"/>
                  <a:gd name="T71" fmla="*/ 21 h 38"/>
                  <a:gd name="T72" fmla="*/ 23 w 37"/>
                  <a:gd name="T73" fmla="*/ 21 h 38"/>
                  <a:gd name="T74" fmla="*/ 23 w 37"/>
                  <a:gd name="T75" fmla="*/ 21 h 38"/>
                  <a:gd name="T76" fmla="*/ 17 w 37"/>
                  <a:gd name="T77" fmla="*/ 15 h 38"/>
                  <a:gd name="T78" fmla="*/ 17 w 37"/>
                  <a:gd name="T79" fmla="*/ 15 h 38"/>
                  <a:gd name="T80" fmla="*/ 15 w 37"/>
                  <a:gd name="T81" fmla="*/ 13 h 38"/>
                  <a:gd name="T82" fmla="*/ 14 w 37"/>
                  <a:gd name="T83" fmla="*/ 14 h 38"/>
                  <a:gd name="T84" fmla="*/ 14 w 37"/>
                  <a:gd name="T85" fmla="*/ 14 h 38"/>
                  <a:gd name="T86" fmla="*/ 8 w 37"/>
                  <a:gd name="T87" fmla="*/ 16 h 38"/>
                  <a:gd name="T88" fmla="*/ 8 w 37"/>
                  <a:gd name="T89" fmla="*/ 16 h 38"/>
                  <a:gd name="T90" fmla="*/ 8 w 37"/>
                  <a:gd name="T91" fmla="*/ 19 h 38"/>
                  <a:gd name="T92" fmla="*/ 10 w 37"/>
                  <a:gd name="T93" fmla="*/ 22 h 38"/>
                  <a:gd name="T94" fmla="*/ 9 w 37"/>
                  <a:gd name="T95" fmla="*/ 23 h 38"/>
                  <a:gd name="T96" fmla="*/ 0 w 37"/>
                  <a:gd name="T97" fmla="*/ 14 h 38"/>
                  <a:gd name="T98" fmla="*/ 1 w 37"/>
                  <a:gd name="T99" fmla="*/ 1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7" h="38">
                    <a:moveTo>
                      <a:pt x="24" y="19"/>
                    </a:moveTo>
                    <a:lnTo>
                      <a:pt x="24" y="19"/>
                    </a:lnTo>
                    <a:lnTo>
                      <a:pt x="24" y="19"/>
                    </a:lnTo>
                    <a:lnTo>
                      <a:pt x="24" y="19"/>
                    </a:lnTo>
                    <a:lnTo>
                      <a:pt x="25" y="17"/>
                    </a:lnTo>
                    <a:lnTo>
                      <a:pt x="30" y="6"/>
                    </a:lnTo>
                    <a:lnTo>
                      <a:pt x="17" y="12"/>
                    </a:lnTo>
                    <a:lnTo>
                      <a:pt x="17" y="12"/>
                    </a:lnTo>
                    <a:lnTo>
                      <a:pt x="17" y="12"/>
                    </a:lnTo>
                    <a:lnTo>
                      <a:pt x="17" y="12"/>
                    </a:lnTo>
                    <a:lnTo>
                      <a:pt x="17" y="12"/>
                    </a:lnTo>
                    <a:lnTo>
                      <a:pt x="24" y="19"/>
                    </a:lnTo>
                    <a:close/>
                    <a:moveTo>
                      <a:pt x="1" y="13"/>
                    </a:moveTo>
                    <a:lnTo>
                      <a:pt x="1" y="13"/>
                    </a:lnTo>
                    <a:lnTo>
                      <a:pt x="3" y="14"/>
                    </a:lnTo>
                    <a:lnTo>
                      <a:pt x="5" y="14"/>
                    </a:lnTo>
                    <a:lnTo>
                      <a:pt x="9" y="13"/>
                    </a:lnTo>
                    <a:lnTo>
                      <a:pt x="29" y="4"/>
                    </a:lnTo>
                    <a:lnTo>
                      <a:pt x="29" y="4"/>
                    </a:lnTo>
                    <a:lnTo>
                      <a:pt x="34" y="0"/>
                    </a:lnTo>
                    <a:lnTo>
                      <a:pt x="37" y="2"/>
                    </a:lnTo>
                    <a:lnTo>
                      <a:pt x="37" y="2"/>
                    </a:lnTo>
                    <a:lnTo>
                      <a:pt x="34" y="7"/>
                    </a:lnTo>
                    <a:lnTo>
                      <a:pt x="25" y="30"/>
                    </a:lnTo>
                    <a:lnTo>
                      <a:pt x="25" y="30"/>
                    </a:lnTo>
                    <a:lnTo>
                      <a:pt x="25" y="33"/>
                    </a:lnTo>
                    <a:lnTo>
                      <a:pt x="27" y="37"/>
                    </a:lnTo>
                    <a:lnTo>
                      <a:pt x="25" y="38"/>
                    </a:lnTo>
                    <a:lnTo>
                      <a:pt x="14" y="28"/>
                    </a:lnTo>
                    <a:lnTo>
                      <a:pt x="15" y="25"/>
                    </a:lnTo>
                    <a:lnTo>
                      <a:pt x="15" y="25"/>
                    </a:lnTo>
                    <a:lnTo>
                      <a:pt x="18" y="29"/>
                    </a:lnTo>
                    <a:lnTo>
                      <a:pt x="21" y="28"/>
                    </a:lnTo>
                    <a:lnTo>
                      <a:pt x="21" y="28"/>
                    </a:lnTo>
                    <a:lnTo>
                      <a:pt x="23" y="21"/>
                    </a:lnTo>
                    <a:lnTo>
                      <a:pt x="23" y="21"/>
                    </a:lnTo>
                    <a:lnTo>
                      <a:pt x="23" y="21"/>
                    </a:lnTo>
                    <a:lnTo>
                      <a:pt x="23" y="21"/>
                    </a:lnTo>
                    <a:lnTo>
                      <a:pt x="17" y="15"/>
                    </a:lnTo>
                    <a:lnTo>
                      <a:pt x="17" y="15"/>
                    </a:lnTo>
                    <a:lnTo>
                      <a:pt x="15" y="13"/>
                    </a:lnTo>
                    <a:lnTo>
                      <a:pt x="14" y="14"/>
                    </a:lnTo>
                    <a:lnTo>
                      <a:pt x="14" y="14"/>
                    </a:lnTo>
                    <a:lnTo>
                      <a:pt x="8" y="16"/>
                    </a:lnTo>
                    <a:lnTo>
                      <a:pt x="8" y="16"/>
                    </a:lnTo>
                    <a:lnTo>
                      <a:pt x="8" y="19"/>
                    </a:lnTo>
                    <a:lnTo>
                      <a:pt x="10" y="22"/>
                    </a:lnTo>
                    <a:lnTo>
                      <a:pt x="9" y="23"/>
                    </a:lnTo>
                    <a:lnTo>
                      <a:pt x="0" y="14"/>
                    </a:lnTo>
                    <a:lnTo>
                      <a:pt x="1"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Rectangle 77">
                <a:extLst>
                  <a:ext uri="{FF2B5EF4-FFF2-40B4-BE49-F238E27FC236}">
                    <a16:creationId xmlns:a16="http://schemas.microsoft.com/office/drawing/2014/main" id="{272F99B9-9BF6-B446-B4C3-36AA5138A2FC}"/>
                  </a:ext>
                </a:extLst>
              </p:cNvPr>
              <p:cNvSpPr>
                <a:spLocks noChangeArrowheads="1"/>
              </p:cNvSpPr>
              <p:nvPr userDrawn="1"/>
            </p:nvSpPr>
            <p:spPr bwMode="auto">
              <a:xfrm>
                <a:off x="8502650" y="292100"/>
                <a:ext cx="463550" cy="2825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Freeform 78">
                <a:extLst>
                  <a:ext uri="{FF2B5EF4-FFF2-40B4-BE49-F238E27FC236}">
                    <a16:creationId xmlns:a16="http://schemas.microsoft.com/office/drawing/2014/main" id="{3F655550-289C-FF44-9D5E-0EF4976E830C}"/>
                  </a:ext>
                </a:extLst>
              </p:cNvPr>
              <p:cNvSpPr>
                <a:spLocks noEditPoints="1"/>
              </p:cNvSpPr>
              <p:nvPr userDrawn="1"/>
            </p:nvSpPr>
            <p:spPr bwMode="auto">
              <a:xfrm>
                <a:off x="8501063" y="290513"/>
                <a:ext cx="466725" cy="285750"/>
              </a:xfrm>
              <a:custGeom>
                <a:avLst/>
                <a:gdLst>
                  <a:gd name="T0" fmla="*/ 587 w 587"/>
                  <a:gd name="T1" fmla="*/ 360 h 360"/>
                  <a:gd name="T2" fmla="*/ 0 w 587"/>
                  <a:gd name="T3" fmla="*/ 360 h 360"/>
                  <a:gd name="T4" fmla="*/ 0 w 587"/>
                  <a:gd name="T5" fmla="*/ 0 h 360"/>
                  <a:gd name="T6" fmla="*/ 587 w 587"/>
                  <a:gd name="T7" fmla="*/ 0 h 360"/>
                  <a:gd name="T8" fmla="*/ 587 w 587"/>
                  <a:gd name="T9" fmla="*/ 360 h 360"/>
                  <a:gd name="T10" fmla="*/ 4 w 587"/>
                  <a:gd name="T11" fmla="*/ 355 h 360"/>
                  <a:gd name="T12" fmla="*/ 584 w 587"/>
                  <a:gd name="T13" fmla="*/ 355 h 360"/>
                  <a:gd name="T14" fmla="*/ 584 w 587"/>
                  <a:gd name="T15" fmla="*/ 3 h 360"/>
                  <a:gd name="T16" fmla="*/ 4 w 587"/>
                  <a:gd name="T17" fmla="*/ 3 h 360"/>
                  <a:gd name="T18" fmla="*/ 4 w 587"/>
                  <a:gd name="T19" fmla="*/ 355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7" h="360">
                    <a:moveTo>
                      <a:pt x="587" y="360"/>
                    </a:moveTo>
                    <a:lnTo>
                      <a:pt x="0" y="360"/>
                    </a:lnTo>
                    <a:lnTo>
                      <a:pt x="0" y="0"/>
                    </a:lnTo>
                    <a:lnTo>
                      <a:pt x="587" y="0"/>
                    </a:lnTo>
                    <a:lnTo>
                      <a:pt x="587" y="360"/>
                    </a:lnTo>
                    <a:close/>
                    <a:moveTo>
                      <a:pt x="4" y="355"/>
                    </a:moveTo>
                    <a:lnTo>
                      <a:pt x="584" y="355"/>
                    </a:lnTo>
                    <a:lnTo>
                      <a:pt x="584" y="3"/>
                    </a:lnTo>
                    <a:lnTo>
                      <a:pt x="4" y="3"/>
                    </a:lnTo>
                    <a:lnTo>
                      <a:pt x="4" y="35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79">
                <a:extLst>
                  <a:ext uri="{FF2B5EF4-FFF2-40B4-BE49-F238E27FC236}">
                    <a16:creationId xmlns:a16="http://schemas.microsoft.com/office/drawing/2014/main" id="{A295C948-70FC-CD4C-9ABA-786E5B5407B6}"/>
                  </a:ext>
                </a:extLst>
              </p:cNvPr>
              <p:cNvSpPr>
                <a:spLocks noChangeArrowheads="1"/>
              </p:cNvSpPr>
              <p:nvPr userDrawn="1"/>
            </p:nvSpPr>
            <p:spPr bwMode="auto">
              <a:xfrm>
                <a:off x="8504238" y="293688"/>
                <a:ext cx="460375" cy="2809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Rectangle 80">
                <a:extLst>
                  <a:ext uri="{FF2B5EF4-FFF2-40B4-BE49-F238E27FC236}">
                    <a16:creationId xmlns:a16="http://schemas.microsoft.com/office/drawing/2014/main" id="{0694D5FF-48E0-054F-94CA-B62757BC2F6C}"/>
                  </a:ext>
                </a:extLst>
              </p:cNvPr>
              <p:cNvSpPr>
                <a:spLocks noChangeArrowheads="1"/>
              </p:cNvSpPr>
              <p:nvPr userDrawn="1"/>
            </p:nvSpPr>
            <p:spPr bwMode="auto">
              <a:xfrm>
                <a:off x="8509000" y="298450"/>
                <a:ext cx="452438" cy="273050"/>
              </a:xfrm>
              <a:prstGeom prst="rect">
                <a:avLst/>
              </a:prstGeom>
              <a:solidFill>
                <a:srgbClr val="005DA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81">
                <a:extLst>
                  <a:ext uri="{FF2B5EF4-FFF2-40B4-BE49-F238E27FC236}">
                    <a16:creationId xmlns:a16="http://schemas.microsoft.com/office/drawing/2014/main" id="{6B6D8A9E-0688-0E40-9E6A-60B17A33BD1A}"/>
                  </a:ext>
                </a:extLst>
              </p:cNvPr>
              <p:cNvSpPr>
                <a:spLocks/>
              </p:cNvSpPr>
              <p:nvPr userDrawn="1"/>
            </p:nvSpPr>
            <p:spPr bwMode="auto">
              <a:xfrm>
                <a:off x="8689975" y="298450"/>
                <a:ext cx="271463" cy="273050"/>
              </a:xfrm>
              <a:custGeom>
                <a:avLst/>
                <a:gdLst>
                  <a:gd name="T0" fmla="*/ 5 w 341"/>
                  <a:gd name="T1" fmla="*/ 343 h 343"/>
                  <a:gd name="T2" fmla="*/ 341 w 341"/>
                  <a:gd name="T3" fmla="*/ 3 h 343"/>
                  <a:gd name="T4" fmla="*/ 341 w 341"/>
                  <a:gd name="T5" fmla="*/ 0 h 343"/>
                  <a:gd name="T6" fmla="*/ 339 w 341"/>
                  <a:gd name="T7" fmla="*/ 0 h 343"/>
                  <a:gd name="T8" fmla="*/ 0 w 341"/>
                  <a:gd name="T9" fmla="*/ 343 h 343"/>
                  <a:gd name="T10" fmla="*/ 5 w 341"/>
                  <a:gd name="T11" fmla="*/ 343 h 343"/>
                </a:gdLst>
                <a:ahLst/>
                <a:cxnLst>
                  <a:cxn ang="0">
                    <a:pos x="T0" y="T1"/>
                  </a:cxn>
                  <a:cxn ang="0">
                    <a:pos x="T2" y="T3"/>
                  </a:cxn>
                  <a:cxn ang="0">
                    <a:pos x="T4" y="T5"/>
                  </a:cxn>
                  <a:cxn ang="0">
                    <a:pos x="T6" y="T7"/>
                  </a:cxn>
                  <a:cxn ang="0">
                    <a:pos x="T8" y="T9"/>
                  </a:cxn>
                  <a:cxn ang="0">
                    <a:pos x="T10" y="T11"/>
                  </a:cxn>
                </a:cxnLst>
                <a:rect l="0" t="0" r="r" b="b"/>
                <a:pathLst>
                  <a:path w="341" h="343">
                    <a:moveTo>
                      <a:pt x="5" y="343"/>
                    </a:moveTo>
                    <a:lnTo>
                      <a:pt x="341" y="3"/>
                    </a:lnTo>
                    <a:lnTo>
                      <a:pt x="341" y="0"/>
                    </a:lnTo>
                    <a:lnTo>
                      <a:pt x="339" y="0"/>
                    </a:lnTo>
                    <a:lnTo>
                      <a:pt x="0" y="343"/>
                    </a:lnTo>
                    <a:lnTo>
                      <a:pt x="5"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 name="Freeform 82">
                <a:extLst>
                  <a:ext uri="{FF2B5EF4-FFF2-40B4-BE49-F238E27FC236}">
                    <a16:creationId xmlns:a16="http://schemas.microsoft.com/office/drawing/2014/main" id="{0F8B9E0C-E20B-2945-8545-26C6CC01D04B}"/>
                  </a:ext>
                </a:extLst>
              </p:cNvPr>
              <p:cNvSpPr>
                <a:spLocks/>
              </p:cNvSpPr>
              <p:nvPr userDrawn="1"/>
            </p:nvSpPr>
            <p:spPr bwMode="auto">
              <a:xfrm>
                <a:off x="8523288" y="298450"/>
                <a:ext cx="22225" cy="273050"/>
              </a:xfrm>
              <a:custGeom>
                <a:avLst/>
                <a:gdLst>
                  <a:gd name="T0" fmla="*/ 3 w 27"/>
                  <a:gd name="T1" fmla="*/ 343 h 343"/>
                  <a:gd name="T2" fmla="*/ 27 w 27"/>
                  <a:gd name="T3" fmla="*/ 0 h 343"/>
                  <a:gd name="T4" fmla="*/ 23 w 27"/>
                  <a:gd name="T5" fmla="*/ 0 h 343"/>
                  <a:gd name="T6" fmla="*/ 0 w 27"/>
                  <a:gd name="T7" fmla="*/ 343 h 343"/>
                  <a:gd name="T8" fmla="*/ 3 w 27"/>
                  <a:gd name="T9" fmla="*/ 343 h 343"/>
                </a:gdLst>
                <a:ahLst/>
                <a:cxnLst>
                  <a:cxn ang="0">
                    <a:pos x="T0" y="T1"/>
                  </a:cxn>
                  <a:cxn ang="0">
                    <a:pos x="T2" y="T3"/>
                  </a:cxn>
                  <a:cxn ang="0">
                    <a:pos x="T4" y="T5"/>
                  </a:cxn>
                  <a:cxn ang="0">
                    <a:pos x="T6" y="T7"/>
                  </a:cxn>
                  <a:cxn ang="0">
                    <a:pos x="T8" y="T9"/>
                  </a:cxn>
                </a:cxnLst>
                <a:rect l="0" t="0" r="r" b="b"/>
                <a:pathLst>
                  <a:path w="27" h="343">
                    <a:moveTo>
                      <a:pt x="3" y="343"/>
                    </a:moveTo>
                    <a:lnTo>
                      <a:pt x="27" y="0"/>
                    </a:lnTo>
                    <a:lnTo>
                      <a:pt x="23" y="0"/>
                    </a:lnTo>
                    <a:lnTo>
                      <a:pt x="0" y="343"/>
                    </a:lnTo>
                    <a:lnTo>
                      <a:pt x="3"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7" name="Freeform 83">
                <a:extLst>
                  <a:ext uri="{FF2B5EF4-FFF2-40B4-BE49-F238E27FC236}">
                    <a16:creationId xmlns:a16="http://schemas.microsoft.com/office/drawing/2014/main" id="{655D20DE-445B-BF43-8D0D-9E6BD438BC88}"/>
                  </a:ext>
                </a:extLst>
              </p:cNvPr>
              <p:cNvSpPr>
                <a:spLocks/>
              </p:cNvSpPr>
              <p:nvPr userDrawn="1"/>
            </p:nvSpPr>
            <p:spPr bwMode="auto">
              <a:xfrm>
                <a:off x="8537575" y="298450"/>
                <a:ext cx="42863" cy="273050"/>
              </a:xfrm>
              <a:custGeom>
                <a:avLst/>
                <a:gdLst>
                  <a:gd name="T0" fmla="*/ 5 w 53"/>
                  <a:gd name="T1" fmla="*/ 343 h 343"/>
                  <a:gd name="T2" fmla="*/ 53 w 53"/>
                  <a:gd name="T3" fmla="*/ 0 h 343"/>
                  <a:gd name="T4" fmla="*/ 50 w 53"/>
                  <a:gd name="T5" fmla="*/ 0 h 343"/>
                  <a:gd name="T6" fmla="*/ 0 w 53"/>
                  <a:gd name="T7" fmla="*/ 343 h 343"/>
                  <a:gd name="T8" fmla="*/ 5 w 53"/>
                  <a:gd name="T9" fmla="*/ 343 h 343"/>
                </a:gdLst>
                <a:ahLst/>
                <a:cxnLst>
                  <a:cxn ang="0">
                    <a:pos x="T0" y="T1"/>
                  </a:cxn>
                  <a:cxn ang="0">
                    <a:pos x="T2" y="T3"/>
                  </a:cxn>
                  <a:cxn ang="0">
                    <a:pos x="T4" y="T5"/>
                  </a:cxn>
                  <a:cxn ang="0">
                    <a:pos x="T6" y="T7"/>
                  </a:cxn>
                  <a:cxn ang="0">
                    <a:pos x="T8" y="T9"/>
                  </a:cxn>
                </a:cxnLst>
                <a:rect l="0" t="0" r="r" b="b"/>
                <a:pathLst>
                  <a:path w="53" h="343">
                    <a:moveTo>
                      <a:pt x="5" y="343"/>
                    </a:moveTo>
                    <a:lnTo>
                      <a:pt x="53" y="0"/>
                    </a:lnTo>
                    <a:lnTo>
                      <a:pt x="50" y="0"/>
                    </a:lnTo>
                    <a:lnTo>
                      <a:pt x="0" y="343"/>
                    </a:lnTo>
                    <a:lnTo>
                      <a:pt x="5"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8" name="Freeform 84">
                <a:extLst>
                  <a:ext uri="{FF2B5EF4-FFF2-40B4-BE49-F238E27FC236}">
                    <a16:creationId xmlns:a16="http://schemas.microsoft.com/office/drawing/2014/main" id="{15881558-5F9C-6445-8B63-E90FB3B15162}"/>
                  </a:ext>
                </a:extLst>
              </p:cNvPr>
              <p:cNvSpPr>
                <a:spLocks/>
              </p:cNvSpPr>
              <p:nvPr userDrawn="1"/>
            </p:nvSpPr>
            <p:spPr bwMode="auto">
              <a:xfrm>
                <a:off x="8553450" y="298450"/>
                <a:ext cx="63500" cy="273050"/>
              </a:xfrm>
              <a:custGeom>
                <a:avLst/>
                <a:gdLst>
                  <a:gd name="T0" fmla="*/ 5 w 81"/>
                  <a:gd name="T1" fmla="*/ 343 h 343"/>
                  <a:gd name="T2" fmla="*/ 81 w 81"/>
                  <a:gd name="T3" fmla="*/ 0 h 343"/>
                  <a:gd name="T4" fmla="*/ 77 w 81"/>
                  <a:gd name="T5" fmla="*/ 0 h 343"/>
                  <a:gd name="T6" fmla="*/ 0 w 81"/>
                  <a:gd name="T7" fmla="*/ 343 h 343"/>
                  <a:gd name="T8" fmla="*/ 5 w 81"/>
                  <a:gd name="T9" fmla="*/ 343 h 343"/>
                </a:gdLst>
                <a:ahLst/>
                <a:cxnLst>
                  <a:cxn ang="0">
                    <a:pos x="T0" y="T1"/>
                  </a:cxn>
                  <a:cxn ang="0">
                    <a:pos x="T2" y="T3"/>
                  </a:cxn>
                  <a:cxn ang="0">
                    <a:pos x="T4" y="T5"/>
                  </a:cxn>
                  <a:cxn ang="0">
                    <a:pos x="T6" y="T7"/>
                  </a:cxn>
                  <a:cxn ang="0">
                    <a:pos x="T8" y="T9"/>
                  </a:cxn>
                </a:cxnLst>
                <a:rect l="0" t="0" r="r" b="b"/>
                <a:pathLst>
                  <a:path w="81" h="343">
                    <a:moveTo>
                      <a:pt x="5" y="343"/>
                    </a:moveTo>
                    <a:lnTo>
                      <a:pt x="81" y="0"/>
                    </a:lnTo>
                    <a:lnTo>
                      <a:pt x="77" y="0"/>
                    </a:lnTo>
                    <a:lnTo>
                      <a:pt x="0" y="343"/>
                    </a:lnTo>
                    <a:lnTo>
                      <a:pt x="5"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9" name="Freeform 85">
                <a:extLst>
                  <a:ext uri="{FF2B5EF4-FFF2-40B4-BE49-F238E27FC236}">
                    <a16:creationId xmlns:a16="http://schemas.microsoft.com/office/drawing/2014/main" id="{42CDCF65-9E46-244F-949C-F955A6A3E7E3}"/>
                  </a:ext>
                </a:extLst>
              </p:cNvPr>
              <p:cNvSpPr>
                <a:spLocks/>
              </p:cNvSpPr>
              <p:nvPr userDrawn="1"/>
            </p:nvSpPr>
            <p:spPr bwMode="auto">
              <a:xfrm>
                <a:off x="8569325" y="298450"/>
                <a:ext cx="90488" cy="273050"/>
              </a:xfrm>
              <a:custGeom>
                <a:avLst/>
                <a:gdLst>
                  <a:gd name="T0" fmla="*/ 4 w 113"/>
                  <a:gd name="T1" fmla="*/ 343 h 343"/>
                  <a:gd name="T2" fmla="*/ 113 w 113"/>
                  <a:gd name="T3" fmla="*/ 0 h 343"/>
                  <a:gd name="T4" fmla="*/ 110 w 113"/>
                  <a:gd name="T5" fmla="*/ 0 h 343"/>
                  <a:gd name="T6" fmla="*/ 0 w 113"/>
                  <a:gd name="T7" fmla="*/ 343 h 343"/>
                  <a:gd name="T8" fmla="*/ 4 w 113"/>
                  <a:gd name="T9" fmla="*/ 343 h 343"/>
                </a:gdLst>
                <a:ahLst/>
                <a:cxnLst>
                  <a:cxn ang="0">
                    <a:pos x="T0" y="T1"/>
                  </a:cxn>
                  <a:cxn ang="0">
                    <a:pos x="T2" y="T3"/>
                  </a:cxn>
                  <a:cxn ang="0">
                    <a:pos x="T4" y="T5"/>
                  </a:cxn>
                  <a:cxn ang="0">
                    <a:pos x="T6" y="T7"/>
                  </a:cxn>
                  <a:cxn ang="0">
                    <a:pos x="T8" y="T9"/>
                  </a:cxn>
                </a:cxnLst>
                <a:rect l="0" t="0" r="r" b="b"/>
                <a:pathLst>
                  <a:path w="113" h="343">
                    <a:moveTo>
                      <a:pt x="4" y="343"/>
                    </a:moveTo>
                    <a:lnTo>
                      <a:pt x="113" y="0"/>
                    </a:lnTo>
                    <a:lnTo>
                      <a:pt x="110" y="0"/>
                    </a:lnTo>
                    <a:lnTo>
                      <a:pt x="0" y="343"/>
                    </a:lnTo>
                    <a:lnTo>
                      <a:pt x="4"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0" name="Freeform 86">
                <a:extLst>
                  <a:ext uri="{FF2B5EF4-FFF2-40B4-BE49-F238E27FC236}">
                    <a16:creationId xmlns:a16="http://schemas.microsoft.com/office/drawing/2014/main" id="{1D780BFA-683D-CB42-9FD4-B552704621C9}"/>
                  </a:ext>
                </a:extLst>
              </p:cNvPr>
              <p:cNvSpPr>
                <a:spLocks/>
              </p:cNvSpPr>
              <p:nvPr userDrawn="1"/>
            </p:nvSpPr>
            <p:spPr bwMode="auto">
              <a:xfrm>
                <a:off x="8586788" y="298450"/>
                <a:ext cx="112713" cy="273050"/>
              </a:xfrm>
              <a:custGeom>
                <a:avLst/>
                <a:gdLst>
                  <a:gd name="T0" fmla="*/ 4 w 144"/>
                  <a:gd name="T1" fmla="*/ 343 h 343"/>
                  <a:gd name="T2" fmla="*/ 144 w 144"/>
                  <a:gd name="T3" fmla="*/ 0 h 343"/>
                  <a:gd name="T4" fmla="*/ 141 w 144"/>
                  <a:gd name="T5" fmla="*/ 0 h 343"/>
                  <a:gd name="T6" fmla="*/ 0 w 144"/>
                  <a:gd name="T7" fmla="*/ 343 h 343"/>
                  <a:gd name="T8" fmla="*/ 4 w 144"/>
                  <a:gd name="T9" fmla="*/ 343 h 343"/>
                </a:gdLst>
                <a:ahLst/>
                <a:cxnLst>
                  <a:cxn ang="0">
                    <a:pos x="T0" y="T1"/>
                  </a:cxn>
                  <a:cxn ang="0">
                    <a:pos x="T2" y="T3"/>
                  </a:cxn>
                  <a:cxn ang="0">
                    <a:pos x="T4" y="T5"/>
                  </a:cxn>
                  <a:cxn ang="0">
                    <a:pos x="T6" y="T7"/>
                  </a:cxn>
                  <a:cxn ang="0">
                    <a:pos x="T8" y="T9"/>
                  </a:cxn>
                </a:cxnLst>
                <a:rect l="0" t="0" r="r" b="b"/>
                <a:pathLst>
                  <a:path w="144" h="343">
                    <a:moveTo>
                      <a:pt x="4" y="343"/>
                    </a:moveTo>
                    <a:lnTo>
                      <a:pt x="144" y="0"/>
                    </a:lnTo>
                    <a:lnTo>
                      <a:pt x="141" y="0"/>
                    </a:lnTo>
                    <a:lnTo>
                      <a:pt x="0" y="343"/>
                    </a:lnTo>
                    <a:lnTo>
                      <a:pt x="4"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1" name="Freeform 87">
                <a:extLst>
                  <a:ext uri="{FF2B5EF4-FFF2-40B4-BE49-F238E27FC236}">
                    <a16:creationId xmlns:a16="http://schemas.microsoft.com/office/drawing/2014/main" id="{CA42BA1F-58A7-D442-B38A-C2D2846F42D6}"/>
                  </a:ext>
                </a:extLst>
              </p:cNvPr>
              <p:cNvSpPr>
                <a:spLocks/>
              </p:cNvSpPr>
              <p:nvPr userDrawn="1"/>
            </p:nvSpPr>
            <p:spPr bwMode="auto">
              <a:xfrm>
                <a:off x="8604250" y="298450"/>
                <a:ext cx="142875" cy="273050"/>
              </a:xfrm>
              <a:custGeom>
                <a:avLst/>
                <a:gdLst>
                  <a:gd name="T0" fmla="*/ 4 w 180"/>
                  <a:gd name="T1" fmla="*/ 343 h 343"/>
                  <a:gd name="T2" fmla="*/ 180 w 180"/>
                  <a:gd name="T3" fmla="*/ 0 h 343"/>
                  <a:gd name="T4" fmla="*/ 176 w 180"/>
                  <a:gd name="T5" fmla="*/ 0 h 343"/>
                  <a:gd name="T6" fmla="*/ 0 w 180"/>
                  <a:gd name="T7" fmla="*/ 343 h 343"/>
                  <a:gd name="T8" fmla="*/ 4 w 180"/>
                  <a:gd name="T9" fmla="*/ 343 h 343"/>
                </a:gdLst>
                <a:ahLst/>
                <a:cxnLst>
                  <a:cxn ang="0">
                    <a:pos x="T0" y="T1"/>
                  </a:cxn>
                  <a:cxn ang="0">
                    <a:pos x="T2" y="T3"/>
                  </a:cxn>
                  <a:cxn ang="0">
                    <a:pos x="T4" y="T5"/>
                  </a:cxn>
                  <a:cxn ang="0">
                    <a:pos x="T6" y="T7"/>
                  </a:cxn>
                  <a:cxn ang="0">
                    <a:pos x="T8" y="T9"/>
                  </a:cxn>
                </a:cxnLst>
                <a:rect l="0" t="0" r="r" b="b"/>
                <a:pathLst>
                  <a:path w="180" h="343">
                    <a:moveTo>
                      <a:pt x="4" y="343"/>
                    </a:moveTo>
                    <a:lnTo>
                      <a:pt x="180" y="0"/>
                    </a:lnTo>
                    <a:lnTo>
                      <a:pt x="176" y="0"/>
                    </a:lnTo>
                    <a:lnTo>
                      <a:pt x="0" y="343"/>
                    </a:lnTo>
                    <a:lnTo>
                      <a:pt x="4"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2" name="Freeform 88">
                <a:extLst>
                  <a:ext uri="{FF2B5EF4-FFF2-40B4-BE49-F238E27FC236}">
                    <a16:creationId xmlns:a16="http://schemas.microsoft.com/office/drawing/2014/main" id="{E77D2207-49F2-7341-8A50-015191457CB9}"/>
                  </a:ext>
                </a:extLst>
              </p:cNvPr>
              <p:cNvSpPr>
                <a:spLocks/>
              </p:cNvSpPr>
              <p:nvPr userDrawn="1"/>
            </p:nvSpPr>
            <p:spPr bwMode="auto">
              <a:xfrm>
                <a:off x="8632825" y="298450"/>
                <a:ext cx="184150" cy="273050"/>
              </a:xfrm>
              <a:custGeom>
                <a:avLst/>
                <a:gdLst>
                  <a:gd name="T0" fmla="*/ 232 w 232"/>
                  <a:gd name="T1" fmla="*/ 0 h 343"/>
                  <a:gd name="T2" fmla="*/ 228 w 232"/>
                  <a:gd name="T3" fmla="*/ 0 h 343"/>
                  <a:gd name="T4" fmla="*/ 0 w 232"/>
                  <a:gd name="T5" fmla="*/ 343 h 343"/>
                  <a:gd name="T6" fmla="*/ 5 w 232"/>
                  <a:gd name="T7" fmla="*/ 343 h 343"/>
                  <a:gd name="T8" fmla="*/ 232 w 232"/>
                  <a:gd name="T9" fmla="*/ 0 h 343"/>
                </a:gdLst>
                <a:ahLst/>
                <a:cxnLst>
                  <a:cxn ang="0">
                    <a:pos x="T0" y="T1"/>
                  </a:cxn>
                  <a:cxn ang="0">
                    <a:pos x="T2" y="T3"/>
                  </a:cxn>
                  <a:cxn ang="0">
                    <a:pos x="T4" y="T5"/>
                  </a:cxn>
                  <a:cxn ang="0">
                    <a:pos x="T6" y="T7"/>
                  </a:cxn>
                  <a:cxn ang="0">
                    <a:pos x="T8" y="T9"/>
                  </a:cxn>
                </a:cxnLst>
                <a:rect l="0" t="0" r="r" b="b"/>
                <a:pathLst>
                  <a:path w="232" h="343">
                    <a:moveTo>
                      <a:pt x="232" y="0"/>
                    </a:moveTo>
                    <a:lnTo>
                      <a:pt x="228" y="0"/>
                    </a:lnTo>
                    <a:lnTo>
                      <a:pt x="0" y="343"/>
                    </a:lnTo>
                    <a:lnTo>
                      <a:pt x="5" y="343"/>
                    </a:lnTo>
                    <a:lnTo>
                      <a:pt x="23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3" name="Freeform 89">
                <a:extLst>
                  <a:ext uri="{FF2B5EF4-FFF2-40B4-BE49-F238E27FC236}">
                    <a16:creationId xmlns:a16="http://schemas.microsoft.com/office/drawing/2014/main" id="{0D82851C-B927-6848-B1CC-272319742942}"/>
                  </a:ext>
                </a:extLst>
              </p:cNvPr>
              <p:cNvSpPr>
                <a:spLocks/>
              </p:cNvSpPr>
              <p:nvPr userDrawn="1"/>
            </p:nvSpPr>
            <p:spPr bwMode="auto">
              <a:xfrm>
                <a:off x="8658225" y="298450"/>
                <a:ext cx="222250" cy="273050"/>
              </a:xfrm>
              <a:custGeom>
                <a:avLst/>
                <a:gdLst>
                  <a:gd name="T0" fmla="*/ 280 w 280"/>
                  <a:gd name="T1" fmla="*/ 0 h 343"/>
                  <a:gd name="T2" fmla="*/ 276 w 280"/>
                  <a:gd name="T3" fmla="*/ 0 h 343"/>
                  <a:gd name="T4" fmla="*/ 0 w 280"/>
                  <a:gd name="T5" fmla="*/ 343 h 343"/>
                  <a:gd name="T6" fmla="*/ 4 w 280"/>
                  <a:gd name="T7" fmla="*/ 343 h 343"/>
                  <a:gd name="T8" fmla="*/ 280 w 280"/>
                  <a:gd name="T9" fmla="*/ 0 h 343"/>
                </a:gdLst>
                <a:ahLst/>
                <a:cxnLst>
                  <a:cxn ang="0">
                    <a:pos x="T0" y="T1"/>
                  </a:cxn>
                  <a:cxn ang="0">
                    <a:pos x="T2" y="T3"/>
                  </a:cxn>
                  <a:cxn ang="0">
                    <a:pos x="T4" y="T5"/>
                  </a:cxn>
                  <a:cxn ang="0">
                    <a:pos x="T6" y="T7"/>
                  </a:cxn>
                  <a:cxn ang="0">
                    <a:pos x="T8" y="T9"/>
                  </a:cxn>
                </a:cxnLst>
                <a:rect l="0" t="0" r="r" b="b"/>
                <a:pathLst>
                  <a:path w="280" h="343">
                    <a:moveTo>
                      <a:pt x="280" y="0"/>
                    </a:moveTo>
                    <a:lnTo>
                      <a:pt x="276" y="0"/>
                    </a:lnTo>
                    <a:lnTo>
                      <a:pt x="0" y="343"/>
                    </a:lnTo>
                    <a:lnTo>
                      <a:pt x="4" y="343"/>
                    </a:lnTo>
                    <a:lnTo>
                      <a:pt x="28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4" name="Freeform 90">
                <a:extLst>
                  <a:ext uri="{FF2B5EF4-FFF2-40B4-BE49-F238E27FC236}">
                    <a16:creationId xmlns:a16="http://schemas.microsoft.com/office/drawing/2014/main" id="{5B7EC3E0-37E4-9F4B-A041-EEBF83531500}"/>
                  </a:ext>
                </a:extLst>
              </p:cNvPr>
              <p:cNvSpPr>
                <a:spLocks/>
              </p:cNvSpPr>
              <p:nvPr userDrawn="1"/>
            </p:nvSpPr>
            <p:spPr bwMode="auto">
              <a:xfrm>
                <a:off x="8743950" y="398463"/>
                <a:ext cx="217488" cy="173037"/>
              </a:xfrm>
              <a:custGeom>
                <a:avLst/>
                <a:gdLst>
                  <a:gd name="T0" fmla="*/ 274 w 274"/>
                  <a:gd name="T1" fmla="*/ 4 h 217"/>
                  <a:gd name="T2" fmla="*/ 274 w 274"/>
                  <a:gd name="T3" fmla="*/ 0 h 217"/>
                  <a:gd name="T4" fmla="*/ 0 w 274"/>
                  <a:gd name="T5" fmla="*/ 217 h 217"/>
                  <a:gd name="T6" fmla="*/ 6 w 274"/>
                  <a:gd name="T7" fmla="*/ 217 h 217"/>
                  <a:gd name="T8" fmla="*/ 274 w 274"/>
                  <a:gd name="T9" fmla="*/ 4 h 217"/>
                </a:gdLst>
                <a:ahLst/>
                <a:cxnLst>
                  <a:cxn ang="0">
                    <a:pos x="T0" y="T1"/>
                  </a:cxn>
                  <a:cxn ang="0">
                    <a:pos x="T2" y="T3"/>
                  </a:cxn>
                  <a:cxn ang="0">
                    <a:pos x="T4" y="T5"/>
                  </a:cxn>
                  <a:cxn ang="0">
                    <a:pos x="T6" y="T7"/>
                  </a:cxn>
                  <a:cxn ang="0">
                    <a:pos x="T8" y="T9"/>
                  </a:cxn>
                </a:cxnLst>
                <a:rect l="0" t="0" r="r" b="b"/>
                <a:pathLst>
                  <a:path w="274" h="217">
                    <a:moveTo>
                      <a:pt x="274" y="4"/>
                    </a:moveTo>
                    <a:lnTo>
                      <a:pt x="274" y="0"/>
                    </a:lnTo>
                    <a:lnTo>
                      <a:pt x="0" y="217"/>
                    </a:lnTo>
                    <a:lnTo>
                      <a:pt x="6" y="217"/>
                    </a:lnTo>
                    <a:lnTo>
                      <a:pt x="274"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5" name="Freeform 91">
                <a:extLst>
                  <a:ext uri="{FF2B5EF4-FFF2-40B4-BE49-F238E27FC236}">
                    <a16:creationId xmlns:a16="http://schemas.microsoft.com/office/drawing/2014/main" id="{CDEC6561-62B6-8C45-B8D5-FD888DD10C93}"/>
                  </a:ext>
                </a:extLst>
              </p:cNvPr>
              <p:cNvSpPr>
                <a:spLocks/>
              </p:cNvSpPr>
              <p:nvPr userDrawn="1"/>
            </p:nvSpPr>
            <p:spPr bwMode="auto">
              <a:xfrm>
                <a:off x="8804275" y="473075"/>
                <a:ext cx="157163" cy="98425"/>
              </a:xfrm>
              <a:custGeom>
                <a:avLst/>
                <a:gdLst>
                  <a:gd name="T0" fmla="*/ 197 w 197"/>
                  <a:gd name="T1" fmla="*/ 4 h 123"/>
                  <a:gd name="T2" fmla="*/ 197 w 197"/>
                  <a:gd name="T3" fmla="*/ 0 h 123"/>
                  <a:gd name="T4" fmla="*/ 0 w 197"/>
                  <a:gd name="T5" fmla="*/ 123 h 123"/>
                  <a:gd name="T6" fmla="*/ 7 w 197"/>
                  <a:gd name="T7" fmla="*/ 123 h 123"/>
                  <a:gd name="T8" fmla="*/ 197 w 197"/>
                  <a:gd name="T9" fmla="*/ 4 h 123"/>
                </a:gdLst>
                <a:ahLst/>
                <a:cxnLst>
                  <a:cxn ang="0">
                    <a:pos x="T0" y="T1"/>
                  </a:cxn>
                  <a:cxn ang="0">
                    <a:pos x="T2" y="T3"/>
                  </a:cxn>
                  <a:cxn ang="0">
                    <a:pos x="T4" y="T5"/>
                  </a:cxn>
                  <a:cxn ang="0">
                    <a:pos x="T6" y="T7"/>
                  </a:cxn>
                  <a:cxn ang="0">
                    <a:pos x="T8" y="T9"/>
                  </a:cxn>
                </a:cxnLst>
                <a:rect l="0" t="0" r="r" b="b"/>
                <a:pathLst>
                  <a:path w="197" h="123">
                    <a:moveTo>
                      <a:pt x="197" y="4"/>
                    </a:moveTo>
                    <a:lnTo>
                      <a:pt x="197" y="0"/>
                    </a:lnTo>
                    <a:lnTo>
                      <a:pt x="0" y="123"/>
                    </a:lnTo>
                    <a:lnTo>
                      <a:pt x="7" y="123"/>
                    </a:lnTo>
                    <a:lnTo>
                      <a:pt x="197"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7" name="Freeform 92">
                <a:extLst>
                  <a:ext uri="{FF2B5EF4-FFF2-40B4-BE49-F238E27FC236}">
                    <a16:creationId xmlns:a16="http://schemas.microsoft.com/office/drawing/2014/main" id="{A0277B7A-AA4C-F549-B47E-F74CA71E1E6F}"/>
                  </a:ext>
                </a:extLst>
              </p:cNvPr>
              <p:cNvSpPr>
                <a:spLocks/>
              </p:cNvSpPr>
              <p:nvPr userDrawn="1"/>
            </p:nvSpPr>
            <p:spPr bwMode="auto">
              <a:xfrm>
                <a:off x="8902700" y="544512"/>
                <a:ext cx="58738" cy="26987"/>
              </a:xfrm>
              <a:custGeom>
                <a:avLst/>
                <a:gdLst>
                  <a:gd name="T0" fmla="*/ 72 w 72"/>
                  <a:gd name="T1" fmla="*/ 5 h 34"/>
                  <a:gd name="T2" fmla="*/ 72 w 72"/>
                  <a:gd name="T3" fmla="*/ 0 h 34"/>
                  <a:gd name="T4" fmla="*/ 0 w 72"/>
                  <a:gd name="T5" fmla="*/ 34 h 34"/>
                  <a:gd name="T6" fmla="*/ 8 w 72"/>
                  <a:gd name="T7" fmla="*/ 34 h 34"/>
                  <a:gd name="T8" fmla="*/ 72 w 72"/>
                  <a:gd name="T9" fmla="*/ 5 h 34"/>
                </a:gdLst>
                <a:ahLst/>
                <a:cxnLst>
                  <a:cxn ang="0">
                    <a:pos x="T0" y="T1"/>
                  </a:cxn>
                  <a:cxn ang="0">
                    <a:pos x="T2" y="T3"/>
                  </a:cxn>
                  <a:cxn ang="0">
                    <a:pos x="T4" y="T5"/>
                  </a:cxn>
                  <a:cxn ang="0">
                    <a:pos x="T6" y="T7"/>
                  </a:cxn>
                  <a:cxn ang="0">
                    <a:pos x="T8" y="T9"/>
                  </a:cxn>
                </a:cxnLst>
                <a:rect l="0" t="0" r="r" b="b"/>
                <a:pathLst>
                  <a:path w="72" h="34">
                    <a:moveTo>
                      <a:pt x="72" y="5"/>
                    </a:moveTo>
                    <a:lnTo>
                      <a:pt x="72" y="0"/>
                    </a:lnTo>
                    <a:lnTo>
                      <a:pt x="0" y="34"/>
                    </a:lnTo>
                    <a:lnTo>
                      <a:pt x="8" y="34"/>
                    </a:lnTo>
                    <a:lnTo>
                      <a:pt x="72"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pic>
          <p:nvPicPr>
            <p:cNvPr id="18" name="Picture 93">
              <a:extLst>
                <a:ext uri="{FF2B5EF4-FFF2-40B4-BE49-F238E27FC236}">
                  <a16:creationId xmlns:a16="http://schemas.microsoft.com/office/drawing/2014/main" id="{CDE0CE60-CF9A-B544-AC33-AD0FB9E2A7EF}"/>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428412" y="6068616"/>
              <a:ext cx="485775"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 name="Picture 3">
            <a:extLst>
              <a:ext uri="{FF2B5EF4-FFF2-40B4-BE49-F238E27FC236}">
                <a16:creationId xmlns:a16="http://schemas.microsoft.com/office/drawing/2014/main" id="{1A360B13-35A9-47DE-AFEA-2FA099EB3190}"/>
              </a:ext>
            </a:extLst>
          </p:cNvPr>
          <p:cNvPicPr>
            <a:picLocks noChangeAspect="1"/>
          </p:cNvPicPr>
          <p:nvPr userDrawn="1"/>
        </p:nvPicPr>
        <p:blipFill>
          <a:blip r:embed="rId3"/>
          <a:stretch>
            <a:fillRect/>
          </a:stretch>
        </p:blipFill>
        <p:spPr>
          <a:xfrm>
            <a:off x="815731" y="1950382"/>
            <a:ext cx="3739288" cy="1627632"/>
          </a:xfrm>
          <a:prstGeom prst="rect">
            <a:avLst/>
          </a:prstGeom>
        </p:spPr>
      </p:pic>
    </p:spTree>
    <p:extLst>
      <p:ext uri="{BB962C8B-B14F-4D97-AF65-F5344CB8AC3E}">
        <p14:creationId xmlns:p14="http://schemas.microsoft.com/office/powerpoint/2010/main" val="1893059693"/>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ext Slide - One Colum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0453DD3-CCEA-4C03-AC76-50A204E0DD65}"/>
              </a:ext>
            </a:extLst>
          </p:cNvPr>
          <p:cNvPicPr>
            <a:picLocks noChangeAspect="1"/>
          </p:cNvPicPr>
          <p:nvPr userDrawn="1"/>
        </p:nvPicPr>
        <p:blipFill rotWithShape="1">
          <a:blip r:embed="rId2"/>
          <a:srcRect t="55924"/>
          <a:stretch/>
        </p:blipFill>
        <p:spPr>
          <a:xfrm rot="10800000">
            <a:off x="0" y="6175682"/>
            <a:ext cx="12192000" cy="682318"/>
          </a:xfrm>
          <a:prstGeom prst="rect">
            <a:avLst/>
          </a:prstGeom>
        </p:spPr>
      </p:pic>
      <p:sp>
        <p:nvSpPr>
          <p:cNvPr id="31" name="Title 30">
            <a:extLst>
              <a:ext uri="{FF2B5EF4-FFF2-40B4-BE49-F238E27FC236}">
                <a16:creationId xmlns:a16="http://schemas.microsoft.com/office/drawing/2014/main" id="{EB2B00A4-44A4-5444-BB95-619E809ACC9C}"/>
              </a:ext>
            </a:extLst>
          </p:cNvPr>
          <p:cNvSpPr>
            <a:spLocks noGrp="1"/>
          </p:cNvSpPr>
          <p:nvPr>
            <p:ph type="title" hasCustomPrompt="1"/>
          </p:nvPr>
        </p:nvSpPr>
        <p:spPr>
          <a:xfrm>
            <a:off x="571981" y="365126"/>
            <a:ext cx="11060575" cy="537700"/>
          </a:xfrm>
        </p:spPr>
        <p:txBody>
          <a:bodyPr anchor="t"/>
          <a:lstStyle>
            <a:lvl1pPr>
              <a:defRPr>
                <a:solidFill>
                  <a:schemeClr val="tx2"/>
                </a:solidFill>
              </a:defRPr>
            </a:lvl1pPr>
          </a:lstStyle>
          <a:p>
            <a:r>
              <a:rPr lang="en-US" dirty="0"/>
              <a:t>Heading - One Column</a:t>
            </a:r>
          </a:p>
        </p:txBody>
      </p:sp>
      <p:sp>
        <p:nvSpPr>
          <p:cNvPr id="3" name="Text Placeholder 2">
            <a:extLst>
              <a:ext uri="{FF2B5EF4-FFF2-40B4-BE49-F238E27FC236}">
                <a16:creationId xmlns:a16="http://schemas.microsoft.com/office/drawing/2014/main" id="{8650DFAB-2070-204C-BF31-9DB0441C0595}"/>
              </a:ext>
            </a:extLst>
          </p:cNvPr>
          <p:cNvSpPr>
            <a:spLocks noGrp="1"/>
          </p:cNvSpPr>
          <p:nvPr>
            <p:ph type="body" sz="quarter" idx="11" hasCustomPrompt="1"/>
          </p:nvPr>
        </p:nvSpPr>
        <p:spPr>
          <a:xfrm>
            <a:off x="569914" y="1757043"/>
            <a:ext cx="11060576" cy="3830957"/>
          </a:xfrm>
        </p:spPr>
        <p:txBody>
          <a:bodyPr numCol="2" spcCol="365760"/>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4pPr>
            <a:lvl5pPr marL="182880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lvl5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dirty="0"/>
          </a:p>
        </p:txBody>
      </p:sp>
      <p:sp>
        <p:nvSpPr>
          <p:cNvPr id="14" name="Slide Number Placeholder 5">
            <a:extLst>
              <a:ext uri="{FF2B5EF4-FFF2-40B4-BE49-F238E27FC236}">
                <a16:creationId xmlns:a16="http://schemas.microsoft.com/office/drawing/2014/main" id="{648D2C72-75CE-AF4E-AF0B-15BD60BFFB01}"/>
              </a:ext>
            </a:extLst>
          </p:cNvPr>
          <p:cNvSpPr txBox="1">
            <a:spLocks/>
          </p:cNvSpPr>
          <p:nvPr userDrawn="1"/>
        </p:nvSpPr>
        <p:spPr>
          <a:xfrm>
            <a:off x="69449" y="6446576"/>
            <a:ext cx="663616"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z="1400" smtClean="0"/>
              <a:pPr algn="l"/>
              <a:t>‹#›</a:t>
            </a:fld>
            <a:endParaRPr lang="en-US" sz="1400" dirty="0"/>
          </a:p>
        </p:txBody>
      </p:sp>
      <p:sp>
        <p:nvSpPr>
          <p:cNvPr id="4" name="Text Placeholder 3">
            <a:extLst>
              <a:ext uri="{FF2B5EF4-FFF2-40B4-BE49-F238E27FC236}">
                <a16:creationId xmlns:a16="http://schemas.microsoft.com/office/drawing/2014/main" id="{CC3F8601-700F-40DD-A027-9AE61FC8ADBD}"/>
              </a:ext>
            </a:extLst>
          </p:cNvPr>
          <p:cNvSpPr>
            <a:spLocks noGrp="1"/>
          </p:cNvSpPr>
          <p:nvPr>
            <p:ph type="body" sz="quarter" idx="12" hasCustomPrompt="1"/>
          </p:nvPr>
        </p:nvSpPr>
        <p:spPr>
          <a:xfrm>
            <a:off x="569913" y="1069584"/>
            <a:ext cx="11060575" cy="537700"/>
          </a:xfrm>
        </p:spPr>
        <p:txBody>
          <a:bodyPr/>
          <a:lstStyle>
            <a:lvl1pPr marL="0" indent="0">
              <a:buNone/>
              <a:defRPr lang="en-US" sz="1800" b="0" i="0" kern="1200" dirty="0">
                <a:solidFill>
                  <a:schemeClr val="bg2"/>
                </a:solidFill>
                <a:latin typeface="Gotham Rounded Book" pitchFamily="2" charset="77"/>
                <a:ea typeface="+mn-ea"/>
                <a:cs typeface="+mn-cs"/>
              </a:defRPr>
            </a:lvl1pPr>
          </a:lstStyle>
          <a:p>
            <a:pPr lvl="0"/>
            <a:r>
              <a:rPr lang="en-US" sz="1800" b="0" i="0" kern="1200" dirty="0">
                <a:solidFill>
                  <a:schemeClr val="bg2"/>
                </a:solidFill>
                <a:latin typeface="Gotham Rounded Book" pitchFamily="2" charset="77"/>
                <a:ea typeface="+mn-ea"/>
                <a:cs typeface="+mn-cs"/>
              </a:rPr>
              <a:t>Subheading</a:t>
            </a:r>
            <a:endParaRPr lang="en-US" dirty="0"/>
          </a:p>
        </p:txBody>
      </p:sp>
      <p:sp>
        <p:nvSpPr>
          <p:cNvPr id="9" name="Footer Placeholder 12">
            <a:extLst>
              <a:ext uri="{FF2B5EF4-FFF2-40B4-BE49-F238E27FC236}">
                <a16:creationId xmlns:a16="http://schemas.microsoft.com/office/drawing/2014/main" id="{6F6CD790-F704-4F07-95B6-945DB9761636}"/>
              </a:ext>
            </a:extLst>
          </p:cNvPr>
          <p:cNvSpPr txBox="1">
            <a:spLocks/>
          </p:cNvSpPr>
          <p:nvPr userDrawn="1"/>
        </p:nvSpPr>
        <p:spPr>
          <a:xfrm>
            <a:off x="570078" y="6423425"/>
            <a:ext cx="11598771" cy="411426"/>
          </a:xfrm>
          <a:prstGeom prst="rect">
            <a:avLst/>
          </a:prstGeom>
        </p:spPr>
        <p:txBody>
          <a:bodyPr vert="horz" lIns="0" tIns="0" rIns="0" bIns="0" rtlCol="0" anchor="ctr"/>
          <a:lstStyle>
            <a:defPPr>
              <a:defRPr lang="en-US"/>
            </a:defPPr>
            <a:lvl1pPr marL="0" algn="r" defTabSz="914400" rtl="0" eaLnBrk="1" latinLnBrk="0" hangingPunct="1">
              <a:lnSpc>
                <a:spcPct val="130000"/>
              </a:lnSpc>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a:latin typeface="Gotham Rounded Book" pitchFamily="50" charset="0"/>
              </a:rPr>
              <a:t>Division of Cancer Prevention and Control	                                                        	               Reliable. Trusted. Scientific.</a:t>
            </a:r>
          </a:p>
        </p:txBody>
      </p:sp>
    </p:spTree>
    <p:extLst>
      <p:ext uri="{BB962C8B-B14F-4D97-AF65-F5344CB8AC3E}">
        <p14:creationId xmlns:p14="http://schemas.microsoft.com/office/powerpoint/2010/main" val="237081795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Text Slide - One Column">
    <p:spTree>
      <p:nvGrpSpPr>
        <p:cNvPr id="1" name=""/>
        <p:cNvGrpSpPr/>
        <p:nvPr/>
      </p:nvGrpSpPr>
      <p:grpSpPr>
        <a:xfrm>
          <a:off x="0" y="0"/>
          <a:ext cx="0" cy="0"/>
          <a:chOff x="0" y="0"/>
          <a:chExt cx="0" cy="0"/>
        </a:xfrm>
      </p:grpSpPr>
      <p:sp>
        <p:nvSpPr>
          <p:cNvPr id="31" name="Title 30">
            <a:extLst>
              <a:ext uri="{FF2B5EF4-FFF2-40B4-BE49-F238E27FC236}">
                <a16:creationId xmlns:a16="http://schemas.microsoft.com/office/drawing/2014/main" id="{EB2B00A4-44A4-5444-BB95-619E809ACC9C}"/>
              </a:ext>
            </a:extLst>
          </p:cNvPr>
          <p:cNvSpPr>
            <a:spLocks noGrp="1"/>
          </p:cNvSpPr>
          <p:nvPr>
            <p:ph type="title" hasCustomPrompt="1"/>
          </p:nvPr>
        </p:nvSpPr>
        <p:spPr>
          <a:xfrm>
            <a:off x="571981" y="365126"/>
            <a:ext cx="11060575" cy="537700"/>
          </a:xfrm>
        </p:spPr>
        <p:txBody>
          <a:bodyPr anchor="t"/>
          <a:lstStyle>
            <a:lvl1pPr>
              <a:defRPr>
                <a:solidFill>
                  <a:schemeClr val="tx2"/>
                </a:solidFill>
              </a:defRPr>
            </a:lvl1pPr>
          </a:lstStyle>
          <a:p>
            <a:r>
              <a:rPr lang="en-US" dirty="0"/>
              <a:t>Heading - One Column</a:t>
            </a:r>
          </a:p>
        </p:txBody>
      </p:sp>
      <p:sp>
        <p:nvSpPr>
          <p:cNvPr id="3" name="Text Placeholder 2">
            <a:extLst>
              <a:ext uri="{FF2B5EF4-FFF2-40B4-BE49-F238E27FC236}">
                <a16:creationId xmlns:a16="http://schemas.microsoft.com/office/drawing/2014/main" id="{8650DFAB-2070-204C-BF31-9DB0441C0595}"/>
              </a:ext>
            </a:extLst>
          </p:cNvPr>
          <p:cNvSpPr>
            <a:spLocks noGrp="1"/>
          </p:cNvSpPr>
          <p:nvPr>
            <p:ph type="body" sz="quarter" idx="11" hasCustomPrompt="1"/>
          </p:nvPr>
        </p:nvSpPr>
        <p:spPr>
          <a:xfrm>
            <a:off x="569914" y="1757043"/>
            <a:ext cx="11060576" cy="3830957"/>
          </a:xfrm>
        </p:spPr>
        <p:txBody>
          <a:bodyPr numCol="2" spcCol="365760"/>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4pPr>
            <a:lvl5pPr marL="182880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lvl5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dirty="0"/>
          </a:p>
        </p:txBody>
      </p:sp>
      <p:sp>
        <p:nvSpPr>
          <p:cNvPr id="4" name="Text Placeholder 3">
            <a:extLst>
              <a:ext uri="{FF2B5EF4-FFF2-40B4-BE49-F238E27FC236}">
                <a16:creationId xmlns:a16="http://schemas.microsoft.com/office/drawing/2014/main" id="{CC3F8601-700F-40DD-A027-9AE61FC8ADBD}"/>
              </a:ext>
            </a:extLst>
          </p:cNvPr>
          <p:cNvSpPr>
            <a:spLocks noGrp="1"/>
          </p:cNvSpPr>
          <p:nvPr>
            <p:ph type="body" sz="quarter" idx="12" hasCustomPrompt="1"/>
          </p:nvPr>
        </p:nvSpPr>
        <p:spPr>
          <a:xfrm>
            <a:off x="569913" y="1069584"/>
            <a:ext cx="11060575" cy="537700"/>
          </a:xfrm>
        </p:spPr>
        <p:txBody>
          <a:bodyPr/>
          <a:lstStyle>
            <a:lvl1pPr marL="0" indent="0">
              <a:buNone/>
              <a:defRPr lang="en-US" sz="1800" b="0" i="0" kern="1200" dirty="0">
                <a:solidFill>
                  <a:schemeClr val="bg2"/>
                </a:solidFill>
                <a:latin typeface="Gotham Rounded Book" pitchFamily="2" charset="77"/>
                <a:ea typeface="+mn-ea"/>
                <a:cs typeface="+mn-cs"/>
              </a:defRPr>
            </a:lvl1pPr>
          </a:lstStyle>
          <a:p>
            <a:pPr lvl="0"/>
            <a:r>
              <a:rPr lang="en-US" sz="1800" b="0" i="0" kern="1200" dirty="0">
                <a:solidFill>
                  <a:schemeClr val="bg2"/>
                </a:solidFill>
                <a:latin typeface="Gotham Rounded Book" pitchFamily="2" charset="77"/>
                <a:ea typeface="+mn-ea"/>
                <a:cs typeface="+mn-cs"/>
              </a:rPr>
              <a:t>Subheading</a:t>
            </a:r>
            <a:endParaRPr lang="en-US" dirty="0"/>
          </a:p>
        </p:txBody>
      </p:sp>
      <p:pic>
        <p:nvPicPr>
          <p:cNvPr id="8" name="Picture 7">
            <a:extLst>
              <a:ext uri="{FF2B5EF4-FFF2-40B4-BE49-F238E27FC236}">
                <a16:creationId xmlns:a16="http://schemas.microsoft.com/office/drawing/2014/main" id="{80453DD3-CCEA-4C03-AC76-50A204E0DD65}"/>
              </a:ext>
            </a:extLst>
          </p:cNvPr>
          <p:cNvPicPr>
            <a:picLocks noChangeAspect="1"/>
          </p:cNvPicPr>
          <p:nvPr userDrawn="1"/>
        </p:nvPicPr>
        <p:blipFill rotWithShape="1">
          <a:blip r:embed="rId2"/>
          <a:srcRect t="60798"/>
          <a:stretch/>
        </p:blipFill>
        <p:spPr>
          <a:xfrm rot="10800000">
            <a:off x="0" y="5851492"/>
            <a:ext cx="12192000" cy="1006507"/>
          </a:xfrm>
          <a:prstGeom prst="rect">
            <a:avLst/>
          </a:prstGeom>
        </p:spPr>
      </p:pic>
      <p:sp>
        <p:nvSpPr>
          <p:cNvPr id="11" name="Slide Number Placeholder 5">
            <a:extLst>
              <a:ext uri="{FF2B5EF4-FFF2-40B4-BE49-F238E27FC236}">
                <a16:creationId xmlns:a16="http://schemas.microsoft.com/office/drawing/2014/main" id="{648D2C72-75CE-AF4E-AF0B-15BD60BFFB01}"/>
              </a:ext>
            </a:extLst>
          </p:cNvPr>
          <p:cNvSpPr txBox="1">
            <a:spLocks/>
          </p:cNvSpPr>
          <p:nvPr userDrawn="1"/>
        </p:nvSpPr>
        <p:spPr>
          <a:xfrm>
            <a:off x="69449" y="6446576"/>
            <a:ext cx="663616"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z="1400" smtClean="0"/>
              <a:pPr algn="l"/>
              <a:t>‹#›</a:t>
            </a:fld>
            <a:endParaRPr lang="en-US" sz="1400" dirty="0"/>
          </a:p>
        </p:txBody>
      </p:sp>
      <p:sp>
        <p:nvSpPr>
          <p:cNvPr id="12" name="Footer Placeholder 12">
            <a:extLst>
              <a:ext uri="{FF2B5EF4-FFF2-40B4-BE49-F238E27FC236}">
                <a16:creationId xmlns:a16="http://schemas.microsoft.com/office/drawing/2014/main" id="{B2529E82-448C-1745-8E57-76443BAF3CAD}"/>
              </a:ext>
            </a:extLst>
          </p:cNvPr>
          <p:cNvSpPr txBox="1">
            <a:spLocks/>
          </p:cNvSpPr>
          <p:nvPr userDrawn="1"/>
        </p:nvSpPr>
        <p:spPr>
          <a:xfrm>
            <a:off x="570078" y="6423425"/>
            <a:ext cx="11598771" cy="411426"/>
          </a:xfrm>
          <a:prstGeom prst="rect">
            <a:avLst/>
          </a:prstGeom>
        </p:spPr>
        <p:txBody>
          <a:bodyPr vert="horz" lIns="0" tIns="0" rIns="0" bIns="0" rtlCol="0" anchor="ctr"/>
          <a:lstStyle>
            <a:defPPr>
              <a:defRPr lang="en-US"/>
            </a:defPPr>
            <a:lvl1pPr marL="0" algn="r" defTabSz="914400" rtl="0" eaLnBrk="1" latinLnBrk="0" hangingPunct="1">
              <a:lnSpc>
                <a:spcPct val="130000"/>
              </a:lnSpc>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a:latin typeface="Gotham Rounded Book" pitchFamily="50" charset="0"/>
              </a:rPr>
              <a:t>Division of Cancer Prevention and Control	                                                        	               Reliable. Trusted. Scientific.</a:t>
            </a:r>
          </a:p>
        </p:txBody>
      </p:sp>
    </p:spTree>
    <p:extLst>
      <p:ext uri="{BB962C8B-B14F-4D97-AF65-F5344CB8AC3E}">
        <p14:creationId xmlns:p14="http://schemas.microsoft.com/office/powerpoint/2010/main" val="243576854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2_Text Slide - One Column">
    <p:spTree>
      <p:nvGrpSpPr>
        <p:cNvPr id="1" name=""/>
        <p:cNvGrpSpPr/>
        <p:nvPr/>
      </p:nvGrpSpPr>
      <p:grpSpPr>
        <a:xfrm>
          <a:off x="0" y="0"/>
          <a:ext cx="0" cy="0"/>
          <a:chOff x="0" y="0"/>
          <a:chExt cx="0" cy="0"/>
        </a:xfrm>
      </p:grpSpPr>
      <p:sp>
        <p:nvSpPr>
          <p:cNvPr id="31" name="Title 30">
            <a:extLst>
              <a:ext uri="{FF2B5EF4-FFF2-40B4-BE49-F238E27FC236}">
                <a16:creationId xmlns:a16="http://schemas.microsoft.com/office/drawing/2014/main" id="{EB2B00A4-44A4-5444-BB95-619E809ACC9C}"/>
              </a:ext>
            </a:extLst>
          </p:cNvPr>
          <p:cNvSpPr>
            <a:spLocks noGrp="1"/>
          </p:cNvSpPr>
          <p:nvPr>
            <p:ph type="title" hasCustomPrompt="1"/>
          </p:nvPr>
        </p:nvSpPr>
        <p:spPr>
          <a:xfrm>
            <a:off x="571981" y="365126"/>
            <a:ext cx="11060575" cy="537700"/>
          </a:xfrm>
        </p:spPr>
        <p:txBody>
          <a:bodyPr anchor="t"/>
          <a:lstStyle>
            <a:lvl1pPr>
              <a:defRPr>
                <a:solidFill>
                  <a:schemeClr val="tx2"/>
                </a:solidFill>
              </a:defRPr>
            </a:lvl1pPr>
          </a:lstStyle>
          <a:p>
            <a:r>
              <a:rPr lang="en-US" dirty="0"/>
              <a:t>Heading - One Column</a:t>
            </a:r>
          </a:p>
        </p:txBody>
      </p:sp>
      <p:sp>
        <p:nvSpPr>
          <p:cNvPr id="3" name="Text Placeholder 2">
            <a:extLst>
              <a:ext uri="{FF2B5EF4-FFF2-40B4-BE49-F238E27FC236}">
                <a16:creationId xmlns:a16="http://schemas.microsoft.com/office/drawing/2014/main" id="{8650DFAB-2070-204C-BF31-9DB0441C0595}"/>
              </a:ext>
            </a:extLst>
          </p:cNvPr>
          <p:cNvSpPr>
            <a:spLocks noGrp="1"/>
          </p:cNvSpPr>
          <p:nvPr>
            <p:ph type="body" sz="quarter" idx="11" hasCustomPrompt="1"/>
          </p:nvPr>
        </p:nvSpPr>
        <p:spPr>
          <a:xfrm>
            <a:off x="569914" y="1757043"/>
            <a:ext cx="11060576" cy="3830957"/>
          </a:xfrm>
        </p:spPr>
        <p:txBody>
          <a:bodyPr numCol="2" spcCol="365760"/>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4pPr>
            <a:lvl5pPr marL="182880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lvl5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dirty="0"/>
          </a:p>
        </p:txBody>
      </p:sp>
      <p:sp>
        <p:nvSpPr>
          <p:cNvPr id="4" name="Text Placeholder 3">
            <a:extLst>
              <a:ext uri="{FF2B5EF4-FFF2-40B4-BE49-F238E27FC236}">
                <a16:creationId xmlns:a16="http://schemas.microsoft.com/office/drawing/2014/main" id="{CC3F8601-700F-40DD-A027-9AE61FC8ADBD}"/>
              </a:ext>
            </a:extLst>
          </p:cNvPr>
          <p:cNvSpPr>
            <a:spLocks noGrp="1"/>
          </p:cNvSpPr>
          <p:nvPr>
            <p:ph type="body" sz="quarter" idx="12" hasCustomPrompt="1"/>
          </p:nvPr>
        </p:nvSpPr>
        <p:spPr>
          <a:xfrm>
            <a:off x="569913" y="1069584"/>
            <a:ext cx="11060575" cy="537700"/>
          </a:xfrm>
        </p:spPr>
        <p:txBody>
          <a:bodyPr/>
          <a:lstStyle>
            <a:lvl1pPr marL="0" indent="0">
              <a:buNone/>
              <a:defRPr lang="en-US" sz="1800" b="0" i="0" kern="1200" dirty="0">
                <a:solidFill>
                  <a:schemeClr val="bg2"/>
                </a:solidFill>
                <a:latin typeface="Gotham Rounded Book" pitchFamily="2" charset="77"/>
                <a:ea typeface="+mn-ea"/>
                <a:cs typeface="+mn-cs"/>
              </a:defRPr>
            </a:lvl1pPr>
          </a:lstStyle>
          <a:p>
            <a:pPr lvl="0"/>
            <a:r>
              <a:rPr lang="en-US" sz="1800" b="0" i="0" kern="1200" dirty="0">
                <a:solidFill>
                  <a:schemeClr val="bg2"/>
                </a:solidFill>
                <a:latin typeface="Gotham Rounded Book" pitchFamily="2" charset="77"/>
                <a:ea typeface="+mn-ea"/>
                <a:cs typeface="+mn-cs"/>
              </a:rPr>
              <a:t>Subheading</a:t>
            </a:r>
            <a:endParaRPr lang="en-US" dirty="0"/>
          </a:p>
        </p:txBody>
      </p:sp>
      <p:sp>
        <p:nvSpPr>
          <p:cNvPr id="10" name="Rectangle 9"/>
          <p:cNvSpPr/>
          <p:nvPr userDrawn="1"/>
        </p:nvSpPr>
        <p:spPr>
          <a:xfrm>
            <a:off x="0" y="6288833"/>
            <a:ext cx="12192000" cy="545225"/>
          </a:xfrm>
          <a:prstGeom prst="rect">
            <a:avLst/>
          </a:prstGeom>
          <a:solidFill>
            <a:srgbClr val="56A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ooter Placeholder 12">
            <a:extLst>
              <a:ext uri="{FF2B5EF4-FFF2-40B4-BE49-F238E27FC236}">
                <a16:creationId xmlns:a16="http://schemas.microsoft.com/office/drawing/2014/main" id="{6F6CD790-F704-4F07-95B6-945DB9761636}"/>
              </a:ext>
            </a:extLst>
          </p:cNvPr>
          <p:cNvSpPr txBox="1">
            <a:spLocks/>
          </p:cNvSpPr>
          <p:nvPr userDrawn="1"/>
        </p:nvSpPr>
        <p:spPr>
          <a:xfrm>
            <a:off x="634646" y="6359427"/>
            <a:ext cx="11598771" cy="411426"/>
          </a:xfrm>
          <a:prstGeom prst="rect">
            <a:avLst/>
          </a:prstGeom>
        </p:spPr>
        <p:txBody>
          <a:bodyPr vert="horz" lIns="0" tIns="0" rIns="0" bIns="0" rtlCol="0" anchor="ctr"/>
          <a:lstStyle>
            <a:defPPr>
              <a:defRPr lang="en-US"/>
            </a:defPPr>
            <a:lvl1pPr marL="0" algn="r" defTabSz="914400" rtl="0" eaLnBrk="1" latinLnBrk="0" hangingPunct="1">
              <a:lnSpc>
                <a:spcPct val="130000"/>
              </a:lnSpc>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a:solidFill>
                  <a:srgbClr val="0A263C"/>
                </a:solidFill>
                <a:latin typeface="Gotham Rounded Book" pitchFamily="50" charset="0"/>
              </a:rPr>
              <a:t>Division of Cancer Prevention and Control	                                                        	               Reliable. Trusted. Scientific.</a:t>
            </a:r>
          </a:p>
        </p:txBody>
      </p:sp>
      <p:sp>
        <p:nvSpPr>
          <p:cNvPr id="14" name="Slide Number Placeholder 5">
            <a:extLst>
              <a:ext uri="{FF2B5EF4-FFF2-40B4-BE49-F238E27FC236}">
                <a16:creationId xmlns:a16="http://schemas.microsoft.com/office/drawing/2014/main" id="{648D2C72-75CE-AF4E-AF0B-15BD60BFFB01}"/>
              </a:ext>
            </a:extLst>
          </p:cNvPr>
          <p:cNvSpPr txBox="1">
            <a:spLocks/>
          </p:cNvSpPr>
          <p:nvPr userDrawn="1"/>
        </p:nvSpPr>
        <p:spPr>
          <a:xfrm>
            <a:off x="88071" y="6359427"/>
            <a:ext cx="663616"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z="1400" smtClean="0">
                <a:solidFill>
                  <a:srgbClr val="0A263C"/>
                </a:solidFill>
              </a:rPr>
              <a:pPr algn="l"/>
              <a:t>‹#›</a:t>
            </a:fld>
            <a:endParaRPr lang="en-US" sz="1400" dirty="0">
              <a:solidFill>
                <a:srgbClr val="0A263C"/>
              </a:solidFill>
            </a:endParaRPr>
          </a:p>
        </p:txBody>
      </p:sp>
    </p:spTree>
    <p:extLst>
      <p:ext uri="{BB962C8B-B14F-4D97-AF65-F5344CB8AC3E}">
        <p14:creationId xmlns:p14="http://schemas.microsoft.com/office/powerpoint/2010/main" val="388407527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ext Slide - One Column and Glyph">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0453DD3-CCEA-4C03-AC76-50A204E0DD65}"/>
              </a:ext>
            </a:extLst>
          </p:cNvPr>
          <p:cNvPicPr>
            <a:picLocks noChangeAspect="1"/>
          </p:cNvPicPr>
          <p:nvPr userDrawn="1"/>
        </p:nvPicPr>
        <p:blipFill rotWithShape="1">
          <a:blip r:embed="rId2"/>
          <a:srcRect t="55924"/>
          <a:stretch/>
        </p:blipFill>
        <p:spPr>
          <a:xfrm rot="10800000">
            <a:off x="4200" y="6175682"/>
            <a:ext cx="12192000" cy="682318"/>
          </a:xfrm>
          <a:prstGeom prst="rect">
            <a:avLst/>
          </a:prstGeom>
        </p:spPr>
      </p:pic>
      <p:sp>
        <p:nvSpPr>
          <p:cNvPr id="13" name="Rectangle 12">
            <a:extLst>
              <a:ext uri="{FF2B5EF4-FFF2-40B4-BE49-F238E27FC236}">
                <a16:creationId xmlns:a16="http://schemas.microsoft.com/office/drawing/2014/main" id="{FD053DFA-7152-4729-ACF8-280BE15A3990}"/>
              </a:ext>
            </a:extLst>
          </p:cNvPr>
          <p:cNvSpPr/>
          <p:nvPr userDrawn="1"/>
        </p:nvSpPr>
        <p:spPr>
          <a:xfrm>
            <a:off x="8817197" y="0"/>
            <a:ext cx="3374803" cy="5457644"/>
          </a:xfrm>
          <a:prstGeom prst="rect">
            <a:avLst/>
          </a:prstGeom>
          <a:blipFill dpi="0" rotWithShape="1">
            <a:blip r:embed="rId3">
              <a:alphaModFix amt="40000"/>
            </a:blip>
            <a:srcRect/>
            <a:stretch>
              <a:fillRect t="-4536" r="-1032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itle 30">
            <a:extLst>
              <a:ext uri="{FF2B5EF4-FFF2-40B4-BE49-F238E27FC236}">
                <a16:creationId xmlns:a16="http://schemas.microsoft.com/office/drawing/2014/main" id="{EB2B00A4-44A4-5444-BB95-619E809ACC9C}"/>
              </a:ext>
            </a:extLst>
          </p:cNvPr>
          <p:cNvSpPr>
            <a:spLocks noGrp="1"/>
          </p:cNvSpPr>
          <p:nvPr>
            <p:ph type="title" hasCustomPrompt="1"/>
          </p:nvPr>
        </p:nvSpPr>
        <p:spPr>
          <a:xfrm>
            <a:off x="571981" y="365126"/>
            <a:ext cx="11060575" cy="537700"/>
          </a:xfrm>
        </p:spPr>
        <p:txBody>
          <a:bodyPr anchor="t"/>
          <a:lstStyle>
            <a:lvl1pPr>
              <a:defRPr>
                <a:solidFill>
                  <a:schemeClr val="tx2"/>
                </a:solidFill>
              </a:defRPr>
            </a:lvl1pPr>
          </a:lstStyle>
          <a:p>
            <a:r>
              <a:rPr lang="en-US" dirty="0"/>
              <a:t>Heading - One Column with Glyph</a:t>
            </a:r>
          </a:p>
        </p:txBody>
      </p:sp>
      <p:sp>
        <p:nvSpPr>
          <p:cNvPr id="3" name="Text Placeholder 2">
            <a:extLst>
              <a:ext uri="{FF2B5EF4-FFF2-40B4-BE49-F238E27FC236}">
                <a16:creationId xmlns:a16="http://schemas.microsoft.com/office/drawing/2014/main" id="{8650DFAB-2070-204C-BF31-9DB0441C0595}"/>
              </a:ext>
            </a:extLst>
          </p:cNvPr>
          <p:cNvSpPr>
            <a:spLocks noGrp="1"/>
          </p:cNvSpPr>
          <p:nvPr>
            <p:ph type="body" sz="quarter" idx="11" hasCustomPrompt="1"/>
          </p:nvPr>
        </p:nvSpPr>
        <p:spPr>
          <a:xfrm>
            <a:off x="569914" y="1757043"/>
            <a:ext cx="11060576" cy="3830957"/>
          </a:xfrm>
        </p:spPr>
        <p:txBody>
          <a:bodyPr numCol="2" spcCol="365760"/>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4pPr>
            <a:lvl5pPr marL="182880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lvl5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dirty="0"/>
          </a:p>
        </p:txBody>
      </p:sp>
      <p:sp>
        <p:nvSpPr>
          <p:cNvPr id="9" name="Text Placeholder 3">
            <a:extLst>
              <a:ext uri="{FF2B5EF4-FFF2-40B4-BE49-F238E27FC236}">
                <a16:creationId xmlns:a16="http://schemas.microsoft.com/office/drawing/2014/main" id="{92205F9B-9397-47C6-A496-61C239E5D8DC}"/>
              </a:ext>
            </a:extLst>
          </p:cNvPr>
          <p:cNvSpPr>
            <a:spLocks noGrp="1"/>
          </p:cNvSpPr>
          <p:nvPr>
            <p:ph type="body" sz="quarter" idx="12" hasCustomPrompt="1"/>
          </p:nvPr>
        </p:nvSpPr>
        <p:spPr>
          <a:xfrm>
            <a:off x="569913" y="1069584"/>
            <a:ext cx="11060575" cy="537700"/>
          </a:xfrm>
        </p:spPr>
        <p:txBody>
          <a:bodyPr/>
          <a:lstStyle>
            <a:lvl1pPr marL="0" indent="0">
              <a:buNone/>
              <a:defRPr lang="en-US" sz="1800" b="0" i="0" kern="1200" dirty="0">
                <a:solidFill>
                  <a:schemeClr val="bg2"/>
                </a:solidFill>
                <a:latin typeface="Gotham Rounded Book" pitchFamily="2" charset="77"/>
                <a:ea typeface="+mn-ea"/>
                <a:cs typeface="+mn-cs"/>
              </a:defRPr>
            </a:lvl1pPr>
          </a:lstStyle>
          <a:p>
            <a:pPr lvl="0"/>
            <a:r>
              <a:rPr lang="en-US" sz="1800" b="0" i="0" kern="1200" dirty="0">
                <a:solidFill>
                  <a:schemeClr val="bg2"/>
                </a:solidFill>
                <a:latin typeface="Gotham Rounded Book" pitchFamily="2" charset="77"/>
                <a:ea typeface="+mn-ea"/>
                <a:cs typeface="+mn-cs"/>
              </a:rPr>
              <a:t>Subheading</a:t>
            </a:r>
            <a:endParaRPr lang="en-US" dirty="0"/>
          </a:p>
        </p:txBody>
      </p:sp>
      <p:sp>
        <p:nvSpPr>
          <p:cNvPr id="12" name="Slide Number Placeholder 5">
            <a:extLst>
              <a:ext uri="{FF2B5EF4-FFF2-40B4-BE49-F238E27FC236}">
                <a16:creationId xmlns:a16="http://schemas.microsoft.com/office/drawing/2014/main" id="{96868668-E3B4-4CAD-8C25-D0112E9C981E}"/>
              </a:ext>
            </a:extLst>
          </p:cNvPr>
          <p:cNvSpPr txBox="1">
            <a:spLocks/>
          </p:cNvSpPr>
          <p:nvPr userDrawn="1"/>
        </p:nvSpPr>
        <p:spPr>
          <a:xfrm>
            <a:off x="78780" y="6434199"/>
            <a:ext cx="663616"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z="1400" smtClean="0"/>
              <a:pPr algn="l"/>
              <a:t>‹#›</a:t>
            </a:fld>
            <a:endParaRPr lang="en-US" sz="1400" dirty="0"/>
          </a:p>
        </p:txBody>
      </p:sp>
      <p:sp>
        <p:nvSpPr>
          <p:cNvPr id="16" name="Footer Placeholder 12">
            <a:extLst>
              <a:ext uri="{FF2B5EF4-FFF2-40B4-BE49-F238E27FC236}">
                <a16:creationId xmlns:a16="http://schemas.microsoft.com/office/drawing/2014/main" id="{CF218C1E-B047-4D4F-A849-25295AC799B2}"/>
              </a:ext>
            </a:extLst>
          </p:cNvPr>
          <p:cNvSpPr txBox="1">
            <a:spLocks/>
          </p:cNvSpPr>
          <p:nvPr userDrawn="1"/>
        </p:nvSpPr>
        <p:spPr>
          <a:xfrm>
            <a:off x="569913" y="6434199"/>
            <a:ext cx="11598771" cy="365125"/>
          </a:xfrm>
          <a:prstGeom prst="rect">
            <a:avLst/>
          </a:prstGeom>
        </p:spPr>
        <p:txBody>
          <a:bodyPr vert="horz" lIns="0" tIns="0" rIns="0" bIns="0" rtlCol="0" anchor="ctr"/>
          <a:lstStyle>
            <a:defPPr>
              <a:defRPr lang="en-US"/>
            </a:defPPr>
            <a:lvl1pPr marL="0" algn="r" defTabSz="914400" rtl="0" eaLnBrk="1" latinLnBrk="0" hangingPunct="1">
              <a:lnSpc>
                <a:spcPct val="130000"/>
              </a:lnSpc>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b="0" dirty="0">
                <a:latin typeface="Calibri" panose="020F0502020204030204" pitchFamily="34" charset="0"/>
                <a:cs typeface="Calibri" panose="020F0502020204030204" pitchFamily="34" charset="0"/>
              </a:rPr>
              <a:t>Division of Cancer Prevention and Control	                                                        	               Reliable. Trusted. Scientific.</a:t>
            </a:r>
          </a:p>
        </p:txBody>
      </p:sp>
    </p:spTree>
    <p:extLst>
      <p:ext uri="{BB962C8B-B14F-4D97-AF65-F5344CB8AC3E}">
        <p14:creationId xmlns:p14="http://schemas.microsoft.com/office/powerpoint/2010/main" val="2212457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Slide - Two Columns">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50DAEBD-6254-4B7A-93F4-740AB02FB7C8}"/>
              </a:ext>
            </a:extLst>
          </p:cNvPr>
          <p:cNvPicPr>
            <a:picLocks noChangeAspect="1"/>
          </p:cNvPicPr>
          <p:nvPr userDrawn="1"/>
        </p:nvPicPr>
        <p:blipFill rotWithShape="1">
          <a:blip r:embed="rId2"/>
          <a:srcRect t="60798"/>
          <a:stretch/>
        </p:blipFill>
        <p:spPr>
          <a:xfrm rot="10800000">
            <a:off x="0" y="5851492"/>
            <a:ext cx="12192000" cy="1006507"/>
          </a:xfrm>
          <a:prstGeom prst="rect">
            <a:avLst/>
          </a:prstGeom>
        </p:spPr>
      </p:pic>
      <p:sp>
        <p:nvSpPr>
          <p:cNvPr id="31" name="Title 30">
            <a:extLst>
              <a:ext uri="{FF2B5EF4-FFF2-40B4-BE49-F238E27FC236}">
                <a16:creationId xmlns:a16="http://schemas.microsoft.com/office/drawing/2014/main" id="{EB2B00A4-44A4-5444-BB95-619E809ACC9C}"/>
              </a:ext>
            </a:extLst>
          </p:cNvPr>
          <p:cNvSpPr>
            <a:spLocks noGrp="1"/>
          </p:cNvSpPr>
          <p:nvPr>
            <p:ph type="title" hasCustomPrompt="1"/>
          </p:nvPr>
        </p:nvSpPr>
        <p:spPr>
          <a:xfrm>
            <a:off x="571981" y="365126"/>
            <a:ext cx="11060575" cy="537700"/>
          </a:xfrm>
        </p:spPr>
        <p:txBody>
          <a:bodyPr anchor="t"/>
          <a:lstStyle>
            <a:lvl1pPr>
              <a:defRPr>
                <a:solidFill>
                  <a:schemeClr val="tx2"/>
                </a:solidFill>
                <a:latin typeface="Calibri" panose="020F0502020204030204" pitchFamily="34" charset="0"/>
                <a:cs typeface="Calibri" panose="020F0502020204030204" pitchFamily="34" charset="0"/>
              </a:defRPr>
            </a:lvl1pPr>
          </a:lstStyle>
          <a:p>
            <a:r>
              <a:rPr lang="en-US" dirty="0"/>
              <a:t>Heading - Two Columns</a:t>
            </a:r>
          </a:p>
        </p:txBody>
      </p:sp>
      <p:sp>
        <p:nvSpPr>
          <p:cNvPr id="3" name="Text Placeholder 2">
            <a:extLst>
              <a:ext uri="{FF2B5EF4-FFF2-40B4-BE49-F238E27FC236}">
                <a16:creationId xmlns:a16="http://schemas.microsoft.com/office/drawing/2014/main" id="{8650DFAB-2070-204C-BF31-9DB0441C0595}"/>
              </a:ext>
            </a:extLst>
          </p:cNvPr>
          <p:cNvSpPr>
            <a:spLocks noGrp="1"/>
          </p:cNvSpPr>
          <p:nvPr>
            <p:ph type="body" sz="quarter" idx="11" hasCustomPrompt="1"/>
          </p:nvPr>
        </p:nvSpPr>
        <p:spPr>
          <a:xfrm>
            <a:off x="569913" y="1757043"/>
            <a:ext cx="5398625" cy="3830957"/>
          </a:xfrm>
        </p:spPr>
        <p:txBody>
          <a:bodyPr numCol="1" spcCol="365760"/>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latin typeface="Calibri" panose="020F0502020204030204" pitchFamily="34" charset="0"/>
                <a:cs typeface="Calibri" panose="020F0502020204030204" pitchFamily="34" charset="0"/>
              </a:defRPr>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atin typeface="Calibri" panose="020F0502020204030204" pitchFamily="34" charset="0"/>
                <a:cs typeface="Calibri" panose="020F0502020204030204" pitchFamily="34" charset="0"/>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atin typeface="Calibri" panose="020F0502020204030204" pitchFamily="34" charset="0"/>
                <a:cs typeface="Calibri" panose="020F0502020204030204" pitchFamily="34" charset="0"/>
              </a:defRPr>
            </a:lvl3pPr>
            <a:lvl4pPr marL="1371600" indent="0">
              <a:buNone/>
              <a:defRPr/>
            </a:lvl4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p:txBody>
      </p:sp>
      <p:sp>
        <p:nvSpPr>
          <p:cNvPr id="14" name="Slide Number Placeholder 5">
            <a:extLst>
              <a:ext uri="{FF2B5EF4-FFF2-40B4-BE49-F238E27FC236}">
                <a16:creationId xmlns:a16="http://schemas.microsoft.com/office/drawing/2014/main" id="{648D2C72-75CE-AF4E-AF0B-15BD60BFFB01}"/>
              </a:ext>
            </a:extLst>
          </p:cNvPr>
          <p:cNvSpPr txBox="1">
            <a:spLocks/>
          </p:cNvSpPr>
          <p:nvPr userDrawn="1"/>
        </p:nvSpPr>
        <p:spPr>
          <a:xfrm>
            <a:off x="69449" y="6446576"/>
            <a:ext cx="663616"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z="1400" smtClean="0">
                <a:latin typeface="Calibri" panose="020F0502020204030204" pitchFamily="34" charset="0"/>
                <a:cs typeface="Calibri" panose="020F0502020204030204" pitchFamily="34" charset="0"/>
              </a:rPr>
              <a:pPr algn="l"/>
              <a:t>‹#›</a:t>
            </a:fld>
            <a:endParaRPr lang="en-US" sz="1400" dirty="0">
              <a:latin typeface="Calibri" panose="020F0502020204030204" pitchFamily="34" charset="0"/>
              <a:cs typeface="Calibri" panose="020F0502020204030204" pitchFamily="34" charset="0"/>
            </a:endParaRPr>
          </a:p>
        </p:txBody>
      </p:sp>
      <p:sp>
        <p:nvSpPr>
          <p:cNvPr id="15" name="Footer Placeholder 12">
            <a:extLst>
              <a:ext uri="{FF2B5EF4-FFF2-40B4-BE49-F238E27FC236}">
                <a16:creationId xmlns:a16="http://schemas.microsoft.com/office/drawing/2014/main" id="{B2529E82-448C-1745-8E57-76443BAF3CAD}"/>
              </a:ext>
            </a:extLst>
          </p:cNvPr>
          <p:cNvSpPr txBox="1">
            <a:spLocks/>
          </p:cNvSpPr>
          <p:nvPr userDrawn="1"/>
        </p:nvSpPr>
        <p:spPr>
          <a:xfrm>
            <a:off x="570078" y="6423425"/>
            <a:ext cx="11598771" cy="411426"/>
          </a:xfrm>
          <a:prstGeom prst="rect">
            <a:avLst/>
          </a:prstGeom>
        </p:spPr>
        <p:txBody>
          <a:bodyPr vert="horz" lIns="0" tIns="0" rIns="0" bIns="0" rtlCol="0" anchor="ctr"/>
          <a:lstStyle>
            <a:defPPr>
              <a:defRPr lang="en-US"/>
            </a:defPPr>
            <a:lvl1pPr marL="0" algn="r" defTabSz="914400" rtl="0" eaLnBrk="1" latinLnBrk="0" hangingPunct="1">
              <a:lnSpc>
                <a:spcPct val="130000"/>
              </a:lnSpc>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a:latin typeface="Calibri" panose="020F0502020204030204" pitchFamily="34" charset="0"/>
                <a:cs typeface="Calibri" panose="020F0502020204030204" pitchFamily="34" charset="0"/>
              </a:rPr>
              <a:t>Division of Cancer Prevention and Control	                                                        	               Reliable. Trusted. Scientific.</a:t>
            </a:r>
          </a:p>
        </p:txBody>
      </p:sp>
      <p:sp>
        <p:nvSpPr>
          <p:cNvPr id="8" name="Text Placeholder 2">
            <a:extLst>
              <a:ext uri="{FF2B5EF4-FFF2-40B4-BE49-F238E27FC236}">
                <a16:creationId xmlns:a16="http://schemas.microsoft.com/office/drawing/2014/main" id="{21E39CF0-7C77-424C-A297-61F58AB0A5CF}"/>
              </a:ext>
            </a:extLst>
          </p:cNvPr>
          <p:cNvSpPr>
            <a:spLocks noGrp="1"/>
          </p:cNvSpPr>
          <p:nvPr>
            <p:ph type="body" sz="quarter" idx="12" hasCustomPrompt="1"/>
          </p:nvPr>
        </p:nvSpPr>
        <p:spPr>
          <a:xfrm>
            <a:off x="6223464" y="1757043"/>
            <a:ext cx="5409092" cy="3830957"/>
          </a:xfrm>
        </p:spPr>
        <p:txBody>
          <a:bodyPr numCol="1" spcCol="365760"/>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latin typeface="Calibri" panose="020F0502020204030204" pitchFamily="34" charset="0"/>
                <a:cs typeface="Calibri" panose="020F0502020204030204" pitchFamily="34" charset="0"/>
              </a:defRPr>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atin typeface="Calibri" panose="020F0502020204030204" pitchFamily="34" charset="0"/>
                <a:cs typeface="Calibri" panose="020F0502020204030204" pitchFamily="34" charset="0"/>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atin typeface="Calibri" panose="020F0502020204030204" pitchFamily="34" charset="0"/>
                <a:cs typeface="Calibri" panose="020F0502020204030204" pitchFamily="34" charset="0"/>
              </a:defRPr>
            </a:lvl3pPr>
            <a:lvl4pPr marL="1371600" indent="0">
              <a:buNone/>
              <a:defRPr/>
            </a:lvl4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p:txBody>
      </p:sp>
      <p:sp>
        <p:nvSpPr>
          <p:cNvPr id="9" name="Text Placeholder 3">
            <a:extLst>
              <a:ext uri="{FF2B5EF4-FFF2-40B4-BE49-F238E27FC236}">
                <a16:creationId xmlns:a16="http://schemas.microsoft.com/office/drawing/2014/main" id="{4568C32E-CEDB-4D0D-9ECE-34892E301A8F}"/>
              </a:ext>
            </a:extLst>
          </p:cNvPr>
          <p:cNvSpPr>
            <a:spLocks noGrp="1"/>
          </p:cNvSpPr>
          <p:nvPr>
            <p:ph type="body" sz="quarter" idx="13" hasCustomPrompt="1"/>
          </p:nvPr>
        </p:nvSpPr>
        <p:spPr>
          <a:xfrm>
            <a:off x="569913" y="1069584"/>
            <a:ext cx="11060575" cy="537700"/>
          </a:xfrm>
        </p:spPr>
        <p:txBody>
          <a:bodyPr/>
          <a:lstStyle>
            <a:lvl1pPr marL="0" indent="0">
              <a:buNone/>
              <a:defRPr lang="en-US" sz="1800" b="0" i="0" kern="1200" dirty="0">
                <a:solidFill>
                  <a:schemeClr val="bg2"/>
                </a:solidFill>
                <a:latin typeface="Calibri" panose="020F0502020204030204" pitchFamily="34" charset="0"/>
                <a:ea typeface="+mn-ea"/>
                <a:cs typeface="Calibri" panose="020F0502020204030204" pitchFamily="34" charset="0"/>
              </a:defRPr>
            </a:lvl1pPr>
          </a:lstStyle>
          <a:p>
            <a:pPr lvl="0"/>
            <a:r>
              <a:rPr lang="en-US" sz="1800" b="0" i="0" kern="1200" dirty="0">
                <a:solidFill>
                  <a:schemeClr val="bg2"/>
                </a:solidFill>
                <a:latin typeface="Gotham Rounded Book" pitchFamily="2" charset="77"/>
                <a:ea typeface="+mn-ea"/>
                <a:cs typeface="+mn-cs"/>
              </a:rPr>
              <a:t>Subheading</a:t>
            </a:r>
            <a:endParaRPr lang="en-US" dirty="0"/>
          </a:p>
        </p:txBody>
      </p:sp>
    </p:spTree>
    <p:extLst>
      <p:ext uri="{BB962C8B-B14F-4D97-AF65-F5344CB8AC3E}">
        <p14:creationId xmlns:p14="http://schemas.microsoft.com/office/powerpoint/2010/main" val="181646299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2_Text Slide - One Column and Glyph">
    <p:spTree>
      <p:nvGrpSpPr>
        <p:cNvPr id="1" name=""/>
        <p:cNvGrpSpPr/>
        <p:nvPr/>
      </p:nvGrpSpPr>
      <p:grpSpPr>
        <a:xfrm>
          <a:off x="0" y="0"/>
          <a:ext cx="0" cy="0"/>
          <a:chOff x="0" y="0"/>
          <a:chExt cx="0" cy="0"/>
        </a:xfrm>
      </p:grpSpPr>
      <p:sp>
        <p:nvSpPr>
          <p:cNvPr id="10" name="Rectangle 9"/>
          <p:cNvSpPr/>
          <p:nvPr userDrawn="1"/>
        </p:nvSpPr>
        <p:spPr>
          <a:xfrm>
            <a:off x="0" y="6288833"/>
            <a:ext cx="12192000" cy="545225"/>
          </a:xfrm>
          <a:prstGeom prst="rect">
            <a:avLst/>
          </a:prstGeom>
          <a:solidFill>
            <a:srgbClr val="122C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FD053DFA-7152-4729-ACF8-280BE15A3990}"/>
              </a:ext>
            </a:extLst>
          </p:cNvPr>
          <p:cNvSpPr/>
          <p:nvPr userDrawn="1"/>
        </p:nvSpPr>
        <p:spPr>
          <a:xfrm>
            <a:off x="8817197" y="0"/>
            <a:ext cx="3374803" cy="5457644"/>
          </a:xfrm>
          <a:prstGeom prst="rect">
            <a:avLst/>
          </a:prstGeom>
          <a:blipFill dpi="0" rotWithShape="1">
            <a:blip r:embed="rId2">
              <a:alphaModFix amt="40000"/>
            </a:blip>
            <a:srcRect/>
            <a:stretch>
              <a:fillRect t="-4536" r="-1032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itle 30">
            <a:extLst>
              <a:ext uri="{FF2B5EF4-FFF2-40B4-BE49-F238E27FC236}">
                <a16:creationId xmlns:a16="http://schemas.microsoft.com/office/drawing/2014/main" id="{EB2B00A4-44A4-5444-BB95-619E809ACC9C}"/>
              </a:ext>
            </a:extLst>
          </p:cNvPr>
          <p:cNvSpPr>
            <a:spLocks noGrp="1"/>
          </p:cNvSpPr>
          <p:nvPr>
            <p:ph type="title" hasCustomPrompt="1"/>
          </p:nvPr>
        </p:nvSpPr>
        <p:spPr>
          <a:xfrm>
            <a:off x="571981" y="365126"/>
            <a:ext cx="11060575" cy="537700"/>
          </a:xfrm>
        </p:spPr>
        <p:txBody>
          <a:bodyPr anchor="t"/>
          <a:lstStyle>
            <a:lvl1pPr>
              <a:defRPr>
                <a:solidFill>
                  <a:schemeClr val="tx2"/>
                </a:solidFill>
              </a:defRPr>
            </a:lvl1pPr>
          </a:lstStyle>
          <a:p>
            <a:r>
              <a:rPr lang="en-US" dirty="0"/>
              <a:t>Heading - One Column with Glyph</a:t>
            </a:r>
          </a:p>
        </p:txBody>
      </p:sp>
      <p:sp>
        <p:nvSpPr>
          <p:cNvPr id="3" name="Text Placeholder 2">
            <a:extLst>
              <a:ext uri="{FF2B5EF4-FFF2-40B4-BE49-F238E27FC236}">
                <a16:creationId xmlns:a16="http://schemas.microsoft.com/office/drawing/2014/main" id="{8650DFAB-2070-204C-BF31-9DB0441C0595}"/>
              </a:ext>
            </a:extLst>
          </p:cNvPr>
          <p:cNvSpPr>
            <a:spLocks noGrp="1"/>
          </p:cNvSpPr>
          <p:nvPr>
            <p:ph type="body" sz="quarter" idx="11" hasCustomPrompt="1"/>
          </p:nvPr>
        </p:nvSpPr>
        <p:spPr>
          <a:xfrm>
            <a:off x="569914" y="1757043"/>
            <a:ext cx="11060576" cy="3830957"/>
          </a:xfrm>
        </p:spPr>
        <p:txBody>
          <a:bodyPr numCol="2" spcCol="365760"/>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4pPr>
            <a:lvl5pPr marL="182880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lvl5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dirty="0"/>
          </a:p>
        </p:txBody>
      </p:sp>
      <p:sp>
        <p:nvSpPr>
          <p:cNvPr id="9" name="Text Placeholder 3">
            <a:extLst>
              <a:ext uri="{FF2B5EF4-FFF2-40B4-BE49-F238E27FC236}">
                <a16:creationId xmlns:a16="http://schemas.microsoft.com/office/drawing/2014/main" id="{92205F9B-9397-47C6-A496-61C239E5D8DC}"/>
              </a:ext>
            </a:extLst>
          </p:cNvPr>
          <p:cNvSpPr>
            <a:spLocks noGrp="1"/>
          </p:cNvSpPr>
          <p:nvPr>
            <p:ph type="body" sz="quarter" idx="12" hasCustomPrompt="1"/>
          </p:nvPr>
        </p:nvSpPr>
        <p:spPr>
          <a:xfrm>
            <a:off x="569913" y="1069584"/>
            <a:ext cx="11060575" cy="537700"/>
          </a:xfrm>
        </p:spPr>
        <p:txBody>
          <a:bodyPr/>
          <a:lstStyle>
            <a:lvl1pPr marL="0" indent="0">
              <a:buNone/>
              <a:defRPr lang="en-US" sz="1800" b="0" i="0" kern="1200" dirty="0">
                <a:solidFill>
                  <a:schemeClr val="bg2"/>
                </a:solidFill>
                <a:latin typeface="Gotham Rounded Book" pitchFamily="2" charset="77"/>
                <a:ea typeface="+mn-ea"/>
                <a:cs typeface="+mn-cs"/>
              </a:defRPr>
            </a:lvl1pPr>
          </a:lstStyle>
          <a:p>
            <a:pPr lvl="0"/>
            <a:r>
              <a:rPr lang="en-US" sz="1800" b="0" i="0" kern="1200" dirty="0">
                <a:solidFill>
                  <a:schemeClr val="bg2"/>
                </a:solidFill>
                <a:latin typeface="Gotham Rounded Book" pitchFamily="2" charset="77"/>
                <a:ea typeface="+mn-ea"/>
                <a:cs typeface="+mn-cs"/>
              </a:rPr>
              <a:t>Subheading</a:t>
            </a:r>
            <a:endParaRPr lang="en-US" dirty="0"/>
          </a:p>
        </p:txBody>
      </p:sp>
      <p:sp>
        <p:nvSpPr>
          <p:cNvPr id="12" name="Slide Number Placeholder 5">
            <a:extLst>
              <a:ext uri="{FF2B5EF4-FFF2-40B4-BE49-F238E27FC236}">
                <a16:creationId xmlns:a16="http://schemas.microsoft.com/office/drawing/2014/main" id="{96868668-E3B4-4CAD-8C25-D0112E9C981E}"/>
              </a:ext>
            </a:extLst>
          </p:cNvPr>
          <p:cNvSpPr txBox="1">
            <a:spLocks/>
          </p:cNvSpPr>
          <p:nvPr userDrawn="1"/>
        </p:nvSpPr>
        <p:spPr>
          <a:xfrm>
            <a:off x="78780" y="6346129"/>
            <a:ext cx="663616"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z="1400" smtClean="0"/>
              <a:pPr algn="l"/>
              <a:t>‹#›</a:t>
            </a:fld>
            <a:endParaRPr lang="en-US" sz="1400" dirty="0"/>
          </a:p>
        </p:txBody>
      </p:sp>
      <p:sp>
        <p:nvSpPr>
          <p:cNvPr id="16" name="Footer Placeholder 12">
            <a:extLst>
              <a:ext uri="{FF2B5EF4-FFF2-40B4-BE49-F238E27FC236}">
                <a16:creationId xmlns:a16="http://schemas.microsoft.com/office/drawing/2014/main" id="{CF218C1E-B047-4D4F-A849-25295AC799B2}"/>
              </a:ext>
            </a:extLst>
          </p:cNvPr>
          <p:cNvSpPr txBox="1">
            <a:spLocks/>
          </p:cNvSpPr>
          <p:nvPr userDrawn="1"/>
        </p:nvSpPr>
        <p:spPr>
          <a:xfrm>
            <a:off x="569913" y="6355732"/>
            <a:ext cx="11598771" cy="411426"/>
          </a:xfrm>
          <a:prstGeom prst="rect">
            <a:avLst/>
          </a:prstGeom>
        </p:spPr>
        <p:txBody>
          <a:bodyPr vert="horz" lIns="0" tIns="0" rIns="0" bIns="0" rtlCol="0" anchor="ctr"/>
          <a:lstStyle>
            <a:defPPr>
              <a:defRPr lang="en-US"/>
            </a:defPPr>
            <a:lvl1pPr marL="0" algn="r" defTabSz="914400" rtl="0" eaLnBrk="1" latinLnBrk="0" hangingPunct="1">
              <a:lnSpc>
                <a:spcPct val="130000"/>
              </a:lnSpc>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a:latin typeface="Gotham Rounded Book" pitchFamily="50" charset="0"/>
              </a:rPr>
              <a:t>Division of Cancer Prevention and Control	                                                        	               Reliable. Trusted. Scientific.</a:t>
            </a:r>
          </a:p>
        </p:txBody>
      </p:sp>
    </p:spTree>
    <p:extLst>
      <p:ext uri="{BB962C8B-B14F-4D97-AF65-F5344CB8AC3E}">
        <p14:creationId xmlns:p14="http://schemas.microsoft.com/office/powerpoint/2010/main" val="369865284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Text Slide - One Column and Glyph">
    <p:spTree>
      <p:nvGrpSpPr>
        <p:cNvPr id="1" name=""/>
        <p:cNvGrpSpPr/>
        <p:nvPr/>
      </p:nvGrpSpPr>
      <p:grpSpPr>
        <a:xfrm>
          <a:off x="0" y="0"/>
          <a:ext cx="0" cy="0"/>
          <a:chOff x="0" y="0"/>
          <a:chExt cx="0" cy="0"/>
        </a:xfrm>
      </p:grpSpPr>
      <p:sp>
        <p:nvSpPr>
          <p:cNvPr id="10" name="Rectangle 9"/>
          <p:cNvSpPr/>
          <p:nvPr userDrawn="1"/>
        </p:nvSpPr>
        <p:spPr>
          <a:xfrm>
            <a:off x="0" y="6288833"/>
            <a:ext cx="12192000" cy="545225"/>
          </a:xfrm>
          <a:prstGeom prst="rect">
            <a:avLst/>
          </a:prstGeom>
          <a:solidFill>
            <a:srgbClr val="56A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FD053DFA-7152-4729-ACF8-280BE15A3990}"/>
              </a:ext>
            </a:extLst>
          </p:cNvPr>
          <p:cNvSpPr/>
          <p:nvPr userDrawn="1"/>
        </p:nvSpPr>
        <p:spPr>
          <a:xfrm>
            <a:off x="8817197" y="0"/>
            <a:ext cx="3374803" cy="5457644"/>
          </a:xfrm>
          <a:prstGeom prst="rect">
            <a:avLst/>
          </a:prstGeom>
          <a:blipFill dpi="0" rotWithShape="1">
            <a:blip r:embed="rId2">
              <a:alphaModFix amt="40000"/>
            </a:blip>
            <a:srcRect/>
            <a:stretch>
              <a:fillRect t="-4536" r="-1032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itle 30">
            <a:extLst>
              <a:ext uri="{FF2B5EF4-FFF2-40B4-BE49-F238E27FC236}">
                <a16:creationId xmlns:a16="http://schemas.microsoft.com/office/drawing/2014/main" id="{EB2B00A4-44A4-5444-BB95-619E809ACC9C}"/>
              </a:ext>
            </a:extLst>
          </p:cNvPr>
          <p:cNvSpPr>
            <a:spLocks noGrp="1"/>
          </p:cNvSpPr>
          <p:nvPr>
            <p:ph type="title" hasCustomPrompt="1"/>
          </p:nvPr>
        </p:nvSpPr>
        <p:spPr>
          <a:xfrm>
            <a:off x="571981" y="365126"/>
            <a:ext cx="11060575" cy="537700"/>
          </a:xfrm>
        </p:spPr>
        <p:txBody>
          <a:bodyPr anchor="t"/>
          <a:lstStyle>
            <a:lvl1pPr>
              <a:defRPr>
                <a:solidFill>
                  <a:schemeClr val="tx2"/>
                </a:solidFill>
              </a:defRPr>
            </a:lvl1pPr>
          </a:lstStyle>
          <a:p>
            <a:r>
              <a:rPr lang="en-US" dirty="0"/>
              <a:t>Heading - One Column with Glyph</a:t>
            </a:r>
          </a:p>
        </p:txBody>
      </p:sp>
      <p:sp>
        <p:nvSpPr>
          <p:cNvPr id="3" name="Text Placeholder 2">
            <a:extLst>
              <a:ext uri="{FF2B5EF4-FFF2-40B4-BE49-F238E27FC236}">
                <a16:creationId xmlns:a16="http://schemas.microsoft.com/office/drawing/2014/main" id="{8650DFAB-2070-204C-BF31-9DB0441C0595}"/>
              </a:ext>
            </a:extLst>
          </p:cNvPr>
          <p:cNvSpPr>
            <a:spLocks noGrp="1"/>
          </p:cNvSpPr>
          <p:nvPr>
            <p:ph type="body" sz="quarter" idx="11" hasCustomPrompt="1"/>
          </p:nvPr>
        </p:nvSpPr>
        <p:spPr>
          <a:xfrm>
            <a:off x="569914" y="1757043"/>
            <a:ext cx="11060576" cy="3830957"/>
          </a:xfrm>
        </p:spPr>
        <p:txBody>
          <a:bodyPr numCol="2" spcCol="365760"/>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4pPr>
            <a:lvl5pPr marL="182880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lvl5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dirty="0"/>
          </a:p>
        </p:txBody>
      </p:sp>
      <p:sp>
        <p:nvSpPr>
          <p:cNvPr id="9" name="Text Placeholder 3">
            <a:extLst>
              <a:ext uri="{FF2B5EF4-FFF2-40B4-BE49-F238E27FC236}">
                <a16:creationId xmlns:a16="http://schemas.microsoft.com/office/drawing/2014/main" id="{92205F9B-9397-47C6-A496-61C239E5D8DC}"/>
              </a:ext>
            </a:extLst>
          </p:cNvPr>
          <p:cNvSpPr>
            <a:spLocks noGrp="1"/>
          </p:cNvSpPr>
          <p:nvPr>
            <p:ph type="body" sz="quarter" idx="12" hasCustomPrompt="1"/>
          </p:nvPr>
        </p:nvSpPr>
        <p:spPr>
          <a:xfrm>
            <a:off x="569913" y="1069584"/>
            <a:ext cx="11060575" cy="537700"/>
          </a:xfrm>
        </p:spPr>
        <p:txBody>
          <a:bodyPr/>
          <a:lstStyle>
            <a:lvl1pPr marL="0" indent="0">
              <a:buNone/>
              <a:defRPr lang="en-US" sz="1800" b="0" i="0" kern="1200" dirty="0">
                <a:solidFill>
                  <a:schemeClr val="bg2"/>
                </a:solidFill>
                <a:latin typeface="Gotham Rounded Book" pitchFamily="2" charset="77"/>
                <a:ea typeface="+mn-ea"/>
                <a:cs typeface="+mn-cs"/>
              </a:defRPr>
            </a:lvl1pPr>
          </a:lstStyle>
          <a:p>
            <a:pPr lvl="0"/>
            <a:r>
              <a:rPr lang="en-US" sz="1800" b="0" i="0" kern="1200" dirty="0">
                <a:solidFill>
                  <a:schemeClr val="bg2"/>
                </a:solidFill>
                <a:latin typeface="Gotham Rounded Book" pitchFamily="2" charset="77"/>
                <a:ea typeface="+mn-ea"/>
                <a:cs typeface="+mn-cs"/>
              </a:rPr>
              <a:t>Subheading</a:t>
            </a:r>
            <a:endParaRPr lang="en-US" dirty="0"/>
          </a:p>
        </p:txBody>
      </p:sp>
      <p:sp>
        <p:nvSpPr>
          <p:cNvPr id="12" name="Slide Number Placeholder 5">
            <a:extLst>
              <a:ext uri="{FF2B5EF4-FFF2-40B4-BE49-F238E27FC236}">
                <a16:creationId xmlns:a16="http://schemas.microsoft.com/office/drawing/2014/main" id="{96868668-E3B4-4CAD-8C25-D0112E9C981E}"/>
              </a:ext>
            </a:extLst>
          </p:cNvPr>
          <p:cNvSpPr txBox="1">
            <a:spLocks/>
          </p:cNvSpPr>
          <p:nvPr userDrawn="1"/>
        </p:nvSpPr>
        <p:spPr>
          <a:xfrm>
            <a:off x="69449" y="6378839"/>
            <a:ext cx="663616"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z="1400" smtClean="0">
                <a:solidFill>
                  <a:srgbClr val="0A263C"/>
                </a:solidFill>
              </a:rPr>
              <a:pPr algn="l"/>
              <a:t>‹#›</a:t>
            </a:fld>
            <a:endParaRPr lang="en-US" sz="1400" dirty="0">
              <a:solidFill>
                <a:srgbClr val="0A263C"/>
              </a:solidFill>
            </a:endParaRPr>
          </a:p>
        </p:txBody>
      </p:sp>
      <p:sp>
        <p:nvSpPr>
          <p:cNvPr id="16" name="Footer Placeholder 12">
            <a:extLst>
              <a:ext uri="{FF2B5EF4-FFF2-40B4-BE49-F238E27FC236}">
                <a16:creationId xmlns:a16="http://schemas.microsoft.com/office/drawing/2014/main" id="{CF218C1E-B047-4D4F-A849-25295AC799B2}"/>
              </a:ext>
            </a:extLst>
          </p:cNvPr>
          <p:cNvSpPr txBox="1">
            <a:spLocks/>
          </p:cNvSpPr>
          <p:nvPr userDrawn="1"/>
        </p:nvSpPr>
        <p:spPr>
          <a:xfrm>
            <a:off x="570078" y="6423425"/>
            <a:ext cx="11598771" cy="275955"/>
          </a:xfrm>
          <a:prstGeom prst="rect">
            <a:avLst/>
          </a:prstGeom>
        </p:spPr>
        <p:txBody>
          <a:bodyPr vert="horz" lIns="0" tIns="0" rIns="0" bIns="0" rtlCol="0" anchor="ctr"/>
          <a:lstStyle>
            <a:defPPr>
              <a:defRPr lang="en-US"/>
            </a:defPPr>
            <a:lvl1pPr marL="0" algn="r" defTabSz="914400" rtl="0" eaLnBrk="1" latinLnBrk="0" hangingPunct="1">
              <a:lnSpc>
                <a:spcPct val="130000"/>
              </a:lnSpc>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a:solidFill>
                  <a:srgbClr val="0A263C"/>
                </a:solidFill>
                <a:latin typeface="Gotham Rounded Book" pitchFamily="50" charset="0"/>
              </a:rPr>
              <a:t>Division of Cancer Prevention and Control	                                                        	               Reliable. Trusted. Scientific.</a:t>
            </a:r>
          </a:p>
        </p:txBody>
      </p:sp>
    </p:spTree>
    <p:extLst>
      <p:ext uri="{BB962C8B-B14F-4D97-AF65-F5344CB8AC3E}">
        <p14:creationId xmlns:p14="http://schemas.microsoft.com/office/powerpoint/2010/main" val="233357678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ext Slide - Two Columns">
    <p:spTree>
      <p:nvGrpSpPr>
        <p:cNvPr id="1" name=""/>
        <p:cNvGrpSpPr/>
        <p:nvPr/>
      </p:nvGrpSpPr>
      <p:grpSpPr>
        <a:xfrm>
          <a:off x="0" y="0"/>
          <a:ext cx="0" cy="0"/>
          <a:chOff x="0" y="0"/>
          <a:chExt cx="0" cy="0"/>
        </a:xfrm>
      </p:grpSpPr>
      <p:sp>
        <p:nvSpPr>
          <p:cNvPr id="31" name="Title 30">
            <a:extLst>
              <a:ext uri="{FF2B5EF4-FFF2-40B4-BE49-F238E27FC236}">
                <a16:creationId xmlns:a16="http://schemas.microsoft.com/office/drawing/2014/main" id="{EB2B00A4-44A4-5444-BB95-619E809ACC9C}"/>
              </a:ext>
            </a:extLst>
          </p:cNvPr>
          <p:cNvSpPr>
            <a:spLocks noGrp="1"/>
          </p:cNvSpPr>
          <p:nvPr>
            <p:ph type="title" hasCustomPrompt="1"/>
          </p:nvPr>
        </p:nvSpPr>
        <p:spPr>
          <a:xfrm>
            <a:off x="571981" y="365126"/>
            <a:ext cx="11060575" cy="537700"/>
          </a:xfrm>
        </p:spPr>
        <p:txBody>
          <a:bodyPr anchor="t"/>
          <a:lstStyle>
            <a:lvl1pPr>
              <a:defRPr>
                <a:solidFill>
                  <a:schemeClr val="tx2"/>
                </a:solidFill>
              </a:defRPr>
            </a:lvl1pPr>
          </a:lstStyle>
          <a:p>
            <a:r>
              <a:rPr lang="en-US" dirty="0"/>
              <a:t>Heading - Two Columns</a:t>
            </a:r>
          </a:p>
        </p:txBody>
      </p:sp>
      <p:sp>
        <p:nvSpPr>
          <p:cNvPr id="3" name="Text Placeholder 2">
            <a:extLst>
              <a:ext uri="{FF2B5EF4-FFF2-40B4-BE49-F238E27FC236}">
                <a16:creationId xmlns:a16="http://schemas.microsoft.com/office/drawing/2014/main" id="{8650DFAB-2070-204C-BF31-9DB0441C0595}"/>
              </a:ext>
            </a:extLst>
          </p:cNvPr>
          <p:cNvSpPr>
            <a:spLocks noGrp="1"/>
          </p:cNvSpPr>
          <p:nvPr>
            <p:ph type="body" sz="quarter" idx="11" hasCustomPrompt="1"/>
          </p:nvPr>
        </p:nvSpPr>
        <p:spPr>
          <a:xfrm>
            <a:off x="569913" y="1757043"/>
            <a:ext cx="5398625" cy="3830957"/>
          </a:xfrm>
        </p:spPr>
        <p:txBody>
          <a:bodyPr numCol="1" spcCol="365760"/>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3pPr>
            <a:lvl4pPr marL="1371600" indent="0">
              <a:buNone/>
              <a:defRPr/>
            </a:lvl4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p:txBody>
      </p:sp>
      <p:sp>
        <p:nvSpPr>
          <p:cNvPr id="8" name="Text Placeholder 2">
            <a:extLst>
              <a:ext uri="{FF2B5EF4-FFF2-40B4-BE49-F238E27FC236}">
                <a16:creationId xmlns:a16="http://schemas.microsoft.com/office/drawing/2014/main" id="{21E39CF0-7C77-424C-A297-61F58AB0A5CF}"/>
              </a:ext>
            </a:extLst>
          </p:cNvPr>
          <p:cNvSpPr>
            <a:spLocks noGrp="1"/>
          </p:cNvSpPr>
          <p:nvPr>
            <p:ph type="body" sz="quarter" idx="12" hasCustomPrompt="1"/>
          </p:nvPr>
        </p:nvSpPr>
        <p:spPr>
          <a:xfrm>
            <a:off x="6223464" y="1757043"/>
            <a:ext cx="5409092" cy="3830957"/>
          </a:xfrm>
        </p:spPr>
        <p:txBody>
          <a:bodyPr numCol="1" spcCol="365760"/>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3pPr>
            <a:lvl4pPr marL="1371600" indent="0">
              <a:buNone/>
              <a:defRPr/>
            </a:lvl4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p:txBody>
      </p:sp>
      <p:sp>
        <p:nvSpPr>
          <p:cNvPr id="9" name="Text Placeholder 3">
            <a:extLst>
              <a:ext uri="{FF2B5EF4-FFF2-40B4-BE49-F238E27FC236}">
                <a16:creationId xmlns:a16="http://schemas.microsoft.com/office/drawing/2014/main" id="{4568C32E-CEDB-4D0D-9ECE-34892E301A8F}"/>
              </a:ext>
            </a:extLst>
          </p:cNvPr>
          <p:cNvSpPr>
            <a:spLocks noGrp="1"/>
          </p:cNvSpPr>
          <p:nvPr>
            <p:ph type="body" sz="quarter" idx="13" hasCustomPrompt="1"/>
          </p:nvPr>
        </p:nvSpPr>
        <p:spPr>
          <a:xfrm>
            <a:off x="569913" y="1069584"/>
            <a:ext cx="11060575" cy="537700"/>
          </a:xfrm>
        </p:spPr>
        <p:txBody>
          <a:bodyPr/>
          <a:lstStyle>
            <a:lvl1pPr marL="0" indent="0">
              <a:buNone/>
              <a:defRPr lang="en-US" sz="1800" b="0" i="0" kern="1200" dirty="0">
                <a:solidFill>
                  <a:schemeClr val="bg2"/>
                </a:solidFill>
                <a:latin typeface="Gotham Rounded Book" pitchFamily="2" charset="77"/>
                <a:ea typeface="+mn-ea"/>
                <a:cs typeface="+mn-cs"/>
              </a:defRPr>
            </a:lvl1pPr>
          </a:lstStyle>
          <a:p>
            <a:pPr lvl="0"/>
            <a:r>
              <a:rPr lang="en-US" sz="1800" b="0" i="0" kern="1200" dirty="0">
                <a:solidFill>
                  <a:schemeClr val="bg2"/>
                </a:solidFill>
                <a:latin typeface="Gotham Rounded Book" pitchFamily="2" charset="77"/>
                <a:ea typeface="+mn-ea"/>
                <a:cs typeface="+mn-cs"/>
              </a:rPr>
              <a:t>Subheading</a:t>
            </a:r>
            <a:endParaRPr lang="en-US" dirty="0"/>
          </a:p>
        </p:txBody>
      </p:sp>
      <p:pic>
        <p:nvPicPr>
          <p:cNvPr id="11" name="Picture 10">
            <a:extLst>
              <a:ext uri="{FF2B5EF4-FFF2-40B4-BE49-F238E27FC236}">
                <a16:creationId xmlns:a16="http://schemas.microsoft.com/office/drawing/2014/main" id="{34C1C331-89CE-4B2E-BD31-22155A3338D8}"/>
              </a:ext>
            </a:extLst>
          </p:cNvPr>
          <p:cNvPicPr>
            <a:picLocks noChangeAspect="1"/>
          </p:cNvPicPr>
          <p:nvPr userDrawn="1"/>
        </p:nvPicPr>
        <p:blipFill rotWithShape="1">
          <a:blip r:embed="rId2"/>
          <a:srcRect t="55924"/>
          <a:stretch/>
        </p:blipFill>
        <p:spPr>
          <a:xfrm rot="10800000">
            <a:off x="0" y="6175682"/>
            <a:ext cx="12192000" cy="682318"/>
          </a:xfrm>
          <a:prstGeom prst="rect">
            <a:avLst/>
          </a:prstGeom>
        </p:spPr>
      </p:pic>
      <p:sp>
        <p:nvSpPr>
          <p:cNvPr id="12" name="Slide Number Placeholder 5">
            <a:extLst>
              <a:ext uri="{FF2B5EF4-FFF2-40B4-BE49-F238E27FC236}">
                <a16:creationId xmlns:a16="http://schemas.microsoft.com/office/drawing/2014/main" id="{3082D2B4-E0D3-46CE-B484-0404F35D2D38}"/>
              </a:ext>
            </a:extLst>
          </p:cNvPr>
          <p:cNvSpPr txBox="1">
            <a:spLocks/>
          </p:cNvSpPr>
          <p:nvPr userDrawn="1"/>
        </p:nvSpPr>
        <p:spPr>
          <a:xfrm>
            <a:off x="69449" y="6446576"/>
            <a:ext cx="663616"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z="1400" smtClean="0"/>
              <a:pPr algn="l"/>
              <a:t>‹#›</a:t>
            </a:fld>
            <a:endParaRPr lang="en-US" sz="1400" dirty="0"/>
          </a:p>
        </p:txBody>
      </p:sp>
      <p:sp>
        <p:nvSpPr>
          <p:cNvPr id="13" name="Footer Placeholder 12">
            <a:extLst>
              <a:ext uri="{FF2B5EF4-FFF2-40B4-BE49-F238E27FC236}">
                <a16:creationId xmlns:a16="http://schemas.microsoft.com/office/drawing/2014/main" id="{F43A9E1A-D6F8-4CDD-8136-ED5330B8FC5D}"/>
              </a:ext>
            </a:extLst>
          </p:cNvPr>
          <p:cNvSpPr txBox="1">
            <a:spLocks/>
          </p:cNvSpPr>
          <p:nvPr userDrawn="1"/>
        </p:nvSpPr>
        <p:spPr>
          <a:xfrm>
            <a:off x="570078" y="6423425"/>
            <a:ext cx="11598771" cy="411426"/>
          </a:xfrm>
          <a:prstGeom prst="rect">
            <a:avLst/>
          </a:prstGeom>
        </p:spPr>
        <p:txBody>
          <a:bodyPr vert="horz" lIns="0" tIns="0" rIns="0" bIns="0" rtlCol="0" anchor="ctr"/>
          <a:lstStyle>
            <a:defPPr>
              <a:defRPr lang="en-US"/>
            </a:defPPr>
            <a:lvl1pPr marL="0" algn="r" defTabSz="914400" rtl="0" eaLnBrk="1" latinLnBrk="0" hangingPunct="1">
              <a:lnSpc>
                <a:spcPct val="130000"/>
              </a:lnSpc>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a:latin typeface="Gotham Rounded Book" pitchFamily="50" charset="0"/>
              </a:rPr>
              <a:t>Division of Cancer Prevention and Control	                                                        	               Reliable. Trusted. Scientific.</a:t>
            </a:r>
          </a:p>
        </p:txBody>
      </p:sp>
    </p:spTree>
    <p:extLst>
      <p:ext uri="{BB962C8B-B14F-4D97-AF65-F5344CB8AC3E}">
        <p14:creationId xmlns:p14="http://schemas.microsoft.com/office/powerpoint/2010/main" val="111530897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Text Slide - Two Columns">
    <p:spTree>
      <p:nvGrpSpPr>
        <p:cNvPr id="1" name=""/>
        <p:cNvGrpSpPr/>
        <p:nvPr/>
      </p:nvGrpSpPr>
      <p:grpSpPr>
        <a:xfrm>
          <a:off x="0" y="0"/>
          <a:ext cx="0" cy="0"/>
          <a:chOff x="0" y="0"/>
          <a:chExt cx="0" cy="0"/>
        </a:xfrm>
      </p:grpSpPr>
      <p:sp>
        <p:nvSpPr>
          <p:cNvPr id="10" name="Rectangle 9"/>
          <p:cNvSpPr/>
          <p:nvPr userDrawn="1"/>
        </p:nvSpPr>
        <p:spPr>
          <a:xfrm>
            <a:off x="0" y="6288833"/>
            <a:ext cx="12192000" cy="545225"/>
          </a:xfrm>
          <a:prstGeom prst="rect">
            <a:avLst/>
          </a:prstGeom>
          <a:solidFill>
            <a:srgbClr val="122C4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itle 30">
            <a:extLst>
              <a:ext uri="{FF2B5EF4-FFF2-40B4-BE49-F238E27FC236}">
                <a16:creationId xmlns:a16="http://schemas.microsoft.com/office/drawing/2014/main" id="{EB2B00A4-44A4-5444-BB95-619E809ACC9C}"/>
              </a:ext>
            </a:extLst>
          </p:cNvPr>
          <p:cNvSpPr>
            <a:spLocks noGrp="1"/>
          </p:cNvSpPr>
          <p:nvPr>
            <p:ph type="title" hasCustomPrompt="1"/>
          </p:nvPr>
        </p:nvSpPr>
        <p:spPr>
          <a:xfrm>
            <a:off x="571981" y="365126"/>
            <a:ext cx="11060575" cy="537700"/>
          </a:xfrm>
        </p:spPr>
        <p:txBody>
          <a:bodyPr anchor="t"/>
          <a:lstStyle>
            <a:lvl1pPr>
              <a:defRPr>
                <a:solidFill>
                  <a:schemeClr val="tx2"/>
                </a:solidFill>
              </a:defRPr>
            </a:lvl1pPr>
          </a:lstStyle>
          <a:p>
            <a:r>
              <a:rPr lang="en-US" dirty="0"/>
              <a:t>Heading - Two Columns</a:t>
            </a:r>
          </a:p>
        </p:txBody>
      </p:sp>
      <p:sp>
        <p:nvSpPr>
          <p:cNvPr id="3" name="Text Placeholder 2">
            <a:extLst>
              <a:ext uri="{FF2B5EF4-FFF2-40B4-BE49-F238E27FC236}">
                <a16:creationId xmlns:a16="http://schemas.microsoft.com/office/drawing/2014/main" id="{8650DFAB-2070-204C-BF31-9DB0441C0595}"/>
              </a:ext>
            </a:extLst>
          </p:cNvPr>
          <p:cNvSpPr>
            <a:spLocks noGrp="1"/>
          </p:cNvSpPr>
          <p:nvPr>
            <p:ph type="body" sz="quarter" idx="11" hasCustomPrompt="1"/>
          </p:nvPr>
        </p:nvSpPr>
        <p:spPr>
          <a:xfrm>
            <a:off x="569913" y="1757043"/>
            <a:ext cx="5398625" cy="3830957"/>
          </a:xfrm>
        </p:spPr>
        <p:txBody>
          <a:bodyPr numCol="1" spcCol="365760"/>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3pPr>
            <a:lvl4pPr marL="1371600" indent="0">
              <a:buNone/>
              <a:defRPr/>
            </a:lvl4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p:txBody>
      </p:sp>
      <p:sp>
        <p:nvSpPr>
          <p:cNvPr id="8" name="Text Placeholder 2">
            <a:extLst>
              <a:ext uri="{FF2B5EF4-FFF2-40B4-BE49-F238E27FC236}">
                <a16:creationId xmlns:a16="http://schemas.microsoft.com/office/drawing/2014/main" id="{21E39CF0-7C77-424C-A297-61F58AB0A5CF}"/>
              </a:ext>
            </a:extLst>
          </p:cNvPr>
          <p:cNvSpPr>
            <a:spLocks noGrp="1"/>
          </p:cNvSpPr>
          <p:nvPr>
            <p:ph type="body" sz="quarter" idx="12" hasCustomPrompt="1"/>
          </p:nvPr>
        </p:nvSpPr>
        <p:spPr>
          <a:xfrm>
            <a:off x="6223464" y="1757043"/>
            <a:ext cx="5409092" cy="3830957"/>
          </a:xfrm>
        </p:spPr>
        <p:txBody>
          <a:bodyPr numCol="1" spcCol="365760"/>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3pPr>
            <a:lvl4pPr marL="1371600" indent="0">
              <a:buNone/>
              <a:defRPr/>
            </a:lvl4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p:txBody>
      </p:sp>
      <p:sp>
        <p:nvSpPr>
          <p:cNvPr id="9" name="Text Placeholder 3">
            <a:extLst>
              <a:ext uri="{FF2B5EF4-FFF2-40B4-BE49-F238E27FC236}">
                <a16:creationId xmlns:a16="http://schemas.microsoft.com/office/drawing/2014/main" id="{4568C32E-CEDB-4D0D-9ECE-34892E301A8F}"/>
              </a:ext>
            </a:extLst>
          </p:cNvPr>
          <p:cNvSpPr>
            <a:spLocks noGrp="1"/>
          </p:cNvSpPr>
          <p:nvPr>
            <p:ph type="body" sz="quarter" idx="13" hasCustomPrompt="1"/>
          </p:nvPr>
        </p:nvSpPr>
        <p:spPr>
          <a:xfrm>
            <a:off x="569913" y="1069584"/>
            <a:ext cx="11060575" cy="537700"/>
          </a:xfrm>
        </p:spPr>
        <p:txBody>
          <a:bodyPr/>
          <a:lstStyle>
            <a:lvl1pPr marL="0" indent="0">
              <a:buNone/>
              <a:defRPr lang="en-US" sz="1800" b="0" i="0" kern="1200" dirty="0">
                <a:solidFill>
                  <a:schemeClr val="bg2"/>
                </a:solidFill>
                <a:latin typeface="Gotham Rounded Book" pitchFamily="2" charset="77"/>
                <a:ea typeface="+mn-ea"/>
                <a:cs typeface="+mn-cs"/>
              </a:defRPr>
            </a:lvl1pPr>
          </a:lstStyle>
          <a:p>
            <a:pPr lvl="0"/>
            <a:r>
              <a:rPr lang="en-US" sz="1800" b="0" i="0" kern="1200" dirty="0">
                <a:solidFill>
                  <a:schemeClr val="bg2"/>
                </a:solidFill>
                <a:latin typeface="Gotham Rounded Book" pitchFamily="2" charset="77"/>
                <a:ea typeface="+mn-ea"/>
                <a:cs typeface="+mn-cs"/>
              </a:rPr>
              <a:t>Subheading</a:t>
            </a:r>
            <a:endParaRPr lang="en-US" dirty="0"/>
          </a:p>
        </p:txBody>
      </p:sp>
      <p:sp>
        <p:nvSpPr>
          <p:cNvPr id="12" name="Slide Number Placeholder 5">
            <a:extLst>
              <a:ext uri="{FF2B5EF4-FFF2-40B4-BE49-F238E27FC236}">
                <a16:creationId xmlns:a16="http://schemas.microsoft.com/office/drawing/2014/main" id="{3082D2B4-E0D3-46CE-B484-0404F35D2D38}"/>
              </a:ext>
            </a:extLst>
          </p:cNvPr>
          <p:cNvSpPr txBox="1">
            <a:spLocks/>
          </p:cNvSpPr>
          <p:nvPr userDrawn="1"/>
        </p:nvSpPr>
        <p:spPr>
          <a:xfrm>
            <a:off x="97441" y="6352916"/>
            <a:ext cx="663616"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z="1400" smtClean="0"/>
              <a:pPr algn="l"/>
              <a:t>‹#›</a:t>
            </a:fld>
            <a:endParaRPr lang="en-US" sz="1400" dirty="0"/>
          </a:p>
        </p:txBody>
      </p:sp>
      <p:sp>
        <p:nvSpPr>
          <p:cNvPr id="13" name="Footer Placeholder 12">
            <a:extLst>
              <a:ext uri="{FF2B5EF4-FFF2-40B4-BE49-F238E27FC236}">
                <a16:creationId xmlns:a16="http://schemas.microsoft.com/office/drawing/2014/main" id="{F43A9E1A-D6F8-4CDD-8136-ED5330B8FC5D}"/>
              </a:ext>
            </a:extLst>
          </p:cNvPr>
          <p:cNvSpPr txBox="1">
            <a:spLocks/>
          </p:cNvSpPr>
          <p:nvPr userDrawn="1"/>
        </p:nvSpPr>
        <p:spPr>
          <a:xfrm>
            <a:off x="570078" y="6423425"/>
            <a:ext cx="11598771" cy="294616"/>
          </a:xfrm>
          <a:prstGeom prst="rect">
            <a:avLst/>
          </a:prstGeom>
        </p:spPr>
        <p:txBody>
          <a:bodyPr vert="horz" lIns="0" tIns="0" rIns="0" bIns="0" rtlCol="0" anchor="ctr"/>
          <a:lstStyle>
            <a:defPPr>
              <a:defRPr lang="en-US"/>
            </a:defPPr>
            <a:lvl1pPr marL="0" algn="r" defTabSz="914400" rtl="0" eaLnBrk="1" latinLnBrk="0" hangingPunct="1">
              <a:lnSpc>
                <a:spcPct val="130000"/>
              </a:lnSpc>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a:latin typeface="Gotham Rounded Book" pitchFamily="50" charset="0"/>
              </a:rPr>
              <a:t>Division of Cancer Prevention and Control	                                                        	               Reliable. Trusted. Scientific.</a:t>
            </a:r>
          </a:p>
        </p:txBody>
      </p:sp>
    </p:spTree>
    <p:extLst>
      <p:ext uri="{BB962C8B-B14F-4D97-AF65-F5344CB8AC3E}">
        <p14:creationId xmlns:p14="http://schemas.microsoft.com/office/powerpoint/2010/main" val="349815612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2_Text Slide - Two Columns">
    <p:spTree>
      <p:nvGrpSpPr>
        <p:cNvPr id="1" name=""/>
        <p:cNvGrpSpPr/>
        <p:nvPr/>
      </p:nvGrpSpPr>
      <p:grpSpPr>
        <a:xfrm>
          <a:off x="0" y="0"/>
          <a:ext cx="0" cy="0"/>
          <a:chOff x="0" y="0"/>
          <a:chExt cx="0" cy="0"/>
        </a:xfrm>
      </p:grpSpPr>
      <p:sp>
        <p:nvSpPr>
          <p:cNvPr id="10" name="Rectangle 9"/>
          <p:cNvSpPr/>
          <p:nvPr userDrawn="1"/>
        </p:nvSpPr>
        <p:spPr>
          <a:xfrm>
            <a:off x="0" y="6288833"/>
            <a:ext cx="12192000" cy="545225"/>
          </a:xfrm>
          <a:prstGeom prst="rect">
            <a:avLst/>
          </a:prstGeom>
          <a:solidFill>
            <a:srgbClr val="56A0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itle 30">
            <a:extLst>
              <a:ext uri="{FF2B5EF4-FFF2-40B4-BE49-F238E27FC236}">
                <a16:creationId xmlns:a16="http://schemas.microsoft.com/office/drawing/2014/main" id="{EB2B00A4-44A4-5444-BB95-619E809ACC9C}"/>
              </a:ext>
            </a:extLst>
          </p:cNvPr>
          <p:cNvSpPr>
            <a:spLocks noGrp="1"/>
          </p:cNvSpPr>
          <p:nvPr>
            <p:ph type="title" hasCustomPrompt="1"/>
          </p:nvPr>
        </p:nvSpPr>
        <p:spPr>
          <a:xfrm>
            <a:off x="571981" y="365126"/>
            <a:ext cx="11060575" cy="537700"/>
          </a:xfrm>
        </p:spPr>
        <p:txBody>
          <a:bodyPr anchor="t"/>
          <a:lstStyle>
            <a:lvl1pPr>
              <a:defRPr>
                <a:solidFill>
                  <a:schemeClr val="tx2"/>
                </a:solidFill>
              </a:defRPr>
            </a:lvl1pPr>
          </a:lstStyle>
          <a:p>
            <a:r>
              <a:rPr lang="en-US" dirty="0"/>
              <a:t>Heading - Two Columns</a:t>
            </a:r>
          </a:p>
        </p:txBody>
      </p:sp>
      <p:sp>
        <p:nvSpPr>
          <p:cNvPr id="3" name="Text Placeholder 2">
            <a:extLst>
              <a:ext uri="{FF2B5EF4-FFF2-40B4-BE49-F238E27FC236}">
                <a16:creationId xmlns:a16="http://schemas.microsoft.com/office/drawing/2014/main" id="{8650DFAB-2070-204C-BF31-9DB0441C0595}"/>
              </a:ext>
            </a:extLst>
          </p:cNvPr>
          <p:cNvSpPr>
            <a:spLocks noGrp="1"/>
          </p:cNvSpPr>
          <p:nvPr>
            <p:ph type="body" sz="quarter" idx="11" hasCustomPrompt="1"/>
          </p:nvPr>
        </p:nvSpPr>
        <p:spPr>
          <a:xfrm>
            <a:off x="569913" y="1757043"/>
            <a:ext cx="5398625" cy="3830957"/>
          </a:xfrm>
        </p:spPr>
        <p:txBody>
          <a:bodyPr numCol="1" spcCol="365760"/>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3pPr>
            <a:lvl4pPr marL="1371600" indent="0">
              <a:buNone/>
              <a:defRPr/>
            </a:lvl4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p:txBody>
      </p:sp>
      <p:sp>
        <p:nvSpPr>
          <p:cNvPr id="8" name="Text Placeholder 2">
            <a:extLst>
              <a:ext uri="{FF2B5EF4-FFF2-40B4-BE49-F238E27FC236}">
                <a16:creationId xmlns:a16="http://schemas.microsoft.com/office/drawing/2014/main" id="{21E39CF0-7C77-424C-A297-61F58AB0A5CF}"/>
              </a:ext>
            </a:extLst>
          </p:cNvPr>
          <p:cNvSpPr>
            <a:spLocks noGrp="1"/>
          </p:cNvSpPr>
          <p:nvPr>
            <p:ph type="body" sz="quarter" idx="12" hasCustomPrompt="1"/>
          </p:nvPr>
        </p:nvSpPr>
        <p:spPr>
          <a:xfrm>
            <a:off x="6223464" y="1757043"/>
            <a:ext cx="5409092" cy="3830957"/>
          </a:xfrm>
        </p:spPr>
        <p:txBody>
          <a:bodyPr numCol="1" spcCol="365760"/>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3pPr>
            <a:lvl4pPr marL="1371600" indent="0">
              <a:buNone/>
              <a:defRPr/>
            </a:lvl4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p:txBody>
      </p:sp>
      <p:sp>
        <p:nvSpPr>
          <p:cNvPr id="9" name="Text Placeholder 3">
            <a:extLst>
              <a:ext uri="{FF2B5EF4-FFF2-40B4-BE49-F238E27FC236}">
                <a16:creationId xmlns:a16="http://schemas.microsoft.com/office/drawing/2014/main" id="{4568C32E-CEDB-4D0D-9ECE-34892E301A8F}"/>
              </a:ext>
            </a:extLst>
          </p:cNvPr>
          <p:cNvSpPr>
            <a:spLocks noGrp="1"/>
          </p:cNvSpPr>
          <p:nvPr>
            <p:ph type="body" sz="quarter" idx="13" hasCustomPrompt="1"/>
          </p:nvPr>
        </p:nvSpPr>
        <p:spPr>
          <a:xfrm>
            <a:off x="569913" y="1069584"/>
            <a:ext cx="11060575" cy="537700"/>
          </a:xfrm>
        </p:spPr>
        <p:txBody>
          <a:bodyPr/>
          <a:lstStyle>
            <a:lvl1pPr marL="0" indent="0">
              <a:buNone/>
              <a:defRPr lang="en-US" sz="1800" b="0" i="0" kern="1200" dirty="0">
                <a:solidFill>
                  <a:schemeClr val="bg2"/>
                </a:solidFill>
                <a:latin typeface="Gotham Rounded Book" pitchFamily="2" charset="77"/>
                <a:ea typeface="+mn-ea"/>
                <a:cs typeface="+mn-cs"/>
              </a:defRPr>
            </a:lvl1pPr>
          </a:lstStyle>
          <a:p>
            <a:pPr lvl="0"/>
            <a:r>
              <a:rPr lang="en-US" sz="1800" b="0" i="0" kern="1200" dirty="0">
                <a:solidFill>
                  <a:schemeClr val="bg2"/>
                </a:solidFill>
                <a:latin typeface="Gotham Rounded Book" pitchFamily="2" charset="77"/>
                <a:ea typeface="+mn-ea"/>
                <a:cs typeface="+mn-cs"/>
              </a:rPr>
              <a:t>Subheading</a:t>
            </a:r>
            <a:endParaRPr lang="en-US" dirty="0"/>
          </a:p>
        </p:txBody>
      </p:sp>
      <p:sp>
        <p:nvSpPr>
          <p:cNvPr id="12" name="Slide Number Placeholder 5">
            <a:extLst>
              <a:ext uri="{FF2B5EF4-FFF2-40B4-BE49-F238E27FC236}">
                <a16:creationId xmlns:a16="http://schemas.microsoft.com/office/drawing/2014/main" id="{3082D2B4-E0D3-46CE-B484-0404F35D2D38}"/>
              </a:ext>
            </a:extLst>
          </p:cNvPr>
          <p:cNvSpPr txBox="1">
            <a:spLocks/>
          </p:cNvSpPr>
          <p:nvPr userDrawn="1"/>
        </p:nvSpPr>
        <p:spPr>
          <a:xfrm>
            <a:off x="69449" y="6392835"/>
            <a:ext cx="663616"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z="1400" smtClean="0">
                <a:solidFill>
                  <a:srgbClr val="0A263C"/>
                </a:solidFill>
              </a:rPr>
              <a:pPr algn="l"/>
              <a:t>‹#›</a:t>
            </a:fld>
            <a:endParaRPr lang="en-US" sz="1400" dirty="0">
              <a:solidFill>
                <a:srgbClr val="0A263C"/>
              </a:solidFill>
            </a:endParaRPr>
          </a:p>
        </p:txBody>
      </p:sp>
      <p:sp>
        <p:nvSpPr>
          <p:cNvPr id="13" name="Footer Placeholder 12">
            <a:extLst>
              <a:ext uri="{FF2B5EF4-FFF2-40B4-BE49-F238E27FC236}">
                <a16:creationId xmlns:a16="http://schemas.microsoft.com/office/drawing/2014/main" id="{F43A9E1A-D6F8-4CDD-8136-ED5330B8FC5D}"/>
              </a:ext>
            </a:extLst>
          </p:cNvPr>
          <p:cNvSpPr txBox="1">
            <a:spLocks/>
          </p:cNvSpPr>
          <p:nvPr userDrawn="1"/>
        </p:nvSpPr>
        <p:spPr>
          <a:xfrm>
            <a:off x="570078" y="6423425"/>
            <a:ext cx="11598771" cy="303946"/>
          </a:xfrm>
          <a:prstGeom prst="rect">
            <a:avLst/>
          </a:prstGeom>
        </p:spPr>
        <p:txBody>
          <a:bodyPr vert="horz" lIns="0" tIns="0" rIns="0" bIns="0" rtlCol="0" anchor="ctr"/>
          <a:lstStyle>
            <a:defPPr>
              <a:defRPr lang="en-US"/>
            </a:defPPr>
            <a:lvl1pPr marL="0" algn="r" defTabSz="914400" rtl="0" eaLnBrk="1" latinLnBrk="0" hangingPunct="1">
              <a:lnSpc>
                <a:spcPct val="130000"/>
              </a:lnSpc>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a:solidFill>
                  <a:srgbClr val="0A263C"/>
                </a:solidFill>
                <a:latin typeface="Gotham Rounded Book" pitchFamily="50" charset="0"/>
              </a:rPr>
              <a:t>Division of Cancer Prevention and Control	                                                        	               Reliable. Trusted. Scientific.</a:t>
            </a:r>
          </a:p>
        </p:txBody>
      </p:sp>
    </p:spTree>
    <p:extLst>
      <p:ext uri="{BB962C8B-B14F-4D97-AF65-F5344CB8AC3E}">
        <p14:creationId xmlns:p14="http://schemas.microsoft.com/office/powerpoint/2010/main" val="280659731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ext Slide - Two Columns and Glyph">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1B7771B-7D91-45BB-BEBF-32DBDCD6DD95}"/>
              </a:ext>
            </a:extLst>
          </p:cNvPr>
          <p:cNvSpPr/>
          <p:nvPr userDrawn="1"/>
        </p:nvSpPr>
        <p:spPr>
          <a:xfrm>
            <a:off x="8817197" y="0"/>
            <a:ext cx="3374803" cy="5457644"/>
          </a:xfrm>
          <a:prstGeom prst="rect">
            <a:avLst/>
          </a:prstGeom>
          <a:blipFill dpi="0" rotWithShape="1">
            <a:blip r:embed="rId2">
              <a:alphaModFix amt="40000"/>
            </a:blip>
            <a:srcRect/>
            <a:stretch>
              <a:fillRect t="-4536" r="-1032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30">
            <a:extLst>
              <a:ext uri="{FF2B5EF4-FFF2-40B4-BE49-F238E27FC236}">
                <a16:creationId xmlns:a16="http://schemas.microsoft.com/office/drawing/2014/main" id="{9AFC2055-06BA-4BF6-9D05-C28C8EF65CA6}"/>
              </a:ext>
            </a:extLst>
          </p:cNvPr>
          <p:cNvSpPr>
            <a:spLocks noGrp="1"/>
          </p:cNvSpPr>
          <p:nvPr>
            <p:ph type="title" hasCustomPrompt="1"/>
          </p:nvPr>
        </p:nvSpPr>
        <p:spPr>
          <a:xfrm>
            <a:off x="571981" y="365126"/>
            <a:ext cx="11060575" cy="537700"/>
          </a:xfrm>
        </p:spPr>
        <p:txBody>
          <a:bodyPr anchor="t"/>
          <a:lstStyle>
            <a:lvl1pPr>
              <a:defRPr>
                <a:solidFill>
                  <a:schemeClr val="tx2"/>
                </a:solidFill>
              </a:defRPr>
            </a:lvl1pPr>
          </a:lstStyle>
          <a:p>
            <a:r>
              <a:rPr lang="en-US" dirty="0"/>
              <a:t>Heading - Two Columns with Glyph</a:t>
            </a:r>
          </a:p>
        </p:txBody>
      </p:sp>
      <p:sp>
        <p:nvSpPr>
          <p:cNvPr id="13" name="Text Placeholder 2">
            <a:extLst>
              <a:ext uri="{FF2B5EF4-FFF2-40B4-BE49-F238E27FC236}">
                <a16:creationId xmlns:a16="http://schemas.microsoft.com/office/drawing/2014/main" id="{5B5916BC-EE15-4E47-B1B3-93D4A436C775}"/>
              </a:ext>
            </a:extLst>
          </p:cNvPr>
          <p:cNvSpPr>
            <a:spLocks noGrp="1"/>
          </p:cNvSpPr>
          <p:nvPr>
            <p:ph type="body" sz="quarter" idx="11" hasCustomPrompt="1"/>
          </p:nvPr>
        </p:nvSpPr>
        <p:spPr>
          <a:xfrm>
            <a:off x="569913" y="1757043"/>
            <a:ext cx="5398625" cy="3830957"/>
          </a:xfrm>
        </p:spPr>
        <p:txBody>
          <a:bodyPr numCol="1" spcCol="365760"/>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3pPr>
            <a:lvl4pPr marL="1371600" indent="0">
              <a:buNone/>
              <a:defRPr/>
            </a:lvl4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p:txBody>
      </p:sp>
      <p:sp>
        <p:nvSpPr>
          <p:cNvPr id="14" name="Text Placeholder 2">
            <a:extLst>
              <a:ext uri="{FF2B5EF4-FFF2-40B4-BE49-F238E27FC236}">
                <a16:creationId xmlns:a16="http://schemas.microsoft.com/office/drawing/2014/main" id="{ADED0D0B-94C9-4078-AEB7-44B9A1F6E01A}"/>
              </a:ext>
            </a:extLst>
          </p:cNvPr>
          <p:cNvSpPr>
            <a:spLocks noGrp="1"/>
          </p:cNvSpPr>
          <p:nvPr>
            <p:ph type="body" sz="quarter" idx="12" hasCustomPrompt="1"/>
          </p:nvPr>
        </p:nvSpPr>
        <p:spPr>
          <a:xfrm>
            <a:off x="6223464" y="1757043"/>
            <a:ext cx="5409092" cy="3830957"/>
          </a:xfrm>
        </p:spPr>
        <p:txBody>
          <a:bodyPr numCol="1" spcCol="365760"/>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3pPr>
            <a:lvl4pPr marL="1371600" indent="0">
              <a:buNone/>
              <a:defRPr/>
            </a:lvl4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p:txBody>
      </p:sp>
      <p:sp>
        <p:nvSpPr>
          <p:cNvPr id="10" name="Text Placeholder 3">
            <a:extLst>
              <a:ext uri="{FF2B5EF4-FFF2-40B4-BE49-F238E27FC236}">
                <a16:creationId xmlns:a16="http://schemas.microsoft.com/office/drawing/2014/main" id="{9E67795D-B6BB-4C9A-AD21-D7AFEEAD750D}"/>
              </a:ext>
            </a:extLst>
          </p:cNvPr>
          <p:cNvSpPr>
            <a:spLocks noGrp="1"/>
          </p:cNvSpPr>
          <p:nvPr>
            <p:ph type="body" sz="quarter" idx="13" hasCustomPrompt="1"/>
          </p:nvPr>
        </p:nvSpPr>
        <p:spPr>
          <a:xfrm>
            <a:off x="569913" y="1069584"/>
            <a:ext cx="11060575" cy="537700"/>
          </a:xfrm>
        </p:spPr>
        <p:txBody>
          <a:bodyPr/>
          <a:lstStyle>
            <a:lvl1pPr marL="0" indent="0">
              <a:buNone/>
              <a:defRPr lang="en-US" sz="1800" b="0" i="0" kern="1200" baseline="0" dirty="0">
                <a:solidFill>
                  <a:schemeClr val="bg2"/>
                </a:solidFill>
                <a:latin typeface="Gotham Rounded Book" pitchFamily="2" charset="77"/>
                <a:ea typeface="+mn-ea"/>
                <a:cs typeface="+mn-cs"/>
              </a:defRPr>
            </a:lvl1pPr>
          </a:lstStyle>
          <a:p>
            <a:pPr lvl="0"/>
            <a:r>
              <a:rPr lang="en-US" sz="1800" b="0" i="0" kern="1200" dirty="0">
                <a:solidFill>
                  <a:schemeClr val="bg2"/>
                </a:solidFill>
                <a:latin typeface="Gotham Rounded Book" pitchFamily="2" charset="77"/>
                <a:ea typeface="+mn-ea"/>
                <a:cs typeface="+mn-cs"/>
              </a:rPr>
              <a:t>Subheading</a:t>
            </a:r>
            <a:endParaRPr lang="en-US" dirty="0"/>
          </a:p>
        </p:txBody>
      </p:sp>
      <p:pic>
        <p:nvPicPr>
          <p:cNvPr id="15" name="Picture 14">
            <a:extLst>
              <a:ext uri="{FF2B5EF4-FFF2-40B4-BE49-F238E27FC236}">
                <a16:creationId xmlns:a16="http://schemas.microsoft.com/office/drawing/2014/main" id="{6E9F71D7-5134-4643-ACF7-0632599F6A3E}"/>
              </a:ext>
            </a:extLst>
          </p:cNvPr>
          <p:cNvPicPr>
            <a:picLocks noChangeAspect="1"/>
          </p:cNvPicPr>
          <p:nvPr userDrawn="1"/>
        </p:nvPicPr>
        <p:blipFill rotWithShape="1">
          <a:blip r:embed="rId3"/>
          <a:srcRect t="55924"/>
          <a:stretch/>
        </p:blipFill>
        <p:spPr>
          <a:xfrm rot="10800000">
            <a:off x="0" y="6175682"/>
            <a:ext cx="12192000" cy="682318"/>
          </a:xfrm>
          <a:prstGeom prst="rect">
            <a:avLst/>
          </a:prstGeom>
        </p:spPr>
      </p:pic>
      <p:sp>
        <p:nvSpPr>
          <p:cNvPr id="16" name="Slide Number Placeholder 5">
            <a:extLst>
              <a:ext uri="{FF2B5EF4-FFF2-40B4-BE49-F238E27FC236}">
                <a16:creationId xmlns:a16="http://schemas.microsoft.com/office/drawing/2014/main" id="{4AA97D74-905D-4BA3-B149-77232CE54019}"/>
              </a:ext>
            </a:extLst>
          </p:cNvPr>
          <p:cNvSpPr txBox="1">
            <a:spLocks/>
          </p:cNvSpPr>
          <p:nvPr userDrawn="1"/>
        </p:nvSpPr>
        <p:spPr>
          <a:xfrm>
            <a:off x="69449" y="6446576"/>
            <a:ext cx="663616"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z="1400" smtClean="0"/>
              <a:pPr algn="l"/>
              <a:t>‹#›</a:t>
            </a:fld>
            <a:endParaRPr lang="en-US" sz="1400" dirty="0"/>
          </a:p>
        </p:txBody>
      </p:sp>
      <p:sp>
        <p:nvSpPr>
          <p:cNvPr id="18" name="Footer Placeholder 12">
            <a:extLst>
              <a:ext uri="{FF2B5EF4-FFF2-40B4-BE49-F238E27FC236}">
                <a16:creationId xmlns:a16="http://schemas.microsoft.com/office/drawing/2014/main" id="{E59715F2-C1B8-40EA-8817-E10A9E99D3AD}"/>
              </a:ext>
            </a:extLst>
          </p:cNvPr>
          <p:cNvSpPr txBox="1">
            <a:spLocks/>
          </p:cNvSpPr>
          <p:nvPr userDrawn="1"/>
        </p:nvSpPr>
        <p:spPr>
          <a:xfrm>
            <a:off x="570078" y="6423425"/>
            <a:ext cx="11598771" cy="411426"/>
          </a:xfrm>
          <a:prstGeom prst="rect">
            <a:avLst/>
          </a:prstGeom>
        </p:spPr>
        <p:txBody>
          <a:bodyPr vert="horz" lIns="0" tIns="0" rIns="0" bIns="0" rtlCol="0" anchor="ctr"/>
          <a:lstStyle>
            <a:defPPr>
              <a:defRPr lang="en-US"/>
            </a:defPPr>
            <a:lvl1pPr marL="0" algn="r" defTabSz="914400" rtl="0" eaLnBrk="1" latinLnBrk="0" hangingPunct="1">
              <a:lnSpc>
                <a:spcPct val="130000"/>
              </a:lnSpc>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a:latin typeface="Gotham Rounded Book" pitchFamily="50" charset="0"/>
              </a:rPr>
              <a:t>Division of Cancer Prevention and Control	                                                        	               Reliable. Trusted. Scientific.</a:t>
            </a:r>
          </a:p>
        </p:txBody>
      </p:sp>
    </p:spTree>
    <p:extLst>
      <p:ext uri="{BB962C8B-B14F-4D97-AF65-F5344CB8AC3E}">
        <p14:creationId xmlns:p14="http://schemas.microsoft.com/office/powerpoint/2010/main" val="425351382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Text Slide - Two Columns and Glyph">
    <p:spTree>
      <p:nvGrpSpPr>
        <p:cNvPr id="1" name=""/>
        <p:cNvGrpSpPr/>
        <p:nvPr/>
      </p:nvGrpSpPr>
      <p:grpSpPr>
        <a:xfrm>
          <a:off x="0" y="0"/>
          <a:ext cx="0" cy="0"/>
          <a:chOff x="0" y="0"/>
          <a:chExt cx="0" cy="0"/>
        </a:xfrm>
      </p:grpSpPr>
      <p:sp>
        <p:nvSpPr>
          <p:cNvPr id="11" name="Rectangle 10"/>
          <p:cNvSpPr/>
          <p:nvPr userDrawn="1"/>
        </p:nvSpPr>
        <p:spPr>
          <a:xfrm>
            <a:off x="0" y="6288833"/>
            <a:ext cx="12192000" cy="545225"/>
          </a:xfrm>
          <a:prstGeom prst="rect">
            <a:avLst/>
          </a:prstGeom>
          <a:solidFill>
            <a:srgbClr val="122C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C1B7771B-7D91-45BB-BEBF-32DBDCD6DD95}"/>
              </a:ext>
            </a:extLst>
          </p:cNvPr>
          <p:cNvSpPr/>
          <p:nvPr userDrawn="1"/>
        </p:nvSpPr>
        <p:spPr>
          <a:xfrm>
            <a:off x="8817197" y="0"/>
            <a:ext cx="3374803" cy="5457644"/>
          </a:xfrm>
          <a:prstGeom prst="rect">
            <a:avLst/>
          </a:prstGeom>
          <a:blipFill dpi="0" rotWithShape="1">
            <a:blip r:embed="rId2">
              <a:alphaModFix amt="40000"/>
            </a:blip>
            <a:srcRect/>
            <a:stretch>
              <a:fillRect t="-4536" r="-1032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30">
            <a:extLst>
              <a:ext uri="{FF2B5EF4-FFF2-40B4-BE49-F238E27FC236}">
                <a16:creationId xmlns:a16="http://schemas.microsoft.com/office/drawing/2014/main" id="{9AFC2055-06BA-4BF6-9D05-C28C8EF65CA6}"/>
              </a:ext>
            </a:extLst>
          </p:cNvPr>
          <p:cNvSpPr>
            <a:spLocks noGrp="1"/>
          </p:cNvSpPr>
          <p:nvPr>
            <p:ph type="title" hasCustomPrompt="1"/>
          </p:nvPr>
        </p:nvSpPr>
        <p:spPr>
          <a:xfrm>
            <a:off x="571981" y="365126"/>
            <a:ext cx="11060575" cy="537700"/>
          </a:xfrm>
        </p:spPr>
        <p:txBody>
          <a:bodyPr anchor="t"/>
          <a:lstStyle>
            <a:lvl1pPr>
              <a:defRPr>
                <a:solidFill>
                  <a:schemeClr val="tx2"/>
                </a:solidFill>
              </a:defRPr>
            </a:lvl1pPr>
          </a:lstStyle>
          <a:p>
            <a:r>
              <a:rPr lang="en-US" dirty="0"/>
              <a:t>Heading - Two Columns with Glyph</a:t>
            </a:r>
          </a:p>
        </p:txBody>
      </p:sp>
      <p:sp>
        <p:nvSpPr>
          <p:cNvPr id="13" name="Text Placeholder 2">
            <a:extLst>
              <a:ext uri="{FF2B5EF4-FFF2-40B4-BE49-F238E27FC236}">
                <a16:creationId xmlns:a16="http://schemas.microsoft.com/office/drawing/2014/main" id="{5B5916BC-EE15-4E47-B1B3-93D4A436C775}"/>
              </a:ext>
            </a:extLst>
          </p:cNvPr>
          <p:cNvSpPr>
            <a:spLocks noGrp="1"/>
          </p:cNvSpPr>
          <p:nvPr>
            <p:ph type="body" sz="quarter" idx="11" hasCustomPrompt="1"/>
          </p:nvPr>
        </p:nvSpPr>
        <p:spPr>
          <a:xfrm>
            <a:off x="569913" y="1757043"/>
            <a:ext cx="5398625" cy="3830957"/>
          </a:xfrm>
        </p:spPr>
        <p:txBody>
          <a:bodyPr numCol="1" spcCol="365760"/>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3pPr>
            <a:lvl4pPr marL="1371600" indent="0">
              <a:buNone/>
              <a:defRPr/>
            </a:lvl4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p:txBody>
      </p:sp>
      <p:sp>
        <p:nvSpPr>
          <p:cNvPr id="14" name="Text Placeholder 2">
            <a:extLst>
              <a:ext uri="{FF2B5EF4-FFF2-40B4-BE49-F238E27FC236}">
                <a16:creationId xmlns:a16="http://schemas.microsoft.com/office/drawing/2014/main" id="{ADED0D0B-94C9-4078-AEB7-44B9A1F6E01A}"/>
              </a:ext>
            </a:extLst>
          </p:cNvPr>
          <p:cNvSpPr>
            <a:spLocks noGrp="1"/>
          </p:cNvSpPr>
          <p:nvPr>
            <p:ph type="body" sz="quarter" idx="12" hasCustomPrompt="1"/>
          </p:nvPr>
        </p:nvSpPr>
        <p:spPr>
          <a:xfrm>
            <a:off x="6223464" y="1757043"/>
            <a:ext cx="5409092" cy="3830957"/>
          </a:xfrm>
        </p:spPr>
        <p:txBody>
          <a:bodyPr numCol="1" spcCol="365760"/>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3pPr>
            <a:lvl4pPr marL="1371600" indent="0">
              <a:buNone/>
              <a:defRPr/>
            </a:lvl4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p:txBody>
      </p:sp>
      <p:sp>
        <p:nvSpPr>
          <p:cNvPr id="10" name="Text Placeholder 3">
            <a:extLst>
              <a:ext uri="{FF2B5EF4-FFF2-40B4-BE49-F238E27FC236}">
                <a16:creationId xmlns:a16="http://schemas.microsoft.com/office/drawing/2014/main" id="{9E67795D-B6BB-4C9A-AD21-D7AFEEAD750D}"/>
              </a:ext>
            </a:extLst>
          </p:cNvPr>
          <p:cNvSpPr>
            <a:spLocks noGrp="1"/>
          </p:cNvSpPr>
          <p:nvPr>
            <p:ph type="body" sz="quarter" idx="13" hasCustomPrompt="1"/>
          </p:nvPr>
        </p:nvSpPr>
        <p:spPr>
          <a:xfrm>
            <a:off x="569913" y="1069584"/>
            <a:ext cx="11060575" cy="537700"/>
          </a:xfrm>
        </p:spPr>
        <p:txBody>
          <a:bodyPr/>
          <a:lstStyle>
            <a:lvl1pPr marL="0" indent="0">
              <a:buNone/>
              <a:defRPr lang="en-US" sz="1800" b="0" i="0" kern="1200" baseline="0" dirty="0">
                <a:solidFill>
                  <a:schemeClr val="bg2"/>
                </a:solidFill>
                <a:latin typeface="Gotham Rounded Book" pitchFamily="2" charset="77"/>
                <a:ea typeface="+mn-ea"/>
                <a:cs typeface="+mn-cs"/>
              </a:defRPr>
            </a:lvl1pPr>
          </a:lstStyle>
          <a:p>
            <a:pPr lvl="0"/>
            <a:r>
              <a:rPr lang="en-US" sz="1800" b="0" i="0" kern="1200" dirty="0">
                <a:solidFill>
                  <a:schemeClr val="bg2"/>
                </a:solidFill>
                <a:latin typeface="Gotham Rounded Book" pitchFamily="2" charset="77"/>
                <a:ea typeface="+mn-ea"/>
                <a:cs typeface="+mn-cs"/>
              </a:rPr>
              <a:t>Subheading</a:t>
            </a:r>
            <a:endParaRPr lang="en-US" dirty="0"/>
          </a:p>
        </p:txBody>
      </p:sp>
      <p:sp>
        <p:nvSpPr>
          <p:cNvPr id="16" name="Slide Number Placeholder 5">
            <a:extLst>
              <a:ext uri="{FF2B5EF4-FFF2-40B4-BE49-F238E27FC236}">
                <a16:creationId xmlns:a16="http://schemas.microsoft.com/office/drawing/2014/main" id="{4AA97D74-905D-4BA3-B149-77232CE54019}"/>
              </a:ext>
            </a:extLst>
          </p:cNvPr>
          <p:cNvSpPr txBox="1">
            <a:spLocks/>
          </p:cNvSpPr>
          <p:nvPr userDrawn="1"/>
        </p:nvSpPr>
        <p:spPr>
          <a:xfrm>
            <a:off x="69449" y="6367090"/>
            <a:ext cx="663616"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z="1400" smtClean="0"/>
              <a:pPr algn="l"/>
              <a:t>‹#›</a:t>
            </a:fld>
            <a:endParaRPr lang="en-US" sz="1400" dirty="0"/>
          </a:p>
        </p:txBody>
      </p:sp>
      <p:sp>
        <p:nvSpPr>
          <p:cNvPr id="18" name="Footer Placeholder 12">
            <a:extLst>
              <a:ext uri="{FF2B5EF4-FFF2-40B4-BE49-F238E27FC236}">
                <a16:creationId xmlns:a16="http://schemas.microsoft.com/office/drawing/2014/main" id="{E59715F2-C1B8-40EA-8817-E10A9E99D3AD}"/>
              </a:ext>
            </a:extLst>
          </p:cNvPr>
          <p:cNvSpPr txBox="1">
            <a:spLocks/>
          </p:cNvSpPr>
          <p:nvPr userDrawn="1"/>
        </p:nvSpPr>
        <p:spPr>
          <a:xfrm>
            <a:off x="569913" y="6343940"/>
            <a:ext cx="11598771" cy="411426"/>
          </a:xfrm>
          <a:prstGeom prst="rect">
            <a:avLst/>
          </a:prstGeom>
        </p:spPr>
        <p:txBody>
          <a:bodyPr vert="horz" lIns="0" tIns="0" rIns="0" bIns="0" rtlCol="0" anchor="ctr"/>
          <a:lstStyle>
            <a:defPPr>
              <a:defRPr lang="en-US"/>
            </a:defPPr>
            <a:lvl1pPr marL="0" algn="r" defTabSz="914400" rtl="0" eaLnBrk="1" latinLnBrk="0" hangingPunct="1">
              <a:lnSpc>
                <a:spcPct val="130000"/>
              </a:lnSpc>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a:latin typeface="Gotham Rounded Book" pitchFamily="50" charset="0"/>
              </a:rPr>
              <a:t>Division of Cancer Prevention and Control	                                                        	               Reliable. Trusted. Scientific.</a:t>
            </a:r>
          </a:p>
        </p:txBody>
      </p:sp>
    </p:spTree>
    <p:extLst>
      <p:ext uri="{BB962C8B-B14F-4D97-AF65-F5344CB8AC3E}">
        <p14:creationId xmlns:p14="http://schemas.microsoft.com/office/powerpoint/2010/main" val="45299587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2_Text Slide - Two Columns and Glyph">
    <p:spTree>
      <p:nvGrpSpPr>
        <p:cNvPr id="1" name=""/>
        <p:cNvGrpSpPr/>
        <p:nvPr/>
      </p:nvGrpSpPr>
      <p:grpSpPr>
        <a:xfrm>
          <a:off x="0" y="0"/>
          <a:ext cx="0" cy="0"/>
          <a:chOff x="0" y="0"/>
          <a:chExt cx="0" cy="0"/>
        </a:xfrm>
      </p:grpSpPr>
      <p:sp>
        <p:nvSpPr>
          <p:cNvPr id="11" name="Rectangle 10"/>
          <p:cNvSpPr/>
          <p:nvPr userDrawn="1"/>
        </p:nvSpPr>
        <p:spPr>
          <a:xfrm>
            <a:off x="0" y="6288833"/>
            <a:ext cx="12192000" cy="545225"/>
          </a:xfrm>
          <a:prstGeom prst="rect">
            <a:avLst/>
          </a:prstGeom>
          <a:solidFill>
            <a:srgbClr val="56A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C1B7771B-7D91-45BB-BEBF-32DBDCD6DD95}"/>
              </a:ext>
            </a:extLst>
          </p:cNvPr>
          <p:cNvSpPr/>
          <p:nvPr userDrawn="1"/>
        </p:nvSpPr>
        <p:spPr>
          <a:xfrm>
            <a:off x="8817197" y="0"/>
            <a:ext cx="3374803" cy="5457644"/>
          </a:xfrm>
          <a:prstGeom prst="rect">
            <a:avLst/>
          </a:prstGeom>
          <a:blipFill dpi="0" rotWithShape="1">
            <a:blip r:embed="rId2">
              <a:alphaModFix amt="40000"/>
            </a:blip>
            <a:srcRect/>
            <a:stretch>
              <a:fillRect t="-4536" r="-1032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30">
            <a:extLst>
              <a:ext uri="{FF2B5EF4-FFF2-40B4-BE49-F238E27FC236}">
                <a16:creationId xmlns:a16="http://schemas.microsoft.com/office/drawing/2014/main" id="{9AFC2055-06BA-4BF6-9D05-C28C8EF65CA6}"/>
              </a:ext>
            </a:extLst>
          </p:cNvPr>
          <p:cNvSpPr>
            <a:spLocks noGrp="1"/>
          </p:cNvSpPr>
          <p:nvPr>
            <p:ph type="title" hasCustomPrompt="1"/>
          </p:nvPr>
        </p:nvSpPr>
        <p:spPr>
          <a:xfrm>
            <a:off x="571981" y="365126"/>
            <a:ext cx="11060575" cy="537700"/>
          </a:xfrm>
        </p:spPr>
        <p:txBody>
          <a:bodyPr anchor="t"/>
          <a:lstStyle>
            <a:lvl1pPr>
              <a:defRPr>
                <a:solidFill>
                  <a:schemeClr val="tx2"/>
                </a:solidFill>
              </a:defRPr>
            </a:lvl1pPr>
          </a:lstStyle>
          <a:p>
            <a:r>
              <a:rPr lang="en-US" dirty="0"/>
              <a:t>Heading - Two Columns with Glyph</a:t>
            </a:r>
          </a:p>
        </p:txBody>
      </p:sp>
      <p:sp>
        <p:nvSpPr>
          <p:cNvPr id="13" name="Text Placeholder 2">
            <a:extLst>
              <a:ext uri="{FF2B5EF4-FFF2-40B4-BE49-F238E27FC236}">
                <a16:creationId xmlns:a16="http://schemas.microsoft.com/office/drawing/2014/main" id="{5B5916BC-EE15-4E47-B1B3-93D4A436C775}"/>
              </a:ext>
            </a:extLst>
          </p:cNvPr>
          <p:cNvSpPr>
            <a:spLocks noGrp="1"/>
          </p:cNvSpPr>
          <p:nvPr>
            <p:ph type="body" sz="quarter" idx="11" hasCustomPrompt="1"/>
          </p:nvPr>
        </p:nvSpPr>
        <p:spPr>
          <a:xfrm>
            <a:off x="569913" y="1757043"/>
            <a:ext cx="5398625" cy="3830957"/>
          </a:xfrm>
        </p:spPr>
        <p:txBody>
          <a:bodyPr numCol="1" spcCol="365760"/>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3pPr>
            <a:lvl4pPr marL="1371600" indent="0">
              <a:buNone/>
              <a:defRPr/>
            </a:lvl4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p:txBody>
      </p:sp>
      <p:sp>
        <p:nvSpPr>
          <p:cNvPr id="14" name="Text Placeholder 2">
            <a:extLst>
              <a:ext uri="{FF2B5EF4-FFF2-40B4-BE49-F238E27FC236}">
                <a16:creationId xmlns:a16="http://schemas.microsoft.com/office/drawing/2014/main" id="{ADED0D0B-94C9-4078-AEB7-44B9A1F6E01A}"/>
              </a:ext>
            </a:extLst>
          </p:cNvPr>
          <p:cNvSpPr>
            <a:spLocks noGrp="1"/>
          </p:cNvSpPr>
          <p:nvPr>
            <p:ph type="body" sz="quarter" idx="12" hasCustomPrompt="1"/>
          </p:nvPr>
        </p:nvSpPr>
        <p:spPr>
          <a:xfrm>
            <a:off x="6223464" y="1757043"/>
            <a:ext cx="5409092" cy="3830957"/>
          </a:xfrm>
        </p:spPr>
        <p:txBody>
          <a:bodyPr numCol="1" spcCol="365760"/>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3pPr>
            <a:lvl4pPr marL="1371600" indent="0">
              <a:buNone/>
              <a:defRPr/>
            </a:lvl4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p:txBody>
      </p:sp>
      <p:sp>
        <p:nvSpPr>
          <p:cNvPr id="10" name="Text Placeholder 3">
            <a:extLst>
              <a:ext uri="{FF2B5EF4-FFF2-40B4-BE49-F238E27FC236}">
                <a16:creationId xmlns:a16="http://schemas.microsoft.com/office/drawing/2014/main" id="{9E67795D-B6BB-4C9A-AD21-D7AFEEAD750D}"/>
              </a:ext>
            </a:extLst>
          </p:cNvPr>
          <p:cNvSpPr>
            <a:spLocks noGrp="1"/>
          </p:cNvSpPr>
          <p:nvPr>
            <p:ph type="body" sz="quarter" idx="13" hasCustomPrompt="1"/>
          </p:nvPr>
        </p:nvSpPr>
        <p:spPr>
          <a:xfrm>
            <a:off x="569913" y="1069584"/>
            <a:ext cx="11060575" cy="537700"/>
          </a:xfrm>
        </p:spPr>
        <p:txBody>
          <a:bodyPr/>
          <a:lstStyle>
            <a:lvl1pPr marL="0" indent="0">
              <a:buNone/>
              <a:defRPr lang="en-US" sz="1800" b="0" i="0" kern="1200" baseline="0" dirty="0">
                <a:solidFill>
                  <a:schemeClr val="bg2"/>
                </a:solidFill>
                <a:latin typeface="Gotham Rounded Book" pitchFamily="2" charset="77"/>
                <a:ea typeface="+mn-ea"/>
                <a:cs typeface="+mn-cs"/>
              </a:defRPr>
            </a:lvl1pPr>
          </a:lstStyle>
          <a:p>
            <a:pPr lvl="0"/>
            <a:r>
              <a:rPr lang="en-US" sz="1800" b="0" i="0" kern="1200" dirty="0">
                <a:solidFill>
                  <a:schemeClr val="bg2"/>
                </a:solidFill>
                <a:latin typeface="Gotham Rounded Book" pitchFamily="2" charset="77"/>
                <a:ea typeface="+mn-ea"/>
                <a:cs typeface="+mn-cs"/>
              </a:rPr>
              <a:t>Subheading</a:t>
            </a:r>
            <a:endParaRPr lang="en-US" dirty="0"/>
          </a:p>
        </p:txBody>
      </p:sp>
      <p:sp>
        <p:nvSpPr>
          <p:cNvPr id="16" name="Slide Number Placeholder 5">
            <a:extLst>
              <a:ext uri="{FF2B5EF4-FFF2-40B4-BE49-F238E27FC236}">
                <a16:creationId xmlns:a16="http://schemas.microsoft.com/office/drawing/2014/main" id="{4AA97D74-905D-4BA3-B149-77232CE54019}"/>
              </a:ext>
            </a:extLst>
          </p:cNvPr>
          <p:cNvSpPr txBox="1">
            <a:spLocks/>
          </p:cNvSpPr>
          <p:nvPr userDrawn="1"/>
        </p:nvSpPr>
        <p:spPr>
          <a:xfrm>
            <a:off x="69449" y="6367090"/>
            <a:ext cx="663616"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z="1400" smtClean="0">
                <a:solidFill>
                  <a:srgbClr val="0A263C"/>
                </a:solidFill>
              </a:rPr>
              <a:pPr algn="l"/>
              <a:t>‹#›</a:t>
            </a:fld>
            <a:endParaRPr lang="en-US" sz="1400" dirty="0">
              <a:solidFill>
                <a:srgbClr val="0A263C"/>
              </a:solidFill>
            </a:endParaRPr>
          </a:p>
        </p:txBody>
      </p:sp>
      <p:sp>
        <p:nvSpPr>
          <p:cNvPr id="18" name="Footer Placeholder 12">
            <a:extLst>
              <a:ext uri="{FF2B5EF4-FFF2-40B4-BE49-F238E27FC236}">
                <a16:creationId xmlns:a16="http://schemas.microsoft.com/office/drawing/2014/main" id="{E59715F2-C1B8-40EA-8817-E10A9E99D3AD}"/>
              </a:ext>
            </a:extLst>
          </p:cNvPr>
          <p:cNvSpPr txBox="1">
            <a:spLocks/>
          </p:cNvSpPr>
          <p:nvPr userDrawn="1"/>
        </p:nvSpPr>
        <p:spPr>
          <a:xfrm>
            <a:off x="569913" y="6343940"/>
            <a:ext cx="11598771" cy="411426"/>
          </a:xfrm>
          <a:prstGeom prst="rect">
            <a:avLst/>
          </a:prstGeom>
        </p:spPr>
        <p:txBody>
          <a:bodyPr vert="horz" lIns="0" tIns="0" rIns="0" bIns="0" rtlCol="0" anchor="ctr"/>
          <a:lstStyle>
            <a:defPPr>
              <a:defRPr lang="en-US"/>
            </a:defPPr>
            <a:lvl1pPr marL="0" algn="r" defTabSz="914400" rtl="0" eaLnBrk="1" latinLnBrk="0" hangingPunct="1">
              <a:lnSpc>
                <a:spcPct val="130000"/>
              </a:lnSpc>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a:solidFill>
                  <a:srgbClr val="0A263C"/>
                </a:solidFill>
                <a:latin typeface="Gotham Rounded Book" pitchFamily="50" charset="0"/>
              </a:rPr>
              <a:t>Division of Cancer Prevention and Control	                                                        	               Reliable. Trusted. Scientific.</a:t>
            </a:r>
          </a:p>
        </p:txBody>
      </p:sp>
    </p:spTree>
    <p:extLst>
      <p:ext uri="{BB962C8B-B14F-4D97-AF65-F5344CB8AC3E}">
        <p14:creationId xmlns:p14="http://schemas.microsoft.com/office/powerpoint/2010/main" val="354340980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ext and Picture Slide A">
    <p:bg>
      <p:bgPr>
        <a:solidFill>
          <a:schemeClr val="accent6">
            <a:lumMod val="95000"/>
          </a:schemeClr>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FA98395E-3548-8F4E-BC25-B2F8D04E889F}"/>
              </a:ext>
            </a:extLst>
          </p:cNvPr>
          <p:cNvSpPr/>
          <p:nvPr userDrawn="1"/>
        </p:nvSpPr>
        <p:spPr>
          <a:xfrm>
            <a:off x="0" y="0"/>
            <a:ext cx="561372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AutoShape 3"/>
          <p:cNvSpPr>
            <a:spLocks noChangeAspect="1" noChangeArrowheads="1" noTextEdit="1"/>
          </p:cNvSpPr>
          <p:nvPr userDrawn="1"/>
        </p:nvSpPr>
        <p:spPr bwMode="auto">
          <a:xfrm>
            <a:off x="944880" y="6512560"/>
            <a:ext cx="12192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Title 30">
            <a:extLst>
              <a:ext uri="{FF2B5EF4-FFF2-40B4-BE49-F238E27FC236}">
                <a16:creationId xmlns:a16="http://schemas.microsoft.com/office/drawing/2014/main" id="{7CDF42D1-EE64-204D-8425-4A1A8B68BA83}"/>
              </a:ext>
            </a:extLst>
          </p:cNvPr>
          <p:cNvSpPr>
            <a:spLocks noGrp="1"/>
          </p:cNvSpPr>
          <p:nvPr userDrawn="1">
            <p:ph type="title" hasCustomPrompt="1"/>
          </p:nvPr>
        </p:nvSpPr>
        <p:spPr>
          <a:xfrm>
            <a:off x="571982" y="365125"/>
            <a:ext cx="4452454" cy="1023837"/>
          </a:xfrm>
        </p:spPr>
        <p:txBody>
          <a:bodyPr anchor="t"/>
          <a:lstStyle>
            <a:lvl1pPr>
              <a:defRPr>
                <a:solidFill>
                  <a:schemeClr val="tx2"/>
                </a:solidFill>
              </a:defRPr>
            </a:lvl1pPr>
          </a:lstStyle>
          <a:p>
            <a:r>
              <a:rPr lang="en-US" dirty="0"/>
              <a:t>Heading</a:t>
            </a:r>
          </a:p>
        </p:txBody>
      </p:sp>
      <p:sp>
        <p:nvSpPr>
          <p:cNvPr id="35" name="Content Placeholder 29">
            <a:extLst>
              <a:ext uri="{FF2B5EF4-FFF2-40B4-BE49-F238E27FC236}">
                <a16:creationId xmlns:a16="http://schemas.microsoft.com/office/drawing/2014/main" id="{5C618786-BE7D-BD43-897A-806748E76958}"/>
              </a:ext>
            </a:extLst>
          </p:cNvPr>
          <p:cNvSpPr>
            <a:spLocks noGrp="1"/>
          </p:cNvSpPr>
          <p:nvPr>
            <p:ph sz="quarter" idx="13" hasCustomPrompt="1"/>
          </p:nvPr>
        </p:nvSpPr>
        <p:spPr>
          <a:xfrm>
            <a:off x="6096000" y="365125"/>
            <a:ext cx="5524017" cy="6093026"/>
          </a:xfrm>
        </p:spPr>
        <p:txBody>
          <a:bodyPr/>
          <a:lstStyle>
            <a:lvl1pPr marL="0" indent="0">
              <a:lnSpc>
                <a:spcPct val="120000"/>
              </a:lnSpc>
              <a:buNone/>
              <a:defRPr sz="180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icons below to insert table, graph, picture, or video. Resize using the sizing handles at the edge of the item.</a:t>
            </a:r>
          </a:p>
        </p:txBody>
      </p:sp>
      <p:sp>
        <p:nvSpPr>
          <p:cNvPr id="37" name="Slide Number Placeholder 5">
            <a:extLst>
              <a:ext uri="{FF2B5EF4-FFF2-40B4-BE49-F238E27FC236}">
                <a16:creationId xmlns:a16="http://schemas.microsoft.com/office/drawing/2014/main" id="{B1C7A27D-49BF-684E-9864-B6AFADB947D5}"/>
              </a:ext>
            </a:extLst>
          </p:cNvPr>
          <p:cNvSpPr txBox="1">
            <a:spLocks/>
          </p:cNvSpPr>
          <p:nvPr userDrawn="1"/>
        </p:nvSpPr>
        <p:spPr>
          <a:xfrm>
            <a:off x="69449" y="6458150"/>
            <a:ext cx="663616"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z="1400" smtClean="0">
                <a:solidFill>
                  <a:schemeClr val="bg2"/>
                </a:solidFill>
              </a:rPr>
              <a:pPr algn="l"/>
              <a:t>‹#›</a:t>
            </a:fld>
            <a:endParaRPr lang="en-US" sz="1400" dirty="0">
              <a:solidFill>
                <a:schemeClr val="bg2"/>
              </a:solidFill>
            </a:endParaRPr>
          </a:p>
        </p:txBody>
      </p:sp>
      <p:sp>
        <p:nvSpPr>
          <p:cNvPr id="38" name="Footer Placeholder 12">
            <a:extLst>
              <a:ext uri="{FF2B5EF4-FFF2-40B4-BE49-F238E27FC236}">
                <a16:creationId xmlns:a16="http://schemas.microsoft.com/office/drawing/2014/main" id="{155572A5-166B-F440-BEE7-340111A8C6E5}"/>
              </a:ext>
            </a:extLst>
          </p:cNvPr>
          <p:cNvSpPr txBox="1">
            <a:spLocks/>
          </p:cNvSpPr>
          <p:nvPr userDrawn="1"/>
        </p:nvSpPr>
        <p:spPr>
          <a:xfrm>
            <a:off x="570078" y="6423425"/>
            <a:ext cx="11598771" cy="411426"/>
          </a:xfrm>
          <a:prstGeom prst="rect">
            <a:avLst/>
          </a:prstGeom>
        </p:spPr>
        <p:txBody>
          <a:bodyPr vert="horz" lIns="0" tIns="0" rIns="0" bIns="0" rtlCol="0" anchor="ctr"/>
          <a:lstStyle>
            <a:defPPr>
              <a:defRPr lang="en-US"/>
            </a:defPPr>
            <a:lvl1pPr marL="0" algn="r" defTabSz="914400" rtl="0" eaLnBrk="1" latinLnBrk="0" hangingPunct="1">
              <a:lnSpc>
                <a:spcPct val="130000"/>
              </a:lnSpc>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a:solidFill>
                  <a:schemeClr val="bg2"/>
                </a:solidFill>
                <a:latin typeface="Gotham Rounded Book" pitchFamily="50" charset="0"/>
              </a:rPr>
              <a:t>Division of Cancer Prevention and Control</a:t>
            </a:r>
            <a:r>
              <a:rPr lang="en-US" sz="1400" dirty="0">
                <a:solidFill>
                  <a:schemeClr val="tx1"/>
                </a:solidFill>
                <a:latin typeface="Gotham Rounded Book" pitchFamily="50" charset="0"/>
              </a:rPr>
              <a:t> 					</a:t>
            </a:r>
            <a:r>
              <a:rPr lang="en-US" sz="1400" b="0" i="0" kern="1200" dirty="0">
                <a:solidFill>
                  <a:schemeClr val="bg2"/>
                </a:solidFill>
                <a:latin typeface="Gotham Rounded Book" pitchFamily="50" charset="0"/>
                <a:ea typeface="+mn-ea"/>
                <a:cs typeface="+mn-cs"/>
              </a:rPr>
              <a:t>               Reliable. Trusted. Scientific.</a:t>
            </a:r>
          </a:p>
        </p:txBody>
      </p:sp>
      <p:sp>
        <p:nvSpPr>
          <p:cNvPr id="10" name="Text Placeholder 3">
            <a:extLst>
              <a:ext uri="{FF2B5EF4-FFF2-40B4-BE49-F238E27FC236}">
                <a16:creationId xmlns:a16="http://schemas.microsoft.com/office/drawing/2014/main" id="{7467A208-DD4C-4CB3-B9CC-127844D27F27}"/>
              </a:ext>
            </a:extLst>
          </p:cNvPr>
          <p:cNvSpPr>
            <a:spLocks noGrp="1"/>
          </p:cNvSpPr>
          <p:nvPr>
            <p:ph type="body" sz="quarter" idx="14" hasCustomPrompt="1"/>
          </p:nvPr>
        </p:nvSpPr>
        <p:spPr>
          <a:xfrm>
            <a:off x="559443" y="1554961"/>
            <a:ext cx="4464994" cy="599222"/>
          </a:xfrm>
        </p:spPr>
        <p:txBody>
          <a:bodyPr/>
          <a:lstStyle>
            <a:lvl1pPr marL="0" indent="0">
              <a:buNone/>
              <a:defRPr lang="en-US" sz="1800" b="0" i="0" kern="1200" dirty="0">
                <a:solidFill>
                  <a:schemeClr val="bg2"/>
                </a:solidFill>
                <a:latin typeface="Gotham Rounded Book" pitchFamily="2" charset="77"/>
                <a:ea typeface="+mn-ea"/>
                <a:cs typeface="+mn-cs"/>
              </a:defRPr>
            </a:lvl1pPr>
          </a:lstStyle>
          <a:p>
            <a:pPr lvl="0"/>
            <a:r>
              <a:rPr lang="en-US" sz="1800" b="0" i="0" kern="1200" dirty="0">
                <a:solidFill>
                  <a:schemeClr val="bg2"/>
                </a:solidFill>
                <a:latin typeface="Gotham Rounded Book" pitchFamily="2" charset="77"/>
                <a:ea typeface="+mn-ea"/>
                <a:cs typeface="+mn-cs"/>
              </a:rPr>
              <a:t>Subheading</a:t>
            </a:r>
            <a:endParaRPr lang="en-US" dirty="0"/>
          </a:p>
        </p:txBody>
      </p:sp>
      <p:sp>
        <p:nvSpPr>
          <p:cNvPr id="11" name="Text Placeholder 2">
            <a:extLst>
              <a:ext uri="{FF2B5EF4-FFF2-40B4-BE49-F238E27FC236}">
                <a16:creationId xmlns:a16="http://schemas.microsoft.com/office/drawing/2014/main" id="{38AA1E33-D3AC-4B2B-84E9-CDDE344F9B88}"/>
              </a:ext>
            </a:extLst>
          </p:cNvPr>
          <p:cNvSpPr>
            <a:spLocks noGrp="1"/>
          </p:cNvSpPr>
          <p:nvPr>
            <p:ph type="body" sz="quarter" idx="11" hasCustomPrompt="1"/>
          </p:nvPr>
        </p:nvSpPr>
        <p:spPr>
          <a:xfrm>
            <a:off x="559443" y="2328292"/>
            <a:ext cx="4464993" cy="4129858"/>
          </a:xfrm>
        </p:spPr>
        <p:txBody>
          <a:bodyPr numCol="1" spcCol="365760"/>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3pPr>
            <a:lvl4pPr marL="1371600" indent="0">
              <a:buNone/>
              <a:defRPr/>
            </a:lvl4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p:txBody>
      </p:sp>
    </p:spTree>
    <p:extLst>
      <p:ext uri="{BB962C8B-B14F-4D97-AF65-F5344CB8AC3E}">
        <p14:creationId xmlns:p14="http://schemas.microsoft.com/office/powerpoint/2010/main" val="226752779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ext and Picture Slide B">
    <p:bg>
      <p:bgPr>
        <a:solidFill>
          <a:schemeClr val="accent6">
            <a:lumMod val="95000"/>
          </a:schemeClr>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FA98395E-3548-8F4E-BC25-B2F8D04E889F}"/>
              </a:ext>
            </a:extLst>
          </p:cNvPr>
          <p:cNvSpPr/>
          <p:nvPr userDrawn="1"/>
        </p:nvSpPr>
        <p:spPr>
          <a:xfrm>
            <a:off x="0" y="0"/>
            <a:ext cx="561372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Slide Number Placeholder 5">
            <a:extLst>
              <a:ext uri="{FF2B5EF4-FFF2-40B4-BE49-F238E27FC236}">
                <a16:creationId xmlns:a16="http://schemas.microsoft.com/office/drawing/2014/main" id="{1C4FD8A2-C708-5A4B-8617-DDB3A47BCEFA}"/>
              </a:ext>
            </a:extLst>
          </p:cNvPr>
          <p:cNvSpPr txBox="1">
            <a:spLocks/>
          </p:cNvSpPr>
          <p:nvPr userDrawn="1"/>
        </p:nvSpPr>
        <p:spPr>
          <a:xfrm>
            <a:off x="81024" y="6446575"/>
            <a:ext cx="663616"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mtClean="0">
                <a:solidFill>
                  <a:schemeClr val="bg2"/>
                </a:solidFill>
              </a:rPr>
              <a:pPr algn="l"/>
              <a:t>‹#›</a:t>
            </a:fld>
            <a:endParaRPr lang="en-US" dirty="0">
              <a:solidFill>
                <a:schemeClr val="bg2"/>
              </a:solidFill>
            </a:endParaRPr>
          </a:p>
        </p:txBody>
      </p:sp>
      <p:sp>
        <p:nvSpPr>
          <p:cNvPr id="12" name="Slide Number Placeholder 5">
            <a:extLst>
              <a:ext uri="{FF2B5EF4-FFF2-40B4-BE49-F238E27FC236}">
                <a16:creationId xmlns:a16="http://schemas.microsoft.com/office/drawing/2014/main" id="{9D0BA277-2068-FE46-9C45-C04054FC0BC5}"/>
              </a:ext>
            </a:extLst>
          </p:cNvPr>
          <p:cNvSpPr txBox="1">
            <a:spLocks/>
          </p:cNvSpPr>
          <p:nvPr userDrawn="1"/>
        </p:nvSpPr>
        <p:spPr>
          <a:xfrm>
            <a:off x="69449" y="6458150"/>
            <a:ext cx="663616"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z="1400" smtClean="0">
                <a:solidFill>
                  <a:schemeClr val="tx1"/>
                </a:solidFill>
              </a:rPr>
              <a:pPr algn="l"/>
              <a:t>‹#›</a:t>
            </a:fld>
            <a:endParaRPr lang="en-US" sz="1400" dirty="0">
              <a:solidFill>
                <a:schemeClr val="tx1"/>
              </a:solidFill>
            </a:endParaRPr>
          </a:p>
        </p:txBody>
      </p:sp>
      <p:sp>
        <p:nvSpPr>
          <p:cNvPr id="13" name="Footer Placeholder 12">
            <a:extLst>
              <a:ext uri="{FF2B5EF4-FFF2-40B4-BE49-F238E27FC236}">
                <a16:creationId xmlns:a16="http://schemas.microsoft.com/office/drawing/2014/main" id="{A6309180-2CC8-8E4A-B572-A905C708FD1E}"/>
              </a:ext>
            </a:extLst>
          </p:cNvPr>
          <p:cNvSpPr txBox="1">
            <a:spLocks/>
          </p:cNvSpPr>
          <p:nvPr userDrawn="1"/>
        </p:nvSpPr>
        <p:spPr>
          <a:xfrm>
            <a:off x="570078" y="6423425"/>
            <a:ext cx="11598771" cy="411426"/>
          </a:xfrm>
          <a:prstGeom prst="rect">
            <a:avLst/>
          </a:prstGeom>
        </p:spPr>
        <p:txBody>
          <a:bodyPr vert="horz" lIns="0" tIns="0" rIns="0" bIns="0" rtlCol="0" anchor="ctr"/>
          <a:lstStyle>
            <a:defPPr>
              <a:defRPr lang="en-US"/>
            </a:defPPr>
            <a:lvl1pPr marL="0" algn="r" defTabSz="914400" rtl="0" eaLnBrk="1" latinLnBrk="0" hangingPunct="1">
              <a:lnSpc>
                <a:spcPct val="130000"/>
              </a:lnSpc>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b="0" dirty="0">
                <a:solidFill>
                  <a:schemeClr val="tx1"/>
                </a:solidFill>
                <a:latin typeface="Gotham Rounded Book" pitchFamily="50" charset="0"/>
              </a:rPr>
              <a:t>Division of Cancer Prevention and Control</a:t>
            </a:r>
            <a:r>
              <a:rPr lang="en-US" sz="1400" dirty="0">
                <a:latin typeface="Gotham Rounded Book" pitchFamily="50" charset="0"/>
              </a:rPr>
              <a:t> 				                                </a:t>
            </a:r>
            <a:r>
              <a:rPr lang="en-US" sz="1400" dirty="0">
                <a:solidFill>
                  <a:schemeClr val="tx1"/>
                </a:solidFill>
                <a:latin typeface="Gotham Rounded Book" pitchFamily="50" charset="0"/>
              </a:rPr>
              <a:t>Reliable. Trusted. Scientific.</a:t>
            </a:r>
            <a:endParaRPr lang="en-US" sz="1400" b="0" dirty="0">
              <a:solidFill>
                <a:schemeClr val="tx1"/>
              </a:solidFill>
              <a:latin typeface="Gotham Rounded Book" pitchFamily="50" charset="0"/>
            </a:endParaRPr>
          </a:p>
        </p:txBody>
      </p:sp>
      <p:sp>
        <p:nvSpPr>
          <p:cNvPr id="15" name="Title 30">
            <a:extLst>
              <a:ext uri="{FF2B5EF4-FFF2-40B4-BE49-F238E27FC236}">
                <a16:creationId xmlns:a16="http://schemas.microsoft.com/office/drawing/2014/main" id="{25182930-2C20-44C3-BB90-A6A5CBBB5B11}"/>
              </a:ext>
            </a:extLst>
          </p:cNvPr>
          <p:cNvSpPr>
            <a:spLocks noGrp="1"/>
          </p:cNvSpPr>
          <p:nvPr>
            <p:ph type="title" hasCustomPrompt="1"/>
          </p:nvPr>
        </p:nvSpPr>
        <p:spPr>
          <a:xfrm>
            <a:off x="571982" y="365125"/>
            <a:ext cx="4452454" cy="1023837"/>
          </a:xfrm>
        </p:spPr>
        <p:txBody>
          <a:bodyPr anchor="t"/>
          <a:lstStyle>
            <a:lvl1pPr>
              <a:defRPr>
                <a:solidFill>
                  <a:schemeClr val="tx2"/>
                </a:solidFill>
              </a:defRPr>
            </a:lvl1pPr>
          </a:lstStyle>
          <a:p>
            <a:r>
              <a:rPr lang="en-US" dirty="0"/>
              <a:t>Heading</a:t>
            </a:r>
          </a:p>
        </p:txBody>
      </p:sp>
      <p:sp>
        <p:nvSpPr>
          <p:cNvPr id="17" name="Content Placeholder 29">
            <a:extLst>
              <a:ext uri="{FF2B5EF4-FFF2-40B4-BE49-F238E27FC236}">
                <a16:creationId xmlns:a16="http://schemas.microsoft.com/office/drawing/2014/main" id="{3242FA72-3712-434B-905F-DDA1C3E6A53D}"/>
              </a:ext>
            </a:extLst>
          </p:cNvPr>
          <p:cNvSpPr>
            <a:spLocks noGrp="1"/>
          </p:cNvSpPr>
          <p:nvPr>
            <p:ph sz="quarter" idx="13" hasCustomPrompt="1"/>
          </p:nvPr>
        </p:nvSpPr>
        <p:spPr>
          <a:xfrm>
            <a:off x="6096000" y="365125"/>
            <a:ext cx="5524017" cy="6093026"/>
          </a:xfrm>
        </p:spPr>
        <p:txBody>
          <a:bodyPr/>
          <a:lstStyle>
            <a:lvl1pPr marL="0" indent="0">
              <a:lnSpc>
                <a:spcPct val="120000"/>
              </a:lnSpc>
              <a:buNone/>
              <a:defRPr sz="180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icons below to insert table, graph, picture, or video. Resize using the sizing handles at the edge of the item.</a:t>
            </a:r>
          </a:p>
        </p:txBody>
      </p:sp>
      <p:sp>
        <p:nvSpPr>
          <p:cNvPr id="11" name="Text Placeholder 2">
            <a:extLst>
              <a:ext uri="{FF2B5EF4-FFF2-40B4-BE49-F238E27FC236}">
                <a16:creationId xmlns:a16="http://schemas.microsoft.com/office/drawing/2014/main" id="{AA87E78D-0B17-49EB-8026-E6370765C5EB}"/>
              </a:ext>
            </a:extLst>
          </p:cNvPr>
          <p:cNvSpPr>
            <a:spLocks noGrp="1"/>
          </p:cNvSpPr>
          <p:nvPr>
            <p:ph type="body" sz="quarter" idx="11" hasCustomPrompt="1"/>
          </p:nvPr>
        </p:nvSpPr>
        <p:spPr>
          <a:xfrm>
            <a:off x="559443" y="2328292"/>
            <a:ext cx="4464993" cy="4129858"/>
          </a:xfrm>
        </p:spPr>
        <p:txBody>
          <a:bodyPr numCol="1" spcCol="365760"/>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solidFill>
                  <a:schemeClr val="tx1"/>
                </a:solidFill>
              </a:defRPr>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solidFill>
                  <a:schemeClr val="tx1"/>
                </a:solidFill>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solidFill>
                  <a:schemeClr val="tx1"/>
                </a:solidFill>
              </a:defRPr>
            </a:lvl3pPr>
            <a:lvl4pPr marL="1371600" indent="0">
              <a:buNone/>
              <a:defRPr/>
            </a:lvl4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p:txBody>
      </p:sp>
      <p:sp>
        <p:nvSpPr>
          <p:cNvPr id="3" name="Text Placeholder 2">
            <a:extLst>
              <a:ext uri="{FF2B5EF4-FFF2-40B4-BE49-F238E27FC236}">
                <a16:creationId xmlns:a16="http://schemas.microsoft.com/office/drawing/2014/main" id="{DE280F62-7397-40F0-88C3-BE4BF13CFC08}"/>
              </a:ext>
            </a:extLst>
          </p:cNvPr>
          <p:cNvSpPr>
            <a:spLocks noGrp="1"/>
          </p:cNvSpPr>
          <p:nvPr>
            <p:ph type="body" sz="quarter" idx="14" hasCustomPrompt="1"/>
          </p:nvPr>
        </p:nvSpPr>
        <p:spPr>
          <a:xfrm>
            <a:off x="569913" y="1562100"/>
            <a:ext cx="4464993" cy="603504"/>
          </a:xfrm>
        </p:spPr>
        <p:txBody>
          <a:bodyPr/>
          <a:lstStyle>
            <a:lvl1pPr marL="0" indent="0">
              <a:buNone/>
              <a:defRPr sz="1800"/>
            </a:lvl1pPr>
          </a:lstStyle>
          <a:p>
            <a:pPr lvl="0"/>
            <a:r>
              <a:rPr lang="en-US" dirty="0"/>
              <a:t>Subheading</a:t>
            </a:r>
          </a:p>
        </p:txBody>
      </p:sp>
    </p:spTree>
    <p:extLst>
      <p:ext uri="{BB962C8B-B14F-4D97-AF65-F5344CB8AC3E}">
        <p14:creationId xmlns:p14="http://schemas.microsoft.com/office/powerpoint/2010/main" val="32278023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Slide - Two Columns and Glyph">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7ED42B36-C5AB-4E02-9392-A267D566D33B}"/>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l="1" t="4605" r="9054"/>
          <a:stretch/>
        </p:blipFill>
        <p:spPr>
          <a:xfrm>
            <a:off x="8782135" y="-1"/>
            <a:ext cx="3409865" cy="5477983"/>
          </a:xfrm>
          <a:prstGeom prst="rect">
            <a:avLst/>
          </a:prstGeom>
        </p:spPr>
      </p:pic>
      <p:pic>
        <p:nvPicPr>
          <p:cNvPr id="11" name="Picture 10">
            <a:extLst>
              <a:ext uri="{FF2B5EF4-FFF2-40B4-BE49-F238E27FC236}">
                <a16:creationId xmlns:a16="http://schemas.microsoft.com/office/drawing/2014/main" id="{F3C66B17-8103-49D1-B504-47FBD78869E6}"/>
              </a:ext>
            </a:extLst>
          </p:cNvPr>
          <p:cNvPicPr>
            <a:picLocks noChangeAspect="1"/>
          </p:cNvPicPr>
          <p:nvPr userDrawn="1"/>
        </p:nvPicPr>
        <p:blipFill rotWithShape="1">
          <a:blip r:embed="rId3"/>
          <a:srcRect t="60798"/>
          <a:stretch/>
        </p:blipFill>
        <p:spPr>
          <a:xfrm rot="10800000">
            <a:off x="0" y="5851492"/>
            <a:ext cx="12192000" cy="1006507"/>
          </a:xfrm>
          <a:prstGeom prst="rect">
            <a:avLst/>
          </a:prstGeom>
        </p:spPr>
      </p:pic>
      <p:sp>
        <p:nvSpPr>
          <p:cNvPr id="8" name="Slide Number Placeholder 5">
            <a:extLst>
              <a:ext uri="{FF2B5EF4-FFF2-40B4-BE49-F238E27FC236}">
                <a16:creationId xmlns:a16="http://schemas.microsoft.com/office/drawing/2014/main" id="{147ACE11-8834-464D-A0B9-1980B878F179}"/>
              </a:ext>
            </a:extLst>
          </p:cNvPr>
          <p:cNvSpPr txBox="1">
            <a:spLocks/>
          </p:cNvSpPr>
          <p:nvPr userDrawn="1"/>
        </p:nvSpPr>
        <p:spPr>
          <a:xfrm>
            <a:off x="69449" y="6446576"/>
            <a:ext cx="663616"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z="1400" smtClean="0"/>
              <a:pPr algn="l"/>
              <a:t>‹#›</a:t>
            </a:fld>
            <a:endParaRPr lang="en-US" sz="1400" dirty="0"/>
          </a:p>
        </p:txBody>
      </p:sp>
      <p:sp>
        <p:nvSpPr>
          <p:cNvPr id="9" name="Footer Placeholder 12">
            <a:extLst>
              <a:ext uri="{FF2B5EF4-FFF2-40B4-BE49-F238E27FC236}">
                <a16:creationId xmlns:a16="http://schemas.microsoft.com/office/drawing/2014/main" id="{83C8639D-D647-4E49-844C-6A2C96749528}"/>
              </a:ext>
            </a:extLst>
          </p:cNvPr>
          <p:cNvSpPr txBox="1">
            <a:spLocks/>
          </p:cNvSpPr>
          <p:nvPr userDrawn="1"/>
        </p:nvSpPr>
        <p:spPr>
          <a:xfrm>
            <a:off x="570078" y="6423425"/>
            <a:ext cx="11598771" cy="411426"/>
          </a:xfrm>
          <a:prstGeom prst="rect">
            <a:avLst/>
          </a:prstGeom>
        </p:spPr>
        <p:txBody>
          <a:bodyPr vert="horz" lIns="0" tIns="0" rIns="0" bIns="0" rtlCol="0" anchor="ctr"/>
          <a:lstStyle>
            <a:defPPr>
              <a:defRPr lang="en-US"/>
            </a:defPPr>
            <a:lvl1pPr marL="0" algn="r" defTabSz="914400" rtl="0" eaLnBrk="1" latinLnBrk="0" hangingPunct="1">
              <a:lnSpc>
                <a:spcPct val="130000"/>
              </a:lnSpc>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a:latin typeface="Gotham Rounded Book" pitchFamily="50" charset="0"/>
              </a:rPr>
              <a:t>Division of Cancer Prevention and Control	                                                        	               Reliable. Trusted. Scientific.</a:t>
            </a:r>
          </a:p>
        </p:txBody>
      </p:sp>
      <p:sp>
        <p:nvSpPr>
          <p:cNvPr id="12" name="Title 30">
            <a:extLst>
              <a:ext uri="{FF2B5EF4-FFF2-40B4-BE49-F238E27FC236}">
                <a16:creationId xmlns:a16="http://schemas.microsoft.com/office/drawing/2014/main" id="{9AFC2055-06BA-4BF6-9D05-C28C8EF65CA6}"/>
              </a:ext>
            </a:extLst>
          </p:cNvPr>
          <p:cNvSpPr>
            <a:spLocks noGrp="1"/>
          </p:cNvSpPr>
          <p:nvPr>
            <p:ph type="title" hasCustomPrompt="1"/>
          </p:nvPr>
        </p:nvSpPr>
        <p:spPr>
          <a:xfrm>
            <a:off x="571981" y="365126"/>
            <a:ext cx="11060575" cy="537700"/>
          </a:xfrm>
        </p:spPr>
        <p:txBody>
          <a:bodyPr anchor="t"/>
          <a:lstStyle>
            <a:lvl1pPr>
              <a:defRPr>
                <a:solidFill>
                  <a:schemeClr val="tx2"/>
                </a:solidFill>
              </a:defRPr>
            </a:lvl1pPr>
          </a:lstStyle>
          <a:p>
            <a:r>
              <a:rPr lang="en-US" dirty="0"/>
              <a:t>Heading - Two Columns with Glyph</a:t>
            </a:r>
          </a:p>
        </p:txBody>
      </p:sp>
      <p:sp>
        <p:nvSpPr>
          <p:cNvPr id="13" name="Text Placeholder 2">
            <a:extLst>
              <a:ext uri="{FF2B5EF4-FFF2-40B4-BE49-F238E27FC236}">
                <a16:creationId xmlns:a16="http://schemas.microsoft.com/office/drawing/2014/main" id="{5B5916BC-EE15-4E47-B1B3-93D4A436C775}"/>
              </a:ext>
            </a:extLst>
          </p:cNvPr>
          <p:cNvSpPr>
            <a:spLocks noGrp="1"/>
          </p:cNvSpPr>
          <p:nvPr>
            <p:ph type="body" sz="quarter" idx="11" hasCustomPrompt="1"/>
          </p:nvPr>
        </p:nvSpPr>
        <p:spPr>
          <a:xfrm>
            <a:off x="569913" y="1757043"/>
            <a:ext cx="5398625" cy="3830957"/>
          </a:xfrm>
        </p:spPr>
        <p:txBody>
          <a:bodyPr numCol="1" spcCol="365760"/>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3pPr>
            <a:lvl4pPr marL="1371600" indent="0">
              <a:buNone/>
              <a:defRPr/>
            </a:lvl4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p:txBody>
      </p:sp>
      <p:sp>
        <p:nvSpPr>
          <p:cNvPr id="14" name="Text Placeholder 2">
            <a:extLst>
              <a:ext uri="{FF2B5EF4-FFF2-40B4-BE49-F238E27FC236}">
                <a16:creationId xmlns:a16="http://schemas.microsoft.com/office/drawing/2014/main" id="{ADED0D0B-94C9-4078-AEB7-44B9A1F6E01A}"/>
              </a:ext>
            </a:extLst>
          </p:cNvPr>
          <p:cNvSpPr>
            <a:spLocks noGrp="1"/>
          </p:cNvSpPr>
          <p:nvPr>
            <p:ph type="body" sz="quarter" idx="12" hasCustomPrompt="1"/>
          </p:nvPr>
        </p:nvSpPr>
        <p:spPr>
          <a:xfrm>
            <a:off x="6223464" y="1757043"/>
            <a:ext cx="5409092" cy="3830957"/>
          </a:xfrm>
        </p:spPr>
        <p:txBody>
          <a:bodyPr numCol="1" spcCol="365760"/>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3pPr>
            <a:lvl4pPr marL="1371600" indent="0">
              <a:buNone/>
              <a:defRPr/>
            </a:lvl4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p:txBody>
      </p:sp>
      <p:sp>
        <p:nvSpPr>
          <p:cNvPr id="10" name="Text Placeholder 3">
            <a:extLst>
              <a:ext uri="{FF2B5EF4-FFF2-40B4-BE49-F238E27FC236}">
                <a16:creationId xmlns:a16="http://schemas.microsoft.com/office/drawing/2014/main" id="{9E67795D-B6BB-4C9A-AD21-D7AFEEAD750D}"/>
              </a:ext>
            </a:extLst>
          </p:cNvPr>
          <p:cNvSpPr>
            <a:spLocks noGrp="1"/>
          </p:cNvSpPr>
          <p:nvPr>
            <p:ph type="body" sz="quarter" idx="13" hasCustomPrompt="1"/>
          </p:nvPr>
        </p:nvSpPr>
        <p:spPr>
          <a:xfrm>
            <a:off x="569913" y="1069584"/>
            <a:ext cx="11060575" cy="537700"/>
          </a:xfrm>
        </p:spPr>
        <p:txBody>
          <a:bodyPr/>
          <a:lstStyle>
            <a:lvl1pPr marL="0" indent="0">
              <a:buNone/>
              <a:defRPr lang="en-US" sz="2800" b="0" i="0" kern="1200" baseline="0" dirty="0">
                <a:solidFill>
                  <a:schemeClr val="bg2"/>
                </a:solidFill>
                <a:latin typeface="Gotham Rounded Book" pitchFamily="2" charset="77"/>
                <a:ea typeface="+mn-ea"/>
                <a:cs typeface="+mn-cs"/>
              </a:defRPr>
            </a:lvl1pPr>
          </a:lstStyle>
          <a:p>
            <a:pPr lvl="0"/>
            <a:r>
              <a:rPr lang="en-US" sz="1800" b="0" i="0" kern="1200" dirty="0">
                <a:solidFill>
                  <a:schemeClr val="bg2"/>
                </a:solidFill>
                <a:latin typeface="Gotham Rounded Book" pitchFamily="2" charset="77"/>
                <a:ea typeface="+mn-ea"/>
                <a:cs typeface="+mn-cs"/>
              </a:rPr>
              <a:t>Subheading</a:t>
            </a:r>
            <a:endParaRPr lang="en-US" dirty="0"/>
          </a:p>
        </p:txBody>
      </p:sp>
    </p:spTree>
    <p:extLst>
      <p:ext uri="{BB962C8B-B14F-4D97-AF65-F5344CB8AC3E}">
        <p14:creationId xmlns:p14="http://schemas.microsoft.com/office/powerpoint/2010/main" val="96259660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Picture Slide">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D937DB5-AEA3-C54A-95DC-C110ACA33349}"/>
              </a:ext>
            </a:extLst>
          </p:cNvPr>
          <p:cNvSpPr/>
          <p:nvPr userDrawn="1"/>
        </p:nvSpPr>
        <p:spPr>
          <a:xfrm>
            <a:off x="0" y="4421529"/>
            <a:ext cx="12192000" cy="24364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AutoShape 3"/>
          <p:cNvSpPr>
            <a:spLocks noChangeAspect="1" noChangeArrowheads="1" noTextEdit="1"/>
          </p:cNvSpPr>
          <p:nvPr userDrawn="1"/>
        </p:nvSpPr>
        <p:spPr bwMode="auto">
          <a:xfrm>
            <a:off x="944880" y="6512560"/>
            <a:ext cx="12192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 name="Title 2">
            <a:extLst>
              <a:ext uri="{FF2B5EF4-FFF2-40B4-BE49-F238E27FC236}">
                <a16:creationId xmlns:a16="http://schemas.microsoft.com/office/drawing/2014/main" id="{C73971CD-592A-6347-A9C1-E14CE82C5F18}"/>
              </a:ext>
            </a:extLst>
          </p:cNvPr>
          <p:cNvSpPr>
            <a:spLocks noGrp="1"/>
          </p:cNvSpPr>
          <p:nvPr>
            <p:ph type="title" hasCustomPrompt="1"/>
          </p:nvPr>
        </p:nvSpPr>
        <p:spPr>
          <a:xfrm>
            <a:off x="571982" y="4887339"/>
            <a:ext cx="11023118" cy="378826"/>
          </a:xfrm>
        </p:spPr>
        <p:txBody>
          <a:bodyPr/>
          <a:lstStyle>
            <a:lvl1pPr>
              <a:defRPr sz="2400">
                <a:solidFill>
                  <a:schemeClr val="bg1"/>
                </a:solidFill>
              </a:defRPr>
            </a:lvl1pPr>
          </a:lstStyle>
          <a:p>
            <a:r>
              <a:rPr lang="en-US" dirty="0"/>
              <a:t>Insert caption heading or delete text</a:t>
            </a:r>
          </a:p>
        </p:txBody>
      </p:sp>
      <p:sp>
        <p:nvSpPr>
          <p:cNvPr id="9" name="Slide Number Placeholder 5">
            <a:extLst>
              <a:ext uri="{FF2B5EF4-FFF2-40B4-BE49-F238E27FC236}">
                <a16:creationId xmlns:a16="http://schemas.microsoft.com/office/drawing/2014/main" id="{835E8FC1-D1DE-426F-9654-D5E735550E3C}"/>
              </a:ext>
            </a:extLst>
          </p:cNvPr>
          <p:cNvSpPr txBox="1">
            <a:spLocks/>
          </p:cNvSpPr>
          <p:nvPr userDrawn="1"/>
        </p:nvSpPr>
        <p:spPr>
          <a:xfrm>
            <a:off x="69449" y="6446576"/>
            <a:ext cx="663616"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z="1400" smtClean="0"/>
              <a:pPr algn="l"/>
              <a:t>‹#›</a:t>
            </a:fld>
            <a:endParaRPr lang="en-US" sz="1400" dirty="0"/>
          </a:p>
        </p:txBody>
      </p:sp>
      <p:sp>
        <p:nvSpPr>
          <p:cNvPr id="10" name="Footer Placeholder 12">
            <a:extLst>
              <a:ext uri="{FF2B5EF4-FFF2-40B4-BE49-F238E27FC236}">
                <a16:creationId xmlns:a16="http://schemas.microsoft.com/office/drawing/2014/main" id="{48852508-DD99-4FEE-971F-416094188E81}"/>
              </a:ext>
            </a:extLst>
          </p:cNvPr>
          <p:cNvSpPr txBox="1">
            <a:spLocks/>
          </p:cNvSpPr>
          <p:nvPr userDrawn="1"/>
        </p:nvSpPr>
        <p:spPr>
          <a:xfrm>
            <a:off x="570078" y="6423425"/>
            <a:ext cx="11598771" cy="411426"/>
          </a:xfrm>
          <a:prstGeom prst="rect">
            <a:avLst/>
          </a:prstGeom>
        </p:spPr>
        <p:txBody>
          <a:bodyPr vert="horz" lIns="0" tIns="0" rIns="0" bIns="0" rtlCol="0" anchor="ctr"/>
          <a:lstStyle>
            <a:defPPr>
              <a:defRPr lang="en-US"/>
            </a:defPPr>
            <a:lvl1pPr marL="0" algn="r" defTabSz="914400" rtl="0" eaLnBrk="1" latinLnBrk="0" hangingPunct="1">
              <a:lnSpc>
                <a:spcPct val="130000"/>
              </a:lnSpc>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b="0" dirty="0">
                <a:latin typeface="Gotham Rounded Book" pitchFamily="50" charset="0"/>
              </a:rPr>
              <a:t>Division of Cancer Prevention and Control	                                                        	               Reliable. Trusted. Scientific.</a:t>
            </a:r>
          </a:p>
        </p:txBody>
      </p:sp>
      <p:sp>
        <p:nvSpPr>
          <p:cNvPr id="5" name="Text Placeholder 4">
            <a:extLst>
              <a:ext uri="{FF2B5EF4-FFF2-40B4-BE49-F238E27FC236}">
                <a16:creationId xmlns:a16="http://schemas.microsoft.com/office/drawing/2014/main" id="{6AFB1C74-60C5-4779-B7B4-DDE68D0F6037}"/>
              </a:ext>
            </a:extLst>
          </p:cNvPr>
          <p:cNvSpPr>
            <a:spLocks noGrp="1"/>
          </p:cNvSpPr>
          <p:nvPr>
            <p:ph type="body" sz="quarter" idx="14" hasCustomPrompt="1"/>
          </p:nvPr>
        </p:nvSpPr>
        <p:spPr>
          <a:xfrm>
            <a:off x="570078" y="5289316"/>
            <a:ext cx="11023118" cy="978408"/>
          </a:xfrm>
        </p:spPr>
        <p:txBody>
          <a:bodyPr/>
          <a:lstStyle>
            <a:lvl1pPr marL="0" indent="0">
              <a:buNone/>
              <a:defRPr sz="1400">
                <a:solidFill>
                  <a:schemeClr val="bg1"/>
                </a:solidFill>
              </a:defRPr>
            </a:lvl1pPr>
          </a:lstStyle>
          <a:p>
            <a:pPr lvl="0"/>
            <a:r>
              <a:rPr lang="en-US" dirty="0"/>
              <a:t>Insert caption here or delete text</a:t>
            </a:r>
          </a:p>
        </p:txBody>
      </p:sp>
      <p:sp>
        <p:nvSpPr>
          <p:cNvPr id="8" name="Text Placeholder 7">
            <a:extLst>
              <a:ext uri="{FF2B5EF4-FFF2-40B4-BE49-F238E27FC236}">
                <a16:creationId xmlns:a16="http://schemas.microsoft.com/office/drawing/2014/main" id="{94EDE440-9BB8-4C33-B107-EFE239E8ED67}"/>
              </a:ext>
            </a:extLst>
          </p:cNvPr>
          <p:cNvSpPr>
            <a:spLocks noGrp="1"/>
          </p:cNvSpPr>
          <p:nvPr>
            <p:ph type="body" sz="quarter" idx="15" hasCustomPrompt="1"/>
          </p:nvPr>
        </p:nvSpPr>
        <p:spPr>
          <a:xfrm>
            <a:off x="570078" y="367854"/>
            <a:ext cx="11023118" cy="539496"/>
          </a:xfrm>
        </p:spPr>
        <p:txBody>
          <a:bodyPr/>
          <a:lstStyle>
            <a:lvl1pPr marL="0" indent="0">
              <a:buNone/>
              <a:defRPr/>
            </a:lvl1pPr>
          </a:lstStyle>
          <a:p>
            <a:pPr lvl="0"/>
            <a:r>
              <a:rPr lang="en-US" dirty="0"/>
              <a:t>Item with Caption</a:t>
            </a:r>
          </a:p>
        </p:txBody>
      </p:sp>
      <p:sp>
        <p:nvSpPr>
          <p:cNvPr id="12" name="Content Placeholder 11">
            <a:extLst>
              <a:ext uri="{FF2B5EF4-FFF2-40B4-BE49-F238E27FC236}">
                <a16:creationId xmlns:a16="http://schemas.microsoft.com/office/drawing/2014/main" id="{0657D646-5CB0-4E77-BE4A-1000412C7376}"/>
              </a:ext>
            </a:extLst>
          </p:cNvPr>
          <p:cNvSpPr>
            <a:spLocks noGrp="1"/>
          </p:cNvSpPr>
          <p:nvPr>
            <p:ph sz="quarter" idx="16" hasCustomPrompt="1"/>
          </p:nvPr>
        </p:nvSpPr>
        <p:spPr>
          <a:xfrm>
            <a:off x="570078" y="930500"/>
            <a:ext cx="11023118" cy="3490687"/>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icons below to insert table, graph, picture, or video. Resize using the sizing handles at the edge of the item.</a:t>
            </a:r>
          </a:p>
        </p:txBody>
      </p:sp>
    </p:spTree>
    <p:extLst>
      <p:ext uri="{BB962C8B-B14F-4D97-AF65-F5344CB8AC3E}">
        <p14:creationId xmlns:p14="http://schemas.microsoft.com/office/powerpoint/2010/main" val="128402448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Object Slide">
    <p:bg>
      <p:bgPr>
        <a:solidFill>
          <a:schemeClr val="bg1"/>
        </a:solidFill>
        <a:effectLst/>
      </p:bgPr>
    </p:bg>
    <p:spTree>
      <p:nvGrpSpPr>
        <p:cNvPr id="1" name=""/>
        <p:cNvGrpSpPr/>
        <p:nvPr/>
      </p:nvGrpSpPr>
      <p:grpSpPr>
        <a:xfrm>
          <a:off x="0" y="0"/>
          <a:ext cx="0" cy="0"/>
          <a:chOff x="0" y="0"/>
          <a:chExt cx="0" cy="0"/>
        </a:xfrm>
      </p:grpSpPr>
      <p:sp>
        <p:nvSpPr>
          <p:cNvPr id="7" name="AutoShape 3"/>
          <p:cNvSpPr>
            <a:spLocks noChangeAspect="1" noChangeArrowheads="1" noTextEdit="1"/>
          </p:cNvSpPr>
          <p:nvPr userDrawn="1"/>
        </p:nvSpPr>
        <p:spPr bwMode="auto">
          <a:xfrm>
            <a:off x="944880" y="6512560"/>
            <a:ext cx="12192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Slide Number Placeholder 5">
            <a:extLst>
              <a:ext uri="{FF2B5EF4-FFF2-40B4-BE49-F238E27FC236}">
                <a16:creationId xmlns:a16="http://schemas.microsoft.com/office/drawing/2014/main" id="{FFBD0BFF-E231-42B6-B090-3C2B5AF52E61}"/>
              </a:ext>
            </a:extLst>
          </p:cNvPr>
          <p:cNvSpPr txBox="1">
            <a:spLocks/>
          </p:cNvSpPr>
          <p:nvPr userDrawn="1"/>
        </p:nvSpPr>
        <p:spPr>
          <a:xfrm>
            <a:off x="69449" y="6446576"/>
            <a:ext cx="663616"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z="1400" smtClean="0">
                <a:solidFill>
                  <a:schemeClr val="bg2"/>
                </a:solidFill>
              </a:rPr>
              <a:pPr algn="l"/>
              <a:t>‹#›</a:t>
            </a:fld>
            <a:endParaRPr lang="en-US" sz="1400" dirty="0">
              <a:solidFill>
                <a:schemeClr val="bg2"/>
              </a:solidFill>
            </a:endParaRPr>
          </a:p>
        </p:txBody>
      </p:sp>
      <p:sp>
        <p:nvSpPr>
          <p:cNvPr id="9" name="Footer Placeholder 12">
            <a:extLst>
              <a:ext uri="{FF2B5EF4-FFF2-40B4-BE49-F238E27FC236}">
                <a16:creationId xmlns:a16="http://schemas.microsoft.com/office/drawing/2014/main" id="{F111CF13-6834-4240-817A-D5C611659BE5}"/>
              </a:ext>
            </a:extLst>
          </p:cNvPr>
          <p:cNvSpPr txBox="1">
            <a:spLocks/>
          </p:cNvSpPr>
          <p:nvPr userDrawn="1"/>
        </p:nvSpPr>
        <p:spPr>
          <a:xfrm>
            <a:off x="570078" y="6423425"/>
            <a:ext cx="11598771" cy="411426"/>
          </a:xfrm>
          <a:prstGeom prst="rect">
            <a:avLst/>
          </a:prstGeom>
        </p:spPr>
        <p:txBody>
          <a:bodyPr vert="horz" lIns="0" tIns="0" rIns="0" bIns="0" rtlCol="0" anchor="ctr"/>
          <a:lstStyle>
            <a:defPPr>
              <a:defRPr lang="en-US"/>
            </a:defPPr>
            <a:lvl1pPr marL="0" algn="r" defTabSz="914400" rtl="0" eaLnBrk="1" latinLnBrk="0" hangingPunct="1">
              <a:lnSpc>
                <a:spcPct val="130000"/>
              </a:lnSpc>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a:solidFill>
                  <a:schemeClr val="bg2"/>
                </a:solidFill>
                <a:latin typeface="Gotham Rounded Book" pitchFamily="50" charset="0"/>
              </a:rPr>
              <a:t>Division of Cancer Prevention and Control	                                                        	               Reliable. Trusted. Scientific.</a:t>
            </a:r>
          </a:p>
        </p:txBody>
      </p:sp>
      <p:sp>
        <p:nvSpPr>
          <p:cNvPr id="13" name="Title 2">
            <a:extLst>
              <a:ext uri="{FF2B5EF4-FFF2-40B4-BE49-F238E27FC236}">
                <a16:creationId xmlns:a16="http://schemas.microsoft.com/office/drawing/2014/main" id="{089C26C3-7F2E-4B06-8702-110C24AADBFF}"/>
              </a:ext>
            </a:extLst>
          </p:cNvPr>
          <p:cNvSpPr>
            <a:spLocks noGrp="1"/>
          </p:cNvSpPr>
          <p:nvPr>
            <p:ph type="title" hasCustomPrompt="1"/>
          </p:nvPr>
        </p:nvSpPr>
        <p:spPr>
          <a:xfrm>
            <a:off x="571982" y="4887339"/>
            <a:ext cx="11023118" cy="378826"/>
          </a:xfrm>
        </p:spPr>
        <p:txBody>
          <a:bodyPr/>
          <a:lstStyle>
            <a:lvl1pPr>
              <a:defRPr sz="2400">
                <a:solidFill>
                  <a:schemeClr val="bg2"/>
                </a:solidFill>
              </a:defRPr>
            </a:lvl1pPr>
          </a:lstStyle>
          <a:p>
            <a:r>
              <a:rPr lang="en-US" dirty="0"/>
              <a:t>Insert caption heading or delete text</a:t>
            </a:r>
          </a:p>
        </p:txBody>
      </p:sp>
      <p:sp>
        <p:nvSpPr>
          <p:cNvPr id="14" name="Text Placeholder 4">
            <a:extLst>
              <a:ext uri="{FF2B5EF4-FFF2-40B4-BE49-F238E27FC236}">
                <a16:creationId xmlns:a16="http://schemas.microsoft.com/office/drawing/2014/main" id="{FAD11FBF-BC93-435C-9AF5-1396588443F1}"/>
              </a:ext>
            </a:extLst>
          </p:cNvPr>
          <p:cNvSpPr>
            <a:spLocks noGrp="1"/>
          </p:cNvSpPr>
          <p:nvPr>
            <p:ph type="body" sz="quarter" idx="14" hasCustomPrompt="1"/>
          </p:nvPr>
        </p:nvSpPr>
        <p:spPr>
          <a:xfrm>
            <a:off x="570078" y="5289316"/>
            <a:ext cx="11023118" cy="978408"/>
          </a:xfrm>
        </p:spPr>
        <p:txBody>
          <a:bodyPr/>
          <a:lstStyle>
            <a:lvl1pPr marL="0" indent="0">
              <a:buNone/>
              <a:defRPr sz="1400">
                <a:solidFill>
                  <a:schemeClr val="tx1"/>
                </a:solidFill>
              </a:defRPr>
            </a:lvl1pPr>
          </a:lstStyle>
          <a:p>
            <a:pPr lvl="0"/>
            <a:r>
              <a:rPr lang="en-US" dirty="0"/>
              <a:t>Insert caption here or delete text</a:t>
            </a:r>
          </a:p>
        </p:txBody>
      </p:sp>
      <p:sp>
        <p:nvSpPr>
          <p:cNvPr id="15" name="Text Placeholder 7">
            <a:extLst>
              <a:ext uri="{FF2B5EF4-FFF2-40B4-BE49-F238E27FC236}">
                <a16:creationId xmlns:a16="http://schemas.microsoft.com/office/drawing/2014/main" id="{7E4B6D50-C224-4AB8-8025-94DADD13B920}"/>
              </a:ext>
            </a:extLst>
          </p:cNvPr>
          <p:cNvSpPr>
            <a:spLocks noGrp="1"/>
          </p:cNvSpPr>
          <p:nvPr>
            <p:ph type="body" sz="quarter" idx="15" hasCustomPrompt="1"/>
          </p:nvPr>
        </p:nvSpPr>
        <p:spPr>
          <a:xfrm>
            <a:off x="570078" y="367854"/>
            <a:ext cx="11023118" cy="539496"/>
          </a:xfrm>
        </p:spPr>
        <p:txBody>
          <a:bodyPr/>
          <a:lstStyle>
            <a:lvl1pPr marL="0" indent="0">
              <a:buNone/>
              <a:defRPr>
                <a:solidFill>
                  <a:schemeClr val="tx1"/>
                </a:solidFill>
              </a:defRPr>
            </a:lvl1pPr>
          </a:lstStyle>
          <a:p>
            <a:pPr lvl="0"/>
            <a:r>
              <a:rPr lang="en-US" dirty="0"/>
              <a:t>Item with Caption</a:t>
            </a:r>
          </a:p>
        </p:txBody>
      </p:sp>
      <p:sp>
        <p:nvSpPr>
          <p:cNvPr id="16" name="Content Placeholder 11">
            <a:extLst>
              <a:ext uri="{FF2B5EF4-FFF2-40B4-BE49-F238E27FC236}">
                <a16:creationId xmlns:a16="http://schemas.microsoft.com/office/drawing/2014/main" id="{070B9111-DFCE-4611-A2B5-8FE3D1C4B275}"/>
              </a:ext>
            </a:extLst>
          </p:cNvPr>
          <p:cNvSpPr>
            <a:spLocks noGrp="1"/>
          </p:cNvSpPr>
          <p:nvPr>
            <p:ph sz="quarter" idx="16" hasCustomPrompt="1"/>
          </p:nvPr>
        </p:nvSpPr>
        <p:spPr>
          <a:xfrm>
            <a:off x="570078" y="930500"/>
            <a:ext cx="11023118" cy="3490687"/>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icons below to insert table, graph, picture, or video. Resize using the sizing handles at the edge of the item.</a:t>
            </a:r>
          </a:p>
        </p:txBody>
      </p:sp>
    </p:spTree>
    <p:extLst>
      <p:ext uri="{BB962C8B-B14F-4D97-AF65-F5344CB8AC3E}">
        <p14:creationId xmlns:p14="http://schemas.microsoft.com/office/powerpoint/2010/main" val="199113894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Picture Slide with Glyph">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D937DB5-AEA3-C54A-95DC-C110ACA33349}"/>
              </a:ext>
            </a:extLst>
          </p:cNvPr>
          <p:cNvSpPr/>
          <p:nvPr userDrawn="1"/>
        </p:nvSpPr>
        <p:spPr>
          <a:xfrm>
            <a:off x="0" y="4421529"/>
            <a:ext cx="12192000" cy="24364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5F3E4707-715D-4D16-A80C-11C78E6B88EB}"/>
              </a:ext>
            </a:extLst>
          </p:cNvPr>
          <p:cNvSpPr/>
          <p:nvPr userDrawn="1"/>
        </p:nvSpPr>
        <p:spPr>
          <a:xfrm>
            <a:off x="8817197" y="0"/>
            <a:ext cx="3374803" cy="5457644"/>
          </a:xfrm>
          <a:prstGeom prst="rect">
            <a:avLst/>
          </a:prstGeom>
          <a:blipFill dpi="0" rotWithShape="1">
            <a:blip r:embed="rId2">
              <a:alphaModFix amt="40000"/>
            </a:blip>
            <a:srcRect/>
            <a:stretch>
              <a:fillRect t="-4536" r="-1032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AutoShape 3"/>
          <p:cNvSpPr>
            <a:spLocks noChangeAspect="1" noChangeArrowheads="1" noTextEdit="1"/>
          </p:cNvSpPr>
          <p:nvPr userDrawn="1"/>
        </p:nvSpPr>
        <p:spPr bwMode="auto">
          <a:xfrm>
            <a:off x="944880" y="6512560"/>
            <a:ext cx="12192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 name="Title 2">
            <a:extLst>
              <a:ext uri="{FF2B5EF4-FFF2-40B4-BE49-F238E27FC236}">
                <a16:creationId xmlns:a16="http://schemas.microsoft.com/office/drawing/2014/main" id="{C73971CD-592A-6347-A9C1-E14CE82C5F18}"/>
              </a:ext>
            </a:extLst>
          </p:cNvPr>
          <p:cNvSpPr>
            <a:spLocks noGrp="1"/>
          </p:cNvSpPr>
          <p:nvPr>
            <p:ph type="title" hasCustomPrompt="1"/>
          </p:nvPr>
        </p:nvSpPr>
        <p:spPr>
          <a:xfrm>
            <a:off x="571982" y="4887339"/>
            <a:ext cx="11023118" cy="378826"/>
          </a:xfrm>
        </p:spPr>
        <p:txBody>
          <a:bodyPr/>
          <a:lstStyle>
            <a:lvl1pPr>
              <a:defRPr sz="2400">
                <a:solidFill>
                  <a:schemeClr val="bg1"/>
                </a:solidFill>
              </a:defRPr>
            </a:lvl1pPr>
          </a:lstStyle>
          <a:p>
            <a:r>
              <a:rPr lang="en-US" dirty="0"/>
              <a:t>Insert caption heading or delete text</a:t>
            </a:r>
          </a:p>
        </p:txBody>
      </p:sp>
      <p:sp>
        <p:nvSpPr>
          <p:cNvPr id="9" name="Slide Number Placeholder 5">
            <a:extLst>
              <a:ext uri="{FF2B5EF4-FFF2-40B4-BE49-F238E27FC236}">
                <a16:creationId xmlns:a16="http://schemas.microsoft.com/office/drawing/2014/main" id="{835E8FC1-D1DE-426F-9654-D5E735550E3C}"/>
              </a:ext>
            </a:extLst>
          </p:cNvPr>
          <p:cNvSpPr txBox="1">
            <a:spLocks/>
          </p:cNvSpPr>
          <p:nvPr userDrawn="1"/>
        </p:nvSpPr>
        <p:spPr>
          <a:xfrm>
            <a:off x="69449" y="6446576"/>
            <a:ext cx="663616"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z="1400" smtClean="0"/>
              <a:pPr algn="l"/>
              <a:t>‹#›</a:t>
            </a:fld>
            <a:endParaRPr lang="en-US" sz="1400" dirty="0"/>
          </a:p>
        </p:txBody>
      </p:sp>
      <p:sp>
        <p:nvSpPr>
          <p:cNvPr id="10" name="Footer Placeholder 12">
            <a:extLst>
              <a:ext uri="{FF2B5EF4-FFF2-40B4-BE49-F238E27FC236}">
                <a16:creationId xmlns:a16="http://schemas.microsoft.com/office/drawing/2014/main" id="{48852508-DD99-4FEE-971F-416094188E81}"/>
              </a:ext>
            </a:extLst>
          </p:cNvPr>
          <p:cNvSpPr txBox="1">
            <a:spLocks/>
          </p:cNvSpPr>
          <p:nvPr userDrawn="1"/>
        </p:nvSpPr>
        <p:spPr>
          <a:xfrm>
            <a:off x="570078" y="6423425"/>
            <a:ext cx="11598771" cy="411426"/>
          </a:xfrm>
          <a:prstGeom prst="rect">
            <a:avLst/>
          </a:prstGeom>
        </p:spPr>
        <p:txBody>
          <a:bodyPr vert="horz" lIns="0" tIns="0" rIns="0" bIns="0" rtlCol="0" anchor="ctr"/>
          <a:lstStyle>
            <a:defPPr>
              <a:defRPr lang="en-US"/>
            </a:defPPr>
            <a:lvl1pPr marL="0" algn="r" defTabSz="914400" rtl="0" eaLnBrk="1" latinLnBrk="0" hangingPunct="1">
              <a:lnSpc>
                <a:spcPct val="130000"/>
              </a:lnSpc>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b="0" dirty="0">
                <a:latin typeface="Gotham Rounded Book" pitchFamily="50" charset="0"/>
              </a:rPr>
              <a:t>Division of Cancer Prevention and Control	                                                        	               Reliable. Trusted. Scientific.</a:t>
            </a:r>
          </a:p>
        </p:txBody>
      </p:sp>
      <p:sp>
        <p:nvSpPr>
          <p:cNvPr id="5" name="Text Placeholder 4">
            <a:extLst>
              <a:ext uri="{FF2B5EF4-FFF2-40B4-BE49-F238E27FC236}">
                <a16:creationId xmlns:a16="http://schemas.microsoft.com/office/drawing/2014/main" id="{6AFB1C74-60C5-4779-B7B4-DDE68D0F6037}"/>
              </a:ext>
            </a:extLst>
          </p:cNvPr>
          <p:cNvSpPr>
            <a:spLocks noGrp="1"/>
          </p:cNvSpPr>
          <p:nvPr>
            <p:ph type="body" sz="quarter" idx="14" hasCustomPrompt="1"/>
          </p:nvPr>
        </p:nvSpPr>
        <p:spPr>
          <a:xfrm>
            <a:off x="570078" y="5289316"/>
            <a:ext cx="11023118" cy="978408"/>
          </a:xfrm>
        </p:spPr>
        <p:txBody>
          <a:bodyPr/>
          <a:lstStyle>
            <a:lvl1pPr marL="0" indent="0">
              <a:buNone/>
              <a:defRPr sz="1400">
                <a:solidFill>
                  <a:schemeClr val="bg1"/>
                </a:solidFill>
              </a:defRPr>
            </a:lvl1pPr>
          </a:lstStyle>
          <a:p>
            <a:pPr lvl="0"/>
            <a:r>
              <a:rPr lang="en-US" dirty="0"/>
              <a:t>Insert caption here or delete text</a:t>
            </a:r>
          </a:p>
        </p:txBody>
      </p:sp>
      <p:sp>
        <p:nvSpPr>
          <p:cNvPr id="8" name="Text Placeholder 7">
            <a:extLst>
              <a:ext uri="{FF2B5EF4-FFF2-40B4-BE49-F238E27FC236}">
                <a16:creationId xmlns:a16="http://schemas.microsoft.com/office/drawing/2014/main" id="{94EDE440-9BB8-4C33-B107-EFE239E8ED67}"/>
              </a:ext>
            </a:extLst>
          </p:cNvPr>
          <p:cNvSpPr>
            <a:spLocks noGrp="1"/>
          </p:cNvSpPr>
          <p:nvPr>
            <p:ph type="body" sz="quarter" idx="15" hasCustomPrompt="1"/>
          </p:nvPr>
        </p:nvSpPr>
        <p:spPr>
          <a:xfrm>
            <a:off x="570078" y="367854"/>
            <a:ext cx="11023118" cy="539496"/>
          </a:xfrm>
        </p:spPr>
        <p:txBody>
          <a:bodyPr/>
          <a:lstStyle>
            <a:lvl1pPr marL="0" indent="0">
              <a:buNone/>
              <a:defRPr/>
            </a:lvl1pPr>
          </a:lstStyle>
          <a:p>
            <a:pPr lvl="0"/>
            <a:r>
              <a:rPr lang="en-US" dirty="0"/>
              <a:t>Item with Caption and Glyph</a:t>
            </a:r>
          </a:p>
        </p:txBody>
      </p:sp>
      <p:sp>
        <p:nvSpPr>
          <p:cNvPr id="12" name="Content Placeholder 11">
            <a:extLst>
              <a:ext uri="{FF2B5EF4-FFF2-40B4-BE49-F238E27FC236}">
                <a16:creationId xmlns:a16="http://schemas.microsoft.com/office/drawing/2014/main" id="{0657D646-5CB0-4E77-BE4A-1000412C7376}"/>
              </a:ext>
            </a:extLst>
          </p:cNvPr>
          <p:cNvSpPr>
            <a:spLocks noGrp="1"/>
          </p:cNvSpPr>
          <p:nvPr>
            <p:ph sz="quarter" idx="16" hasCustomPrompt="1"/>
          </p:nvPr>
        </p:nvSpPr>
        <p:spPr>
          <a:xfrm>
            <a:off x="570078" y="930500"/>
            <a:ext cx="11023118" cy="3490687"/>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icons below to insert table, graph, picture, or video. Resize using the sizing handles at the edge of the item.</a:t>
            </a:r>
          </a:p>
        </p:txBody>
      </p:sp>
    </p:spTree>
    <p:extLst>
      <p:ext uri="{BB962C8B-B14F-4D97-AF65-F5344CB8AC3E}">
        <p14:creationId xmlns:p14="http://schemas.microsoft.com/office/powerpoint/2010/main" val="230555504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Object Slide with Glyph">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ED5CAC5-C9E5-4EFC-8066-B715B14F330B}"/>
              </a:ext>
            </a:extLst>
          </p:cNvPr>
          <p:cNvSpPr/>
          <p:nvPr userDrawn="1"/>
        </p:nvSpPr>
        <p:spPr>
          <a:xfrm>
            <a:off x="8817197" y="0"/>
            <a:ext cx="3374803" cy="5457644"/>
          </a:xfrm>
          <a:prstGeom prst="rect">
            <a:avLst/>
          </a:prstGeom>
          <a:blipFill dpi="0" rotWithShape="1">
            <a:blip r:embed="rId2">
              <a:alphaModFix amt="40000"/>
            </a:blip>
            <a:srcRect/>
            <a:stretch>
              <a:fillRect t="-4536" r="-1032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AutoShape 3"/>
          <p:cNvSpPr>
            <a:spLocks noChangeAspect="1" noChangeArrowheads="1" noTextEdit="1"/>
          </p:cNvSpPr>
          <p:nvPr userDrawn="1"/>
        </p:nvSpPr>
        <p:spPr bwMode="auto">
          <a:xfrm>
            <a:off x="944880" y="6512560"/>
            <a:ext cx="12192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Slide Number Placeholder 5">
            <a:extLst>
              <a:ext uri="{FF2B5EF4-FFF2-40B4-BE49-F238E27FC236}">
                <a16:creationId xmlns:a16="http://schemas.microsoft.com/office/drawing/2014/main" id="{FFBD0BFF-E231-42B6-B090-3C2B5AF52E61}"/>
              </a:ext>
            </a:extLst>
          </p:cNvPr>
          <p:cNvSpPr txBox="1">
            <a:spLocks/>
          </p:cNvSpPr>
          <p:nvPr userDrawn="1"/>
        </p:nvSpPr>
        <p:spPr>
          <a:xfrm>
            <a:off x="69449" y="6446576"/>
            <a:ext cx="663616"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z="1400" smtClean="0">
                <a:solidFill>
                  <a:schemeClr val="bg2"/>
                </a:solidFill>
              </a:rPr>
              <a:pPr algn="l"/>
              <a:t>‹#›</a:t>
            </a:fld>
            <a:endParaRPr lang="en-US" sz="1400" dirty="0">
              <a:solidFill>
                <a:schemeClr val="bg2"/>
              </a:solidFill>
            </a:endParaRPr>
          </a:p>
        </p:txBody>
      </p:sp>
      <p:sp>
        <p:nvSpPr>
          <p:cNvPr id="9" name="Footer Placeholder 12">
            <a:extLst>
              <a:ext uri="{FF2B5EF4-FFF2-40B4-BE49-F238E27FC236}">
                <a16:creationId xmlns:a16="http://schemas.microsoft.com/office/drawing/2014/main" id="{F111CF13-6834-4240-817A-D5C611659BE5}"/>
              </a:ext>
            </a:extLst>
          </p:cNvPr>
          <p:cNvSpPr txBox="1">
            <a:spLocks/>
          </p:cNvSpPr>
          <p:nvPr userDrawn="1"/>
        </p:nvSpPr>
        <p:spPr>
          <a:xfrm>
            <a:off x="570078" y="6423425"/>
            <a:ext cx="11598771" cy="411426"/>
          </a:xfrm>
          <a:prstGeom prst="rect">
            <a:avLst/>
          </a:prstGeom>
        </p:spPr>
        <p:txBody>
          <a:bodyPr vert="horz" lIns="0" tIns="0" rIns="0" bIns="0" rtlCol="0" anchor="ctr"/>
          <a:lstStyle>
            <a:defPPr>
              <a:defRPr lang="en-US"/>
            </a:defPPr>
            <a:lvl1pPr marL="0" algn="r" defTabSz="914400" rtl="0" eaLnBrk="1" latinLnBrk="0" hangingPunct="1">
              <a:lnSpc>
                <a:spcPct val="130000"/>
              </a:lnSpc>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a:solidFill>
                  <a:schemeClr val="bg2"/>
                </a:solidFill>
                <a:latin typeface="Gotham Rounded Book" pitchFamily="50" charset="0"/>
              </a:rPr>
              <a:t>Division of Cancer Prevention and Control	                                                        	               Reliable. Trusted. Scientific.</a:t>
            </a:r>
          </a:p>
        </p:txBody>
      </p:sp>
      <p:sp>
        <p:nvSpPr>
          <p:cNvPr id="13" name="Title 2">
            <a:extLst>
              <a:ext uri="{FF2B5EF4-FFF2-40B4-BE49-F238E27FC236}">
                <a16:creationId xmlns:a16="http://schemas.microsoft.com/office/drawing/2014/main" id="{089C26C3-7F2E-4B06-8702-110C24AADBFF}"/>
              </a:ext>
            </a:extLst>
          </p:cNvPr>
          <p:cNvSpPr>
            <a:spLocks noGrp="1"/>
          </p:cNvSpPr>
          <p:nvPr>
            <p:ph type="title" hasCustomPrompt="1"/>
          </p:nvPr>
        </p:nvSpPr>
        <p:spPr>
          <a:xfrm>
            <a:off x="571982" y="4887339"/>
            <a:ext cx="11023118" cy="378826"/>
          </a:xfrm>
        </p:spPr>
        <p:txBody>
          <a:bodyPr/>
          <a:lstStyle>
            <a:lvl1pPr>
              <a:defRPr sz="2400">
                <a:solidFill>
                  <a:schemeClr val="bg2"/>
                </a:solidFill>
              </a:defRPr>
            </a:lvl1pPr>
          </a:lstStyle>
          <a:p>
            <a:r>
              <a:rPr lang="en-US" dirty="0"/>
              <a:t>Insert caption heading or delete text</a:t>
            </a:r>
          </a:p>
        </p:txBody>
      </p:sp>
      <p:sp>
        <p:nvSpPr>
          <p:cNvPr id="14" name="Text Placeholder 4">
            <a:extLst>
              <a:ext uri="{FF2B5EF4-FFF2-40B4-BE49-F238E27FC236}">
                <a16:creationId xmlns:a16="http://schemas.microsoft.com/office/drawing/2014/main" id="{FAD11FBF-BC93-435C-9AF5-1396588443F1}"/>
              </a:ext>
            </a:extLst>
          </p:cNvPr>
          <p:cNvSpPr>
            <a:spLocks noGrp="1"/>
          </p:cNvSpPr>
          <p:nvPr>
            <p:ph type="body" sz="quarter" idx="14" hasCustomPrompt="1"/>
          </p:nvPr>
        </p:nvSpPr>
        <p:spPr>
          <a:xfrm>
            <a:off x="570078" y="5289316"/>
            <a:ext cx="11023118" cy="978408"/>
          </a:xfrm>
        </p:spPr>
        <p:txBody>
          <a:bodyPr/>
          <a:lstStyle>
            <a:lvl1pPr marL="0" indent="0">
              <a:buNone/>
              <a:defRPr sz="1400">
                <a:solidFill>
                  <a:schemeClr val="tx1"/>
                </a:solidFill>
              </a:defRPr>
            </a:lvl1pPr>
          </a:lstStyle>
          <a:p>
            <a:pPr lvl="0"/>
            <a:r>
              <a:rPr lang="en-US" dirty="0"/>
              <a:t>Insert caption here or delete text</a:t>
            </a:r>
          </a:p>
        </p:txBody>
      </p:sp>
      <p:sp>
        <p:nvSpPr>
          <p:cNvPr id="15" name="Text Placeholder 7">
            <a:extLst>
              <a:ext uri="{FF2B5EF4-FFF2-40B4-BE49-F238E27FC236}">
                <a16:creationId xmlns:a16="http://schemas.microsoft.com/office/drawing/2014/main" id="{7E4B6D50-C224-4AB8-8025-94DADD13B920}"/>
              </a:ext>
            </a:extLst>
          </p:cNvPr>
          <p:cNvSpPr>
            <a:spLocks noGrp="1"/>
          </p:cNvSpPr>
          <p:nvPr>
            <p:ph type="body" sz="quarter" idx="15" hasCustomPrompt="1"/>
          </p:nvPr>
        </p:nvSpPr>
        <p:spPr>
          <a:xfrm>
            <a:off x="570078" y="367854"/>
            <a:ext cx="11023118" cy="539496"/>
          </a:xfrm>
        </p:spPr>
        <p:txBody>
          <a:bodyPr/>
          <a:lstStyle>
            <a:lvl1pPr marL="0" indent="0">
              <a:buNone/>
              <a:defRPr>
                <a:solidFill>
                  <a:schemeClr val="tx1"/>
                </a:solidFill>
              </a:defRPr>
            </a:lvl1pPr>
          </a:lstStyle>
          <a:p>
            <a:pPr lvl="0"/>
            <a:r>
              <a:rPr lang="en-US" dirty="0"/>
              <a:t>Item with Caption and Glyph</a:t>
            </a:r>
          </a:p>
        </p:txBody>
      </p:sp>
      <p:sp>
        <p:nvSpPr>
          <p:cNvPr id="16" name="Content Placeholder 11">
            <a:extLst>
              <a:ext uri="{FF2B5EF4-FFF2-40B4-BE49-F238E27FC236}">
                <a16:creationId xmlns:a16="http://schemas.microsoft.com/office/drawing/2014/main" id="{070B9111-DFCE-4611-A2B5-8FE3D1C4B275}"/>
              </a:ext>
            </a:extLst>
          </p:cNvPr>
          <p:cNvSpPr>
            <a:spLocks noGrp="1"/>
          </p:cNvSpPr>
          <p:nvPr>
            <p:ph sz="quarter" idx="16" hasCustomPrompt="1"/>
          </p:nvPr>
        </p:nvSpPr>
        <p:spPr>
          <a:xfrm>
            <a:off x="570078" y="930500"/>
            <a:ext cx="11023118" cy="3490687"/>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icons below to insert table, graph, picture, or video. Resize using the sizing handles at the edge of the item.</a:t>
            </a:r>
          </a:p>
        </p:txBody>
      </p:sp>
    </p:spTree>
    <p:extLst>
      <p:ext uri="{BB962C8B-B14F-4D97-AF65-F5344CB8AC3E}">
        <p14:creationId xmlns:p14="http://schemas.microsoft.com/office/powerpoint/2010/main" val="118525832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wo Pictures Slide">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D937DB5-AEA3-C54A-95DC-C110ACA33349}"/>
              </a:ext>
            </a:extLst>
          </p:cNvPr>
          <p:cNvSpPr/>
          <p:nvPr userDrawn="1"/>
        </p:nvSpPr>
        <p:spPr>
          <a:xfrm>
            <a:off x="0" y="4421529"/>
            <a:ext cx="12192000" cy="24364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AutoShape 3"/>
          <p:cNvSpPr>
            <a:spLocks noChangeAspect="1" noChangeArrowheads="1" noTextEdit="1"/>
          </p:cNvSpPr>
          <p:nvPr userDrawn="1"/>
        </p:nvSpPr>
        <p:spPr bwMode="auto">
          <a:xfrm>
            <a:off x="944880" y="6512560"/>
            <a:ext cx="12192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 name="Title 2">
            <a:extLst>
              <a:ext uri="{FF2B5EF4-FFF2-40B4-BE49-F238E27FC236}">
                <a16:creationId xmlns:a16="http://schemas.microsoft.com/office/drawing/2014/main" id="{C73971CD-592A-6347-A9C1-E14CE82C5F18}"/>
              </a:ext>
            </a:extLst>
          </p:cNvPr>
          <p:cNvSpPr>
            <a:spLocks noGrp="1"/>
          </p:cNvSpPr>
          <p:nvPr>
            <p:ph type="title" hasCustomPrompt="1"/>
          </p:nvPr>
        </p:nvSpPr>
        <p:spPr>
          <a:xfrm>
            <a:off x="571982" y="4887339"/>
            <a:ext cx="5386222" cy="378826"/>
          </a:xfrm>
        </p:spPr>
        <p:txBody>
          <a:bodyPr/>
          <a:lstStyle>
            <a:lvl1pPr>
              <a:defRPr sz="2200">
                <a:solidFill>
                  <a:schemeClr val="bg1"/>
                </a:solidFill>
              </a:defRPr>
            </a:lvl1pPr>
          </a:lstStyle>
          <a:p>
            <a:r>
              <a:rPr lang="en-US" dirty="0"/>
              <a:t>Insert caption heading or delete text</a:t>
            </a:r>
          </a:p>
        </p:txBody>
      </p:sp>
      <p:sp>
        <p:nvSpPr>
          <p:cNvPr id="9" name="Slide Number Placeholder 5">
            <a:extLst>
              <a:ext uri="{FF2B5EF4-FFF2-40B4-BE49-F238E27FC236}">
                <a16:creationId xmlns:a16="http://schemas.microsoft.com/office/drawing/2014/main" id="{835E8FC1-D1DE-426F-9654-D5E735550E3C}"/>
              </a:ext>
            </a:extLst>
          </p:cNvPr>
          <p:cNvSpPr txBox="1">
            <a:spLocks/>
          </p:cNvSpPr>
          <p:nvPr userDrawn="1"/>
        </p:nvSpPr>
        <p:spPr>
          <a:xfrm>
            <a:off x="69449" y="6446576"/>
            <a:ext cx="663616"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z="1400" smtClean="0"/>
              <a:pPr algn="l"/>
              <a:t>‹#›</a:t>
            </a:fld>
            <a:endParaRPr lang="en-US" sz="1400" dirty="0"/>
          </a:p>
        </p:txBody>
      </p:sp>
      <p:sp>
        <p:nvSpPr>
          <p:cNvPr id="10" name="Footer Placeholder 12">
            <a:extLst>
              <a:ext uri="{FF2B5EF4-FFF2-40B4-BE49-F238E27FC236}">
                <a16:creationId xmlns:a16="http://schemas.microsoft.com/office/drawing/2014/main" id="{48852508-DD99-4FEE-971F-416094188E81}"/>
              </a:ext>
            </a:extLst>
          </p:cNvPr>
          <p:cNvSpPr txBox="1">
            <a:spLocks/>
          </p:cNvSpPr>
          <p:nvPr userDrawn="1"/>
        </p:nvSpPr>
        <p:spPr>
          <a:xfrm>
            <a:off x="570078" y="6423425"/>
            <a:ext cx="11598771" cy="411426"/>
          </a:xfrm>
          <a:prstGeom prst="rect">
            <a:avLst/>
          </a:prstGeom>
        </p:spPr>
        <p:txBody>
          <a:bodyPr vert="horz" lIns="0" tIns="0" rIns="0" bIns="0" rtlCol="0" anchor="ctr"/>
          <a:lstStyle>
            <a:defPPr>
              <a:defRPr lang="en-US"/>
            </a:defPPr>
            <a:lvl1pPr marL="0" algn="r" defTabSz="914400" rtl="0" eaLnBrk="1" latinLnBrk="0" hangingPunct="1">
              <a:lnSpc>
                <a:spcPct val="130000"/>
              </a:lnSpc>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b="0" dirty="0">
                <a:latin typeface="Gotham Rounded Book" pitchFamily="50" charset="0"/>
              </a:rPr>
              <a:t>Division of Cancer Prevention and Control	                                                        	               Reliable. Trusted. Scientific.</a:t>
            </a:r>
          </a:p>
        </p:txBody>
      </p:sp>
      <p:sp>
        <p:nvSpPr>
          <p:cNvPr id="5" name="Text Placeholder 4">
            <a:extLst>
              <a:ext uri="{FF2B5EF4-FFF2-40B4-BE49-F238E27FC236}">
                <a16:creationId xmlns:a16="http://schemas.microsoft.com/office/drawing/2014/main" id="{6AFB1C74-60C5-4779-B7B4-DDE68D0F6037}"/>
              </a:ext>
            </a:extLst>
          </p:cNvPr>
          <p:cNvSpPr>
            <a:spLocks noGrp="1"/>
          </p:cNvSpPr>
          <p:nvPr>
            <p:ph type="body" sz="quarter" idx="14" hasCustomPrompt="1"/>
          </p:nvPr>
        </p:nvSpPr>
        <p:spPr>
          <a:xfrm>
            <a:off x="570078" y="5289316"/>
            <a:ext cx="5386222" cy="978408"/>
          </a:xfrm>
        </p:spPr>
        <p:txBody>
          <a:bodyPr/>
          <a:lstStyle>
            <a:lvl1pPr marL="0" indent="0">
              <a:buNone/>
              <a:defRPr sz="1400">
                <a:solidFill>
                  <a:schemeClr val="bg1"/>
                </a:solidFill>
              </a:defRPr>
            </a:lvl1pPr>
          </a:lstStyle>
          <a:p>
            <a:pPr lvl="0"/>
            <a:r>
              <a:rPr lang="en-US" dirty="0"/>
              <a:t>Insert caption here or delete text</a:t>
            </a:r>
          </a:p>
        </p:txBody>
      </p:sp>
      <p:sp>
        <p:nvSpPr>
          <p:cNvPr id="8" name="Text Placeholder 7">
            <a:extLst>
              <a:ext uri="{FF2B5EF4-FFF2-40B4-BE49-F238E27FC236}">
                <a16:creationId xmlns:a16="http://schemas.microsoft.com/office/drawing/2014/main" id="{94EDE440-9BB8-4C33-B107-EFE239E8ED67}"/>
              </a:ext>
            </a:extLst>
          </p:cNvPr>
          <p:cNvSpPr>
            <a:spLocks noGrp="1"/>
          </p:cNvSpPr>
          <p:nvPr>
            <p:ph type="body" sz="quarter" idx="15" hasCustomPrompt="1"/>
          </p:nvPr>
        </p:nvSpPr>
        <p:spPr>
          <a:xfrm>
            <a:off x="570078" y="367854"/>
            <a:ext cx="11049942" cy="539496"/>
          </a:xfrm>
        </p:spPr>
        <p:txBody>
          <a:bodyPr/>
          <a:lstStyle>
            <a:lvl1pPr marL="0" indent="0">
              <a:buNone/>
              <a:defRPr/>
            </a:lvl1pPr>
          </a:lstStyle>
          <a:p>
            <a:pPr lvl="0"/>
            <a:r>
              <a:rPr lang="en-US" dirty="0"/>
              <a:t>Two Items with Captions</a:t>
            </a:r>
          </a:p>
        </p:txBody>
      </p:sp>
      <p:sp>
        <p:nvSpPr>
          <p:cNvPr id="12" name="Content Placeholder 11">
            <a:extLst>
              <a:ext uri="{FF2B5EF4-FFF2-40B4-BE49-F238E27FC236}">
                <a16:creationId xmlns:a16="http://schemas.microsoft.com/office/drawing/2014/main" id="{0657D646-5CB0-4E77-BE4A-1000412C7376}"/>
              </a:ext>
            </a:extLst>
          </p:cNvPr>
          <p:cNvSpPr>
            <a:spLocks noGrp="1"/>
          </p:cNvSpPr>
          <p:nvPr>
            <p:ph sz="quarter" idx="16" hasCustomPrompt="1"/>
          </p:nvPr>
        </p:nvSpPr>
        <p:spPr>
          <a:xfrm>
            <a:off x="570078" y="930500"/>
            <a:ext cx="5386222" cy="3490687"/>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icons below to insert table, graph, picture, or video. Resize using the sizing handles at the edge of the item.</a:t>
            </a:r>
          </a:p>
        </p:txBody>
      </p:sp>
      <p:sp>
        <p:nvSpPr>
          <p:cNvPr id="13" name="Text Placeholder 4">
            <a:extLst>
              <a:ext uri="{FF2B5EF4-FFF2-40B4-BE49-F238E27FC236}">
                <a16:creationId xmlns:a16="http://schemas.microsoft.com/office/drawing/2014/main" id="{6FF2AD17-4358-4F99-B171-9C98977EBBB6}"/>
              </a:ext>
            </a:extLst>
          </p:cNvPr>
          <p:cNvSpPr>
            <a:spLocks noGrp="1"/>
          </p:cNvSpPr>
          <p:nvPr>
            <p:ph type="body" sz="quarter" idx="17" hasCustomPrompt="1"/>
          </p:nvPr>
        </p:nvSpPr>
        <p:spPr>
          <a:xfrm>
            <a:off x="6233798" y="5289316"/>
            <a:ext cx="5386222" cy="978408"/>
          </a:xfrm>
        </p:spPr>
        <p:txBody>
          <a:bodyPr/>
          <a:lstStyle>
            <a:lvl1pPr marL="0" indent="0">
              <a:buNone/>
              <a:defRPr sz="1400">
                <a:solidFill>
                  <a:schemeClr val="bg1"/>
                </a:solidFill>
              </a:defRPr>
            </a:lvl1pPr>
          </a:lstStyle>
          <a:p>
            <a:pPr lvl="0"/>
            <a:r>
              <a:rPr lang="en-US" dirty="0"/>
              <a:t>Insert caption here or delete text</a:t>
            </a:r>
          </a:p>
        </p:txBody>
      </p:sp>
      <p:sp>
        <p:nvSpPr>
          <p:cNvPr id="14" name="Content Placeholder 11">
            <a:extLst>
              <a:ext uri="{FF2B5EF4-FFF2-40B4-BE49-F238E27FC236}">
                <a16:creationId xmlns:a16="http://schemas.microsoft.com/office/drawing/2014/main" id="{85886ABD-DB84-4507-B009-4CB15F0F8743}"/>
              </a:ext>
            </a:extLst>
          </p:cNvPr>
          <p:cNvSpPr>
            <a:spLocks noGrp="1"/>
          </p:cNvSpPr>
          <p:nvPr>
            <p:ph sz="quarter" idx="18" hasCustomPrompt="1"/>
          </p:nvPr>
        </p:nvSpPr>
        <p:spPr>
          <a:xfrm>
            <a:off x="6233798" y="930500"/>
            <a:ext cx="5386222" cy="3490687"/>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icons below to insert table, graph, picture, or video. Resize using the sizing handles at the edge of the item.</a:t>
            </a:r>
          </a:p>
        </p:txBody>
      </p:sp>
      <p:sp>
        <p:nvSpPr>
          <p:cNvPr id="6" name="Text Placeholder 5">
            <a:extLst>
              <a:ext uri="{FF2B5EF4-FFF2-40B4-BE49-F238E27FC236}">
                <a16:creationId xmlns:a16="http://schemas.microsoft.com/office/drawing/2014/main" id="{7EACD34C-DD81-4EF3-AF7B-5F844DBDC320}"/>
              </a:ext>
            </a:extLst>
          </p:cNvPr>
          <p:cNvSpPr>
            <a:spLocks noGrp="1"/>
          </p:cNvSpPr>
          <p:nvPr>
            <p:ph type="body" sz="quarter" idx="19" hasCustomPrompt="1"/>
          </p:nvPr>
        </p:nvSpPr>
        <p:spPr>
          <a:xfrm>
            <a:off x="6233798" y="4893596"/>
            <a:ext cx="5386220" cy="374904"/>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2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caption heading or delete text</a:t>
            </a:r>
          </a:p>
        </p:txBody>
      </p:sp>
    </p:spTree>
    <p:extLst>
      <p:ext uri="{BB962C8B-B14F-4D97-AF65-F5344CB8AC3E}">
        <p14:creationId xmlns:p14="http://schemas.microsoft.com/office/powerpoint/2010/main" val="311261168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wo Objects Slide">
    <p:bg>
      <p:bgPr>
        <a:solidFill>
          <a:schemeClr val="bg1"/>
        </a:solidFill>
        <a:effectLst/>
      </p:bgPr>
    </p:bg>
    <p:spTree>
      <p:nvGrpSpPr>
        <p:cNvPr id="1" name=""/>
        <p:cNvGrpSpPr/>
        <p:nvPr/>
      </p:nvGrpSpPr>
      <p:grpSpPr>
        <a:xfrm>
          <a:off x="0" y="0"/>
          <a:ext cx="0" cy="0"/>
          <a:chOff x="0" y="0"/>
          <a:chExt cx="0" cy="0"/>
        </a:xfrm>
      </p:grpSpPr>
      <p:sp>
        <p:nvSpPr>
          <p:cNvPr id="7" name="AutoShape 3"/>
          <p:cNvSpPr>
            <a:spLocks noChangeAspect="1" noChangeArrowheads="1" noTextEdit="1"/>
          </p:cNvSpPr>
          <p:nvPr userDrawn="1"/>
        </p:nvSpPr>
        <p:spPr bwMode="auto">
          <a:xfrm>
            <a:off x="944880" y="6512560"/>
            <a:ext cx="12192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3" name="Title 2">
            <a:extLst>
              <a:ext uri="{FF2B5EF4-FFF2-40B4-BE49-F238E27FC236}">
                <a16:creationId xmlns:a16="http://schemas.microsoft.com/office/drawing/2014/main" id="{C73971CD-592A-6347-A9C1-E14CE82C5F18}"/>
              </a:ext>
            </a:extLst>
          </p:cNvPr>
          <p:cNvSpPr>
            <a:spLocks noGrp="1"/>
          </p:cNvSpPr>
          <p:nvPr>
            <p:ph type="title" hasCustomPrompt="1"/>
          </p:nvPr>
        </p:nvSpPr>
        <p:spPr>
          <a:xfrm>
            <a:off x="571982" y="4887339"/>
            <a:ext cx="5386222" cy="378826"/>
          </a:xfrm>
        </p:spPr>
        <p:txBody>
          <a:bodyPr/>
          <a:lstStyle>
            <a:lvl1pPr>
              <a:defRPr sz="2200">
                <a:solidFill>
                  <a:schemeClr val="bg2"/>
                </a:solidFill>
              </a:defRPr>
            </a:lvl1pPr>
          </a:lstStyle>
          <a:p>
            <a:r>
              <a:rPr lang="en-US" dirty="0"/>
              <a:t>Insert caption heading or delete text</a:t>
            </a:r>
          </a:p>
        </p:txBody>
      </p:sp>
      <p:sp>
        <p:nvSpPr>
          <p:cNvPr id="9" name="Slide Number Placeholder 5">
            <a:extLst>
              <a:ext uri="{FF2B5EF4-FFF2-40B4-BE49-F238E27FC236}">
                <a16:creationId xmlns:a16="http://schemas.microsoft.com/office/drawing/2014/main" id="{835E8FC1-D1DE-426F-9654-D5E735550E3C}"/>
              </a:ext>
            </a:extLst>
          </p:cNvPr>
          <p:cNvSpPr txBox="1">
            <a:spLocks/>
          </p:cNvSpPr>
          <p:nvPr userDrawn="1"/>
        </p:nvSpPr>
        <p:spPr>
          <a:xfrm>
            <a:off x="69449" y="6446576"/>
            <a:ext cx="663616"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z="1400" smtClean="0">
                <a:solidFill>
                  <a:schemeClr val="bg2"/>
                </a:solidFill>
              </a:rPr>
              <a:pPr algn="l"/>
              <a:t>‹#›</a:t>
            </a:fld>
            <a:endParaRPr lang="en-US" sz="1400" dirty="0">
              <a:solidFill>
                <a:schemeClr val="bg2"/>
              </a:solidFill>
            </a:endParaRPr>
          </a:p>
        </p:txBody>
      </p:sp>
      <p:sp>
        <p:nvSpPr>
          <p:cNvPr id="10" name="Footer Placeholder 12">
            <a:extLst>
              <a:ext uri="{FF2B5EF4-FFF2-40B4-BE49-F238E27FC236}">
                <a16:creationId xmlns:a16="http://schemas.microsoft.com/office/drawing/2014/main" id="{48852508-DD99-4FEE-971F-416094188E81}"/>
              </a:ext>
            </a:extLst>
          </p:cNvPr>
          <p:cNvSpPr txBox="1">
            <a:spLocks/>
          </p:cNvSpPr>
          <p:nvPr userDrawn="1"/>
        </p:nvSpPr>
        <p:spPr>
          <a:xfrm>
            <a:off x="570078" y="6423425"/>
            <a:ext cx="11598771" cy="411426"/>
          </a:xfrm>
          <a:prstGeom prst="rect">
            <a:avLst/>
          </a:prstGeom>
        </p:spPr>
        <p:txBody>
          <a:bodyPr vert="horz" lIns="0" tIns="0" rIns="0" bIns="0" rtlCol="0" anchor="ctr"/>
          <a:lstStyle>
            <a:defPPr>
              <a:defRPr lang="en-US"/>
            </a:defPPr>
            <a:lvl1pPr marL="0" algn="r" defTabSz="914400" rtl="0" eaLnBrk="1" latinLnBrk="0" hangingPunct="1">
              <a:lnSpc>
                <a:spcPct val="130000"/>
              </a:lnSpc>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b="0" dirty="0">
                <a:solidFill>
                  <a:schemeClr val="bg2"/>
                </a:solidFill>
                <a:latin typeface="Gotham Rounded Book" pitchFamily="50" charset="0"/>
              </a:rPr>
              <a:t>Division of Cancer Prevention and Control	                                                        	               Reliable. Trusted. Scientific.</a:t>
            </a:r>
          </a:p>
        </p:txBody>
      </p:sp>
      <p:sp>
        <p:nvSpPr>
          <p:cNvPr id="5" name="Text Placeholder 4">
            <a:extLst>
              <a:ext uri="{FF2B5EF4-FFF2-40B4-BE49-F238E27FC236}">
                <a16:creationId xmlns:a16="http://schemas.microsoft.com/office/drawing/2014/main" id="{6AFB1C74-60C5-4779-B7B4-DDE68D0F6037}"/>
              </a:ext>
            </a:extLst>
          </p:cNvPr>
          <p:cNvSpPr>
            <a:spLocks noGrp="1"/>
          </p:cNvSpPr>
          <p:nvPr>
            <p:ph type="body" sz="quarter" idx="14" hasCustomPrompt="1"/>
          </p:nvPr>
        </p:nvSpPr>
        <p:spPr>
          <a:xfrm>
            <a:off x="570078" y="5289316"/>
            <a:ext cx="5386222" cy="978408"/>
          </a:xfrm>
        </p:spPr>
        <p:txBody>
          <a:bodyPr/>
          <a:lstStyle>
            <a:lvl1pPr marL="0" indent="0">
              <a:buNone/>
              <a:defRPr sz="1400">
                <a:solidFill>
                  <a:schemeClr val="tx1"/>
                </a:solidFill>
              </a:defRPr>
            </a:lvl1pPr>
          </a:lstStyle>
          <a:p>
            <a:pPr lvl="0"/>
            <a:r>
              <a:rPr lang="en-US" dirty="0"/>
              <a:t>Insert caption here or delete text</a:t>
            </a:r>
          </a:p>
        </p:txBody>
      </p:sp>
      <p:sp>
        <p:nvSpPr>
          <p:cNvPr id="8" name="Text Placeholder 7">
            <a:extLst>
              <a:ext uri="{FF2B5EF4-FFF2-40B4-BE49-F238E27FC236}">
                <a16:creationId xmlns:a16="http://schemas.microsoft.com/office/drawing/2014/main" id="{94EDE440-9BB8-4C33-B107-EFE239E8ED67}"/>
              </a:ext>
            </a:extLst>
          </p:cNvPr>
          <p:cNvSpPr>
            <a:spLocks noGrp="1"/>
          </p:cNvSpPr>
          <p:nvPr>
            <p:ph type="body" sz="quarter" idx="15" hasCustomPrompt="1"/>
          </p:nvPr>
        </p:nvSpPr>
        <p:spPr>
          <a:xfrm>
            <a:off x="570078" y="367854"/>
            <a:ext cx="11049942" cy="539496"/>
          </a:xfrm>
        </p:spPr>
        <p:txBody>
          <a:bodyPr/>
          <a:lstStyle>
            <a:lvl1pPr marL="0" indent="0">
              <a:buNone/>
              <a:defRPr/>
            </a:lvl1pPr>
          </a:lstStyle>
          <a:p>
            <a:pPr lvl="0"/>
            <a:r>
              <a:rPr lang="en-US" dirty="0"/>
              <a:t>Two Items with Captions</a:t>
            </a:r>
          </a:p>
        </p:txBody>
      </p:sp>
      <p:sp>
        <p:nvSpPr>
          <p:cNvPr id="12" name="Content Placeholder 11">
            <a:extLst>
              <a:ext uri="{FF2B5EF4-FFF2-40B4-BE49-F238E27FC236}">
                <a16:creationId xmlns:a16="http://schemas.microsoft.com/office/drawing/2014/main" id="{0657D646-5CB0-4E77-BE4A-1000412C7376}"/>
              </a:ext>
            </a:extLst>
          </p:cNvPr>
          <p:cNvSpPr>
            <a:spLocks noGrp="1"/>
          </p:cNvSpPr>
          <p:nvPr>
            <p:ph sz="quarter" idx="16" hasCustomPrompt="1"/>
          </p:nvPr>
        </p:nvSpPr>
        <p:spPr>
          <a:xfrm>
            <a:off x="570078" y="930500"/>
            <a:ext cx="5386222" cy="3490687"/>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icons below to insert table, graph, picture, or video. Resize using the sizing handles at the edge of the item.</a:t>
            </a:r>
          </a:p>
        </p:txBody>
      </p:sp>
      <p:sp>
        <p:nvSpPr>
          <p:cNvPr id="13" name="Text Placeholder 4">
            <a:extLst>
              <a:ext uri="{FF2B5EF4-FFF2-40B4-BE49-F238E27FC236}">
                <a16:creationId xmlns:a16="http://schemas.microsoft.com/office/drawing/2014/main" id="{6FF2AD17-4358-4F99-B171-9C98977EBBB6}"/>
              </a:ext>
            </a:extLst>
          </p:cNvPr>
          <p:cNvSpPr>
            <a:spLocks noGrp="1"/>
          </p:cNvSpPr>
          <p:nvPr>
            <p:ph type="body" sz="quarter" idx="17" hasCustomPrompt="1"/>
          </p:nvPr>
        </p:nvSpPr>
        <p:spPr>
          <a:xfrm>
            <a:off x="6233798" y="5288974"/>
            <a:ext cx="5386222" cy="978750"/>
          </a:xfrm>
        </p:spPr>
        <p:txBody>
          <a:bodyPr/>
          <a:lstStyle>
            <a:lvl1pPr marL="0" indent="0">
              <a:buNone/>
              <a:defRPr sz="1400">
                <a:solidFill>
                  <a:schemeClr val="tx1"/>
                </a:solidFill>
              </a:defRPr>
            </a:lvl1pPr>
          </a:lstStyle>
          <a:p>
            <a:pPr lvl="0"/>
            <a:r>
              <a:rPr lang="en-US" dirty="0"/>
              <a:t>Insert caption here or delete text</a:t>
            </a:r>
          </a:p>
        </p:txBody>
      </p:sp>
      <p:sp>
        <p:nvSpPr>
          <p:cNvPr id="14" name="Content Placeholder 11">
            <a:extLst>
              <a:ext uri="{FF2B5EF4-FFF2-40B4-BE49-F238E27FC236}">
                <a16:creationId xmlns:a16="http://schemas.microsoft.com/office/drawing/2014/main" id="{85886ABD-DB84-4507-B009-4CB15F0F8743}"/>
              </a:ext>
            </a:extLst>
          </p:cNvPr>
          <p:cNvSpPr>
            <a:spLocks noGrp="1"/>
          </p:cNvSpPr>
          <p:nvPr>
            <p:ph sz="quarter" idx="18" hasCustomPrompt="1"/>
          </p:nvPr>
        </p:nvSpPr>
        <p:spPr>
          <a:xfrm>
            <a:off x="6233798" y="930500"/>
            <a:ext cx="5386222" cy="3490687"/>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icons below to insert table, graph, picture, or video. Resize using the sizing handles at the edge of the item.</a:t>
            </a:r>
          </a:p>
        </p:txBody>
      </p:sp>
      <p:sp>
        <p:nvSpPr>
          <p:cNvPr id="6" name="Text Placeholder 5">
            <a:extLst>
              <a:ext uri="{FF2B5EF4-FFF2-40B4-BE49-F238E27FC236}">
                <a16:creationId xmlns:a16="http://schemas.microsoft.com/office/drawing/2014/main" id="{7EACD34C-DD81-4EF3-AF7B-5F844DBDC320}"/>
              </a:ext>
            </a:extLst>
          </p:cNvPr>
          <p:cNvSpPr>
            <a:spLocks noGrp="1"/>
          </p:cNvSpPr>
          <p:nvPr>
            <p:ph type="body" sz="quarter" idx="19" hasCustomPrompt="1"/>
          </p:nvPr>
        </p:nvSpPr>
        <p:spPr>
          <a:xfrm>
            <a:off x="6233798" y="4893596"/>
            <a:ext cx="5386220" cy="374904"/>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200">
                <a:solidFill>
                  <a:schemeClr val="bg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caption heading or delete text</a:t>
            </a:r>
          </a:p>
        </p:txBody>
      </p:sp>
    </p:spTree>
    <p:extLst>
      <p:ext uri="{BB962C8B-B14F-4D97-AF65-F5344CB8AC3E}">
        <p14:creationId xmlns:p14="http://schemas.microsoft.com/office/powerpoint/2010/main" val="420967105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wo Pictures Slide with Glyph">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D937DB5-AEA3-C54A-95DC-C110ACA33349}"/>
              </a:ext>
            </a:extLst>
          </p:cNvPr>
          <p:cNvSpPr/>
          <p:nvPr userDrawn="1"/>
        </p:nvSpPr>
        <p:spPr>
          <a:xfrm>
            <a:off x="0" y="4421529"/>
            <a:ext cx="12192000" cy="24364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0E6EFF4A-0228-4985-8FDA-582A45748397}"/>
              </a:ext>
            </a:extLst>
          </p:cNvPr>
          <p:cNvSpPr/>
          <p:nvPr userDrawn="1"/>
        </p:nvSpPr>
        <p:spPr>
          <a:xfrm>
            <a:off x="8817197" y="0"/>
            <a:ext cx="3374803" cy="5457644"/>
          </a:xfrm>
          <a:prstGeom prst="rect">
            <a:avLst/>
          </a:prstGeom>
          <a:blipFill dpi="0" rotWithShape="1">
            <a:blip r:embed="rId2">
              <a:alphaModFix amt="40000"/>
            </a:blip>
            <a:srcRect/>
            <a:stretch>
              <a:fillRect t="-4536" r="-1032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AutoShape 3"/>
          <p:cNvSpPr>
            <a:spLocks noChangeAspect="1" noChangeArrowheads="1" noTextEdit="1"/>
          </p:cNvSpPr>
          <p:nvPr userDrawn="1"/>
        </p:nvSpPr>
        <p:spPr bwMode="auto">
          <a:xfrm>
            <a:off x="944880" y="6512560"/>
            <a:ext cx="12192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 name="Title 2">
            <a:extLst>
              <a:ext uri="{FF2B5EF4-FFF2-40B4-BE49-F238E27FC236}">
                <a16:creationId xmlns:a16="http://schemas.microsoft.com/office/drawing/2014/main" id="{C73971CD-592A-6347-A9C1-E14CE82C5F18}"/>
              </a:ext>
            </a:extLst>
          </p:cNvPr>
          <p:cNvSpPr>
            <a:spLocks noGrp="1"/>
          </p:cNvSpPr>
          <p:nvPr>
            <p:ph type="title" hasCustomPrompt="1"/>
          </p:nvPr>
        </p:nvSpPr>
        <p:spPr>
          <a:xfrm>
            <a:off x="571982" y="4887339"/>
            <a:ext cx="5386222" cy="378826"/>
          </a:xfrm>
        </p:spPr>
        <p:txBody>
          <a:bodyPr/>
          <a:lstStyle>
            <a:lvl1pPr>
              <a:defRPr sz="2200">
                <a:solidFill>
                  <a:schemeClr val="bg1"/>
                </a:solidFill>
              </a:defRPr>
            </a:lvl1pPr>
          </a:lstStyle>
          <a:p>
            <a:r>
              <a:rPr lang="en-US" dirty="0"/>
              <a:t>Insert caption heading or delete text</a:t>
            </a:r>
          </a:p>
        </p:txBody>
      </p:sp>
      <p:sp>
        <p:nvSpPr>
          <p:cNvPr id="9" name="Slide Number Placeholder 5">
            <a:extLst>
              <a:ext uri="{FF2B5EF4-FFF2-40B4-BE49-F238E27FC236}">
                <a16:creationId xmlns:a16="http://schemas.microsoft.com/office/drawing/2014/main" id="{835E8FC1-D1DE-426F-9654-D5E735550E3C}"/>
              </a:ext>
            </a:extLst>
          </p:cNvPr>
          <p:cNvSpPr txBox="1">
            <a:spLocks/>
          </p:cNvSpPr>
          <p:nvPr userDrawn="1"/>
        </p:nvSpPr>
        <p:spPr>
          <a:xfrm>
            <a:off x="69449" y="6446576"/>
            <a:ext cx="663616"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z="1400" smtClean="0"/>
              <a:pPr algn="l"/>
              <a:t>‹#›</a:t>
            </a:fld>
            <a:endParaRPr lang="en-US" sz="1400" dirty="0"/>
          </a:p>
        </p:txBody>
      </p:sp>
      <p:sp>
        <p:nvSpPr>
          <p:cNvPr id="10" name="Footer Placeholder 12">
            <a:extLst>
              <a:ext uri="{FF2B5EF4-FFF2-40B4-BE49-F238E27FC236}">
                <a16:creationId xmlns:a16="http://schemas.microsoft.com/office/drawing/2014/main" id="{48852508-DD99-4FEE-971F-416094188E81}"/>
              </a:ext>
            </a:extLst>
          </p:cNvPr>
          <p:cNvSpPr txBox="1">
            <a:spLocks/>
          </p:cNvSpPr>
          <p:nvPr userDrawn="1"/>
        </p:nvSpPr>
        <p:spPr>
          <a:xfrm>
            <a:off x="570078" y="6423425"/>
            <a:ext cx="11598771" cy="411426"/>
          </a:xfrm>
          <a:prstGeom prst="rect">
            <a:avLst/>
          </a:prstGeom>
        </p:spPr>
        <p:txBody>
          <a:bodyPr vert="horz" lIns="0" tIns="0" rIns="0" bIns="0" rtlCol="0" anchor="ctr"/>
          <a:lstStyle>
            <a:defPPr>
              <a:defRPr lang="en-US"/>
            </a:defPPr>
            <a:lvl1pPr marL="0" algn="r" defTabSz="914400" rtl="0" eaLnBrk="1" latinLnBrk="0" hangingPunct="1">
              <a:lnSpc>
                <a:spcPct val="130000"/>
              </a:lnSpc>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b="0" dirty="0">
                <a:latin typeface="Gotham Rounded Book" pitchFamily="50" charset="0"/>
              </a:rPr>
              <a:t>Division of Cancer Prevention and Control	                                                        	               Reliable. Trusted. Scientific.</a:t>
            </a:r>
          </a:p>
        </p:txBody>
      </p:sp>
      <p:sp>
        <p:nvSpPr>
          <p:cNvPr id="5" name="Text Placeholder 4">
            <a:extLst>
              <a:ext uri="{FF2B5EF4-FFF2-40B4-BE49-F238E27FC236}">
                <a16:creationId xmlns:a16="http://schemas.microsoft.com/office/drawing/2014/main" id="{6AFB1C74-60C5-4779-B7B4-DDE68D0F6037}"/>
              </a:ext>
            </a:extLst>
          </p:cNvPr>
          <p:cNvSpPr>
            <a:spLocks noGrp="1"/>
          </p:cNvSpPr>
          <p:nvPr>
            <p:ph type="body" sz="quarter" idx="14" hasCustomPrompt="1"/>
          </p:nvPr>
        </p:nvSpPr>
        <p:spPr>
          <a:xfrm>
            <a:off x="570078" y="5289316"/>
            <a:ext cx="5386222" cy="978408"/>
          </a:xfrm>
        </p:spPr>
        <p:txBody>
          <a:bodyPr/>
          <a:lstStyle>
            <a:lvl1pPr marL="0" indent="0">
              <a:buNone/>
              <a:defRPr sz="1400">
                <a:solidFill>
                  <a:schemeClr val="bg1"/>
                </a:solidFill>
              </a:defRPr>
            </a:lvl1pPr>
          </a:lstStyle>
          <a:p>
            <a:pPr lvl="0"/>
            <a:r>
              <a:rPr lang="en-US" dirty="0"/>
              <a:t>Insert caption here or delete text</a:t>
            </a:r>
          </a:p>
        </p:txBody>
      </p:sp>
      <p:sp>
        <p:nvSpPr>
          <p:cNvPr id="12" name="Content Placeholder 11">
            <a:extLst>
              <a:ext uri="{FF2B5EF4-FFF2-40B4-BE49-F238E27FC236}">
                <a16:creationId xmlns:a16="http://schemas.microsoft.com/office/drawing/2014/main" id="{0657D646-5CB0-4E77-BE4A-1000412C7376}"/>
              </a:ext>
            </a:extLst>
          </p:cNvPr>
          <p:cNvSpPr>
            <a:spLocks noGrp="1"/>
          </p:cNvSpPr>
          <p:nvPr>
            <p:ph sz="quarter" idx="16" hasCustomPrompt="1"/>
          </p:nvPr>
        </p:nvSpPr>
        <p:spPr>
          <a:xfrm>
            <a:off x="570078" y="930500"/>
            <a:ext cx="5386222" cy="3490687"/>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icons below to insert table, graph, picture, or video. Resize using the sizing handles at the edge of the item.</a:t>
            </a:r>
          </a:p>
        </p:txBody>
      </p:sp>
      <p:sp>
        <p:nvSpPr>
          <p:cNvPr id="13" name="Text Placeholder 4">
            <a:extLst>
              <a:ext uri="{FF2B5EF4-FFF2-40B4-BE49-F238E27FC236}">
                <a16:creationId xmlns:a16="http://schemas.microsoft.com/office/drawing/2014/main" id="{6FF2AD17-4358-4F99-B171-9C98977EBBB6}"/>
              </a:ext>
            </a:extLst>
          </p:cNvPr>
          <p:cNvSpPr>
            <a:spLocks noGrp="1"/>
          </p:cNvSpPr>
          <p:nvPr>
            <p:ph type="body" sz="quarter" idx="17" hasCustomPrompt="1"/>
          </p:nvPr>
        </p:nvSpPr>
        <p:spPr>
          <a:xfrm>
            <a:off x="6233798" y="5289316"/>
            <a:ext cx="5386222" cy="978408"/>
          </a:xfrm>
        </p:spPr>
        <p:txBody>
          <a:bodyPr/>
          <a:lstStyle>
            <a:lvl1pPr marL="0" indent="0">
              <a:buNone/>
              <a:defRPr sz="1400">
                <a:solidFill>
                  <a:schemeClr val="bg1"/>
                </a:solidFill>
              </a:defRPr>
            </a:lvl1pPr>
          </a:lstStyle>
          <a:p>
            <a:pPr lvl="0"/>
            <a:r>
              <a:rPr lang="en-US" dirty="0"/>
              <a:t>Insert caption here or delete text</a:t>
            </a:r>
          </a:p>
        </p:txBody>
      </p:sp>
      <p:sp>
        <p:nvSpPr>
          <p:cNvPr id="6" name="Text Placeholder 5">
            <a:extLst>
              <a:ext uri="{FF2B5EF4-FFF2-40B4-BE49-F238E27FC236}">
                <a16:creationId xmlns:a16="http://schemas.microsoft.com/office/drawing/2014/main" id="{7EACD34C-DD81-4EF3-AF7B-5F844DBDC320}"/>
              </a:ext>
            </a:extLst>
          </p:cNvPr>
          <p:cNvSpPr>
            <a:spLocks noGrp="1"/>
          </p:cNvSpPr>
          <p:nvPr>
            <p:ph type="body" sz="quarter" idx="19" hasCustomPrompt="1"/>
          </p:nvPr>
        </p:nvSpPr>
        <p:spPr>
          <a:xfrm>
            <a:off x="6233798" y="4893596"/>
            <a:ext cx="5386220" cy="374904"/>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2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caption heading or delete text</a:t>
            </a:r>
          </a:p>
        </p:txBody>
      </p:sp>
      <p:sp>
        <p:nvSpPr>
          <p:cNvPr id="8" name="Text Placeholder 7">
            <a:extLst>
              <a:ext uri="{FF2B5EF4-FFF2-40B4-BE49-F238E27FC236}">
                <a16:creationId xmlns:a16="http://schemas.microsoft.com/office/drawing/2014/main" id="{94EDE440-9BB8-4C33-B107-EFE239E8ED67}"/>
              </a:ext>
            </a:extLst>
          </p:cNvPr>
          <p:cNvSpPr>
            <a:spLocks noGrp="1"/>
          </p:cNvSpPr>
          <p:nvPr>
            <p:ph type="body" sz="quarter" idx="15" hasCustomPrompt="1"/>
          </p:nvPr>
        </p:nvSpPr>
        <p:spPr>
          <a:xfrm>
            <a:off x="570078" y="367854"/>
            <a:ext cx="11049942" cy="539496"/>
          </a:xfrm>
        </p:spPr>
        <p:txBody>
          <a:bodyPr/>
          <a:lstStyle>
            <a:lvl1pPr marL="0" indent="0">
              <a:buNone/>
              <a:defRPr/>
            </a:lvl1pPr>
          </a:lstStyle>
          <a:p>
            <a:pPr lvl="0"/>
            <a:r>
              <a:rPr lang="en-US" dirty="0"/>
              <a:t>Two Items with Captions and Glyph</a:t>
            </a:r>
          </a:p>
        </p:txBody>
      </p:sp>
      <p:sp>
        <p:nvSpPr>
          <p:cNvPr id="14" name="Content Placeholder 11">
            <a:extLst>
              <a:ext uri="{FF2B5EF4-FFF2-40B4-BE49-F238E27FC236}">
                <a16:creationId xmlns:a16="http://schemas.microsoft.com/office/drawing/2014/main" id="{85886ABD-DB84-4507-B009-4CB15F0F8743}"/>
              </a:ext>
            </a:extLst>
          </p:cNvPr>
          <p:cNvSpPr>
            <a:spLocks noGrp="1"/>
          </p:cNvSpPr>
          <p:nvPr>
            <p:ph sz="quarter" idx="18" hasCustomPrompt="1"/>
          </p:nvPr>
        </p:nvSpPr>
        <p:spPr>
          <a:xfrm>
            <a:off x="6233798" y="930500"/>
            <a:ext cx="5386222" cy="3490687"/>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icons below to insert table, graph, picture, or video. Resize using the sizing handles at the edge of the item.</a:t>
            </a:r>
          </a:p>
        </p:txBody>
      </p:sp>
    </p:spTree>
    <p:extLst>
      <p:ext uri="{BB962C8B-B14F-4D97-AF65-F5344CB8AC3E}">
        <p14:creationId xmlns:p14="http://schemas.microsoft.com/office/powerpoint/2010/main" val="365296652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wo Objects Slide with Glyph">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19E3C98-7CB6-41F7-A441-23456AC97B3A}"/>
              </a:ext>
            </a:extLst>
          </p:cNvPr>
          <p:cNvSpPr/>
          <p:nvPr userDrawn="1"/>
        </p:nvSpPr>
        <p:spPr>
          <a:xfrm>
            <a:off x="8817197" y="0"/>
            <a:ext cx="3374803" cy="5457644"/>
          </a:xfrm>
          <a:prstGeom prst="rect">
            <a:avLst/>
          </a:prstGeom>
          <a:blipFill dpi="0" rotWithShape="1">
            <a:blip r:embed="rId2">
              <a:alphaModFix amt="40000"/>
            </a:blip>
            <a:srcRect/>
            <a:stretch>
              <a:fillRect t="-4536" r="-1032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AutoShape 3"/>
          <p:cNvSpPr>
            <a:spLocks noChangeAspect="1" noChangeArrowheads="1" noTextEdit="1"/>
          </p:cNvSpPr>
          <p:nvPr userDrawn="1"/>
        </p:nvSpPr>
        <p:spPr bwMode="auto">
          <a:xfrm>
            <a:off x="944880" y="6512560"/>
            <a:ext cx="12192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3" name="Title 2">
            <a:extLst>
              <a:ext uri="{FF2B5EF4-FFF2-40B4-BE49-F238E27FC236}">
                <a16:creationId xmlns:a16="http://schemas.microsoft.com/office/drawing/2014/main" id="{C73971CD-592A-6347-A9C1-E14CE82C5F18}"/>
              </a:ext>
            </a:extLst>
          </p:cNvPr>
          <p:cNvSpPr>
            <a:spLocks noGrp="1"/>
          </p:cNvSpPr>
          <p:nvPr>
            <p:ph type="title" hasCustomPrompt="1"/>
          </p:nvPr>
        </p:nvSpPr>
        <p:spPr>
          <a:xfrm>
            <a:off x="571982" y="4887339"/>
            <a:ext cx="5386222" cy="378826"/>
          </a:xfrm>
        </p:spPr>
        <p:txBody>
          <a:bodyPr/>
          <a:lstStyle>
            <a:lvl1pPr>
              <a:defRPr sz="2200">
                <a:solidFill>
                  <a:schemeClr val="bg2"/>
                </a:solidFill>
              </a:defRPr>
            </a:lvl1pPr>
          </a:lstStyle>
          <a:p>
            <a:r>
              <a:rPr lang="en-US" dirty="0"/>
              <a:t>Insert caption heading or delete text</a:t>
            </a:r>
          </a:p>
        </p:txBody>
      </p:sp>
      <p:sp>
        <p:nvSpPr>
          <p:cNvPr id="9" name="Slide Number Placeholder 5">
            <a:extLst>
              <a:ext uri="{FF2B5EF4-FFF2-40B4-BE49-F238E27FC236}">
                <a16:creationId xmlns:a16="http://schemas.microsoft.com/office/drawing/2014/main" id="{835E8FC1-D1DE-426F-9654-D5E735550E3C}"/>
              </a:ext>
            </a:extLst>
          </p:cNvPr>
          <p:cNvSpPr txBox="1">
            <a:spLocks/>
          </p:cNvSpPr>
          <p:nvPr userDrawn="1"/>
        </p:nvSpPr>
        <p:spPr>
          <a:xfrm>
            <a:off x="69449" y="6446576"/>
            <a:ext cx="663616"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z="1400" smtClean="0">
                <a:solidFill>
                  <a:schemeClr val="bg2"/>
                </a:solidFill>
              </a:rPr>
              <a:pPr algn="l"/>
              <a:t>‹#›</a:t>
            </a:fld>
            <a:endParaRPr lang="en-US" sz="1400" dirty="0">
              <a:solidFill>
                <a:schemeClr val="bg2"/>
              </a:solidFill>
            </a:endParaRPr>
          </a:p>
        </p:txBody>
      </p:sp>
      <p:sp>
        <p:nvSpPr>
          <p:cNvPr id="10" name="Footer Placeholder 12">
            <a:extLst>
              <a:ext uri="{FF2B5EF4-FFF2-40B4-BE49-F238E27FC236}">
                <a16:creationId xmlns:a16="http://schemas.microsoft.com/office/drawing/2014/main" id="{48852508-DD99-4FEE-971F-416094188E81}"/>
              </a:ext>
            </a:extLst>
          </p:cNvPr>
          <p:cNvSpPr txBox="1">
            <a:spLocks/>
          </p:cNvSpPr>
          <p:nvPr userDrawn="1"/>
        </p:nvSpPr>
        <p:spPr>
          <a:xfrm>
            <a:off x="570078" y="6423425"/>
            <a:ext cx="11598771" cy="411426"/>
          </a:xfrm>
          <a:prstGeom prst="rect">
            <a:avLst/>
          </a:prstGeom>
        </p:spPr>
        <p:txBody>
          <a:bodyPr vert="horz" lIns="0" tIns="0" rIns="0" bIns="0" rtlCol="0" anchor="ctr"/>
          <a:lstStyle>
            <a:defPPr>
              <a:defRPr lang="en-US"/>
            </a:defPPr>
            <a:lvl1pPr marL="0" algn="r" defTabSz="914400" rtl="0" eaLnBrk="1" latinLnBrk="0" hangingPunct="1">
              <a:lnSpc>
                <a:spcPct val="130000"/>
              </a:lnSpc>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b="0" dirty="0">
                <a:solidFill>
                  <a:schemeClr val="bg2"/>
                </a:solidFill>
                <a:latin typeface="Gotham Rounded Book" pitchFamily="50" charset="0"/>
              </a:rPr>
              <a:t>Division of Cancer Prevention and Control	                                                        	               Reliable. Trusted. Scientific.</a:t>
            </a:r>
          </a:p>
        </p:txBody>
      </p:sp>
      <p:sp>
        <p:nvSpPr>
          <p:cNvPr id="5" name="Text Placeholder 4">
            <a:extLst>
              <a:ext uri="{FF2B5EF4-FFF2-40B4-BE49-F238E27FC236}">
                <a16:creationId xmlns:a16="http://schemas.microsoft.com/office/drawing/2014/main" id="{6AFB1C74-60C5-4779-B7B4-DDE68D0F6037}"/>
              </a:ext>
            </a:extLst>
          </p:cNvPr>
          <p:cNvSpPr>
            <a:spLocks noGrp="1"/>
          </p:cNvSpPr>
          <p:nvPr>
            <p:ph type="body" sz="quarter" idx="14" hasCustomPrompt="1"/>
          </p:nvPr>
        </p:nvSpPr>
        <p:spPr>
          <a:xfrm>
            <a:off x="570078" y="5289316"/>
            <a:ext cx="5386222" cy="978408"/>
          </a:xfrm>
        </p:spPr>
        <p:txBody>
          <a:bodyPr/>
          <a:lstStyle>
            <a:lvl1pPr marL="0" indent="0">
              <a:buNone/>
              <a:defRPr sz="1400">
                <a:solidFill>
                  <a:schemeClr val="tx1"/>
                </a:solidFill>
              </a:defRPr>
            </a:lvl1pPr>
          </a:lstStyle>
          <a:p>
            <a:pPr lvl="0"/>
            <a:r>
              <a:rPr lang="en-US" dirty="0"/>
              <a:t>Insert caption here or delete text</a:t>
            </a:r>
          </a:p>
        </p:txBody>
      </p:sp>
      <p:sp>
        <p:nvSpPr>
          <p:cNvPr id="8" name="Text Placeholder 7">
            <a:extLst>
              <a:ext uri="{FF2B5EF4-FFF2-40B4-BE49-F238E27FC236}">
                <a16:creationId xmlns:a16="http://schemas.microsoft.com/office/drawing/2014/main" id="{94EDE440-9BB8-4C33-B107-EFE239E8ED67}"/>
              </a:ext>
            </a:extLst>
          </p:cNvPr>
          <p:cNvSpPr>
            <a:spLocks noGrp="1"/>
          </p:cNvSpPr>
          <p:nvPr>
            <p:ph type="body" sz="quarter" idx="15" hasCustomPrompt="1"/>
          </p:nvPr>
        </p:nvSpPr>
        <p:spPr>
          <a:xfrm>
            <a:off x="570078" y="367854"/>
            <a:ext cx="11049942" cy="539496"/>
          </a:xfrm>
        </p:spPr>
        <p:txBody>
          <a:bodyPr/>
          <a:lstStyle>
            <a:lvl1pPr marL="0" indent="0">
              <a:buNone/>
              <a:defRPr/>
            </a:lvl1pPr>
          </a:lstStyle>
          <a:p>
            <a:pPr lvl="0"/>
            <a:r>
              <a:rPr lang="en-US" dirty="0"/>
              <a:t>Two Items with Captions and Glyph</a:t>
            </a:r>
          </a:p>
        </p:txBody>
      </p:sp>
      <p:sp>
        <p:nvSpPr>
          <p:cNvPr id="12" name="Content Placeholder 11">
            <a:extLst>
              <a:ext uri="{FF2B5EF4-FFF2-40B4-BE49-F238E27FC236}">
                <a16:creationId xmlns:a16="http://schemas.microsoft.com/office/drawing/2014/main" id="{0657D646-5CB0-4E77-BE4A-1000412C7376}"/>
              </a:ext>
            </a:extLst>
          </p:cNvPr>
          <p:cNvSpPr>
            <a:spLocks noGrp="1"/>
          </p:cNvSpPr>
          <p:nvPr>
            <p:ph sz="quarter" idx="16" hasCustomPrompt="1"/>
          </p:nvPr>
        </p:nvSpPr>
        <p:spPr>
          <a:xfrm>
            <a:off x="570078" y="930500"/>
            <a:ext cx="5386222" cy="3490687"/>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icons below to insert table, graph, picture, or video. Resize using the sizing handles at the edge of the item.</a:t>
            </a:r>
          </a:p>
        </p:txBody>
      </p:sp>
      <p:sp>
        <p:nvSpPr>
          <p:cNvPr id="13" name="Text Placeholder 4">
            <a:extLst>
              <a:ext uri="{FF2B5EF4-FFF2-40B4-BE49-F238E27FC236}">
                <a16:creationId xmlns:a16="http://schemas.microsoft.com/office/drawing/2014/main" id="{6FF2AD17-4358-4F99-B171-9C98977EBBB6}"/>
              </a:ext>
            </a:extLst>
          </p:cNvPr>
          <p:cNvSpPr>
            <a:spLocks noGrp="1"/>
          </p:cNvSpPr>
          <p:nvPr>
            <p:ph type="body" sz="quarter" idx="17" hasCustomPrompt="1"/>
          </p:nvPr>
        </p:nvSpPr>
        <p:spPr>
          <a:xfrm>
            <a:off x="6233798" y="5288974"/>
            <a:ext cx="5386222" cy="978750"/>
          </a:xfrm>
        </p:spPr>
        <p:txBody>
          <a:bodyPr/>
          <a:lstStyle>
            <a:lvl1pPr marL="0" indent="0">
              <a:buNone/>
              <a:defRPr sz="1400">
                <a:solidFill>
                  <a:schemeClr val="tx1"/>
                </a:solidFill>
              </a:defRPr>
            </a:lvl1pPr>
          </a:lstStyle>
          <a:p>
            <a:pPr lvl="0"/>
            <a:r>
              <a:rPr lang="en-US" dirty="0"/>
              <a:t>Insert caption here or delete text</a:t>
            </a:r>
          </a:p>
        </p:txBody>
      </p:sp>
      <p:sp>
        <p:nvSpPr>
          <p:cNvPr id="14" name="Content Placeholder 11">
            <a:extLst>
              <a:ext uri="{FF2B5EF4-FFF2-40B4-BE49-F238E27FC236}">
                <a16:creationId xmlns:a16="http://schemas.microsoft.com/office/drawing/2014/main" id="{85886ABD-DB84-4507-B009-4CB15F0F8743}"/>
              </a:ext>
            </a:extLst>
          </p:cNvPr>
          <p:cNvSpPr>
            <a:spLocks noGrp="1"/>
          </p:cNvSpPr>
          <p:nvPr>
            <p:ph sz="quarter" idx="18" hasCustomPrompt="1"/>
          </p:nvPr>
        </p:nvSpPr>
        <p:spPr>
          <a:xfrm>
            <a:off x="6233798" y="930500"/>
            <a:ext cx="5386222" cy="3490687"/>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icons below to insert table, graph, picture, or video. Resize using the sizing handles at the edge of the item.</a:t>
            </a:r>
          </a:p>
        </p:txBody>
      </p:sp>
      <p:sp>
        <p:nvSpPr>
          <p:cNvPr id="6" name="Text Placeholder 5">
            <a:extLst>
              <a:ext uri="{FF2B5EF4-FFF2-40B4-BE49-F238E27FC236}">
                <a16:creationId xmlns:a16="http://schemas.microsoft.com/office/drawing/2014/main" id="{7EACD34C-DD81-4EF3-AF7B-5F844DBDC320}"/>
              </a:ext>
            </a:extLst>
          </p:cNvPr>
          <p:cNvSpPr>
            <a:spLocks noGrp="1"/>
          </p:cNvSpPr>
          <p:nvPr>
            <p:ph type="body" sz="quarter" idx="19" hasCustomPrompt="1"/>
          </p:nvPr>
        </p:nvSpPr>
        <p:spPr>
          <a:xfrm>
            <a:off x="6233798" y="4893596"/>
            <a:ext cx="5386220" cy="374904"/>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200">
                <a:solidFill>
                  <a:schemeClr val="bg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caption heading or delete text</a:t>
            </a:r>
          </a:p>
        </p:txBody>
      </p:sp>
    </p:spTree>
    <p:extLst>
      <p:ext uri="{BB962C8B-B14F-4D97-AF65-F5344CB8AC3E}">
        <p14:creationId xmlns:p14="http://schemas.microsoft.com/office/powerpoint/2010/main" val="411110256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Section Divider A">
    <p:bg>
      <p:bgPr>
        <a:solidFill>
          <a:schemeClr val="tx2"/>
        </a:solidFill>
        <a:effectLst/>
      </p:bgPr>
    </p:bg>
    <p:spTree>
      <p:nvGrpSpPr>
        <p:cNvPr id="1" name=""/>
        <p:cNvGrpSpPr/>
        <p:nvPr/>
      </p:nvGrpSpPr>
      <p:grpSpPr>
        <a:xfrm>
          <a:off x="0" y="0"/>
          <a:ext cx="0" cy="0"/>
          <a:chOff x="0" y="0"/>
          <a:chExt cx="0" cy="0"/>
        </a:xfrm>
      </p:grpSpPr>
      <p:sp>
        <p:nvSpPr>
          <p:cNvPr id="8" name="AutoShape 3"/>
          <p:cNvSpPr>
            <a:spLocks noChangeAspect="1" noChangeArrowheads="1" noTextEdit="1"/>
          </p:cNvSpPr>
          <p:nvPr userDrawn="1"/>
        </p:nvSpPr>
        <p:spPr bwMode="auto">
          <a:xfrm>
            <a:off x="944880" y="6512560"/>
            <a:ext cx="12192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 name="Title 4">
            <a:extLst>
              <a:ext uri="{FF2B5EF4-FFF2-40B4-BE49-F238E27FC236}">
                <a16:creationId xmlns:a16="http://schemas.microsoft.com/office/drawing/2014/main" id="{573038FE-E413-6546-B636-5C7F06D4BBBE}"/>
              </a:ext>
            </a:extLst>
          </p:cNvPr>
          <p:cNvSpPr>
            <a:spLocks noGrp="1"/>
          </p:cNvSpPr>
          <p:nvPr>
            <p:ph type="title" hasCustomPrompt="1"/>
          </p:nvPr>
        </p:nvSpPr>
        <p:spPr>
          <a:xfrm>
            <a:off x="571982" y="486138"/>
            <a:ext cx="7171481" cy="5886722"/>
          </a:xfrm>
        </p:spPr>
        <p:txBody>
          <a:bodyPr anchor="ctr"/>
          <a:lstStyle>
            <a:lvl1pPr>
              <a:defRPr>
                <a:solidFill>
                  <a:schemeClr val="accent6"/>
                </a:solidFill>
              </a:defRPr>
            </a:lvl1pPr>
          </a:lstStyle>
          <a:p>
            <a:r>
              <a:rPr lang="en-US" dirty="0"/>
              <a:t>Section Divider</a:t>
            </a:r>
          </a:p>
        </p:txBody>
      </p:sp>
      <p:grpSp>
        <p:nvGrpSpPr>
          <p:cNvPr id="2" name="Group 1">
            <a:extLst>
              <a:ext uri="{FF2B5EF4-FFF2-40B4-BE49-F238E27FC236}">
                <a16:creationId xmlns:a16="http://schemas.microsoft.com/office/drawing/2014/main" id="{8CC60A7E-BE5C-4E9C-AA14-BB2DE241E925}"/>
              </a:ext>
            </a:extLst>
          </p:cNvPr>
          <p:cNvGrpSpPr/>
          <p:nvPr userDrawn="1"/>
        </p:nvGrpSpPr>
        <p:grpSpPr>
          <a:xfrm>
            <a:off x="8129104" y="353568"/>
            <a:ext cx="4062890" cy="6112541"/>
            <a:chOff x="-4535946" y="-1756229"/>
            <a:chExt cx="3845684" cy="5747930"/>
          </a:xfrm>
        </p:grpSpPr>
        <p:sp>
          <p:nvSpPr>
            <p:cNvPr id="9" name="Rectangle 8">
              <a:extLst>
                <a:ext uri="{FF2B5EF4-FFF2-40B4-BE49-F238E27FC236}">
                  <a16:creationId xmlns:a16="http://schemas.microsoft.com/office/drawing/2014/main" id="{89C7EDEA-CC17-4DE2-A8B5-7F139140A17B}"/>
                </a:ext>
              </a:extLst>
            </p:cNvPr>
            <p:cNvSpPr/>
            <p:nvPr userDrawn="1"/>
          </p:nvSpPr>
          <p:spPr>
            <a:xfrm>
              <a:off x="-4535946" y="-1756229"/>
              <a:ext cx="3845684" cy="5747930"/>
            </a:xfrm>
            <a:prstGeom prst="rect">
              <a:avLst/>
            </a:prstGeom>
            <a:blipFill dpi="0" rotWithShape="1">
              <a:blip r:embed="rId2">
                <a:alphaModFix amt="60000"/>
              </a:blip>
              <a:srcRect/>
              <a:stretch>
                <a:fillRect l="-1" t="743" r="318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5209DDAF-4BAA-488E-8270-A70555AA54F7}"/>
                </a:ext>
              </a:extLst>
            </p:cNvPr>
            <p:cNvSpPr/>
            <p:nvPr userDrawn="1"/>
          </p:nvSpPr>
          <p:spPr>
            <a:xfrm rot="10800000">
              <a:off x="-1045039" y="-279426"/>
              <a:ext cx="354777" cy="2785575"/>
            </a:xfrm>
            <a:prstGeom prst="rect">
              <a:avLst/>
            </a:prstGeom>
            <a:blipFill dpi="0" rotWithShape="1">
              <a:blip r:embed="rId2">
                <a:alphaModFix amt="60000"/>
              </a:blip>
              <a:srcRect/>
              <a:stretch>
                <a:fillRect l="-546310" t="-52996" r="-403125" b="-5144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88339894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Section Divider A (Light)">
    <p:bg>
      <p:bgRef idx="1001">
        <a:schemeClr val="bg1"/>
      </p:bgRef>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4184470-7156-4602-AF6D-F46F97030D90}"/>
              </a:ext>
            </a:extLst>
          </p:cNvPr>
          <p:cNvGrpSpPr/>
          <p:nvPr userDrawn="1"/>
        </p:nvGrpSpPr>
        <p:grpSpPr>
          <a:xfrm>
            <a:off x="8159883" y="353569"/>
            <a:ext cx="4032117" cy="6112540"/>
            <a:chOff x="-3374803" y="353568"/>
            <a:chExt cx="3815583" cy="5780441"/>
          </a:xfrm>
        </p:grpSpPr>
        <p:sp>
          <p:nvSpPr>
            <p:cNvPr id="21" name="Rectangle 20">
              <a:extLst>
                <a:ext uri="{FF2B5EF4-FFF2-40B4-BE49-F238E27FC236}">
                  <a16:creationId xmlns:a16="http://schemas.microsoft.com/office/drawing/2014/main" id="{CCE93D53-D9AA-4C4D-848F-BFAF309AA8F8}"/>
                </a:ext>
              </a:extLst>
            </p:cNvPr>
            <p:cNvSpPr/>
            <p:nvPr userDrawn="1"/>
          </p:nvSpPr>
          <p:spPr>
            <a:xfrm>
              <a:off x="-3374803" y="353568"/>
              <a:ext cx="3717703" cy="5780441"/>
            </a:xfrm>
            <a:prstGeom prst="rect">
              <a:avLst/>
            </a:prstGeom>
            <a:blipFill dpi="0" rotWithShape="1">
              <a:blip r:embed="rId2">
                <a:alphaModFix amt="40000"/>
              </a:blip>
              <a:srcRect/>
              <a:stretch>
                <a:fillRect t="1302" r="-14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BF9B6A2D-9F95-486A-B69E-EFEB38BD7611}"/>
                </a:ext>
              </a:extLst>
            </p:cNvPr>
            <p:cNvSpPr/>
            <p:nvPr userDrawn="1"/>
          </p:nvSpPr>
          <p:spPr>
            <a:xfrm rot="10800000">
              <a:off x="-1" y="1816097"/>
              <a:ext cx="440781" cy="2844801"/>
            </a:xfrm>
            <a:prstGeom prst="rect">
              <a:avLst/>
            </a:prstGeom>
            <a:blipFill dpi="0" rotWithShape="1">
              <a:blip r:embed="rId2">
                <a:alphaModFix amt="40000"/>
              </a:blip>
              <a:srcRect/>
              <a:stretch>
                <a:fillRect l="-443258" t="-51269" r="-301420" b="-4927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AutoShape 3"/>
          <p:cNvSpPr>
            <a:spLocks noChangeAspect="1" noChangeArrowheads="1" noTextEdit="1"/>
          </p:cNvSpPr>
          <p:nvPr userDrawn="1"/>
        </p:nvSpPr>
        <p:spPr bwMode="auto">
          <a:xfrm>
            <a:off x="944880" y="6512560"/>
            <a:ext cx="12192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 name="Title 4">
            <a:extLst>
              <a:ext uri="{FF2B5EF4-FFF2-40B4-BE49-F238E27FC236}">
                <a16:creationId xmlns:a16="http://schemas.microsoft.com/office/drawing/2014/main" id="{573038FE-E413-6546-B636-5C7F06D4BBBE}"/>
              </a:ext>
            </a:extLst>
          </p:cNvPr>
          <p:cNvSpPr>
            <a:spLocks noGrp="1"/>
          </p:cNvSpPr>
          <p:nvPr>
            <p:ph type="title" hasCustomPrompt="1"/>
          </p:nvPr>
        </p:nvSpPr>
        <p:spPr>
          <a:xfrm>
            <a:off x="571982" y="486138"/>
            <a:ext cx="7171481" cy="5886722"/>
          </a:xfrm>
        </p:spPr>
        <p:txBody>
          <a:bodyPr anchor="ctr"/>
          <a:lstStyle>
            <a:lvl1pPr>
              <a:defRPr>
                <a:solidFill>
                  <a:schemeClr val="tx1"/>
                </a:solidFill>
              </a:defRPr>
            </a:lvl1pPr>
          </a:lstStyle>
          <a:p>
            <a:r>
              <a:rPr lang="en-US" dirty="0"/>
              <a:t>Section Divider</a:t>
            </a:r>
          </a:p>
        </p:txBody>
      </p:sp>
    </p:spTree>
    <p:extLst>
      <p:ext uri="{BB962C8B-B14F-4D97-AF65-F5344CB8AC3E}">
        <p14:creationId xmlns:p14="http://schemas.microsoft.com/office/powerpoint/2010/main" val="3678239223"/>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Picture Slide A">
    <p:bg>
      <p:bgPr>
        <a:solidFill>
          <a:schemeClr val="accent6">
            <a:lumMod val="95000"/>
          </a:schemeClr>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FA98395E-3548-8F4E-BC25-B2F8D04E889F}"/>
              </a:ext>
            </a:extLst>
          </p:cNvPr>
          <p:cNvSpPr/>
          <p:nvPr userDrawn="1"/>
        </p:nvSpPr>
        <p:spPr>
          <a:xfrm>
            <a:off x="0" y="0"/>
            <a:ext cx="561372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AutoShape 3"/>
          <p:cNvSpPr>
            <a:spLocks noChangeAspect="1" noChangeArrowheads="1" noTextEdit="1"/>
          </p:cNvSpPr>
          <p:nvPr userDrawn="1"/>
        </p:nvSpPr>
        <p:spPr bwMode="auto">
          <a:xfrm>
            <a:off x="944880" y="6512560"/>
            <a:ext cx="12192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Title 30">
            <a:extLst>
              <a:ext uri="{FF2B5EF4-FFF2-40B4-BE49-F238E27FC236}">
                <a16:creationId xmlns:a16="http://schemas.microsoft.com/office/drawing/2014/main" id="{7CDF42D1-EE64-204D-8425-4A1A8B68BA83}"/>
              </a:ext>
            </a:extLst>
          </p:cNvPr>
          <p:cNvSpPr>
            <a:spLocks noGrp="1"/>
          </p:cNvSpPr>
          <p:nvPr userDrawn="1">
            <p:ph type="title" hasCustomPrompt="1"/>
          </p:nvPr>
        </p:nvSpPr>
        <p:spPr>
          <a:xfrm>
            <a:off x="571982" y="365125"/>
            <a:ext cx="4452454" cy="1023837"/>
          </a:xfrm>
        </p:spPr>
        <p:txBody>
          <a:bodyPr anchor="t"/>
          <a:lstStyle>
            <a:lvl1pPr>
              <a:defRPr>
                <a:solidFill>
                  <a:schemeClr val="tx2"/>
                </a:solidFill>
              </a:defRPr>
            </a:lvl1pPr>
          </a:lstStyle>
          <a:p>
            <a:r>
              <a:rPr lang="en-US" dirty="0"/>
              <a:t>Heading</a:t>
            </a:r>
          </a:p>
        </p:txBody>
      </p:sp>
      <p:sp>
        <p:nvSpPr>
          <p:cNvPr id="35" name="Content Placeholder 29">
            <a:extLst>
              <a:ext uri="{FF2B5EF4-FFF2-40B4-BE49-F238E27FC236}">
                <a16:creationId xmlns:a16="http://schemas.microsoft.com/office/drawing/2014/main" id="{5C618786-BE7D-BD43-897A-806748E76958}"/>
              </a:ext>
            </a:extLst>
          </p:cNvPr>
          <p:cNvSpPr>
            <a:spLocks noGrp="1"/>
          </p:cNvSpPr>
          <p:nvPr>
            <p:ph sz="quarter" idx="13" hasCustomPrompt="1"/>
          </p:nvPr>
        </p:nvSpPr>
        <p:spPr>
          <a:xfrm>
            <a:off x="6096000" y="365125"/>
            <a:ext cx="5524017" cy="6093026"/>
          </a:xfrm>
        </p:spPr>
        <p:txBody>
          <a:bodyPr/>
          <a:lstStyle>
            <a:lvl1pPr marL="0" indent="0">
              <a:lnSpc>
                <a:spcPct val="120000"/>
              </a:lnSpc>
              <a:buNone/>
              <a:defRPr sz="180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icons below to insert table, graph, picture, or video. Resize using the sizing handles at the edge of the item.</a:t>
            </a:r>
          </a:p>
        </p:txBody>
      </p:sp>
      <p:sp>
        <p:nvSpPr>
          <p:cNvPr id="10" name="Text Placeholder 3">
            <a:extLst>
              <a:ext uri="{FF2B5EF4-FFF2-40B4-BE49-F238E27FC236}">
                <a16:creationId xmlns:a16="http://schemas.microsoft.com/office/drawing/2014/main" id="{7467A208-DD4C-4CB3-B9CC-127844D27F27}"/>
              </a:ext>
            </a:extLst>
          </p:cNvPr>
          <p:cNvSpPr>
            <a:spLocks noGrp="1"/>
          </p:cNvSpPr>
          <p:nvPr>
            <p:ph type="body" sz="quarter" idx="14" hasCustomPrompt="1"/>
          </p:nvPr>
        </p:nvSpPr>
        <p:spPr>
          <a:xfrm>
            <a:off x="559443" y="1554961"/>
            <a:ext cx="4464994" cy="599222"/>
          </a:xfrm>
        </p:spPr>
        <p:txBody>
          <a:bodyPr/>
          <a:lstStyle>
            <a:lvl1pPr marL="0" indent="0">
              <a:buNone/>
              <a:defRPr lang="en-US" sz="1800" b="0" i="0" kern="1200" dirty="0">
                <a:solidFill>
                  <a:schemeClr val="bg2"/>
                </a:solidFill>
                <a:latin typeface="Gotham Rounded Book" pitchFamily="2" charset="77"/>
                <a:ea typeface="+mn-ea"/>
                <a:cs typeface="+mn-cs"/>
              </a:defRPr>
            </a:lvl1pPr>
          </a:lstStyle>
          <a:p>
            <a:pPr lvl="0"/>
            <a:r>
              <a:rPr lang="en-US" sz="1800" b="0" i="0" kern="1200" dirty="0">
                <a:solidFill>
                  <a:schemeClr val="bg2"/>
                </a:solidFill>
                <a:latin typeface="Gotham Rounded Book" pitchFamily="2" charset="77"/>
                <a:ea typeface="+mn-ea"/>
                <a:cs typeface="+mn-cs"/>
              </a:rPr>
              <a:t>Subheading</a:t>
            </a:r>
            <a:endParaRPr lang="en-US" dirty="0"/>
          </a:p>
        </p:txBody>
      </p:sp>
      <p:sp>
        <p:nvSpPr>
          <p:cNvPr id="11" name="Text Placeholder 2">
            <a:extLst>
              <a:ext uri="{FF2B5EF4-FFF2-40B4-BE49-F238E27FC236}">
                <a16:creationId xmlns:a16="http://schemas.microsoft.com/office/drawing/2014/main" id="{38AA1E33-D3AC-4B2B-84E9-CDDE344F9B88}"/>
              </a:ext>
            </a:extLst>
          </p:cNvPr>
          <p:cNvSpPr>
            <a:spLocks noGrp="1"/>
          </p:cNvSpPr>
          <p:nvPr>
            <p:ph type="body" sz="quarter" idx="11" hasCustomPrompt="1"/>
          </p:nvPr>
        </p:nvSpPr>
        <p:spPr>
          <a:xfrm>
            <a:off x="559443" y="2328292"/>
            <a:ext cx="4464993" cy="4129858"/>
          </a:xfrm>
        </p:spPr>
        <p:txBody>
          <a:bodyPr numCol="1" spcCol="365760"/>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3pPr>
            <a:lvl4pPr marL="1371600" indent="0">
              <a:buNone/>
              <a:defRPr/>
            </a:lvl4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p:txBody>
      </p:sp>
      <p:pic>
        <p:nvPicPr>
          <p:cNvPr id="12" name="Picture 11">
            <a:extLst>
              <a:ext uri="{FF2B5EF4-FFF2-40B4-BE49-F238E27FC236}">
                <a16:creationId xmlns:a16="http://schemas.microsoft.com/office/drawing/2014/main" id="{80453DD3-CCEA-4C03-AC76-50A204E0DD65}"/>
              </a:ext>
            </a:extLst>
          </p:cNvPr>
          <p:cNvPicPr>
            <a:picLocks noChangeAspect="1"/>
          </p:cNvPicPr>
          <p:nvPr userDrawn="1"/>
        </p:nvPicPr>
        <p:blipFill rotWithShape="1">
          <a:blip r:embed="rId2"/>
          <a:srcRect t="60798"/>
          <a:stretch/>
        </p:blipFill>
        <p:spPr>
          <a:xfrm rot="10800000">
            <a:off x="0" y="5851492"/>
            <a:ext cx="12192000" cy="1006507"/>
          </a:xfrm>
          <a:prstGeom prst="rect">
            <a:avLst/>
          </a:prstGeom>
        </p:spPr>
      </p:pic>
      <p:sp>
        <p:nvSpPr>
          <p:cNvPr id="13" name="Slide Number Placeholder 5">
            <a:extLst>
              <a:ext uri="{FF2B5EF4-FFF2-40B4-BE49-F238E27FC236}">
                <a16:creationId xmlns:a16="http://schemas.microsoft.com/office/drawing/2014/main" id="{648D2C72-75CE-AF4E-AF0B-15BD60BFFB01}"/>
              </a:ext>
            </a:extLst>
          </p:cNvPr>
          <p:cNvSpPr txBox="1">
            <a:spLocks/>
          </p:cNvSpPr>
          <p:nvPr userDrawn="1"/>
        </p:nvSpPr>
        <p:spPr>
          <a:xfrm>
            <a:off x="69449" y="6446576"/>
            <a:ext cx="663616"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z="1400" smtClean="0"/>
              <a:pPr algn="l"/>
              <a:t>‹#›</a:t>
            </a:fld>
            <a:endParaRPr lang="en-US" sz="1400" dirty="0"/>
          </a:p>
        </p:txBody>
      </p:sp>
      <p:sp>
        <p:nvSpPr>
          <p:cNvPr id="14" name="Footer Placeholder 12">
            <a:extLst>
              <a:ext uri="{FF2B5EF4-FFF2-40B4-BE49-F238E27FC236}">
                <a16:creationId xmlns:a16="http://schemas.microsoft.com/office/drawing/2014/main" id="{B2529E82-448C-1745-8E57-76443BAF3CAD}"/>
              </a:ext>
            </a:extLst>
          </p:cNvPr>
          <p:cNvSpPr txBox="1">
            <a:spLocks/>
          </p:cNvSpPr>
          <p:nvPr userDrawn="1"/>
        </p:nvSpPr>
        <p:spPr>
          <a:xfrm>
            <a:off x="570078" y="6423425"/>
            <a:ext cx="11598771" cy="411426"/>
          </a:xfrm>
          <a:prstGeom prst="rect">
            <a:avLst/>
          </a:prstGeom>
        </p:spPr>
        <p:txBody>
          <a:bodyPr vert="horz" lIns="0" tIns="0" rIns="0" bIns="0" rtlCol="0" anchor="ctr"/>
          <a:lstStyle>
            <a:defPPr>
              <a:defRPr lang="en-US"/>
            </a:defPPr>
            <a:lvl1pPr marL="0" algn="r" defTabSz="914400" rtl="0" eaLnBrk="1" latinLnBrk="0" hangingPunct="1">
              <a:lnSpc>
                <a:spcPct val="130000"/>
              </a:lnSpc>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a:latin typeface="Gotham Rounded Book" pitchFamily="50" charset="0"/>
              </a:rPr>
              <a:t>Division of Cancer Prevention and Control	                                                        	               Reliable. Trusted. Scientific.</a:t>
            </a:r>
          </a:p>
        </p:txBody>
      </p:sp>
    </p:spTree>
    <p:extLst>
      <p:ext uri="{BB962C8B-B14F-4D97-AF65-F5344CB8AC3E}">
        <p14:creationId xmlns:p14="http://schemas.microsoft.com/office/powerpoint/2010/main" val="230487972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Section Divider B">
    <p:bg>
      <p:bgPr>
        <a:solidFill>
          <a:schemeClr val="tx2"/>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0FB97100-5646-4E9B-AA22-1A2F527ADC57}"/>
              </a:ext>
            </a:extLst>
          </p:cNvPr>
          <p:cNvGrpSpPr/>
          <p:nvPr userDrawn="1"/>
        </p:nvGrpSpPr>
        <p:grpSpPr>
          <a:xfrm rot="5400000">
            <a:off x="7421258" y="2087259"/>
            <a:ext cx="4298772" cy="5242713"/>
            <a:chOff x="-4535946" y="-662593"/>
            <a:chExt cx="3845684" cy="4654294"/>
          </a:xfrm>
        </p:grpSpPr>
        <p:sp>
          <p:nvSpPr>
            <p:cNvPr id="7" name="Rectangle 6">
              <a:extLst>
                <a:ext uri="{FF2B5EF4-FFF2-40B4-BE49-F238E27FC236}">
                  <a16:creationId xmlns:a16="http://schemas.microsoft.com/office/drawing/2014/main" id="{CD284591-A9E6-413B-B87C-1F5860D115E8}"/>
                </a:ext>
              </a:extLst>
            </p:cNvPr>
            <p:cNvSpPr/>
            <p:nvPr userDrawn="1"/>
          </p:nvSpPr>
          <p:spPr>
            <a:xfrm>
              <a:off x="-4535946" y="-662593"/>
              <a:ext cx="3845684" cy="4654294"/>
            </a:xfrm>
            <a:prstGeom prst="rect">
              <a:avLst/>
            </a:prstGeom>
            <a:blipFill dpi="0" rotWithShape="1">
              <a:blip r:embed="rId2">
                <a:alphaModFix amt="60000"/>
              </a:blip>
              <a:srcRect/>
              <a:stretch>
                <a:fillRect l="-1" t="-22579" r="3186" b="-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0F8C260-2321-40E1-A387-89382C22EB39}"/>
                </a:ext>
              </a:extLst>
            </p:cNvPr>
            <p:cNvSpPr/>
            <p:nvPr userDrawn="1"/>
          </p:nvSpPr>
          <p:spPr>
            <a:xfrm rot="10800000">
              <a:off x="-1045039" y="-279426"/>
              <a:ext cx="354777" cy="2785575"/>
            </a:xfrm>
            <a:prstGeom prst="rect">
              <a:avLst/>
            </a:prstGeom>
            <a:blipFill dpi="0" rotWithShape="1">
              <a:blip r:embed="rId2">
                <a:alphaModFix amt="60000"/>
              </a:blip>
              <a:srcRect/>
              <a:stretch>
                <a:fillRect l="-546310" t="-52996" r="-403125" b="-5144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 name="Title 4">
            <a:extLst>
              <a:ext uri="{FF2B5EF4-FFF2-40B4-BE49-F238E27FC236}">
                <a16:creationId xmlns:a16="http://schemas.microsoft.com/office/drawing/2014/main" id="{573038FE-E413-6546-B636-5C7F06D4BBBE}"/>
              </a:ext>
            </a:extLst>
          </p:cNvPr>
          <p:cNvSpPr>
            <a:spLocks noGrp="1"/>
          </p:cNvSpPr>
          <p:nvPr>
            <p:ph type="title" hasCustomPrompt="1"/>
          </p:nvPr>
        </p:nvSpPr>
        <p:spPr>
          <a:xfrm>
            <a:off x="571982" y="486138"/>
            <a:ext cx="6280231" cy="5886722"/>
          </a:xfrm>
        </p:spPr>
        <p:txBody>
          <a:bodyPr anchor="ctr"/>
          <a:lstStyle>
            <a:lvl1pPr>
              <a:defRPr>
                <a:solidFill>
                  <a:schemeClr val="accent6"/>
                </a:solidFill>
              </a:defRPr>
            </a:lvl1pPr>
          </a:lstStyle>
          <a:p>
            <a:r>
              <a:rPr lang="en-US" dirty="0"/>
              <a:t>Section Divider</a:t>
            </a:r>
          </a:p>
        </p:txBody>
      </p:sp>
    </p:spTree>
    <p:extLst>
      <p:ext uri="{BB962C8B-B14F-4D97-AF65-F5344CB8AC3E}">
        <p14:creationId xmlns:p14="http://schemas.microsoft.com/office/powerpoint/2010/main" val="100201285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Section Divider B (Light)">
    <p:bg>
      <p:bgRef idx="1001">
        <a:schemeClr val="bg1"/>
      </p:bgRef>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D6687D-632B-453E-81FA-4333F1A70D1E}"/>
              </a:ext>
            </a:extLst>
          </p:cNvPr>
          <p:cNvGrpSpPr/>
          <p:nvPr userDrawn="1"/>
        </p:nvGrpSpPr>
        <p:grpSpPr>
          <a:xfrm rot="5400000">
            <a:off x="7400450" y="2066454"/>
            <a:ext cx="4275187" cy="5307912"/>
            <a:chOff x="-3374803" y="1469600"/>
            <a:chExt cx="3815583" cy="4664410"/>
          </a:xfrm>
        </p:grpSpPr>
        <p:sp>
          <p:nvSpPr>
            <p:cNvPr id="7" name="Rectangle 6">
              <a:extLst>
                <a:ext uri="{FF2B5EF4-FFF2-40B4-BE49-F238E27FC236}">
                  <a16:creationId xmlns:a16="http://schemas.microsoft.com/office/drawing/2014/main" id="{01A0233C-D099-43C2-89C9-EA2AB9B91D52}"/>
                </a:ext>
              </a:extLst>
            </p:cNvPr>
            <p:cNvSpPr/>
            <p:nvPr userDrawn="1"/>
          </p:nvSpPr>
          <p:spPr>
            <a:xfrm>
              <a:off x="-3374803" y="1469600"/>
              <a:ext cx="3717703" cy="4664410"/>
            </a:xfrm>
            <a:prstGeom prst="rect">
              <a:avLst/>
            </a:prstGeom>
            <a:blipFill dpi="0" rotWithShape="1">
              <a:blip r:embed="rId2">
                <a:alphaModFix amt="40000"/>
              </a:blip>
              <a:srcRect/>
              <a:stretch>
                <a:fillRect t="-22314" r="-147" b="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FB7955B1-78DA-4846-8D32-BEA864FE63CC}"/>
                </a:ext>
              </a:extLst>
            </p:cNvPr>
            <p:cNvSpPr/>
            <p:nvPr userDrawn="1"/>
          </p:nvSpPr>
          <p:spPr>
            <a:xfrm rot="10800000">
              <a:off x="-1" y="1816097"/>
              <a:ext cx="440781" cy="2844801"/>
            </a:xfrm>
            <a:prstGeom prst="rect">
              <a:avLst/>
            </a:prstGeom>
            <a:blipFill dpi="0" rotWithShape="1">
              <a:blip r:embed="rId2">
                <a:alphaModFix amt="40000"/>
              </a:blip>
              <a:srcRect/>
              <a:stretch>
                <a:fillRect l="-443258" t="-51269" r="-301420" b="-4927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 name="Title 4">
            <a:extLst>
              <a:ext uri="{FF2B5EF4-FFF2-40B4-BE49-F238E27FC236}">
                <a16:creationId xmlns:a16="http://schemas.microsoft.com/office/drawing/2014/main" id="{573038FE-E413-6546-B636-5C7F06D4BBBE}"/>
              </a:ext>
            </a:extLst>
          </p:cNvPr>
          <p:cNvSpPr>
            <a:spLocks noGrp="1"/>
          </p:cNvSpPr>
          <p:nvPr>
            <p:ph type="title" hasCustomPrompt="1"/>
          </p:nvPr>
        </p:nvSpPr>
        <p:spPr>
          <a:xfrm>
            <a:off x="571982" y="486138"/>
            <a:ext cx="6280231" cy="5886722"/>
          </a:xfrm>
        </p:spPr>
        <p:txBody>
          <a:bodyPr anchor="ctr"/>
          <a:lstStyle>
            <a:lvl1pPr>
              <a:defRPr>
                <a:solidFill>
                  <a:schemeClr val="tx1"/>
                </a:solidFill>
              </a:defRPr>
            </a:lvl1pPr>
          </a:lstStyle>
          <a:p>
            <a:r>
              <a:rPr lang="en-US" dirty="0"/>
              <a:t>Section Divider</a:t>
            </a:r>
          </a:p>
        </p:txBody>
      </p:sp>
    </p:spTree>
    <p:extLst>
      <p:ext uri="{BB962C8B-B14F-4D97-AF65-F5344CB8AC3E}">
        <p14:creationId xmlns:p14="http://schemas.microsoft.com/office/powerpoint/2010/main" val="804066804"/>
      </p:ext>
    </p:extLst>
  </p:cSld>
  <p:clrMapOvr>
    <a:overrideClrMapping bg1="lt1" tx1="dk1" bg2="lt2" tx2="dk2" accent1="accent1" accent2="accent2" accent3="accent3" accent4="accent4" accent5="accent5" accent6="accent6" hlink="hlink" folHlink="folHlink"/>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chemeClr val="tx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89BCA99-0D60-4543-BB21-A7AFDC608E34}"/>
              </a:ext>
            </a:extLst>
          </p:cNvPr>
          <p:cNvSpPr/>
          <p:nvPr userDrawn="1"/>
        </p:nvSpPr>
        <p:spPr>
          <a:xfrm>
            <a:off x="0" y="4143737"/>
            <a:ext cx="12192000" cy="2714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9E71DA87-721A-4C49-ABAF-FB0C0F7C4F29}"/>
              </a:ext>
            </a:extLst>
          </p:cNvPr>
          <p:cNvSpPr txBox="1"/>
          <p:nvPr userDrawn="1"/>
        </p:nvSpPr>
        <p:spPr>
          <a:xfrm>
            <a:off x="659756" y="2232444"/>
            <a:ext cx="7708741" cy="814069"/>
          </a:xfrm>
          <a:prstGeom prst="rect">
            <a:avLst/>
          </a:prstGeom>
          <a:noFill/>
        </p:spPr>
        <p:txBody>
          <a:bodyPr wrap="square" lIns="0" tIns="0" rIns="0" bIns="0" rtlCol="0">
            <a:noAutofit/>
          </a:bodyPr>
          <a:lstStyle/>
          <a:p>
            <a:pPr algn="l">
              <a:lnSpc>
                <a:spcPct val="130000"/>
              </a:lnSpc>
            </a:pPr>
            <a:r>
              <a:rPr lang="en-US" b="0" i="0" dirty="0">
                <a:solidFill>
                  <a:schemeClr val="bg1"/>
                </a:solidFill>
                <a:latin typeface="Gotham Rounded Book" pitchFamily="2" charset="77"/>
              </a:rPr>
              <a:t>Go to the official federal source of cancer prevention information: </a:t>
            </a:r>
          </a:p>
          <a:p>
            <a:pPr algn="l">
              <a:lnSpc>
                <a:spcPct val="130000"/>
              </a:lnSpc>
            </a:pPr>
            <a:r>
              <a:rPr lang="en-US" sz="2000" b="0" i="0" dirty="0">
                <a:solidFill>
                  <a:schemeClr val="bg1"/>
                </a:solidFill>
                <a:latin typeface="Gotham Rounded Medium" pitchFamily="2" charset="77"/>
              </a:rPr>
              <a:t>www.cdc.gov/cancer</a:t>
            </a:r>
          </a:p>
        </p:txBody>
      </p:sp>
      <p:sp>
        <p:nvSpPr>
          <p:cNvPr id="7" name="TextBox 6">
            <a:extLst>
              <a:ext uri="{FF2B5EF4-FFF2-40B4-BE49-F238E27FC236}">
                <a16:creationId xmlns:a16="http://schemas.microsoft.com/office/drawing/2014/main" id="{26819413-8D96-284C-B058-30D7D098C4C2}"/>
              </a:ext>
            </a:extLst>
          </p:cNvPr>
          <p:cNvSpPr txBox="1"/>
          <p:nvPr userDrawn="1"/>
        </p:nvSpPr>
        <p:spPr>
          <a:xfrm>
            <a:off x="5474826" y="5014606"/>
            <a:ext cx="5833641" cy="559689"/>
          </a:xfrm>
          <a:prstGeom prst="rect">
            <a:avLst/>
          </a:prstGeom>
          <a:noFill/>
        </p:spPr>
        <p:txBody>
          <a:bodyPr wrap="square" lIns="0" tIns="0" rIns="0" bIns="0" rtlCol="0" anchor="ctr">
            <a:noAutofit/>
          </a:bodyPr>
          <a:lstStyle/>
          <a:p>
            <a:pPr algn="r">
              <a:lnSpc>
                <a:spcPct val="130000"/>
              </a:lnSpc>
            </a:pPr>
            <a:r>
              <a:rPr lang="en-US" sz="1800" b="0" i="0" dirty="0">
                <a:solidFill>
                  <a:schemeClr val="bg2"/>
                </a:solidFill>
                <a:latin typeface="Gotham Rounded Medium" pitchFamily="2" charset="77"/>
              </a:rPr>
              <a:t>Division of Cancer Prevention and Control</a:t>
            </a:r>
          </a:p>
          <a:p>
            <a:pPr algn="r">
              <a:lnSpc>
                <a:spcPct val="130000"/>
              </a:lnSpc>
            </a:pPr>
            <a:r>
              <a:rPr lang="en-US" sz="1600" b="0" i="0" dirty="0">
                <a:solidFill>
                  <a:schemeClr val="tx1"/>
                </a:solidFill>
                <a:latin typeface="Gotham Rounded Book" pitchFamily="2" charset="77"/>
              </a:rPr>
              <a:t>Reliable. Trusted. Scientific.</a:t>
            </a:r>
          </a:p>
        </p:txBody>
      </p:sp>
      <p:sp>
        <p:nvSpPr>
          <p:cNvPr id="8" name="TextBox 7">
            <a:extLst>
              <a:ext uri="{FF2B5EF4-FFF2-40B4-BE49-F238E27FC236}">
                <a16:creationId xmlns:a16="http://schemas.microsoft.com/office/drawing/2014/main" id="{FA19BB43-5C52-EB4E-866C-3756F69A104F}"/>
              </a:ext>
            </a:extLst>
          </p:cNvPr>
          <p:cNvSpPr txBox="1"/>
          <p:nvPr userDrawn="1"/>
        </p:nvSpPr>
        <p:spPr>
          <a:xfrm>
            <a:off x="659756" y="6382778"/>
            <a:ext cx="10810755" cy="197287"/>
          </a:xfrm>
          <a:prstGeom prst="rect">
            <a:avLst/>
          </a:prstGeom>
          <a:noFill/>
        </p:spPr>
        <p:txBody>
          <a:bodyPr wrap="square" lIns="0" tIns="0" rIns="0" bIns="0" rtlCol="0">
            <a:noAutofit/>
          </a:bodyPr>
          <a:lstStyle/>
          <a:p>
            <a:pPr algn="just">
              <a:lnSpc>
                <a:spcPct val="130000"/>
              </a:lnSpc>
            </a:pPr>
            <a:r>
              <a:rPr lang="en-US" sz="1000" b="0" i="1" dirty="0">
                <a:solidFill>
                  <a:schemeClr val="tx1"/>
                </a:solidFill>
                <a:latin typeface="Gotham Rounded Book Italic" pitchFamily="2" charset="77"/>
              </a:rPr>
              <a:t>The findings and conclusions in this report are those of the authors and do not necessarily represent the official position of the Centers for Disease Control and Prevention.</a:t>
            </a:r>
          </a:p>
          <a:p>
            <a:pPr algn="just">
              <a:lnSpc>
                <a:spcPct val="130000"/>
              </a:lnSpc>
            </a:pPr>
            <a:endParaRPr lang="en-US" sz="1000" b="0" i="1" dirty="0">
              <a:solidFill>
                <a:schemeClr val="tx1"/>
              </a:solidFill>
              <a:latin typeface="Gotham Rounded Book Italic" pitchFamily="2" charset="77"/>
            </a:endParaRPr>
          </a:p>
        </p:txBody>
      </p:sp>
      <p:sp>
        <p:nvSpPr>
          <p:cNvPr id="9" name="TextBox 8">
            <a:extLst>
              <a:ext uri="{FF2B5EF4-FFF2-40B4-BE49-F238E27FC236}">
                <a16:creationId xmlns:a16="http://schemas.microsoft.com/office/drawing/2014/main" id="{B5A313BA-7B6B-B140-BD0B-4D27DD23A01F}"/>
              </a:ext>
            </a:extLst>
          </p:cNvPr>
          <p:cNvSpPr txBox="1"/>
          <p:nvPr userDrawn="1"/>
        </p:nvSpPr>
        <p:spPr>
          <a:xfrm>
            <a:off x="659756" y="1085207"/>
            <a:ext cx="7708741" cy="598625"/>
          </a:xfrm>
          <a:prstGeom prst="rect">
            <a:avLst/>
          </a:prstGeom>
          <a:noFill/>
        </p:spPr>
        <p:txBody>
          <a:bodyPr wrap="square" lIns="0" tIns="0" rIns="0" bIns="0" rtlCol="0">
            <a:noAutofit/>
          </a:bodyPr>
          <a:lstStyle/>
          <a:p>
            <a:pPr algn="l">
              <a:lnSpc>
                <a:spcPct val="130000"/>
              </a:lnSpc>
            </a:pPr>
            <a:r>
              <a:rPr lang="en-US" sz="3600" b="0" i="0" dirty="0">
                <a:solidFill>
                  <a:schemeClr val="bg1"/>
                </a:solidFill>
                <a:latin typeface="Gotham Rounded Book" pitchFamily="2" charset="77"/>
              </a:rPr>
              <a:t>Thank you!</a:t>
            </a:r>
            <a:endParaRPr lang="en-US" sz="3600" b="0" i="0" dirty="0">
              <a:solidFill>
                <a:schemeClr val="bg1"/>
              </a:solidFill>
              <a:latin typeface="Gotham Rounded Medium" pitchFamily="2" charset="77"/>
            </a:endParaRPr>
          </a:p>
        </p:txBody>
      </p:sp>
      <p:pic>
        <p:nvPicPr>
          <p:cNvPr id="4" name="Picture 3">
            <a:extLst>
              <a:ext uri="{FF2B5EF4-FFF2-40B4-BE49-F238E27FC236}">
                <a16:creationId xmlns:a16="http://schemas.microsoft.com/office/drawing/2014/main" id="{49EA8B89-7BFD-824D-9956-5A22B7571A36}"/>
              </a:ext>
            </a:extLst>
          </p:cNvPr>
          <p:cNvPicPr>
            <a:picLocks noChangeAspect="1"/>
          </p:cNvPicPr>
          <p:nvPr userDrawn="1"/>
        </p:nvPicPr>
        <p:blipFill>
          <a:blip r:embed="rId2"/>
          <a:stretch>
            <a:fillRect/>
          </a:stretch>
        </p:blipFill>
        <p:spPr>
          <a:xfrm>
            <a:off x="636606" y="4754735"/>
            <a:ext cx="2485199" cy="1079430"/>
          </a:xfrm>
          <a:prstGeom prst="rect">
            <a:avLst/>
          </a:prstGeom>
        </p:spPr>
      </p:pic>
      <p:sp>
        <p:nvSpPr>
          <p:cNvPr id="11" name="Rectangle 10">
            <a:extLst>
              <a:ext uri="{FF2B5EF4-FFF2-40B4-BE49-F238E27FC236}">
                <a16:creationId xmlns:a16="http://schemas.microsoft.com/office/drawing/2014/main" id="{6371CF10-A309-46DF-B6F4-CBB119C24314}"/>
              </a:ext>
            </a:extLst>
          </p:cNvPr>
          <p:cNvSpPr/>
          <p:nvPr userDrawn="1"/>
        </p:nvSpPr>
        <p:spPr>
          <a:xfrm>
            <a:off x="8727778" y="214262"/>
            <a:ext cx="3464222" cy="3929475"/>
          </a:xfrm>
          <a:prstGeom prst="rect">
            <a:avLst/>
          </a:prstGeom>
          <a:blipFill dpi="0" rotWithShape="1">
            <a:blip r:embed="rId3">
              <a:alphaModFix amt="70000"/>
            </a:blip>
            <a:srcRect/>
            <a:stretch>
              <a:fillRect l="1" t="768" r="-10045" b="-4918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9927685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36800" y="516468"/>
            <a:ext cx="7518400" cy="471365"/>
          </a:xfrm>
          <a:prstGeom prst="rect">
            <a:avLst/>
          </a:prstGeom>
        </p:spPr>
        <p:txBody>
          <a:bodyPr wrap="none" lIns="0" tIns="0" rIns="0" bIns="0" anchor="ctr">
            <a:noAutofit/>
          </a:bodyPr>
          <a:lstStyle>
            <a:lvl1pPr algn="ctr">
              <a:defRPr sz="2667" b="1" baseline="0">
                <a:solidFill>
                  <a:schemeClr val="tx1">
                    <a:lumMod val="50000"/>
                    <a:lumOff val="50000"/>
                  </a:schemeClr>
                </a:solidFill>
              </a:defRPr>
            </a:lvl1pPr>
          </a:lstStyle>
          <a:p>
            <a:r>
              <a:rPr lang="en-US" dirty="0" smtClean="0"/>
              <a:t>Click To Edit Master Title Style</a:t>
            </a:r>
            <a:endParaRPr lang="en-US" dirty="0"/>
          </a:p>
        </p:txBody>
      </p:sp>
      <p:sp>
        <p:nvSpPr>
          <p:cNvPr id="15" name="Text Placeholder 3"/>
          <p:cNvSpPr>
            <a:spLocks noGrp="1"/>
          </p:cNvSpPr>
          <p:nvPr>
            <p:ph type="body" sz="half" idx="2" hasCustomPrompt="1"/>
          </p:nvPr>
        </p:nvSpPr>
        <p:spPr>
          <a:xfrm>
            <a:off x="3352800" y="985788"/>
            <a:ext cx="5486400" cy="267661"/>
          </a:xfrm>
          <a:prstGeom prst="rect">
            <a:avLst/>
          </a:prstGeom>
        </p:spPr>
        <p:txBody>
          <a:bodyPr wrap="none" lIns="0" tIns="0" rIns="0" bIns="0" anchor="ctr">
            <a:noAutofit/>
          </a:bodyPr>
          <a:lstStyle>
            <a:lvl1pPr marL="0" indent="0" algn="ctr">
              <a:buNone/>
              <a:defRPr sz="1467" b="1" baseline="0">
                <a:solidFill>
                  <a:schemeClr val="bg1">
                    <a:lumMod val="75000"/>
                  </a:schemeClr>
                </a:solidFill>
              </a:defRPr>
            </a:lvl1pPr>
            <a:lvl2pPr marL="609555" indent="0">
              <a:buNone/>
              <a:defRPr sz="1600"/>
            </a:lvl2pPr>
            <a:lvl3pPr marL="1219110" indent="0">
              <a:buNone/>
              <a:defRPr sz="1333"/>
            </a:lvl3pPr>
            <a:lvl4pPr marL="1828664" indent="0">
              <a:buNone/>
              <a:defRPr sz="1200"/>
            </a:lvl4pPr>
            <a:lvl5pPr marL="2438218" indent="0">
              <a:buNone/>
              <a:defRPr sz="1200"/>
            </a:lvl5pPr>
            <a:lvl6pPr marL="3047772" indent="0">
              <a:buNone/>
              <a:defRPr sz="1200"/>
            </a:lvl6pPr>
            <a:lvl7pPr marL="3657327" indent="0">
              <a:buNone/>
              <a:defRPr sz="1200"/>
            </a:lvl7pPr>
            <a:lvl8pPr marL="4266880" indent="0">
              <a:buNone/>
              <a:defRPr sz="1200"/>
            </a:lvl8pPr>
            <a:lvl9pPr marL="4876435" indent="0">
              <a:buNone/>
              <a:defRPr sz="1200"/>
            </a:lvl9pPr>
          </a:lstStyle>
          <a:p>
            <a:pPr lvl="0"/>
            <a:r>
              <a:rPr lang="en-US" dirty="0" smtClean="0"/>
              <a:t>Subtext Goes Here</a:t>
            </a:r>
          </a:p>
        </p:txBody>
      </p:sp>
      <p:sp>
        <p:nvSpPr>
          <p:cNvPr id="22" name="Round Same Side Corner Rectangle 21"/>
          <p:cNvSpPr/>
          <p:nvPr userDrawn="1"/>
        </p:nvSpPr>
        <p:spPr>
          <a:xfrm rot="16200000" flipH="1">
            <a:off x="11731147" y="6331910"/>
            <a:ext cx="384047" cy="537665"/>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black">
                  <a:lumMod val="50000"/>
                  <a:lumOff val="50000"/>
                </a:prstClr>
              </a:solidFill>
            </a:endParaRPr>
          </a:p>
        </p:txBody>
      </p:sp>
      <p:sp>
        <p:nvSpPr>
          <p:cNvPr id="23" name="Slide Number Placeholder 4"/>
          <p:cNvSpPr>
            <a:spLocks noGrp="1"/>
          </p:cNvSpPr>
          <p:nvPr>
            <p:ph type="sldNum" sz="quarter" idx="12"/>
          </p:nvPr>
        </p:nvSpPr>
        <p:spPr>
          <a:xfrm>
            <a:off x="11662445" y="6408719"/>
            <a:ext cx="508001" cy="366183"/>
          </a:xfrm>
          <a:prstGeom prst="rect">
            <a:avLst/>
          </a:prstGeom>
        </p:spPr>
        <p:txBody>
          <a:bodyPr anchor="ctr"/>
          <a:lstStyle>
            <a:lvl1pPr algn="ctr">
              <a:defRPr sz="1200" b="1">
                <a:solidFill>
                  <a:schemeClr val="tx1">
                    <a:lumMod val="50000"/>
                    <a:lumOff val="50000"/>
                  </a:schemeClr>
                </a:solidFill>
              </a:defRPr>
            </a:lvl1pPr>
          </a:lstStyle>
          <a:p>
            <a:fld id="{C136B7D2-B98C-44FD-8D04-7EC62A564975}"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Tree>
    <p:extLst>
      <p:ext uri="{BB962C8B-B14F-4D97-AF65-F5344CB8AC3E}">
        <p14:creationId xmlns:p14="http://schemas.microsoft.com/office/powerpoint/2010/main" val="3972299539"/>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84107"/>
            <a:ext cx="10515600" cy="1016043"/>
          </a:xfrm>
        </p:spPr>
        <p:txBody>
          <a:bodyPr/>
          <a:lstStyle>
            <a:lvl1pPr>
              <a:defRPr b="1"/>
            </a:lvl1pPr>
          </a:lstStyle>
          <a:p>
            <a:r>
              <a:rPr lang="en-US" dirty="0" smtClean="0"/>
              <a:t>One Column</a:t>
            </a:r>
            <a:endParaRPr lang="en-US" dirty="0"/>
          </a:p>
        </p:txBody>
      </p:sp>
      <p:sp>
        <p:nvSpPr>
          <p:cNvPr id="3" name="Content Placeholder 2"/>
          <p:cNvSpPr>
            <a:spLocks noGrp="1"/>
          </p:cNvSpPr>
          <p:nvPr>
            <p:ph idx="1"/>
          </p:nvPr>
        </p:nvSpPr>
        <p:spPr>
          <a:xfrm>
            <a:off x="838200" y="1383389"/>
            <a:ext cx="10515600" cy="4351338"/>
          </a:xfrm>
        </p:spPr>
        <p:txBody>
          <a:bodyPr/>
          <a:lstStyle>
            <a:lvl2pPr>
              <a:buClr>
                <a:srgbClr val="999E40"/>
              </a:buClr>
              <a:defRPr/>
            </a:lvl2pPr>
            <a:lvl3pPr marL="1143000" indent="-228600">
              <a:buFont typeface="Wingdings" panose="05000000000000000000" pitchFamily="2" charset="2"/>
              <a:buChar char="§"/>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AutoShape 3"/>
          <p:cNvSpPr>
            <a:spLocks noChangeAspect="1" noChangeArrowheads="1" noTextEdit="1"/>
          </p:cNvSpPr>
          <p:nvPr userDrawn="1"/>
        </p:nvSpPr>
        <p:spPr bwMode="auto">
          <a:xfrm>
            <a:off x="944880" y="6512560"/>
            <a:ext cx="12192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Rectangle 19"/>
          <p:cNvSpPr>
            <a:spLocks noChangeArrowheads="1"/>
          </p:cNvSpPr>
          <p:nvPr userDrawn="1"/>
        </p:nvSpPr>
        <p:spPr bwMode="auto">
          <a:xfrm>
            <a:off x="-1" y="6512561"/>
            <a:ext cx="7211784" cy="345440"/>
          </a:xfrm>
          <a:prstGeom prst="rect">
            <a:avLst/>
          </a:prstGeom>
          <a:solidFill>
            <a:srgbClr val="002F59"/>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9" name="Group 8"/>
          <p:cNvGrpSpPr/>
          <p:nvPr userDrawn="1"/>
        </p:nvGrpSpPr>
        <p:grpSpPr>
          <a:xfrm>
            <a:off x="7167134" y="6512561"/>
            <a:ext cx="2024776" cy="345440"/>
            <a:chOff x="7167135" y="6788149"/>
            <a:chExt cx="2012240" cy="139701"/>
          </a:xfrm>
          <a:solidFill>
            <a:schemeClr val="accent1"/>
          </a:solidFill>
        </p:grpSpPr>
        <p:sp>
          <p:nvSpPr>
            <p:cNvPr id="10" name="Rectangle 20"/>
            <p:cNvSpPr>
              <a:spLocks noChangeArrowheads="1"/>
            </p:cNvSpPr>
            <p:nvPr/>
          </p:nvSpPr>
          <p:spPr bwMode="auto">
            <a:xfrm>
              <a:off x="7167135" y="6788149"/>
              <a:ext cx="1007553" cy="139701"/>
            </a:xfrm>
            <a:prstGeom prst="rect">
              <a:avLst/>
            </a:pr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1" name="Rectangle 21"/>
            <p:cNvSpPr>
              <a:spLocks noChangeArrowheads="1"/>
            </p:cNvSpPr>
            <p:nvPr/>
          </p:nvSpPr>
          <p:spPr bwMode="auto">
            <a:xfrm>
              <a:off x="8171822" y="6788149"/>
              <a:ext cx="1007553" cy="139701"/>
            </a:xfrm>
            <a:prstGeom prst="rect">
              <a:avLst/>
            </a:prstGeom>
            <a:grp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12" name="Rectangle 22"/>
          <p:cNvSpPr>
            <a:spLocks noChangeArrowheads="1"/>
          </p:cNvSpPr>
          <p:nvPr userDrawn="1"/>
        </p:nvSpPr>
        <p:spPr bwMode="auto">
          <a:xfrm>
            <a:off x="9178928" y="6512561"/>
            <a:ext cx="2011803" cy="34544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 name="Rectangle 24"/>
          <p:cNvSpPr>
            <a:spLocks noChangeArrowheads="1"/>
          </p:cNvSpPr>
          <p:nvPr userDrawn="1"/>
        </p:nvSpPr>
        <p:spPr bwMode="auto">
          <a:xfrm>
            <a:off x="11190732" y="6512561"/>
            <a:ext cx="1013830" cy="345440"/>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Right Triangle 13"/>
          <p:cNvSpPr/>
          <p:nvPr userDrawn="1"/>
        </p:nvSpPr>
        <p:spPr>
          <a:xfrm>
            <a:off x="7167133" y="6512560"/>
            <a:ext cx="461557" cy="345441"/>
          </a:xfrm>
          <a:prstGeom prst="rtTriangl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5" name="Slide Number Placeholder 3"/>
          <p:cNvSpPr>
            <a:spLocks noGrp="1"/>
          </p:cNvSpPr>
          <p:nvPr>
            <p:ph type="sldNum" sz="quarter" idx="12"/>
          </p:nvPr>
        </p:nvSpPr>
        <p:spPr>
          <a:xfrm>
            <a:off x="11190731" y="6512559"/>
            <a:ext cx="1013831" cy="345441"/>
          </a:xfrm>
        </p:spPr>
        <p:txBody>
          <a:bodyPr/>
          <a:lstStyle/>
          <a:p>
            <a:fld id="{92116AAA-8283-455C-A29F-DBF4D9A6B1BA}" type="slidenum">
              <a:rPr lang="en-US" sz="1600" b="1" smtClean="0">
                <a:solidFill>
                  <a:schemeClr val="tx1"/>
                </a:solidFill>
              </a:rPr>
              <a:pPr/>
              <a:t>‹#›</a:t>
            </a:fld>
            <a:endParaRPr lang="en-US" sz="1600" b="1" dirty="0">
              <a:solidFill>
                <a:schemeClr val="tx1"/>
              </a:solidFill>
            </a:endParaRPr>
          </a:p>
        </p:txBody>
      </p:sp>
      <p:sp>
        <p:nvSpPr>
          <p:cNvPr id="16" name="TextBox 15"/>
          <p:cNvSpPr txBox="1"/>
          <p:nvPr userDrawn="1"/>
        </p:nvSpPr>
        <p:spPr>
          <a:xfrm>
            <a:off x="57150" y="6492918"/>
            <a:ext cx="5485352" cy="384721"/>
          </a:xfrm>
          <a:prstGeom prst="rect">
            <a:avLst/>
          </a:prstGeom>
          <a:noFill/>
        </p:spPr>
        <p:txBody>
          <a:bodyPr wrap="square" rtlCol="0">
            <a:spAutoFit/>
          </a:bodyPr>
          <a:lstStyle/>
          <a:p>
            <a:r>
              <a:rPr lang="en-US" sz="1900" dirty="0" smtClean="0">
                <a:solidFill>
                  <a:schemeClr val="bg1"/>
                </a:solidFill>
              </a:rPr>
              <a:t>RELIABLE      TRUSTED      SCIENTIFIC      </a:t>
            </a:r>
            <a:r>
              <a:rPr lang="en-US" sz="1900" dirty="0" smtClean="0">
                <a:solidFill>
                  <a:schemeClr val="accent1"/>
                </a:solidFill>
              </a:rPr>
              <a:t>DCPC</a:t>
            </a:r>
            <a:endParaRPr lang="en-US" sz="1900" dirty="0">
              <a:solidFill>
                <a:schemeClr val="accent1"/>
              </a:solidFill>
            </a:endParaRPr>
          </a:p>
        </p:txBody>
      </p:sp>
      <p:cxnSp>
        <p:nvCxnSpPr>
          <p:cNvPr id="17" name="Straight Connector 16"/>
          <p:cNvCxnSpPr/>
          <p:nvPr userDrawn="1"/>
        </p:nvCxnSpPr>
        <p:spPr>
          <a:xfrm>
            <a:off x="1413923" y="6583201"/>
            <a:ext cx="0" cy="204153"/>
          </a:xfrm>
          <a:prstGeom prst="line">
            <a:avLst/>
          </a:prstGeom>
          <a:ln w="19050">
            <a:solidFill>
              <a:schemeClr val="accent2"/>
            </a:solidFill>
          </a:ln>
        </p:spPr>
        <p:style>
          <a:lnRef idx="1">
            <a:schemeClr val="accent5"/>
          </a:lnRef>
          <a:fillRef idx="0">
            <a:schemeClr val="accent5"/>
          </a:fillRef>
          <a:effectRef idx="0">
            <a:schemeClr val="accent5"/>
          </a:effectRef>
          <a:fontRef idx="minor">
            <a:schemeClr val="tx1"/>
          </a:fontRef>
        </p:style>
      </p:cxnSp>
      <p:cxnSp>
        <p:nvCxnSpPr>
          <p:cNvPr id="18" name="Straight Connector 17"/>
          <p:cNvCxnSpPr/>
          <p:nvPr userDrawn="1"/>
        </p:nvCxnSpPr>
        <p:spPr>
          <a:xfrm>
            <a:off x="2799826" y="6584630"/>
            <a:ext cx="0" cy="204153"/>
          </a:xfrm>
          <a:prstGeom prst="line">
            <a:avLst/>
          </a:prstGeom>
          <a:ln w="19050">
            <a:solidFill>
              <a:schemeClr val="accent2"/>
            </a:solidFill>
          </a:ln>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userDrawn="1"/>
        </p:nvCxnSpPr>
        <p:spPr>
          <a:xfrm>
            <a:off x="4483370" y="6583201"/>
            <a:ext cx="0" cy="204153"/>
          </a:xfrm>
          <a:prstGeom prst="line">
            <a:avLst/>
          </a:prstGeom>
          <a:ln w="19050">
            <a:solidFill>
              <a:schemeClr val="accent2"/>
            </a:solidFill>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318012511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26" Type="http://schemas.openxmlformats.org/officeDocument/2006/relationships/slideLayout" Target="../slideLayouts/slideLayout53.xml"/><Relationship Id="rId3" Type="http://schemas.openxmlformats.org/officeDocument/2006/relationships/slideLayout" Target="../slideLayouts/slideLayout30.xml"/><Relationship Id="rId21" Type="http://schemas.openxmlformats.org/officeDocument/2006/relationships/slideLayout" Target="../slideLayouts/slideLayout48.xml"/><Relationship Id="rId34" Type="http://schemas.openxmlformats.org/officeDocument/2006/relationships/slideLayout" Target="../slideLayouts/slideLayout61.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5" Type="http://schemas.openxmlformats.org/officeDocument/2006/relationships/slideLayout" Target="../slideLayouts/slideLayout52.xml"/><Relationship Id="rId33" Type="http://schemas.openxmlformats.org/officeDocument/2006/relationships/slideLayout" Target="../slideLayouts/slideLayout60.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29" Type="http://schemas.openxmlformats.org/officeDocument/2006/relationships/slideLayout" Target="../slideLayouts/slideLayout56.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24" Type="http://schemas.openxmlformats.org/officeDocument/2006/relationships/slideLayout" Target="../slideLayouts/slideLayout51.xml"/><Relationship Id="rId32" Type="http://schemas.openxmlformats.org/officeDocument/2006/relationships/slideLayout" Target="../slideLayouts/slideLayout59.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23" Type="http://schemas.openxmlformats.org/officeDocument/2006/relationships/slideLayout" Target="../slideLayouts/slideLayout50.xml"/><Relationship Id="rId28" Type="http://schemas.openxmlformats.org/officeDocument/2006/relationships/slideLayout" Target="../slideLayouts/slideLayout55.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31" Type="http://schemas.openxmlformats.org/officeDocument/2006/relationships/slideLayout" Target="../slideLayouts/slideLayout58.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slideLayout" Target="../slideLayouts/slideLayout49.xml"/><Relationship Id="rId27" Type="http://schemas.openxmlformats.org/officeDocument/2006/relationships/slideLayout" Target="../slideLayouts/slideLayout54.xml"/><Relationship Id="rId30" Type="http://schemas.openxmlformats.org/officeDocument/2006/relationships/slideLayout" Target="../slideLayouts/slideLayout57.xml"/><Relationship Id="rId35"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18" Type="http://schemas.openxmlformats.org/officeDocument/2006/relationships/slideLayout" Target="../slideLayouts/slideLayout79.xml"/><Relationship Id="rId26" Type="http://schemas.openxmlformats.org/officeDocument/2006/relationships/slideLayout" Target="../slideLayouts/slideLayout87.xml"/><Relationship Id="rId3" Type="http://schemas.openxmlformats.org/officeDocument/2006/relationships/slideLayout" Target="../slideLayouts/slideLayout64.xml"/><Relationship Id="rId21" Type="http://schemas.openxmlformats.org/officeDocument/2006/relationships/slideLayout" Target="../slideLayouts/slideLayout82.xml"/><Relationship Id="rId34" Type="http://schemas.openxmlformats.org/officeDocument/2006/relationships/theme" Target="../theme/theme3.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17" Type="http://schemas.openxmlformats.org/officeDocument/2006/relationships/slideLayout" Target="../slideLayouts/slideLayout78.xml"/><Relationship Id="rId25" Type="http://schemas.openxmlformats.org/officeDocument/2006/relationships/slideLayout" Target="../slideLayouts/slideLayout86.xml"/><Relationship Id="rId33" Type="http://schemas.openxmlformats.org/officeDocument/2006/relationships/slideLayout" Target="../slideLayouts/slideLayout94.xml"/><Relationship Id="rId2" Type="http://schemas.openxmlformats.org/officeDocument/2006/relationships/slideLayout" Target="../slideLayouts/slideLayout63.xml"/><Relationship Id="rId16" Type="http://schemas.openxmlformats.org/officeDocument/2006/relationships/slideLayout" Target="../slideLayouts/slideLayout77.xml"/><Relationship Id="rId20" Type="http://schemas.openxmlformats.org/officeDocument/2006/relationships/slideLayout" Target="../slideLayouts/slideLayout81.xml"/><Relationship Id="rId29" Type="http://schemas.openxmlformats.org/officeDocument/2006/relationships/slideLayout" Target="../slideLayouts/slideLayout90.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24" Type="http://schemas.openxmlformats.org/officeDocument/2006/relationships/slideLayout" Target="../slideLayouts/slideLayout85.xml"/><Relationship Id="rId32" Type="http://schemas.openxmlformats.org/officeDocument/2006/relationships/slideLayout" Target="../slideLayouts/slideLayout93.xml"/><Relationship Id="rId5" Type="http://schemas.openxmlformats.org/officeDocument/2006/relationships/slideLayout" Target="../slideLayouts/slideLayout66.xml"/><Relationship Id="rId15" Type="http://schemas.openxmlformats.org/officeDocument/2006/relationships/slideLayout" Target="../slideLayouts/slideLayout76.xml"/><Relationship Id="rId23" Type="http://schemas.openxmlformats.org/officeDocument/2006/relationships/slideLayout" Target="../slideLayouts/slideLayout84.xml"/><Relationship Id="rId28" Type="http://schemas.openxmlformats.org/officeDocument/2006/relationships/slideLayout" Target="../slideLayouts/slideLayout89.xml"/><Relationship Id="rId10" Type="http://schemas.openxmlformats.org/officeDocument/2006/relationships/slideLayout" Target="../slideLayouts/slideLayout71.xml"/><Relationship Id="rId19" Type="http://schemas.openxmlformats.org/officeDocument/2006/relationships/slideLayout" Target="../slideLayouts/slideLayout80.xml"/><Relationship Id="rId31" Type="http://schemas.openxmlformats.org/officeDocument/2006/relationships/slideLayout" Target="../slideLayouts/slideLayout92.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slideLayout" Target="../slideLayouts/slideLayout75.xml"/><Relationship Id="rId22" Type="http://schemas.openxmlformats.org/officeDocument/2006/relationships/slideLayout" Target="../slideLayouts/slideLayout83.xml"/><Relationship Id="rId27" Type="http://schemas.openxmlformats.org/officeDocument/2006/relationships/slideLayout" Target="../slideLayouts/slideLayout88.xml"/><Relationship Id="rId30" Type="http://schemas.openxmlformats.org/officeDocument/2006/relationships/slideLayout" Target="../slideLayouts/slideLayout9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1982" y="365125"/>
            <a:ext cx="10515600" cy="1325563"/>
          </a:xfrm>
          <a:prstGeom prst="rect">
            <a:avLst/>
          </a:prstGeom>
        </p:spPr>
        <p:txBody>
          <a:bodyPr vert="horz" lIns="0" tIns="0" rIns="0" bIns="0" rtlCol="0" anchor="t">
            <a:noAutofit/>
          </a:bodyPr>
          <a:lstStyle/>
          <a:p>
            <a:r>
              <a:rPr lang="en-US" dirty="0"/>
              <a:t>Click to edit Master title style</a:t>
            </a:r>
          </a:p>
        </p:txBody>
      </p:sp>
      <p:sp>
        <p:nvSpPr>
          <p:cNvPr id="3" name="Text Placeholder 2"/>
          <p:cNvSpPr>
            <a:spLocks noGrp="1"/>
          </p:cNvSpPr>
          <p:nvPr>
            <p:ph type="body" idx="1"/>
          </p:nvPr>
        </p:nvSpPr>
        <p:spPr>
          <a:xfrm>
            <a:off x="571982" y="1825625"/>
            <a:ext cx="10515600" cy="4351338"/>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149679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Lst>
  <p:hf hdr="0" ftr="0" dt="0"/>
  <p:txStyles>
    <p:titleStyle>
      <a:lvl1pPr algn="l" defTabSz="914400" rtl="0" eaLnBrk="1" latinLnBrk="0" hangingPunct="1">
        <a:lnSpc>
          <a:spcPct val="90000"/>
        </a:lnSpc>
        <a:spcBef>
          <a:spcPct val="0"/>
        </a:spcBef>
        <a:buNone/>
        <a:defRPr sz="3600" b="0" i="0" kern="1200">
          <a:solidFill>
            <a:schemeClr val="tx2"/>
          </a:solidFill>
          <a:latin typeface="Gotham Rounded Book"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2"/>
          </a:solidFill>
          <a:latin typeface="Gotham Rounded Book"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2"/>
          </a:solidFill>
          <a:latin typeface="Gotham Rounded Book"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2"/>
          </a:solidFill>
          <a:latin typeface="Gotham Rounded Book"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Gotham Rounded Book"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Gotham Rounded Book"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1982" y="365125"/>
            <a:ext cx="10515600" cy="1325563"/>
          </a:xfrm>
          <a:prstGeom prst="rect">
            <a:avLst/>
          </a:prstGeom>
        </p:spPr>
        <p:txBody>
          <a:bodyPr vert="horz" lIns="0" tIns="0" rIns="0" bIns="0" rtlCol="0" anchor="t">
            <a:noAutofit/>
          </a:bodyPr>
          <a:lstStyle/>
          <a:p>
            <a:r>
              <a:rPr lang="en-US" dirty="0"/>
              <a:t>Click to edit Master title style</a:t>
            </a:r>
          </a:p>
        </p:txBody>
      </p:sp>
      <p:sp>
        <p:nvSpPr>
          <p:cNvPr id="3" name="Text Placeholder 2"/>
          <p:cNvSpPr>
            <a:spLocks noGrp="1"/>
          </p:cNvSpPr>
          <p:nvPr>
            <p:ph type="body" idx="1"/>
          </p:nvPr>
        </p:nvSpPr>
        <p:spPr>
          <a:xfrm>
            <a:off x="571982" y="1825625"/>
            <a:ext cx="10515600" cy="4351338"/>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21542744"/>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 id="2147483705" r:id="rId17"/>
    <p:sldLayoutId id="2147483706" r:id="rId18"/>
    <p:sldLayoutId id="2147483707" r:id="rId19"/>
    <p:sldLayoutId id="2147483708" r:id="rId20"/>
    <p:sldLayoutId id="2147483709" r:id="rId21"/>
    <p:sldLayoutId id="2147483710" r:id="rId22"/>
    <p:sldLayoutId id="2147483711" r:id="rId23"/>
    <p:sldLayoutId id="2147483712" r:id="rId24"/>
    <p:sldLayoutId id="2147483713" r:id="rId25"/>
    <p:sldLayoutId id="2147483714" r:id="rId26"/>
    <p:sldLayoutId id="2147483715" r:id="rId27"/>
    <p:sldLayoutId id="2147483716" r:id="rId28"/>
    <p:sldLayoutId id="2147483717" r:id="rId29"/>
    <p:sldLayoutId id="2147483718" r:id="rId30"/>
    <p:sldLayoutId id="2147483719" r:id="rId31"/>
    <p:sldLayoutId id="2147483720" r:id="rId32"/>
    <p:sldLayoutId id="2147483721" r:id="rId33"/>
    <p:sldLayoutId id="2147483722" r:id="rId34"/>
  </p:sldLayoutIdLst>
  <p:hf hdr="0" ftr="0" dt="0"/>
  <p:txStyles>
    <p:titleStyle>
      <a:lvl1pPr algn="l" defTabSz="914400" rtl="0" eaLnBrk="1" latinLnBrk="0" hangingPunct="1">
        <a:lnSpc>
          <a:spcPct val="90000"/>
        </a:lnSpc>
        <a:spcBef>
          <a:spcPct val="0"/>
        </a:spcBef>
        <a:buNone/>
        <a:defRPr sz="3600" b="0" i="0" kern="1200">
          <a:solidFill>
            <a:schemeClr val="tx2"/>
          </a:solidFill>
          <a:latin typeface="Gotham Rounded Book"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2"/>
          </a:solidFill>
          <a:latin typeface="Gotham Rounded Book"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2"/>
          </a:solidFill>
          <a:latin typeface="Gotham Rounded Book"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2"/>
          </a:solidFill>
          <a:latin typeface="Gotham Rounded Book"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Gotham Rounded Book"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Gotham Rounded Book"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1982" y="365125"/>
            <a:ext cx="10515600" cy="1325563"/>
          </a:xfrm>
          <a:prstGeom prst="rect">
            <a:avLst/>
          </a:prstGeom>
        </p:spPr>
        <p:txBody>
          <a:bodyPr vert="horz" lIns="0" tIns="0" rIns="0" bIns="0" rtlCol="0" anchor="t">
            <a:noAutofit/>
          </a:bodyPr>
          <a:lstStyle/>
          <a:p>
            <a:r>
              <a:rPr lang="en-US" dirty="0"/>
              <a:t>Click to edit Master title style</a:t>
            </a:r>
          </a:p>
        </p:txBody>
      </p:sp>
      <p:sp>
        <p:nvSpPr>
          <p:cNvPr id="3" name="Text Placeholder 2"/>
          <p:cNvSpPr>
            <a:spLocks noGrp="1"/>
          </p:cNvSpPr>
          <p:nvPr>
            <p:ph type="body" idx="1"/>
          </p:nvPr>
        </p:nvSpPr>
        <p:spPr>
          <a:xfrm>
            <a:off x="571982" y="1825625"/>
            <a:ext cx="10515600" cy="4351338"/>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45204271"/>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 id="2147483739" r:id="rId16"/>
    <p:sldLayoutId id="2147483740" r:id="rId17"/>
    <p:sldLayoutId id="2147483741" r:id="rId18"/>
    <p:sldLayoutId id="2147483742" r:id="rId19"/>
    <p:sldLayoutId id="2147483743" r:id="rId20"/>
    <p:sldLayoutId id="2147483744" r:id="rId21"/>
    <p:sldLayoutId id="2147483745" r:id="rId22"/>
    <p:sldLayoutId id="2147483746" r:id="rId23"/>
    <p:sldLayoutId id="2147483747" r:id="rId24"/>
    <p:sldLayoutId id="2147483748" r:id="rId25"/>
    <p:sldLayoutId id="2147483749" r:id="rId26"/>
    <p:sldLayoutId id="2147483750" r:id="rId27"/>
    <p:sldLayoutId id="2147483751" r:id="rId28"/>
    <p:sldLayoutId id="2147483752" r:id="rId29"/>
    <p:sldLayoutId id="2147483753" r:id="rId30"/>
    <p:sldLayoutId id="2147483754" r:id="rId31"/>
    <p:sldLayoutId id="2147483755" r:id="rId32"/>
    <p:sldLayoutId id="2147483756" r:id="rId33"/>
  </p:sldLayoutIdLst>
  <p:hf hdr="0" ftr="0" dt="0"/>
  <p:txStyles>
    <p:titleStyle>
      <a:lvl1pPr algn="l" defTabSz="914400" rtl="0" eaLnBrk="1" latinLnBrk="0" hangingPunct="1">
        <a:lnSpc>
          <a:spcPct val="90000"/>
        </a:lnSpc>
        <a:spcBef>
          <a:spcPct val="0"/>
        </a:spcBef>
        <a:buNone/>
        <a:defRPr sz="3600" b="0" i="0" kern="1200">
          <a:solidFill>
            <a:schemeClr val="tx2"/>
          </a:solidFill>
          <a:latin typeface="Gotham Rounded Book"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2"/>
          </a:solidFill>
          <a:latin typeface="Gotham Rounded Book"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2"/>
          </a:solidFill>
          <a:latin typeface="Gotham Rounded Book"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2"/>
          </a:solidFill>
          <a:latin typeface="Gotham Rounded Book"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Gotham Rounded Book"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Gotham Rounded Book"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9.xml"/></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60.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1.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72.xml"/></Relationships>
</file>

<file path=ppt/slides/_rels/slide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3.xml"/><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32.xml"/><Relationship Id="rId6" Type="http://schemas.microsoft.com/office/2007/relationships/hdphoto" Target="../media/hdphoto1.wdp"/><Relationship Id="rId5" Type="http://schemas.openxmlformats.org/officeDocument/2006/relationships/image" Target="../media/image21.png"/><Relationship Id="rId4" Type="http://schemas.openxmlformats.org/officeDocument/2006/relationships/image" Target="../media/image20.jp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National Program of Cancer Registries</a:t>
            </a:r>
            <a:endParaRPr lang="en-US" dirty="0"/>
          </a:p>
        </p:txBody>
      </p:sp>
      <p:sp>
        <p:nvSpPr>
          <p:cNvPr id="4" name="Text Placeholder 3"/>
          <p:cNvSpPr>
            <a:spLocks noGrp="1"/>
          </p:cNvSpPr>
          <p:nvPr>
            <p:ph type="body" sz="quarter" idx="10"/>
          </p:nvPr>
        </p:nvSpPr>
        <p:spPr/>
        <p:txBody>
          <a:bodyPr/>
          <a:lstStyle/>
          <a:p>
            <a:r>
              <a:rPr lang="en-US" dirty="0" smtClean="0"/>
              <a:t>Lisa Richardson, MD, MPH</a:t>
            </a:r>
            <a:endParaRPr lang="en-US" dirty="0"/>
          </a:p>
        </p:txBody>
      </p:sp>
      <p:sp>
        <p:nvSpPr>
          <p:cNvPr id="5" name="Text Placeholder 4"/>
          <p:cNvSpPr>
            <a:spLocks noGrp="1"/>
          </p:cNvSpPr>
          <p:nvPr>
            <p:ph type="body" sz="quarter" idx="11"/>
          </p:nvPr>
        </p:nvSpPr>
        <p:spPr>
          <a:xfrm>
            <a:off x="612476" y="6294064"/>
            <a:ext cx="4919280" cy="218496"/>
          </a:xfrm>
        </p:spPr>
        <p:txBody>
          <a:bodyPr/>
          <a:lstStyle/>
          <a:p>
            <a:r>
              <a:rPr lang="en-US" dirty="0" smtClean="0"/>
              <a:t>Division Director, Cancer Prevention and Control</a:t>
            </a:r>
            <a:endParaRPr lang="en-US" dirty="0"/>
          </a:p>
        </p:txBody>
      </p:sp>
      <p:sp>
        <p:nvSpPr>
          <p:cNvPr id="6" name="Text Placeholder 5"/>
          <p:cNvSpPr>
            <a:spLocks noGrp="1"/>
          </p:cNvSpPr>
          <p:nvPr>
            <p:ph type="body" sz="quarter" idx="12"/>
          </p:nvPr>
        </p:nvSpPr>
        <p:spPr/>
        <p:txBody>
          <a:bodyPr/>
          <a:lstStyle/>
          <a:p>
            <a:r>
              <a:rPr lang="en-US" dirty="0" smtClean="0"/>
              <a:t>Program Review Meeting</a:t>
            </a:r>
            <a:endParaRPr lang="en-US" dirty="0"/>
          </a:p>
        </p:txBody>
      </p:sp>
      <p:sp>
        <p:nvSpPr>
          <p:cNvPr id="7" name="Text Placeholder 6"/>
          <p:cNvSpPr>
            <a:spLocks noGrp="1"/>
          </p:cNvSpPr>
          <p:nvPr>
            <p:ph type="body" sz="quarter" idx="13"/>
          </p:nvPr>
        </p:nvSpPr>
        <p:spPr/>
        <p:txBody>
          <a:bodyPr/>
          <a:lstStyle/>
          <a:p>
            <a:r>
              <a:rPr lang="en-US" dirty="0" smtClean="0"/>
              <a:t>April 25, 2019</a:t>
            </a:r>
            <a:endParaRPr lang="en-US" dirty="0"/>
          </a:p>
        </p:txBody>
      </p:sp>
    </p:spTree>
    <p:extLst>
      <p:ext uri="{BB962C8B-B14F-4D97-AF65-F5344CB8AC3E}">
        <p14:creationId xmlns:p14="http://schemas.microsoft.com/office/powerpoint/2010/main" val="7373363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4594" y="362155"/>
            <a:ext cx="5029200" cy="5029200"/>
          </a:xfrm>
          <a:prstGeom prst="rect">
            <a:avLst/>
          </a:prstGeom>
        </p:spPr>
      </p:pic>
    </p:spTree>
    <p:extLst>
      <p:ext uri="{BB962C8B-B14F-4D97-AF65-F5344CB8AC3E}">
        <p14:creationId xmlns:p14="http://schemas.microsoft.com/office/powerpoint/2010/main" val="41057135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1"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337"/>
            <a:ext cx="12192000" cy="68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7119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j0437296"/>
          <p:cNvPicPr>
            <a:picLocks noChangeAspect="1" noChangeArrowheads="1"/>
          </p:cNvPicPr>
          <p:nvPr/>
        </p:nvPicPr>
        <p:blipFill>
          <a:blip r:embed="rId3" cstate="print"/>
          <a:srcRect/>
          <a:stretch>
            <a:fillRect/>
          </a:stretch>
        </p:blipFill>
        <p:spPr bwMode="auto">
          <a:xfrm>
            <a:off x="2142984" y="353961"/>
            <a:ext cx="7036458" cy="5361635"/>
          </a:xfrm>
          <a:prstGeom prst="rect">
            <a:avLst/>
          </a:prstGeom>
          <a:noFill/>
        </p:spPr>
      </p:pic>
    </p:spTree>
    <p:extLst>
      <p:ext uri="{BB962C8B-B14F-4D97-AF65-F5344CB8AC3E}">
        <p14:creationId xmlns:p14="http://schemas.microsoft.com/office/powerpoint/2010/main" val="17739797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6854225" y="1594626"/>
            <a:ext cx="5317456" cy="4323127"/>
          </a:xfrm>
          <a:prstGeom prst="rect">
            <a:avLst/>
          </a:prstGeom>
        </p:spPr>
      </p:pic>
      <p:sp>
        <p:nvSpPr>
          <p:cNvPr id="2" name="Title 1"/>
          <p:cNvSpPr>
            <a:spLocks noGrp="1"/>
          </p:cNvSpPr>
          <p:nvPr>
            <p:ph type="title"/>
          </p:nvPr>
        </p:nvSpPr>
        <p:spPr/>
        <p:txBody>
          <a:bodyPr/>
          <a:lstStyle/>
          <a:p>
            <a:pPr algn="ctr"/>
            <a:r>
              <a:rPr lang="en-US" sz="4000" dirty="0" smtClean="0">
                <a:latin typeface="Calibri" panose="020F0502020204030204" pitchFamily="34" charset="0"/>
                <a:cs typeface="Calibri" panose="020F0502020204030204" pitchFamily="34" charset="0"/>
              </a:rPr>
              <a:t>Current State versus Future State</a:t>
            </a:r>
            <a:endParaRPr lang="en-US" sz="4000" dirty="0">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92AB89DD-6053-4A06-81B7-96A20871F5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654" y="1614946"/>
            <a:ext cx="6126480" cy="4379454"/>
          </a:xfrm>
          <a:prstGeom prst="rect">
            <a:avLst/>
          </a:prstGeom>
        </p:spPr>
      </p:pic>
    </p:spTree>
    <p:extLst>
      <p:ext uri="{BB962C8B-B14F-4D97-AF65-F5344CB8AC3E}">
        <p14:creationId xmlns:p14="http://schemas.microsoft.com/office/powerpoint/2010/main" val="35338131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nchor="ctr"/>
          <a:lstStyle/>
          <a:p>
            <a:pPr eaLnBrk="1" hangingPunct="1"/>
            <a:r>
              <a:rPr lang="en-US" dirty="0" smtClean="0">
                <a:latin typeface="Calibri" panose="020F0502020204030204" pitchFamily="34" charset="0"/>
                <a:cs typeface="Calibri" panose="020F0502020204030204" pitchFamily="34" charset="0"/>
              </a:rPr>
              <a:t>Cervical Cancer Disparities in the United States</a:t>
            </a:r>
          </a:p>
        </p:txBody>
      </p:sp>
      <p:sp>
        <p:nvSpPr>
          <p:cNvPr id="55299" name="Content Placeholder 2"/>
          <p:cNvSpPr>
            <a:spLocks noGrp="1"/>
          </p:cNvSpPr>
          <p:nvPr>
            <p:ph type="body" sz="quarter" idx="11"/>
          </p:nvPr>
        </p:nvSpPr>
        <p:spPr>
          <a:xfrm>
            <a:off x="571981" y="1329734"/>
            <a:ext cx="5398625" cy="3830957"/>
          </a:xfrm>
        </p:spPr>
        <p:txBody>
          <a:bodyPr/>
          <a:lstStyle/>
          <a:p>
            <a:pPr>
              <a:spcBef>
                <a:spcPts val="0"/>
              </a:spcBef>
              <a:spcAft>
                <a:spcPts val="300"/>
              </a:spcAft>
              <a:buClr>
                <a:srgbClr val="FF6600"/>
              </a:buClr>
              <a:buSzTx/>
              <a:buFont typeface="Wingdings" panose="05000000000000000000" pitchFamily="2" charset="2"/>
              <a:buChar char="Ø"/>
            </a:pPr>
            <a:r>
              <a:rPr lang="en-US" sz="2800" dirty="0" smtClean="0">
                <a:solidFill>
                  <a:schemeClr val="tx1"/>
                </a:solidFill>
                <a:latin typeface="Calibri" panose="020F0502020204030204" pitchFamily="34" charset="0"/>
                <a:cs typeface="Calibri" panose="020F0502020204030204" pitchFamily="34" charset="0"/>
              </a:rPr>
              <a:t>Higher rates of cervical </a:t>
            </a:r>
            <a:br>
              <a:rPr lang="en-US" sz="2800" dirty="0" smtClean="0">
                <a:solidFill>
                  <a:schemeClr val="tx1"/>
                </a:solidFill>
                <a:latin typeface="Calibri" panose="020F0502020204030204" pitchFamily="34" charset="0"/>
                <a:cs typeface="Calibri" panose="020F0502020204030204" pitchFamily="34" charset="0"/>
              </a:rPr>
            </a:br>
            <a:r>
              <a:rPr lang="en-US" sz="2800" dirty="0" smtClean="0">
                <a:solidFill>
                  <a:schemeClr val="tx1"/>
                </a:solidFill>
                <a:latin typeface="Calibri" panose="020F0502020204030204" pitchFamily="34" charset="0"/>
                <a:cs typeface="Calibri" panose="020F0502020204030204" pitchFamily="34" charset="0"/>
              </a:rPr>
              <a:t>cancer in:</a:t>
            </a:r>
          </a:p>
          <a:p>
            <a:pPr lvl="1">
              <a:spcBef>
                <a:spcPts val="0"/>
              </a:spcBef>
              <a:spcAft>
                <a:spcPts val="300"/>
              </a:spcAft>
              <a:buClr>
                <a:srgbClr val="FF6600"/>
              </a:buClr>
              <a:buSzPct val="90000"/>
              <a:buFont typeface="Calibri" panose="020F0502020204030204" pitchFamily="34" charset="0"/>
              <a:buChar char="●"/>
            </a:pPr>
            <a:r>
              <a:rPr lang="en-US" sz="2400" dirty="0" smtClean="0">
                <a:solidFill>
                  <a:schemeClr val="tx1"/>
                </a:solidFill>
                <a:latin typeface="Calibri" panose="020F0502020204030204" pitchFamily="34" charset="0"/>
                <a:cs typeface="Calibri" panose="020F0502020204030204" pitchFamily="34" charset="0"/>
              </a:rPr>
              <a:t>Black </a:t>
            </a:r>
            <a:r>
              <a:rPr lang="en-US" sz="2400" dirty="0">
                <a:solidFill>
                  <a:schemeClr val="tx1"/>
                </a:solidFill>
                <a:latin typeface="Calibri" panose="020F0502020204030204" pitchFamily="34" charset="0"/>
                <a:cs typeface="Calibri" panose="020F0502020204030204" pitchFamily="34" charset="0"/>
              </a:rPr>
              <a:t>and </a:t>
            </a:r>
            <a:r>
              <a:rPr lang="en-US" sz="2400" dirty="0" smtClean="0">
                <a:solidFill>
                  <a:schemeClr val="tx1"/>
                </a:solidFill>
                <a:latin typeface="Calibri" panose="020F0502020204030204" pitchFamily="34" charset="0"/>
                <a:cs typeface="Calibri" panose="020F0502020204030204" pitchFamily="34" charset="0"/>
              </a:rPr>
              <a:t>Hispanic women </a:t>
            </a:r>
          </a:p>
          <a:p>
            <a:pPr lvl="1">
              <a:spcBef>
                <a:spcPts val="0"/>
              </a:spcBef>
              <a:spcAft>
                <a:spcPts val="300"/>
              </a:spcAft>
              <a:buClr>
                <a:srgbClr val="FF6600"/>
              </a:buClr>
              <a:buSzPct val="90000"/>
              <a:buFont typeface="Calibri" panose="020F0502020204030204" pitchFamily="34" charset="0"/>
              <a:buChar char="●"/>
            </a:pPr>
            <a:r>
              <a:rPr lang="en-US" sz="2400" dirty="0" smtClean="0">
                <a:solidFill>
                  <a:schemeClr val="tx1"/>
                </a:solidFill>
                <a:latin typeface="Calibri" panose="020F0502020204030204" pitchFamily="34" charset="0"/>
                <a:cs typeface="Calibri" panose="020F0502020204030204" pitchFamily="34" charset="0"/>
              </a:rPr>
              <a:t>Women living in </a:t>
            </a:r>
            <a:br>
              <a:rPr lang="en-US" sz="2400" dirty="0" smtClean="0">
                <a:solidFill>
                  <a:schemeClr val="tx1"/>
                </a:solidFill>
                <a:latin typeface="Calibri" panose="020F0502020204030204" pitchFamily="34" charset="0"/>
                <a:cs typeface="Calibri" panose="020F0502020204030204" pitchFamily="34" charset="0"/>
              </a:rPr>
            </a:br>
            <a:r>
              <a:rPr lang="en-US" sz="2400" dirty="0" smtClean="0">
                <a:solidFill>
                  <a:schemeClr val="tx1"/>
                </a:solidFill>
                <a:latin typeface="Calibri" panose="020F0502020204030204" pitchFamily="34" charset="0"/>
                <a:cs typeface="Calibri" panose="020F0502020204030204" pitchFamily="34" charset="0"/>
              </a:rPr>
              <a:t>nonmetropolitan areas</a:t>
            </a:r>
          </a:p>
          <a:p>
            <a:pPr lvl="1">
              <a:spcBef>
                <a:spcPts val="0"/>
              </a:spcBef>
              <a:spcAft>
                <a:spcPts val="300"/>
              </a:spcAft>
              <a:buClr>
                <a:srgbClr val="FF6600"/>
              </a:buClr>
              <a:buSzPct val="90000"/>
              <a:buFont typeface="Calibri" panose="020F0502020204030204" pitchFamily="34" charset="0"/>
              <a:buChar char="●"/>
            </a:pPr>
            <a:r>
              <a:rPr lang="en-US" sz="2400" dirty="0" smtClean="0">
                <a:solidFill>
                  <a:schemeClr val="tx1"/>
                </a:solidFill>
                <a:latin typeface="Calibri" panose="020F0502020204030204" pitchFamily="34" charset="0"/>
                <a:cs typeface="Calibri" panose="020F0502020204030204" pitchFamily="34" charset="0"/>
              </a:rPr>
              <a:t>Women with lower </a:t>
            </a:r>
            <a:br>
              <a:rPr lang="en-US" sz="2400" dirty="0" smtClean="0">
                <a:solidFill>
                  <a:schemeClr val="tx1"/>
                </a:solidFill>
                <a:latin typeface="Calibri" panose="020F0502020204030204" pitchFamily="34" charset="0"/>
                <a:cs typeface="Calibri" panose="020F0502020204030204" pitchFamily="34" charset="0"/>
              </a:rPr>
            </a:br>
            <a:r>
              <a:rPr lang="en-US" sz="2400" dirty="0" smtClean="0">
                <a:solidFill>
                  <a:schemeClr val="tx1"/>
                </a:solidFill>
                <a:latin typeface="Calibri" panose="020F0502020204030204" pitchFamily="34" charset="0"/>
                <a:cs typeface="Calibri" panose="020F0502020204030204" pitchFamily="34" charset="0"/>
              </a:rPr>
              <a:t>socioeconomic status</a:t>
            </a:r>
          </a:p>
          <a:p>
            <a:pPr lvl="1">
              <a:spcBef>
                <a:spcPts val="0"/>
              </a:spcBef>
              <a:spcAft>
                <a:spcPts val="300"/>
              </a:spcAft>
              <a:buClr>
                <a:srgbClr val="FF6600"/>
              </a:buClr>
              <a:buSzPct val="90000"/>
              <a:buFont typeface="Calibri" panose="020F0502020204030204" pitchFamily="34" charset="0"/>
              <a:buChar char="●"/>
            </a:pPr>
            <a:r>
              <a:rPr lang="en-US" sz="2400" dirty="0" smtClean="0">
                <a:solidFill>
                  <a:schemeClr val="tx1"/>
                </a:solidFill>
                <a:latin typeface="Calibri" panose="020F0502020204030204" pitchFamily="34" charset="0"/>
                <a:cs typeface="Calibri" panose="020F0502020204030204" pitchFamily="34" charset="0"/>
              </a:rPr>
              <a:t>Women who have never been screening or not screened in </a:t>
            </a:r>
            <a:br>
              <a:rPr lang="en-US" sz="2400" dirty="0" smtClean="0">
                <a:solidFill>
                  <a:schemeClr val="tx1"/>
                </a:solidFill>
                <a:latin typeface="Calibri" panose="020F0502020204030204" pitchFamily="34" charset="0"/>
                <a:cs typeface="Calibri" panose="020F0502020204030204" pitchFamily="34" charset="0"/>
              </a:rPr>
            </a:br>
            <a:r>
              <a:rPr lang="en-US" sz="2400" dirty="0" smtClean="0">
                <a:solidFill>
                  <a:schemeClr val="tx1"/>
                </a:solidFill>
                <a:latin typeface="Calibri" panose="020F0502020204030204" pitchFamily="34" charset="0"/>
                <a:cs typeface="Calibri" panose="020F0502020204030204" pitchFamily="34" charset="0"/>
              </a:rPr>
              <a:t>past 5 years</a:t>
            </a:r>
            <a:endParaRPr lang="en-US" sz="2400" dirty="0">
              <a:solidFill>
                <a:schemeClr val="tx1"/>
              </a:solidFill>
              <a:latin typeface="Calibri" panose="020F0502020204030204" pitchFamily="34" charset="0"/>
              <a:cs typeface="Calibri" panose="020F0502020204030204" pitchFamily="34" charset="0"/>
            </a:endParaRPr>
          </a:p>
          <a:p>
            <a:pPr lvl="1">
              <a:spcAft>
                <a:spcPts val="300"/>
              </a:spcAft>
              <a:buClr>
                <a:srgbClr val="FF6600"/>
              </a:buClr>
              <a:buSzTx/>
            </a:pPr>
            <a:endParaRPr lang="en-US" sz="1600" dirty="0">
              <a:solidFill>
                <a:schemeClr val="tx1"/>
              </a:solidFill>
              <a:latin typeface="Calibri" panose="020F0502020204030204" pitchFamily="34" charset="0"/>
              <a:cs typeface="Calibri" panose="020F0502020204030204" pitchFamily="34" charset="0"/>
            </a:endParaRPr>
          </a:p>
          <a:p>
            <a:pPr marL="457200" lvl="1" indent="0">
              <a:buClr>
                <a:srgbClr val="FF6600"/>
              </a:buClr>
              <a:buNone/>
            </a:pPr>
            <a:endParaRPr lang="en-US" sz="1600" dirty="0">
              <a:solidFill>
                <a:schemeClr val="tx1"/>
              </a:solidFill>
            </a:endParaRPr>
          </a:p>
        </p:txBody>
      </p:sp>
      <p:graphicFrame>
        <p:nvGraphicFramePr>
          <p:cNvPr id="4" name="Chart 3"/>
          <p:cNvGraphicFramePr/>
          <p:nvPr>
            <p:extLst/>
          </p:nvPr>
        </p:nvGraphicFramePr>
        <p:xfrm>
          <a:off x="5749406" y="1120378"/>
          <a:ext cx="5969361" cy="4249671"/>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2"/>
          <p:cNvSpPr txBox="1">
            <a:spLocks noChangeArrowheads="1"/>
          </p:cNvSpPr>
          <p:nvPr/>
        </p:nvSpPr>
        <p:spPr bwMode="auto">
          <a:xfrm>
            <a:off x="571981" y="5351643"/>
            <a:ext cx="7472251"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122C41">
                    <a:lumMod val="90000"/>
                    <a:lumOff val="10000"/>
                  </a:srgbClr>
                </a:solidFill>
                <a:effectLst/>
                <a:uLnTx/>
                <a:uFillTx/>
                <a:latin typeface="Calibri" panose="020F0502020204030204" pitchFamily="34" charset="0"/>
                <a:ea typeface="+mn-ea"/>
                <a:cs typeface="Calibri" panose="020F0502020204030204" pitchFamily="34" charset="0"/>
              </a:rPr>
              <a:t>AAPC: Average annual percent change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122C41">
                    <a:lumMod val="90000"/>
                    <a:lumOff val="10000"/>
                  </a:srgbClr>
                </a:solidFill>
                <a:effectLst/>
                <a:uLnTx/>
                <a:uFillTx/>
                <a:latin typeface="Calibri" panose="020F0502020204030204" pitchFamily="34" charset="0"/>
                <a:ea typeface="+mn-ea"/>
                <a:cs typeface="Calibri" panose="020F0502020204030204" pitchFamily="34" charset="0"/>
              </a:rPr>
              <a:t>NS: Non-significant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122C41">
                    <a:lumMod val="90000"/>
                    <a:lumOff val="10000"/>
                  </a:srgbClr>
                </a:solidFill>
                <a:effectLst/>
                <a:uLnTx/>
                <a:uFillTx/>
                <a:latin typeface="Calibri" panose="020F0502020204030204" pitchFamily="34" charset="0"/>
                <a:ea typeface="+mn-ea"/>
                <a:cs typeface="Calibri" panose="020F0502020204030204" pitchFamily="34" charset="0"/>
              </a:rPr>
              <a:t>Henley SJ, Anderson RN, Thomas, CC, et al.  </a:t>
            </a:r>
            <a:r>
              <a:rPr kumimoji="0" lang="en-US" sz="1200" b="0" i="1" u="none" strike="noStrike" kern="1200" cap="none" spc="0" normalizeH="0" baseline="0" noProof="0" dirty="0" smtClean="0">
                <a:ln>
                  <a:noFill/>
                </a:ln>
                <a:solidFill>
                  <a:srgbClr val="122C41">
                    <a:lumMod val="90000"/>
                    <a:lumOff val="10000"/>
                  </a:srgbClr>
                </a:solidFill>
                <a:effectLst/>
                <a:uLnTx/>
                <a:uFillTx/>
                <a:latin typeface="Calibri" panose="020F0502020204030204" pitchFamily="34" charset="0"/>
                <a:ea typeface="+mn-ea"/>
                <a:cs typeface="Calibri" panose="020F0502020204030204" pitchFamily="34" charset="0"/>
              </a:rPr>
              <a:t>MMWR Surveill Summ </a:t>
            </a:r>
            <a:r>
              <a:rPr kumimoji="0" lang="en-US" sz="1200" b="0" i="0" u="none" strike="noStrike" kern="1200" cap="none" spc="0" normalizeH="0" baseline="0" noProof="0" dirty="0" smtClean="0">
                <a:ln>
                  <a:noFill/>
                </a:ln>
                <a:solidFill>
                  <a:srgbClr val="122C41">
                    <a:lumMod val="90000"/>
                    <a:lumOff val="10000"/>
                  </a:srgbClr>
                </a:solidFill>
                <a:effectLst/>
                <a:uLnTx/>
                <a:uFillTx/>
                <a:latin typeface="Calibri" panose="020F0502020204030204" pitchFamily="34" charset="0"/>
                <a:ea typeface="+mn-ea"/>
                <a:cs typeface="Calibri" panose="020F0502020204030204" pitchFamily="34" charset="0"/>
              </a:rPr>
              <a:t>2017; Jul 7;66(14):1-13. </a:t>
            </a:r>
            <a:r>
              <a:rPr kumimoji="0" lang="en-US" sz="1400" b="0" i="0" u="none" strike="noStrike" kern="1200" cap="none" spc="0" normalizeH="0" baseline="0" noProof="0" dirty="0" smtClean="0">
                <a:ln>
                  <a:noFill/>
                </a:ln>
                <a:solidFill>
                  <a:srgbClr val="FFFFFF"/>
                </a:solidFill>
                <a:effectLst/>
                <a:uLnTx/>
                <a:uFillTx/>
                <a:latin typeface="Calibri" panose="020F0502020204030204" pitchFamily="34" charset="0"/>
                <a:ea typeface="+mn-ea"/>
                <a:cs typeface="Calibri" panose="020F0502020204030204" pitchFamily="34" charset="0"/>
              </a:rPr>
              <a:t>):1-13</a:t>
            </a:r>
            <a:endParaRPr kumimoji="0" lang="en-US"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4183112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F199C-DE93-447E-AD2A-41FC9309D1A5}"/>
              </a:ext>
            </a:extLst>
          </p:cNvPr>
          <p:cNvSpPr>
            <a:spLocks noGrp="1"/>
          </p:cNvSpPr>
          <p:nvPr>
            <p:ph type="title"/>
          </p:nvPr>
        </p:nvSpPr>
        <p:spPr/>
        <p:txBody>
          <a:bodyPr/>
          <a:lstStyle/>
          <a:p>
            <a:r>
              <a:rPr lang="en-US" sz="4000" b="1" dirty="0">
                <a:latin typeface="Calibri" panose="020F0502020204030204" pitchFamily="34" charset="0"/>
                <a:cs typeface="Calibri" panose="020F0502020204030204" pitchFamily="34" charset="0"/>
              </a:rPr>
              <a:t>IHS Linkages and </a:t>
            </a:r>
            <a:r>
              <a:rPr lang="en-US" sz="4000" b="1" dirty="0" smtClean="0">
                <a:latin typeface="Calibri" panose="020F0502020204030204" pitchFamily="34" charset="0"/>
                <a:cs typeface="Calibri" panose="020F0502020204030204" pitchFamily="34" charset="0"/>
              </a:rPr>
              <a:t>Analytic Database</a:t>
            </a:r>
            <a:endParaRPr lang="en-US" sz="4000" b="1" dirty="0">
              <a:latin typeface="Calibri" panose="020F0502020204030204" pitchFamily="34" charset="0"/>
              <a:cs typeface="Calibri" panose="020F0502020204030204" pitchFamily="34" charset="0"/>
            </a:endParaRPr>
          </a:p>
        </p:txBody>
      </p:sp>
      <p:sp>
        <p:nvSpPr>
          <p:cNvPr id="3" name="Text Placeholder 2">
            <a:extLst>
              <a:ext uri="{FF2B5EF4-FFF2-40B4-BE49-F238E27FC236}">
                <a16:creationId xmlns:a16="http://schemas.microsoft.com/office/drawing/2014/main" id="{F7A471F7-D958-40E8-BE7A-D18E43E9A5DF}"/>
              </a:ext>
            </a:extLst>
          </p:cNvPr>
          <p:cNvSpPr>
            <a:spLocks noGrp="1"/>
          </p:cNvSpPr>
          <p:nvPr>
            <p:ph type="body" sz="quarter" idx="11"/>
          </p:nvPr>
        </p:nvSpPr>
        <p:spPr/>
        <p:txBody>
          <a:bodyPr/>
          <a:lstStyle/>
          <a:p>
            <a:pPr marL="457200" indent="-457200">
              <a:lnSpc>
                <a:spcPct val="100000"/>
              </a:lnSpc>
              <a:spcBef>
                <a:spcPts val="0"/>
              </a:spcBef>
              <a:spcAft>
                <a:spcPts val="1200"/>
              </a:spcAft>
              <a:buClr>
                <a:schemeClr val="bg2"/>
              </a:buClr>
            </a:pPr>
            <a:r>
              <a:rPr lang="en-US" sz="2400" dirty="0">
                <a:latin typeface="Calibri" panose="020F0502020204030204" pitchFamily="34" charset="0"/>
                <a:cs typeface="Calibri" panose="020F0502020204030204" pitchFamily="34" charset="0"/>
              </a:rPr>
              <a:t>Link administrative records from IHS with cancer records from</a:t>
            </a:r>
          </a:p>
          <a:p>
            <a:pPr lvl="1">
              <a:lnSpc>
                <a:spcPct val="100000"/>
              </a:lnSpc>
              <a:spcBef>
                <a:spcPts val="0"/>
              </a:spcBef>
              <a:spcAft>
                <a:spcPts val="600"/>
              </a:spcAft>
              <a:buClr>
                <a:schemeClr val="bg2"/>
              </a:buClr>
              <a:buFont typeface="Wingdings" panose="05000000000000000000" pitchFamily="2" charset="2"/>
              <a:buChar char="§"/>
            </a:pPr>
            <a:r>
              <a:rPr lang="en-US" sz="2400" dirty="0" smtClean="0">
                <a:latin typeface="Calibri" panose="020F0502020204030204" pitchFamily="34" charset="0"/>
                <a:cs typeface="Calibri" panose="020F0502020204030204" pitchFamily="34" charset="0"/>
              </a:rPr>
              <a:t>CDC’s </a:t>
            </a:r>
            <a:r>
              <a:rPr lang="en-US" sz="2400" dirty="0">
                <a:latin typeface="Calibri" panose="020F0502020204030204" pitchFamily="34" charset="0"/>
                <a:cs typeface="Calibri" panose="020F0502020204030204" pitchFamily="34" charset="0"/>
              </a:rPr>
              <a:t>National Program of Cancer Registries (NPCR)</a:t>
            </a:r>
          </a:p>
          <a:p>
            <a:pPr lvl="1">
              <a:lnSpc>
                <a:spcPct val="100000"/>
              </a:lnSpc>
              <a:spcBef>
                <a:spcPts val="0"/>
              </a:spcBef>
              <a:spcAft>
                <a:spcPts val="1200"/>
              </a:spcAft>
              <a:buClr>
                <a:schemeClr val="bg2"/>
              </a:buClr>
              <a:buFont typeface="Wingdings" panose="05000000000000000000" pitchFamily="2" charset="2"/>
              <a:buChar char="§"/>
            </a:pPr>
            <a:r>
              <a:rPr lang="en-US" sz="2400" dirty="0">
                <a:latin typeface="Calibri" panose="020F0502020204030204" pitchFamily="34" charset="0"/>
                <a:cs typeface="Calibri" panose="020F0502020204030204" pitchFamily="34" charset="0"/>
              </a:rPr>
              <a:t>NCI’s Surveillance, Epidemiology, and End Results (SEER</a:t>
            </a:r>
            <a:r>
              <a:rPr lang="en-US" sz="2400" dirty="0" smtClean="0">
                <a:latin typeface="Calibri" panose="020F0502020204030204" pitchFamily="34" charset="0"/>
                <a:cs typeface="Calibri" panose="020F0502020204030204" pitchFamily="34" charset="0"/>
              </a:rPr>
              <a:t>) Program</a:t>
            </a:r>
            <a:endParaRPr lang="en-US" sz="2400" dirty="0">
              <a:latin typeface="Calibri" panose="020F0502020204030204" pitchFamily="34" charset="0"/>
              <a:cs typeface="Calibri" panose="020F0502020204030204" pitchFamily="34" charset="0"/>
            </a:endParaRPr>
          </a:p>
          <a:p>
            <a:pPr marL="457200" indent="-457200">
              <a:lnSpc>
                <a:spcPct val="100000"/>
              </a:lnSpc>
              <a:spcBef>
                <a:spcPts val="0"/>
              </a:spcBef>
              <a:spcAft>
                <a:spcPts val="1200"/>
              </a:spcAft>
              <a:buClr>
                <a:schemeClr val="bg2"/>
              </a:buClr>
            </a:pPr>
            <a:r>
              <a:rPr lang="en-US" sz="2400" dirty="0">
                <a:latin typeface="Calibri" panose="020F0502020204030204" pitchFamily="34" charset="0"/>
                <a:cs typeface="Calibri" panose="020F0502020204030204" pitchFamily="34" charset="0"/>
              </a:rPr>
              <a:t>Identify misclassified AI/AN </a:t>
            </a:r>
            <a:r>
              <a:rPr lang="en-US" sz="2400" dirty="0" smtClean="0">
                <a:latin typeface="Calibri" panose="020F0502020204030204" pitchFamily="34" charset="0"/>
                <a:cs typeface="Calibri" panose="020F0502020204030204" pitchFamily="34" charset="0"/>
              </a:rPr>
              <a:t>cases</a:t>
            </a:r>
            <a:endParaRPr lang="en-US" sz="2400" dirty="0">
              <a:latin typeface="Calibri" panose="020F0502020204030204" pitchFamily="34" charset="0"/>
              <a:cs typeface="Calibri" panose="020F0502020204030204" pitchFamily="34" charset="0"/>
            </a:endParaRPr>
          </a:p>
          <a:p>
            <a:pPr marL="457200" indent="-457200">
              <a:lnSpc>
                <a:spcPct val="100000"/>
              </a:lnSpc>
              <a:spcBef>
                <a:spcPts val="0"/>
              </a:spcBef>
              <a:spcAft>
                <a:spcPts val="1200"/>
              </a:spcAft>
              <a:buClr>
                <a:schemeClr val="bg2"/>
              </a:buClr>
            </a:pPr>
            <a:r>
              <a:rPr lang="en-US" sz="2400" dirty="0">
                <a:latin typeface="Calibri" panose="020F0502020204030204" pitchFamily="34" charset="0"/>
                <a:cs typeface="Calibri" panose="020F0502020204030204" pitchFamily="34" charset="0"/>
              </a:rPr>
              <a:t>Create analytic datasets with </a:t>
            </a:r>
            <a:r>
              <a:rPr lang="en-US" sz="2400" dirty="0" smtClean="0">
                <a:latin typeface="Calibri" panose="020F0502020204030204" pitchFamily="34" charset="0"/>
                <a:cs typeface="Calibri" panose="020F0502020204030204" pitchFamily="34" charset="0"/>
              </a:rPr>
              <a:t>improved </a:t>
            </a:r>
            <a:r>
              <a:rPr lang="en-US" sz="2400" dirty="0">
                <a:latin typeface="Calibri" panose="020F0502020204030204" pitchFamily="34" charset="0"/>
                <a:cs typeface="Calibri" panose="020F0502020204030204" pitchFamily="34" charset="0"/>
              </a:rPr>
              <a:t>AI/AN data: </a:t>
            </a:r>
            <a:r>
              <a:rPr lang="en-US" sz="2400" dirty="0" smtClean="0">
                <a:latin typeface="Calibri" panose="020F0502020204030204" pitchFamily="34" charset="0"/>
                <a:cs typeface="Calibri" panose="020F0502020204030204" pitchFamily="34" charset="0"/>
              </a:rPr>
              <a:t>United States Cancer Statistics (USCS) </a:t>
            </a:r>
            <a:r>
              <a:rPr lang="en-US" sz="2400" dirty="0">
                <a:latin typeface="Calibri" panose="020F0502020204030204" pitchFamily="34" charset="0"/>
                <a:cs typeface="Calibri" panose="020F0502020204030204" pitchFamily="34" charset="0"/>
              </a:rPr>
              <a:t>American Indian Alaska Native Incidence Analytic Database  </a:t>
            </a:r>
            <a:r>
              <a:rPr lang="en-US" sz="2400" dirty="0" smtClean="0">
                <a:latin typeface="Calibri" panose="020F0502020204030204" pitchFamily="34" charset="0"/>
                <a:cs typeface="Calibri" panose="020F0502020204030204" pitchFamily="34" charset="0"/>
              </a:rPr>
              <a:t>(AIAD)</a:t>
            </a:r>
            <a:endParaRPr lang="en-US" sz="2400" dirty="0">
              <a:latin typeface="Calibri" panose="020F0502020204030204" pitchFamily="34" charset="0"/>
              <a:cs typeface="Calibri" panose="020F0502020204030204" pitchFamily="34" charset="0"/>
            </a:endParaRPr>
          </a:p>
        </p:txBody>
      </p:sp>
      <p:pic>
        <p:nvPicPr>
          <p:cNvPr id="6" name="Picture 5"/>
          <p:cNvPicPr>
            <a:picLocks noChangeAspect="1"/>
          </p:cNvPicPr>
          <p:nvPr/>
        </p:nvPicPr>
        <p:blipFill rotWithShape="1">
          <a:blip r:embed="rId3"/>
          <a:srcRect l="4179" t="4762" r="4478" b="11347"/>
          <a:stretch/>
        </p:blipFill>
        <p:spPr>
          <a:xfrm>
            <a:off x="6365728" y="1069584"/>
            <a:ext cx="5471984" cy="3771028"/>
          </a:xfrm>
          <a:prstGeom prst="rect">
            <a:avLst/>
          </a:prstGeom>
        </p:spPr>
      </p:pic>
      <p:sp>
        <p:nvSpPr>
          <p:cNvPr id="7" name="TextBox 6"/>
          <p:cNvSpPr txBox="1"/>
          <p:nvPr/>
        </p:nvSpPr>
        <p:spPr>
          <a:xfrm>
            <a:off x="6779172" y="4981903"/>
            <a:ext cx="526568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Gotham Rounded Medium"/>
                <a:ea typeface="+mn-ea"/>
                <a:cs typeface="+mn-cs"/>
              </a:rPr>
              <a:t>Regional data shown by Purchased/Referred Care Delivery Area County </a:t>
            </a:r>
            <a:endParaRPr kumimoji="0" lang="en-US" sz="1400" b="0" i="0" u="none" strike="noStrike" kern="1200" cap="none" spc="0" normalizeH="0" baseline="0" noProof="0" dirty="0">
              <a:ln>
                <a:noFill/>
              </a:ln>
              <a:solidFill>
                <a:srgbClr val="000000"/>
              </a:solidFill>
              <a:effectLst/>
              <a:uLnTx/>
              <a:uFillTx/>
              <a:latin typeface="Gotham Rounded Medium"/>
              <a:ea typeface="+mn-ea"/>
              <a:cs typeface="+mn-cs"/>
            </a:endParaRPr>
          </a:p>
        </p:txBody>
      </p:sp>
    </p:spTree>
    <p:extLst>
      <p:ext uri="{BB962C8B-B14F-4D97-AF65-F5344CB8AC3E}">
        <p14:creationId xmlns:p14="http://schemas.microsoft.com/office/powerpoint/2010/main" val="23691723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F199C-DE93-447E-AD2A-41FC9309D1A5}"/>
              </a:ext>
            </a:extLst>
          </p:cNvPr>
          <p:cNvSpPr>
            <a:spLocks noGrp="1"/>
          </p:cNvSpPr>
          <p:nvPr>
            <p:ph type="title"/>
          </p:nvPr>
        </p:nvSpPr>
        <p:spPr>
          <a:xfrm>
            <a:off x="571981" y="214604"/>
            <a:ext cx="11308185" cy="688222"/>
          </a:xfrm>
        </p:spPr>
        <p:txBody>
          <a:bodyPr/>
          <a:lstStyle/>
          <a:p>
            <a:pPr>
              <a:defRPr/>
            </a:pPr>
            <a:r>
              <a:rPr lang="en-US" b="1" dirty="0">
                <a:latin typeface="Calibri" panose="020F0502020204030204" pitchFamily="34" charset="0"/>
                <a:cs typeface="Calibri" panose="020F0502020204030204" pitchFamily="34" charset="0"/>
              </a:rPr>
              <a:t>Cancer Disparities in the American Indian and Alaska Native Population </a:t>
            </a:r>
          </a:p>
        </p:txBody>
      </p:sp>
      <p:grpSp>
        <p:nvGrpSpPr>
          <p:cNvPr id="3" name="Group 2"/>
          <p:cNvGrpSpPr/>
          <p:nvPr/>
        </p:nvGrpSpPr>
        <p:grpSpPr>
          <a:xfrm>
            <a:off x="571981" y="1421318"/>
            <a:ext cx="4281373" cy="4585586"/>
            <a:chOff x="180145" y="902826"/>
            <a:chExt cx="5136114" cy="5410589"/>
          </a:xfrm>
        </p:grpSpPr>
        <p:grpSp>
          <p:nvGrpSpPr>
            <p:cNvPr id="24" name="Group 23"/>
            <p:cNvGrpSpPr/>
            <p:nvPr/>
          </p:nvGrpSpPr>
          <p:grpSpPr>
            <a:xfrm>
              <a:off x="242477" y="902826"/>
              <a:ext cx="5073781" cy="1540982"/>
              <a:chOff x="242477" y="902826"/>
              <a:chExt cx="5073781" cy="1540982"/>
            </a:xfrm>
          </p:grpSpPr>
          <p:sp>
            <p:nvSpPr>
              <p:cNvPr id="9" name="Freeform 8"/>
              <p:cNvSpPr/>
              <p:nvPr/>
            </p:nvSpPr>
            <p:spPr>
              <a:xfrm>
                <a:off x="1119807" y="1007882"/>
                <a:ext cx="4196451" cy="1431786"/>
              </a:xfrm>
              <a:custGeom>
                <a:avLst/>
                <a:gdLst>
                  <a:gd name="connsiteX0" fmla="*/ 0 w 3367047"/>
                  <a:gd name="connsiteY0" fmla="*/ 0 h 1317524"/>
                  <a:gd name="connsiteX1" fmla="*/ 2708285 w 3367047"/>
                  <a:gd name="connsiteY1" fmla="*/ 0 h 1317524"/>
                  <a:gd name="connsiteX2" fmla="*/ 3367047 w 3367047"/>
                  <a:gd name="connsiteY2" fmla="*/ 658762 h 1317524"/>
                  <a:gd name="connsiteX3" fmla="*/ 2708285 w 3367047"/>
                  <a:gd name="connsiteY3" fmla="*/ 1317524 h 1317524"/>
                  <a:gd name="connsiteX4" fmla="*/ 0 w 3367047"/>
                  <a:gd name="connsiteY4" fmla="*/ 1317524 h 1317524"/>
                  <a:gd name="connsiteX5" fmla="*/ 0 w 3367047"/>
                  <a:gd name="connsiteY5" fmla="*/ 0 h 1317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67047" h="1317524">
                    <a:moveTo>
                      <a:pt x="3367047" y="1317523"/>
                    </a:moveTo>
                    <a:lnTo>
                      <a:pt x="658762" y="1317523"/>
                    </a:lnTo>
                    <a:lnTo>
                      <a:pt x="0" y="658762"/>
                    </a:lnTo>
                    <a:lnTo>
                      <a:pt x="658762" y="1"/>
                    </a:lnTo>
                    <a:lnTo>
                      <a:pt x="3367047" y="1"/>
                    </a:lnTo>
                    <a:lnTo>
                      <a:pt x="3367047" y="1317523"/>
                    </a:lnTo>
                    <a:close/>
                  </a:path>
                </a:pathLst>
              </a:cu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008911" tIns="60960" rIns="113792" bIns="60961" numCol="1" spcCol="1270" anchor="t" anchorCtr="0">
                <a:noAutofit/>
              </a:bodyPr>
              <a:lstStyle/>
              <a:p>
                <a:pPr marL="0" marR="0" lvl="0" indent="0" algn="l" defTabSz="711200" rtl="0" eaLnBrk="1" fontAlgn="auto" latinLnBrk="0" hangingPunct="1">
                  <a:lnSpc>
                    <a:spcPct val="90000"/>
                  </a:lnSpc>
                  <a:spcBef>
                    <a:spcPct val="0"/>
                  </a:spcBef>
                  <a:spcAft>
                    <a:spcPct val="35000"/>
                  </a:spcAft>
                  <a:buClrTx/>
                  <a:buSzTx/>
                  <a:buFontTx/>
                  <a:buNone/>
                  <a:tabLst/>
                  <a:defRPr/>
                </a:pPr>
                <a:r>
                  <a:rPr kumimoji="0" lang="en-US" sz="1600" b="0" i="0" u="none" strike="noStrike" kern="1200" cap="none" spc="0" normalizeH="0" baseline="0" noProof="0" dirty="0" smtClean="0">
                    <a:ln>
                      <a:noFill/>
                    </a:ln>
                    <a:solidFill>
                      <a:srgbClr val="000000">
                        <a:hueOff val="0"/>
                        <a:satOff val="0"/>
                        <a:lumOff val="0"/>
                        <a:alphaOff val="0"/>
                      </a:srgbClr>
                    </a:solidFill>
                    <a:effectLst/>
                    <a:uLnTx/>
                    <a:uFillTx/>
                    <a:latin typeface="Rockwell"/>
                    <a:ea typeface="+mn-ea"/>
                    <a:cs typeface="+mn-cs"/>
                  </a:rPr>
                  <a:t>Leading </a:t>
                </a:r>
                <a:r>
                  <a:rPr kumimoji="0" lang="en-US" sz="1600" b="0" i="0" u="none" strike="noStrike" kern="1200" cap="none" spc="0" normalizeH="0" baseline="0" noProof="0" smtClean="0">
                    <a:ln>
                      <a:noFill/>
                    </a:ln>
                    <a:solidFill>
                      <a:srgbClr val="000000">
                        <a:hueOff val="0"/>
                        <a:satOff val="0"/>
                        <a:lumOff val="0"/>
                        <a:alphaOff val="0"/>
                      </a:srgbClr>
                    </a:solidFill>
                    <a:effectLst/>
                    <a:uLnTx/>
                    <a:uFillTx/>
                    <a:latin typeface="Rockwell"/>
                    <a:ea typeface="+mn-ea"/>
                    <a:cs typeface="+mn-cs"/>
                  </a:rPr>
                  <a:t>causes of cancer</a:t>
                </a:r>
                <a:endParaRPr kumimoji="0" lang="en-US" sz="1600" b="0" i="0" u="none" strike="noStrike" kern="1200" cap="none" spc="0" normalizeH="0" baseline="0" noProof="0" dirty="0">
                  <a:ln>
                    <a:noFill/>
                  </a:ln>
                  <a:solidFill>
                    <a:srgbClr val="000000">
                      <a:hueOff val="0"/>
                      <a:satOff val="0"/>
                      <a:lumOff val="0"/>
                      <a:alphaOff val="0"/>
                    </a:srgbClr>
                  </a:solidFill>
                  <a:effectLst/>
                  <a:uLnTx/>
                  <a:uFillTx/>
                  <a:latin typeface="Rockwell"/>
                  <a:ea typeface="+mn-ea"/>
                  <a:cs typeface="+mn-cs"/>
                </a:endParaRPr>
              </a:p>
              <a:p>
                <a:pPr marL="114300" marR="0" lvl="1" indent="-114300" algn="l" defTabSz="533400" rtl="0" eaLnBrk="1" fontAlgn="auto" latinLnBrk="0" hangingPunct="1">
                  <a:lnSpc>
                    <a:spcPct val="90000"/>
                  </a:lnSpc>
                  <a:spcBef>
                    <a:spcPct val="0"/>
                  </a:spcBef>
                  <a:spcAft>
                    <a:spcPct val="15000"/>
                  </a:spcAft>
                  <a:buClrTx/>
                  <a:buSzTx/>
                  <a:buFontTx/>
                  <a:buChar char="••"/>
                  <a:tabLst/>
                  <a:defRPr/>
                </a:pPr>
                <a:r>
                  <a:rPr kumimoji="0" lang="en-US" sz="1300" b="0" i="0" u="none" strike="noStrike" kern="1200" cap="none" spc="0" normalizeH="0" baseline="0" noProof="0" dirty="0" smtClean="0">
                    <a:ln>
                      <a:noFill/>
                    </a:ln>
                    <a:solidFill>
                      <a:srgbClr val="000000">
                        <a:hueOff val="0"/>
                        <a:satOff val="0"/>
                        <a:lumOff val="0"/>
                        <a:alphaOff val="0"/>
                      </a:srgbClr>
                    </a:solidFill>
                    <a:effectLst/>
                    <a:uLnTx/>
                    <a:uFillTx/>
                    <a:latin typeface="Rockwell"/>
                    <a:ea typeface="+mn-ea"/>
                    <a:cs typeface="+mn-cs"/>
                  </a:rPr>
                  <a:t>Breast/prostate</a:t>
                </a:r>
                <a:endParaRPr kumimoji="0" lang="en-US" sz="1300" b="0" i="0" u="none" strike="noStrike" kern="1200" cap="none" spc="0" normalizeH="0" baseline="0" noProof="0" dirty="0">
                  <a:ln>
                    <a:noFill/>
                  </a:ln>
                  <a:solidFill>
                    <a:srgbClr val="000000">
                      <a:hueOff val="0"/>
                      <a:satOff val="0"/>
                      <a:lumOff val="0"/>
                      <a:alphaOff val="0"/>
                    </a:srgbClr>
                  </a:solidFill>
                  <a:effectLst/>
                  <a:uLnTx/>
                  <a:uFillTx/>
                  <a:latin typeface="Rockwell"/>
                  <a:ea typeface="+mn-ea"/>
                  <a:cs typeface="+mn-cs"/>
                </a:endParaRPr>
              </a:p>
              <a:p>
                <a:pPr marL="114300" marR="0" lvl="1" indent="-114300" algn="l" defTabSz="533400" rtl="0" eaLnBrk="1" fontAlgn="auto" latinLnBrk="0" hangingPunct="1">
                  <a:lnSpc>
                    <a:spcPct val="90000"/>
                  </a:lnSpc>
                  <a:spcBef>
                    <a:spcPct val="0"/>
                  </a:spcBef>
                  <a:spcAft>
                    <a:spcPct val="15000"/>
                  </a:spcAft>
                  <a:buClrTx/>
                  <a:buSzTx/>
                  <a:buFontTx/>
                  <a:buChar char="••"/>
                  <a:tabLst/>
                  <a:defRPr/>
                </a:pPr>
                <a:r>
                  <a:rPr kumimoji="0" lang="en-US" sz="1300" b="0" i="0" u="none" strike="noStrike" kern="1200" cap="none" spc="0" normalizeH="0" baseline="0" noProof="0" dirty="0" smtClean="0">
                    <a:ln>
                      <a:noFill/>
                    </a:ln>
                    <a:solidFill>
                      <a:srgbClr val="000000">
                        <a:hueOff val="0"/>
                        <a:satOff val="0"/>
                        <a:lumOff val="0"/>
                        <a:alphaOff val="0"/>
                      </a:srgbClr>
                    </a:solidFill>
                    <a:effectLst/>
                    <a:uLnTx/>
                    <a:uFillTx/>
                    <a:latin typeface="Rockwell"/>
                    <a:ea typeface="+mn-ea"/>
                    <a:cs typeface="+mn-cs"/>
                  </a:rPr>
                  <a:t>Lung</a:t>
                </a:r>
                <a:endParaRPr kumimoji="0" lang="en-US" sz="1300" b="0" i="0" u="none" strike="noStrike" kern="1200" cap="none" spc="0" normalizeH="0" baseline="0" noProof="0" dirty="0">
                  <a:ln>
                    <a:noFill/>
                  </a:ln>
                  <a:solidFill>
                    <a:srgbClr val="000000">
                      <a:hueOff val="0"/>
                      <a:satOff val="0"/>
                      <a:lumOff val="0"/>
                      <a:alphaOff val="0"/>
                    </a:srgbClr>
                  </a:solidFill>
                  <a:effectLst/>
                  <a:uLnTx/>
                  <a:uFillTx/>
                  <a:latin typeface="Rockwell"/>
                  <a:ea typeface="+mn-ea"/>
                  <a:cs typeface="+mn-cs"/>
                </a:endParaRPr>
              </a:p>
              <a:p>
                <a:pPr marL="114300" marR="0" lvl="1" indent="-114300" algn="l" defTabSz="533400" rtl="0" eaLnBrk="1" fontAlgn="auto" latinLnBrk="0" hangingPunct="1">
                  <a:lnSpc>
                    <a:spcPct val="90000"/>
                  </a:lnSpc>
                  <a:spcBef>
                    <a:spcPct val="0"/>
                  </a:spcBef>
                  <a:spcAft>
                    <a:spcPct val="15000"/>
                  </a:spcAft>
                  <a:buClrTx/>
                  <a:buSzTx/>
                  <a:buFontTx/>
                  <a:buChar char="••"/>
                  <a:tabLst/>
                  <a:defRPr/>
                </a:pPr>
                <a:r>
                  <a:rPr kumimoji="0" lang="en-US" sz="1300" b="0" i="0" u="none" strike="noStrike" kern="1200" cap="none" spc="0" normalizeH="0" baseline="0" noProof="0" dirty="0" smtClean="0">
                    <a:ln>
                      <a:noFill/>
                    </a:ln>
                    <a:solidFill>
                      <a:srgbClr val="000000">
                        <a:hueOff val="0"/>
                        <a:satOff val="0"/>
                        <a:lumOff val="0"/>
                        <a:alphaOff val="0"/>
                      </a:srgbClr>
                    </a:solidFill>
                    <a:effectLst/>
                    <a:uLnTx/>
                    <a:uFillTx/>
                    <a:latin typeface="Rockwell"/>
                    <a:ea typeface="+mn-ea"/>
                    <a:cs typeface="+mn-cs"/>
                  </a:rPr>
                  <a:t>Colorectal</a:t>
                </a:r>
                <a:endParaRPr kumimoji="0" lang="en-US" sz="1300" b="0" i="0" u="none" strike="noStrike" kern="1200" cap="none" spc="0" normalizeH="0" baseline="0" noProof="0" dirty="0">
                  <a:ln>
                    <a:noFill/>
                  </a:ln>
                  <a:solidFill>
                    <a:srgbClr val="000000">
                      <a:hueOff val="0"/>
                      <a:satOff val="0"/>
                      <a:lumOff val="0"/>
                      <a:alphaOff val="0"/>
                    </a:srgbClr>
                  </a:solidFill>
                  <a:effectLst/>
                  <a:uLnTx/>
                  <a:uFillTx/>
                  <a:latin typeface="Rockwell"/>
                  <a:ea typeface="+mn-ea"/>
                  <a:cs typeface="+mn-cs"/>
                </a:endParaRPr>
              </a:p>
              <a:p>
                <a:pPr marL="114300" marR="0" lvl="1" indent="-114300" algn="l" defTabSz="533400" rtl="0" eaLnBrk="1" fontAlgn="auto" latinLnBrk="0" hangingPunct="1">
                  <a:lnSpc>
                    <a:spcPct val="90000"/>
                  </a:lnSpc>
                  <a:spcBef>
                    <a:spcPct val="0"/>
                  </a:spcBef>
                  <a:spcAft>
                    <a:spcPct val="15000"/>
                  </a:spcAft>
                  <a:buClrTx/>
                  <a:buSzTx/>
                  <a:buFontTx/>
                  <a:buChar char="••"/>
                  <a:tabLst/>
                  <a:defRPr/>
                </a:pPr>
                <a:endParaRPr kumimoji="0" lang="en-US" sz="1200" b="0" i="0" u="none" strike="noStrike" kern="1200" cap="none" spc="0" normalizeH="0" baseline="0" noProof="0" dirty="0">
                  <a:ln>
                    <a:noFill/>
                  </a:ln>
                  <a:solidFill>
                    <a:srgbClr val="000000">
                      <a:hueOff val="0"/>
                      <a:satOff val="0"/>
                      <a:lumOff val="0"/>
                      <a:alphaOff val="0"/>
                    </a:srgbClr>
                  </a:solidFill>
                  <a:effectLst/>
                  <a:uLnTx/>
                  <a:uFillTx/>
                  <a:latin typeface="Rockwell"/>
                  <a:ea typeface="+mn-ea"/>
                  <a:cs typeface="+mn-cs"/>
                </a:endParaRPr>
              </a:p>
            </p:txBody>
          </p:sp>
          <p:sp>
            <p:nvSpPr>
              <p:cNvPr id="10" name="Oval 9"/>
              <p:cNvSpPr/>
              <p:nvPr/>
            </p:nvSpPr>
            <p:spPr>
              <a:xfrm>
                <a:off x="242477" y="902826"/>
                <a:ext cx="1540982" cy="1540982"/>
              </a:xfrm>
              <a:prstGeom prst="ellipse">
                <a:avLst/>
              </a:prstGeom>
              <a:blipFill>
                <a:blip r:embed="rId3">
                  <a:extLst>
                    <a:ext uri="{28A0092B-C50C-407E-A947-70E740481C1C}">
                      <a14:useLocalDpi xmlns:a14="http://schemas.microsoft.com/office/drawing/2010/main" val="0"/>
                    </a:ext>
                  </a:extLst>
                </a:blip>
                <a:srcRect/>
                <a:stretch>
                  <a:fillRect l="-17000" r="-17000"/>
                </a:stretch>
              </a:blipFill>
            </p:spPr>
            <p:style>
              <a:lnRef idx="2">
                <a:schemeClr val="dk1">
                  <a:shade val="80000"/>
                  <a:hueOff val="0"/>
                  <a:satOff val="0"/>
                  <a:lumOff val="0"/>
                  <a:alphaOff val="0"/>
                </a:schemeClr>
              </a:lnRef>
              <a:fillRef idx="1">
                <a:scrgbClr r="0" g="0" b="0"/>
              </a:fillRef>
              <a:effectRef idx="0">
                <a:schemeClr val="dk1">
                  <a:tint val="40000"/>
                  <a:hueOff val="0"/>
                  <a:satOff val="0"/>
                  <a:lumOff val="0"/>
                  <a:alphaOff val="0"/>
                </a:schemeClr>
              </a:effectRef>
              <a:fontRef idx="minor">
                <a:schemeClr val="lt1">
                  <a:hueOff val="0"/>
                  <a:satOff val="0"/>
                  <a:lumOff val="0"/>
                  <a:alphaOff val="0"/>
                </a:schemeClr>
              </a:fontRef>
            </p:style>
          </p:sp>
        </p:grpSp>
        <p:grpSp>
          <p:nvGrpSpPr>
            <p:cNvPr id="25" name="Group 24"/>
            <p:cNvGrpSpPr/>
            <p:nvPr/>
          </p:nvGrpSpPr>
          <p:grpSpPr>
            <a:xfrm>
              <a:off x="221451" y="2627717"/>
              <a:ext cx="5094808" cy="1554501"/>
              <a:chOff x="221451" y="2627717"/>
              <a:chExt cx="5094808" cy="1554501"/>
            </a:xfrm>
          </p:grpSpPr>
          <p:sp>
            <p:nvSpPr>
              <p:cNvPr id="11" name="Freeform 10"/>
              <p:cNvSpPr/>
              <p:nvPr/>
            </p:nvSpPr>
            <p:spPr>
              <a:xfrm>
                <a:off x="884775" y="2627717"/>
                <a:ext cx="4431484" cy="1540983"/>
              </a:xfrm>
              <a:custGeom>
                <a:avLst/>
                <a:gdLst>
                  <a:gd name="connsiteX0" fmla="*/ 0 w 3061954"/>
                  <a:gd name="connsiteY0" fmla="*/ 0 h 1540982"/>
                  <a:gd name="connsiteX1" fmla="*/ 2291463 w 3061954"/>
                  <a:gd name="connsiteY1" fmla="*/ 0 h 1540982"/>
                  <a:gd name="connsiteX2" fmla="*/ 3061954 w 3061954"/>
                  <a:gd name="connsiteY2" fmla="*/ 770491 h 1540982"/>
                  <a:gd name="connsiteX3" fmla="*/ 2291463 w 3061954"/>
                  <a:gd name="connsiteY3" fmla="*/ 1540982 h 1540982"/>
                  <a:gd name="connsiteX4" fmla="*/ 0 w 3061954"/>
                  <a:gd name="connsiteY4" fmla="*/ 1540982 h 1540982"/>
                  <a:gd name="connsiteX5" fmla="*/ 0 w 3061954"/>
                  <a:gd name="connsiteY5" fmla="*/ 0 h 1540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61954" h="1540982">
                    <a:moveTo>
                      <a:pt x="3061954" y="1540981"/>
                    </a:moveTo>
                    <a:lnTo>
                      <a:pt x="770491" y="1540981"/>
                    </a:lnTo>
                    <a:lnTo>
                      <a:pt x="0" y="770491"/>
                    </a:lnTo>
                    <a:lnTo>
                      <a:pt x="770491" y="1"/>
                    </a:lnTo>
                    <a:lnTo>
                      <a:pt x="3061954" y="1"/>
                    </a:lnTo>
                    <a:lnTo>
                      <a:pt x="3061954" y="1540981"/>
                    </a:lnTo>
                    <a:close/>
                  </a:path>
                </a:pathLst>
              </a:cu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064775" tIns="64771" rIns="120904" bIns="64769" numCol="1" spcCol="1270" anchor="t" anchorCtr="0">
                <a:noAutofit/>
              </a:bodyPr>
              <a:lstStyle/>
              <a:p>
                <a:pPr marL="0" marR="0" lvl="0" indent="0" algn="l" defTabSz="755650" rtl="0" eaLnBrk="1" fontAlgn="auto" latinLnBrk="0" hangingPunct="1">
                  <a:lnSpc>
                    <a:spcPct val="90000"/>
                  </a:lnSpc>
                  <a:spcBef>
                    <a:spcPct val="0"/>
                  </a:spcBef>
                  <a:spcAft>
                    <a:spcPct val="35000"/>
                  </a:spcAft>
                  <a:buClrTx/>
                  <a:buSzTx/>
                  <a:buFontTx/>
                  <a:buNone/>
                  <a:tabLst/>
                  <a:defRPr/>
                </a:pPr>
                <a:r>
                  <a:rPr kumimoji="0" lang="en-US" sz="1600" b="0" i="0" u="none" strike="noStrike" kern="1200" cap="none" spc="0" normalizeH="0" baseline="0" noProof="0" dirty="0" smtClean="0">
                    <a:ln>
                      <a:noFill/>
                    </a:ln>
                    <a:solidFill>
                      <a:srgbClr val="000000">
                        <a:hueOff val="0"/>
                        <a:satOff val="0"/>
                        <a:lumOff val="0"/>
                        <a:alphaOff val="0"/>
                      </a:srgbClr>
                    </a:solidFill>
                    <a:effectLst/>
                    <a:uLnTx/>
                    <a:uFillTx/>
                    <a:latin typeface="Rockwell"/>
                    <a:ea typeface="+mn-ea"/>
                    <a:cs typeface="+mn-cs"/>
                  </a:rPr>
                  <a:t>Cancers </a:t>
                </a:r>
                <a:r>
                  <a:rPr kumimoji="0" lang="en-US" sz="1600" b="0" i="0" u="none" strike="noStrike" kern="1200" cap="none" spc="0" normalizeH="0" baseline="0" noProof="0" smtClean="0">
                    <a:ln>
                      <a:noFill/>
                    </a:ln>
                    <a:solidFill>
                      <a:srgbClr val="000000">
                        <a:hueOff val="0"/>
                        <a:satOff val="0"/>
                        <a:lumOff val="0"/>
                        <a:alphaOff val="0"/>
                      </a:srgbClr>
                    </a:solidFill>
                    <a:effectLst/>
                    <a:uLnTx/>
                    <a:uFillTx/>
                    <a:latin typeface="Rockwell"/>
                    <a:ea typeface="+mn-ea"/>
                    <a:cs typeface="+mn-cs"/>
                  </a:rPr>
                  <a:t>with the largest </a:t>
                </a:r>
                <a:r>
                  <a:rPr kumimoji="0" lang="en-US" sz="1600" b="0" i="0" u="none" strike="noStrike" kern="1200" cap="none" spc="0" normalizeH="0" baseline="0" noProof="0" dirty="0" smtClean="0">
                    <a:ln>
                      <a:noFill/>
                    </a:ln>
                    <a:solidFill>
                      <a:srgbClr val="000000">
                        <a:hueOff val="0"/>
                        <a:satOff val="0"/>
                        <a:lumOff val="0"/>
                        <a:alphaOff val="0"/>
                      </a:srgbClr>
                    </a:solidFill>
                    <a:effectLst/>
                    <a:uLnTx/>
                    <a:uFillTx/>
                    <a:latin typeface="Rockwell"/>
                    <a:ea typeface="+mn-ea"/>
                    <a:cs typeface="+mn-cs"/>
                  </a:rPr>
                  <a:t>relative burden</a:t>
                </a:r>
              </a:p>
              <a:p>
                <a:pPr marL="168275" marR="0" lvl="1" indent="-114300" algn="l" defTabSz="577850" rtl="0" eaLnBrk="1" fontAlgn="auto" latinLnBrk="0" hangingPunct="1">
                  <a:lnSpc>
                    <a:spcPct val="90000"/>
                  </a:lnSpc>
                  <a:spcBef>
                    <a:spcPct val="0"/>
                  </a:spcBef>
                  <a:spcAft>
                    <a:spcPct val="15000"/>
                  </a:spcAft>
                  <a:buClrTx/>
                  <a:buSzTx/>
                  <a:buFontTx/>
                  <a:buChar char="••"/>
                  <a:tabLst/>
                  <a:defRPr/>
                </a:pPr>
                <a:r>
                  <a:rPr kumimoji="0" lang="en-US" sz="1300" b="0" i="0" u="none" strike="noStrike" kern="1200" cap="none" spc="0" normalizeH="0" baseline="0" noProof="0" dirty="0" smtClean="0">
                    <a:ln>
                      <a:noFill/>
                    </a:ln>
                    <a:solidFill>
                      <a:srgbClr val="000000">
                        <a:hueOff val="0"/>
                        <a:satOff val="0"/>
                        <a:lumOff val="0"/>
                        <a:alphaOff val="0"/>
                      </a:srgbClr>
                    </a:solidFill>
                    <a:effectLst/>
                    <a:uLnTx/>
                    <a:uFillTx/>
                    <a:latin typeface="Rockwell"/>
                    <a:ea typeface="+mn-ea"/>
                    <a:cs typeface="+mn-cs"/>
                  </a:rPr>
                  <a:t>Liver</a:t>
                </a:r>
                <a:endParaRPr kumimoji="0" lang="en-US" sz="1300" b="0" i="0" u="none" strike="noStrike" kern="1200" cap="none" spc="0" normalizeH="0" baseline="0" noProof="0" dirty="0">
                  <a:ln>
                    <a:noFill/>
                  </a:ln>
                  <a:solidFill>
                    <a:srgbClr val="000000">
                      <a:hueOff val="0"/>
                      <a:satOff val="0"/>
                      <a:lumOff val="0"/>
                      <a:alphaOff val="0"/>
                    </a:srgbClr>
                  </a:solidFill>
                  <a:effectLst/>
                  <a:uLnTx/>
                  <a:uFillTx/>
                  <a:latin typeface="Rockwell"/>
                  <a:ea typeface="+mn-ea"/>
                  <a:cs typeface="+mn-cs"/>
                </a:endParaRPr>
              </a:p>
              <a:p>
                <a:pPr marL="168275" marR="0" lvl="1" indent="-114300" algn="l" defTabSz="577850" rtl="0" eaLnBrk="1" fontAlgn="auto" latinLnBrk="0" hangingPunct="1">
                  <a:lnSpc>
                    <a:spcPct val="90000"/>
                  </a:lnSpc>
                  <a:spcBef>
                    <a:spcPct val="0"/>
                  </a:spcBef>
                  <a:spcAft>
                    <a:spcPct val="15000"/>
                  </a:spcAft>
                  <a:buClrTx/>
                  <a:buSzTx/>
                  <a:buFontTx/>
                  <a:buChar char="••"/>
                  <a:tabLst/>
                  <a:defRPr/>
                </a:pPr>
                <a:r>
                  <a:rPr kumimoji="0" lang="en-US" sz="1300" b="0" i="0" u="none" strike="noStrike" kern="1200" cap="none" spc="0" normalizeH="0" baseline="0" noProof="0" dirty="0" smtClean="0">
                    <a:ln>
                      <a:noFill/>
                    </a:ln>
                    <a:solidFill>
                      <a:srgbClr val="000000">
                        <a:hueOff val="0"/>
                        <a:satOff val="0"/>
                        <a:lumOff val="0"/>
                        <a:alphaOff val="0"/>
                      </a:srgbClr>
                    </a:solidFill>
                    <a:effectLst/>
                    <a:uLnTx/>
                    <a:uFillTx/>
                    <a:latin typeface="Rockwell"/>
                    <a:ea typeface="+mn-ea"/>
                    <a:cs typeface="+mn-cs"/>
                  </a:rPr>
                  <a:t>Kidney </a:t>
                </a:r>
                <a:endParaRPr kumimoji="0" lang="en-US" sz="1300" b="0" i="0" u="none" strike="noStrike" kern="1200" cap="none" spc="0" normalizeH="0" baseline="0" noProof="0" dirty="0">
                  <a:ln>
                    <a:noFill/>
                  </a:ln>
                  <a:solidFill>
                    <a:srgbClr val="000000">
                      <a:hueOff val="0"/>
                      <a:satOff val="0"/>
                      <a:lumOff val="0"/>
                      <a:alphaOff val="0"/>
                    </a:srgbClr>
                  </a:solidFill>
                  <a:effectLst/>
                  <a:uLnTx/>
                  <a:uFillTx/>
                  <a:latin typeface="Rockwell"/>
                  <a:ea typeface="+mn-ea"/>
                  <a:cs typeface="+mn-cs"/>
                </a:endParaRPr>
              </a:p>
              <a:p>
                <a:pPr marL="168275" marR="0" lvl="1" indent="-114300" algn="l" defTabSz="577850" rtl="0" eaLnBrk="1" fontAlgn="auto" latinLnBrk="0" hangingPunct="1">
                  <a:lnSpc>
                    <a:spcPct val="90000"/>
                  </a:lnSpc>
                  <a:spcBef>
                    <a:spcPct val="0"/>
                  </a:spcBef>
                  <a:spcAft>
                    <a:spcPct val="15000"/>
                  </a:spcAft>
                  <a:buClrTx/>
                  <a:buSzTx/>
                  <a:buFontTx/>
                  <a:buChar char="••"/>
                  <a:tabLst/>
                  <a:defRPr/>
                </a:pPr>
                <a:r>
                  <a:rPr kumimoji="0" lang="en-US" sz="1300" b="0" i="0" u="none" strike="noStrike" kern="1200" cap="none" spc="0" normalizeH="0" baseline="0" noProof="0" dirty="0" smtClean="0">
                    <a:ln>
                      <a:noFill/>
                    </a:ln>
                    <a:solidFill>
                      <a:srgbClr val="000000">
                        <a:hueOff val="0"/>
                        <a:satOff val="0"/>
                        <a:lumOff val="0"/>
                        <a:alphaOff val="0"/>
                      </a:srgbClr>
                    </a:solidFill>
                    <a:effectLst/>
                    <a:uLnTx/>
                    <a:uFillTx/>
                    <a:latin typeface="Rockwell"/>
                    <a:ea typeface="+mn-ea"/>
                    <a:cs typeface="+mn-cs"/>
                  </a:rPr>
                  <a:t>Stomach </a:t>
                </a:r>
                <a:endParaRPr kumimoji="0" lang="en-US" sz="1300" b="0" i="0" u="none" strike="noStrike" kern="1200" cap="none" spc="0" normalizeH="0" baseline="0" noProof="0" dirty="0">
                  <a:ln>
                    <a:noFill/>
                  </a:ln>
                  <a:solidFill>
                    <a:srgbClr val="000000">
                      <a:hueOff val="0"/>
                      <a:satOff val="0"/>
                      <a:lumOff val="0"/>
                      <a:alphaOff val="0"/>
                    </a:srgbClr>
                  </a:solidFill>
                  <a:effectLst/>
                  <a:uLnTx/>
                  <a:uFillTx/>
                  <a:latin typeface="Rockwell"/>
                  <a:ea typeface="+mn-ea"/>
                  <a:cs typeface="+mn-cs"/>
                </a:endParaRPr>
              </a:p>
            </p:txBody>
          </p:sp>
          <p:grpSp>
            <p:nvGrpSpPr>
              <p:cNvPr id="18" name="Group 17"/>
              <p:cNvGrpSpPr/>
              <p:nvPr/>
            </p:nvGrpSpPr>
            <p:grpSpPr>
              <a:xfrm>
                <a:off x="221451" y="2634148"/>
                <a:ext cx="1604872" cy="1548070"/>
                <a:chOff x="5469340" y="2548864"/>
                <a:chExt cx="1641878" cy="1554465"/>
              </a:xfrm>
            </p:grpSpPr>
            <p:sp>
              <p:nvSpPr>
                <p:cNvPr id="17" name="Oval 16"/>
                <p:cNvSpPr/>
                <p:nvPr/>
              </p:nvSpPr>
              <p:spPr>
                <a:xfrm>
                  <a:off x="5469340" y="2548864"/>
                  <a:ext cx="1641878" cy="1540983"/>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D"/>
                    </a:solidFill>
                    <a:effectLst/>
                    <a:uLnTx/>
                    <a:uFillTx/>
                    <a:latin typeface="Rockwell"/>
                    <a:ea typeface="+mn-ea"/>
                    <a:cs typeface="+mn-cs"/>
                  </a:endParaRPr>
                </a:p>
              </p:txBody>
            </p:sp>
            <p:sp>
              <p:nvSpPr>
                <p:cNvPr id="12" name="Oval 11"/>
                <p:cNvSpPr/>
                <p:nvPr/>
              </p:nvSpPr>
              <p:spPr>
                <a:xfrm>
                  <a:off x="5469340" y="2548864"/>
                  <a:ext cx="1632547" cy="1554465"/>
                </a:xfrm>
                <a:prstGeom prst="ellipse">
                  <a:avLst/>
                </a:prstGeom>
                <a:blipFill dpi="0" rotWithShape="1">
                  <a:blip r:embed="rId4">
                    <a:extLst>
                      <a:ext uri="{28A0092B-C50C-407E-A947-70E740481C1C}">
                        <a14:useLocalDpi xmlns:a14="http://schemas.microsoft.com/office/drawing/2010/main" val="0"/>
                      </a:ext>
                    </a:extLst>
                  </a:blip>
                  <a:srcRect/>
                  <a:stretch>
                    <a:fillRect l="9585" t="14706" r="9585" b="14706"/>
                  </a:stretch>
                </a:blipFill>
              </p:spPr>
              <p:style>
                <a:lnRef idx="2">
                  <a:schemeClr val="dk1">
                    <a:shade val="80000"/>
                    <a:hueOff val="0"/>
                    <a:satOff val="0"/>
                    <a:lumOff val="0"/>
                    <a:alphaOff val="0"/>
                  </a:schemeClr>
                </a:lnRef>
                <a:fillRef idx="1">
                  <a:scrgbClr r="0" g="0" b="0"/>
                </a:fillRef>
                <a:effectRef idx="0">
                  <a:schemeClr val="dk1">
                    <a:tint val="40000"/>
                    <a:hueOff val="0"/>
                    <a:satOff val="0"/>
                    <a:lumOff val="0"/>
                    <a:alphaOff val="0"/>
                  </a:schemeClr>
                </a:effectRef>
                <a:fontRef idx="minor">
                  <a:schemeClr val="lt1">
                    <a:hueOff val="0"/>
                    <a:satOff val="0"/>
                    <a:lumOff val="0"/>
                    <a:alphaOff val="0"/>
                  </a:schemeClr>
                </a:fontRef>
              </p:style>
            </p:sp>
          </p:grpSp>
        </p:grpSp>
        <p:grpSp>
          <p:nvGrpSpPr>
            <p:cNvPr id="26" name="Group 25"/>
            <p:cNvGrpSpPr/>
            <p:nvPr/>
          </p:nvGrpSpPr>
          <p:grpSpPr>
            <a:xfrm>
              <a:off x="180145" y="4397940"/>
              <a:ext cx="5136111" cy="1915475"/>
              <a:chOff x="180145" y="4397940"/>
              <a:chExt cx="5136111" cy="1915475"/>
            </a:xfrm>
          </p:grpSpPr>
          <p:sp>
            <p:nvSpPr>
              <p:cNvPr id="13" name="Freeform 12"/>
              <p:cNvSpPr/>
              <p:nvPr/>
            </p:nvSpPr>
            <p:spPr>
              <a:xfrm>
                <a:off x="916137" y="4397940"/>
                <a:ext cx="4400119" cy="1915475"/>
              </a:xfrm>
              <a:custGeom>
                <a:avLst/>
                <a:gdLst>
                  <a:gd name="connsiteX0" fmla="*/ 0 w 3061954"/>
                  <a:gd name="connsiteY0" fmla="*/ 0 h 1540982"/>
                  <a:gd name="connsiteX1" fmla="*/ 2291463 w 3061954"/>
                  <a:gd name="connsiteY1" fmla="*/ 0 h 1540982"/>
                  <a:gd name="connsiteX2" fmla="*/ 3061954 w 3061954"/>
                  <a:gd name="connsiteY2" fmla="*/ 770491 h 1540982"/>
                  <a:gd name="connsiteX3" fmla="*/ 2291463 w 3061954"/>
                  <a:gd name="connsiteY3" fmla="*/ 1540982 h 1540982"/>
                  <a:gd name="connsiteX4" fmla="*/ 0 w 3061954"/>
                  <a:gd name="connsiteY4" fmla="*/ 1540982 h 1540982"/>
                  <a:gd name="connsiteX5" fmla="*/ 0 w 3061954"/>
                  <a:gd name="connsiteY5" fmla="*/ 0 h 1540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61954" h="1540982">
                    <a:moveTo>
                      <a:pt x="3061954" y="1540981"/>
                    </a:moveTo>
                    <a:lnTo>
                      <a:pt x="770491" y="1540981"/>
                    </a:lnTo>
                    <a:lnTo>
                      <a:pt x="0" y="770491"/>
                    </a:lnTo>
                    <a:lnTo>
                      <a:pt x="770491" y="1"/>
                    </a:lnTo>
                    <a:lnTo>
                      <a:pt x="3061954" y="1"/>
                    </a:lnTo>
                    <a:lnTo>
                      <a:pt x="3061954" y="1540981"/>
                    </a:lnTo>
                    <a:close/>
                  </a:path>
                </a:pathLst>
              </a:cu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064775" tIns="53341" rIns="99569" bIns="53340" numCol="1" spcCol="1270" anchor="t" anchorCtr="0">
                <a:noAutofit/>
              </a:bodyPr>
              <a:lstStyle/>
              <a:p>
                <a:pPr marL="0" marR="0" lvl="0" indent="0" algn="l" defTabSz="622300" rtl="0" eaLnBrk="1" fontAlgn="auto" latinLnBrk="0" hangingPunct="1">
                  <a:lnSpc>
                    <a:spcPct val="90000"/>
                  </a:lnSpc>
                  <a:spcBef>
                    <a:spcPct val="0"/>
                  </a:spcBef>
                  <a:spcAft>
                    <a:spcPct val="35000"/>
                  </a:spcAft>
                  <a:buClrTx/>
                  <a:buSzTx/>
                  <a:buFontTx/>
                  <a:buNone/>
                  <a:tabLst/>
                  <a:defRPr/>
                </a:pPr>
                <a:r>
                  <a:rPr kumimoji="0" lang="en-US" sz="1600" b="0" i="0" u="none" strike="noStrike" kern="1200" cap="none" spc="0" normalizeH="0" baseline="0" noProof="0" dirty="0" smtClean="0">
                    <a:ln>
                      <a:noFill/>
                    </a:ln>
                    <a:solidFill>
                      <a:srgbClr val="000000">
                        <a:hueOff val="0"/>
                        <a:satOff val="0"/>
                        <a:lumOff val="0"/>
                        <a:alphaOff val="0"/>
                      </a:srgbClr>
                    </a:solidFill>
                    <a:effectLst/>
                    <a:uLnTx/>
                    <a:uFillTx/>
                    <a:latin typeface="Rockwell"/>
                    <a:ea typeface="+mn-ea"/>
                    <a:cs typeface="+mn-cs"/>
                  </a:rPr>
                  <a:t>Cancers </a:t>
                </a:r>
                <a:r>
                  <a:rPr kumimoji="0" lang="en-US" sz="1600" b="0" i="0" u="none" strike="noStrike" kern="1200" cap="none" spc="0" normalizeH="0" baseline="0" noProof="0" smtClean="0">
                    <a:ln>
                      <a:noFill/>
                    </a:ln>
                    <a:solidFill>
                      <a:srgbClr val="000000">
                        <a:hueOff val="0"/>
                        <a:satOff val="0"/>
                        <a:lumOff val="0"/>
                        <a:alphaOff val="0"/>
                      </a:srgbClr>
                    </a:solidFill>
                    <a:effectLst/>
                    <a:uLnTx/>
                    <a:uFillTx/>
                    <a:latin typeface="Rockwell"/>
                    <a:ea typeface="+mn-ea"/>
                    <a:cs typeface="+mn-cs"/>
                  </a:rPr>
                  <a:t>with increasing </a:t>
                </a:r>
                <a:r>
                  <a:rPr kumimoji="0" lang="en-US" sz="1600" b="0" i="0" u="none" strike="noStrike" kern="1200" cap="none" spc="0" normalizeH="0" baseline="0" noProof="0" dirty="0">
                    <a:ln>
                      <a:noFill/>
                    </a:ln>
                    <a:solidFill>
                      <a:srgbClr val="000000">
                        <a:hueOff val="0"/>
                        <a:satOff val="0"/>
                        <a:lumOff val="0"/>
                        <a:alphaOff val="0"/>
                      </a:srgbClr>
                    </a:solidFill>
                    <a:effectLst/>
                    <a:uLnTx/>
                    <a:uFillTx/>
                    <a:latin typeface="Rockwell"/>
                    <a:ea typeface="+mn-ea"/>
                    <a:cs typeface="+mn-cs"/>
                  </a:rPr>
                  <a:t>t</a:t>
                </a:r>
                <a:r>
                  <a:rPr kumimoji="0" lang="en-US" sz="1600" b="0" i="0" u="none" strike="noStrike" kern="1200" cap="none" spc="0" normalizeH="0" baseline="0" noProof="0" smtClean="0">
                    <a:ln>
                      <a:noFill/>
                    </a:ln>
                    <a:solidFill>
                      <a:srgbClr val="000000">
                        <a:hueOff val="0"/>
                        <a:satOff val="0"/>
                        <a:lumOff val="0"/>
                        <a:alphaOff val="0"/>
                      </a:srgbClr>
                    </a:solidFill>
                    <a:effectLst/>
                    <a:uLnTx/>
                    <a:uFillTx/>
                    <a:latin typeface="Rockwell"/>
                    <a:ea typeface="+mn-ea"/>
                    <a:cs typeface="+mn-cs"/>
                  </a:rPr>
                  <a:t>rends</a:t>
                </a:r>
                <a:endParaRPr kumimoji="0" lang="en-US" sz="1600" b="0" i="0" u="none" strike="noStrike" kern="1200" cap="none" spc="0" normalizeH="0" baseline="0" noProof="0" dirty="0">
                  <a:ln>
                    <a:noFill/>
                  </a:ln>
                  <a:solidFill>
                    <a:srgbClr val="000000">
                      <a:hueOff val="0"/>
                      <a:satOff val="0"/>
                      <a:lumOff val="0"/>
                      <a:alphaOff val="0"/>
                    </a:srgbClr>
                  </a:solidFill>
                  <a:effectLst/>
                  <a:uLnTx/>
                  <a:uFillTx/>
                  <a:latin typeface="Rockwell"/>
                  <a:ea typeface="+mn-ea"/>
                  <a:cs typeface="+mn-cs"/>
                </a:endParaRPr>
              </a:p>
              <a:p>
                <a:pPr marL="114300" marR="0" lvl="1" indent="-114300" algn="l" defTabSz="577850" rtl="0" eaLnBrk="1" fontAlgn="auto" latinLnBrk="0" hangingPunct="1">
                  <a:lnSpc>
                    <a:spcPct val="90000"/>
                  </a:lnSpc>
                  <a:spcBef>
                    <a:spcPct val="0"/>
                  </a:spcBef>
                  <a:spcAft>
                    <a:spcPct val="15000"/>
                  </a:spcAft>
                  <a:buClrTx/>
                  <a:buSzTx/>
                  <a:buFontTx/>
                  <a:buChar char="••"/>
                  <a:tabLst/>
                  <a:defRPr/>
                </a:pPr>
                <a:r>
                  <a:rPr kumimoji="0" lang="en-US" sz="1300" b="0" i="0" u="none" strike="noStrike" kern="1200" cap="none" spc="0" normalizeH="0" baseline="0" noProof="0" dirty="0" smtClean="0">
                    <a:ln>
                      <a:noFill/>
                    </a:ln>
                    <a:solidFill>
                      <a:srgbClr val="000000">
                        <a:hueOff val="0"/>
                        <a:satOff val="0"/>
                        <a:lumOff val="0"/>
                        <a:alphaOff val="0"/>
                      </a:srgbClr>
                    </a:solidFill>
                    <a:effectLst/>
                    <a:uLnTx/>
                    <a:uFillTx/>
                    <a:latin typeface="Rockwell"/>
                    <a:ea typeface="+mn-ea"/>
                    <a:cs typeface="+mn-cs"/>
                  </a:rPr>
                  <a:t>Breast</a:t>
                </a:r>
                <a:endParaRPr kumimoji="0" lang="en-US" sz="1300" b="0" i="0" u="none" strike="noStrike" kern="1200" cap="none" spc="0" normalizeH="0" baseline="0" noProof="0" dirty="0">
                  <a:ln>
                    <a:noFill/>
                  </a:ln>
                  <a:solidFill>
                    <a:srgbClr val="000000">
                      <a:hueOff val="0"/>
                      <a:satOff val="0"/>
                      <a:lumOff val="0"/>
                      <a:alphaOff val="0"/>
                    </a:srgbClr>
                  </a:solidFill>
                  <a:effectLst/>
                  <a:uLnTx/>
                  <a:uFillTx/>
                  <a:latin typeface="Rockwell"/>
                  <a:ea typeface="+mn-ea"/>
                  <a:cs typeface="+mn-cs"/>
                </a:endParaRPr>
              </a:p>
              <a:p>
                <a:pPr marL="114300" marR="0" lvl="1" indent="-114300" algn="l" defTabSz="577850" rtl="0" eaLnBrk="1" fontAlgn="auto" latinLnBrk="0" hangingPunct="1">
                  <a:lnSpc>
                    <a:spcPct val="90000"/>
                  </a:lnSpc>
                  <a:spcBef>
                    <a:spcPct val="0"/>
                  </a:spcBef>
                  <a:spcAft>
                    <a:spcPct val="15000"/>
                  </a:spcAft>
                  <a:buClrTx/>
                  <a:buSzTx/>
                  <a:buFontTx/>
                  <a:buChar char="••"/>
                  <a:tabLst/>
                  <a:defRPr/>
                </a:pPr>
                <a:r>
                  <a:rPr kumimoji="0" lang="en-US" sz="1300" b="0" i="0" u="none" strike="noStrike" kern="1200" cap="none" spc="0" normalizeH="0" baseline="0" noProof="0" dirty="0" smtClean="0">
                    <a:ln>
                      <a:noFill/>
                    </a:ln>
                    <a:solidFill>
                      <a:srgbClr val="000000">
                        <a:hueOff val="0"/>
                        <a:satOff val="0"/>
                        <a:lumOff val="0"/>
                        <a:alphaOff val="0"/>
                      </a:srgbClr>
                    </a:solidFill>
                    <a:effectLst/>
                    <a:uLnTx/>
                    <a:uFillTx/>
                    <a:latin typeface="Rockwell"/>
                    <a:ea typeface="+mn-ea"/>
                    <a:cs typeface="+mn-cs"/>
                  </a:rPr>
                  <a:t>Liver</a:t>
                </a:r>
                <a:endParaRPr kumimoji="0" lang="en-US" sz="1300" b="0" i="0" u="none" strike="noStrike" kern="1200" cap="none" spc="0" normalizeH="0" baseline="0" noProof="0" dirty="0">
                  <a:ln>
                    <a:noFill/>
                  </a:ln>
                  <a:solidFill>
                    <a:srgbClr val="000000">
                      <a:hueOff val="0"/>
                      <a:satOff val="0"/>
                      <a:lumOff val="0"/>
                      <a:alphaOff val="0"/>
                    </a:srgbClr>
                  </a:solidFill>
                  <a:effectLst/>
                  <a:uLnTx/>
                  <a:uFillTx/>
                  <a:latin typeface="Rockwell"/>
                  <a:ea typeface="+mn-ea"/>
                  <a:cs typeface="+mn-cs"/>
                </a:endParaRPr>
              </a:p>
              <a:p>
                <a:pPr marL="114300" marR="0" lvl="1" indent="-114300" algn="l" defTabSz="577850" rtl="0" eaLnBrk="1" fontAlgn="auto" latinLnBrk="0" hangingPunct="1">
                  <a:lnSpc>
                    <a:spcPct val="90000"/>
                  </a:lnSpc>
                  <a:spcBef>
                    <a:spcPct val="0"/>
                  </a:spcBef>
                  <a:spcAft>
                    <a:spcPct val="15000"/>
                  </a:spcAft>
                  <a:buClrTx/>
                  <a:buSzTx/>
                  <a:buFontTx/>
                  <a:buChar char="••"/>
                  <a:tabLst/>
                  <a:defRPr/>
                </a:pPr>
                <a:r>
                  <a:rPr kumimoji="0" lang="en-US" sz="1300" b="0" i="0" u="none" strike="noStrike" kern="1200" cap="none" spc="0" normalizeH="0" baseline="0" noProof="0" dirty="0" smtClean="0">
                    <a:ln>
                      <a:noFill/>
                    </a:ln>
                    <a:solidFill>
                      <a:srgbClr val="000000">
                        <a:hueOff val="0"/>
                        <a:satOff val="0"/>
                        <a:lumOff val="0"/>
                        <a:alphaOff val="0"/>
                      </a:srgbClr>
                    </a:solidFill>
                    <a:effectLst/>
                    <a:uLnTx/>
                    <a:uFillTx/>
                    <a:latin typeface="Rockwell"/>
                    <a:ea typeface="+mn-ea"/>
                    <a:cs typeface="+mn-cs"/>
                  </a:rPr>
                  <a:t>Kidney</a:t>
                </a:r>
                <a:endParaRPr kumimoji="0" lang="en-US" sz="1300" b="0" i="0" u="none" strike="noStrike" kern="1200" cap="none" spc="0" normalizeH="0" baseline="0" noProof="0" dirty="0">
                  <a:ln>
                    <a:noFill/>
                  </a:ln>
                  <a:solidFill>
                    <a:srgbClr val="000000">
                      <a:hueOff val="0"/>
                      <a:satOff val="0"/>
                      <a:lumOff val="0"/>
                      <a:alphaOff val="0"/>
                    </a:srgbClr>
                  </a:solidFill>
                  <a:effectLst/>
                  <a:uLnTx/>
                  <a:uFillTx/>
                  <a:latin typeface="Rockwell"/>
                  <a:ea typeface="+mn-ea"/>
                  <a:cs typeface="+mn-cs"/>
                </a:endParaRPr>
              </a:p>
              <a:p>
                <a:pPr marL="114300" marR="0" lvl="1" indent="-114300" algn="l" defTabSz="577850" rtl="0" eaLnBrk="1" fontAlgn="auto" latinLnBrk="0" hangingPunct="1">
                  <a:lnSpc>
                    <a:spcPct val="90000"/>
                  </a:lnSpc>
                  <a:spcBef>
                    <a:spcPct val="0"/>
                  </a:spcBef>
                  <a:spcAft>
                    <a:spcPct val="15000"/>
                  </a:spcAft>
                  <a:buClrTx/>
                  <a:buSzTx/>
                  <a:buFontTx/>
                  <a:buChar char="••"/>
                  <a:tabLst/>
                  <a:defRPr/>
                </a:pPr>
                <a:r>
                  <a:rPr kumimoji="0" lang="en-US" sz="1300" b="0" i="0" u="none" strike="noStrike" kern="1200" cap="none" spc="0" normalizeH="0" baseline="0" noProof="0" dirty="0" smtClean="0">
                    <a:ln>
                      <a:noFill/>
                    </a:ln>
                    <a:solidFill>
                      <a:srgbClr val="000000">
                        <a:hueOff val="0"/>
                        <a:satOff val="0"/>
                        <a:lumOff val="0"/>
                        <a:alphaOff val="0"/>
                      </a:srgbClr>
                    </a:solidFill>
                    <a:effectLst/>
                    <a:uLnTx/>
                    <a:uFillTx/>
                    <a:latin typeface="Rockwell"/>
                    <a:ea typeface="+mn-ea"/>
                    <a:cs typeface="+mn-cs"/>
                  </a:rPr>
                  <a:t>Pancreas</a:t>
                </a:r>
                <a:endParaRPr kumimoji="0" lang="en-US" sz="1300" b="0" i="0" u="none" strike="noStrike" kern="1200" cap="none" spc="0" normalizeH="0" baseline="0" noProof="0" dirty="0">
                  <a:ln>
                    <a:noFill/>
                  </a:ln>
                  <a:solidFill>
                    <a:srgbClr val="000000">
                      <a:hueOff val="0"/>
                      <a:satOff val="0"/>
                      <a:lumOff val="0"/>
                      <a:alphaOff val="0"/>
                    </a:srgbClr>
                  </a:solidFill>
                  <a:effectLst/>
                  <a:uLnTx/>
                  <a:uFillTx/>
                  <a:latin typeface="Rockwell"/>
                  <a:ea typeface="+mn-ea"/>
                  <a:cs typeface="+mn-cs"/>
                </a:endParaRPr>
              </a:p>
              <a:p>
                <a:pPr marL="114300" marR="0" lvl="1" indent="-114300" algn="l" defTabSz="577850" rtl="0" eaLnBrk="1" fontAlgn="auto" latinLnBrk="0" hangingPunct="1">
                  <a:lnSpc>
                    <a:spcPct val="90000"/>
                  </a:lnSpc>
                  <a:spcBef>
                    <a:spcPct val="0"/>
                  </a:spcBef>
                  <a:spcAft>
                    <a:spcPct val="15000"/>
                  </a:spcAft>
                  <a:buClrTx/>
                  <a:buSzTx/>
                  <a:buFontTx/>
                  <a:buChar char="••"/>
                  <a:tabLst/>
                  <a:defRPr/>
                </a:pPr>
                <a:r>
                  <a:rPr kumimoji="0" lang="en-US" sz="1300" b="0" i="0" u="none" strike="noStrike" kern="1200" cap="none" spc="0" normalizeH="0" baseline="0" noProof="0" dirty="0" smtClean="0">
                    <a:ln>
                      <a:noFill/>
                    </a:ln>
                    <a:solidFill>
                      <a:srgbClr val="000000">
                        <a:hueOff val="0"/>
                        <a:satOff val="0"/>
                        <a:lumOff val="0"/>
                        <a:alphaOff val="0"/>
                      </a:srgbClr>
                    </a:solidFill>
                    <a:effectLst/>
                    <a:uLnTx/>
                    <a:uFillTx/>
                    <a:latin typeface="Rockwell"/>
                    <a:ea typeface="+mn-ea"/>
                    <a:cs typeface="+mn-cs"/>
                  </a:rPr>
                  <a:t>Uterine </a:t>
                </a:r>
                <a:endParaRPr kumimoji="0" lang="en-US" sz="1300" b="0" i="0" u="none" strike="noStrike" kern="1200" cap="none" spc="0" normalizeH="0" baseline="0" noProof="0" dirty="0">
                  <a:ln>
                    <a:noFill/>
                  </a:ln>
                  <a:solidFill>
                    <a:srgbClr val="000000">
                      <a:hueOff val="0"/>
                      <a:satOff val="0"/>
                      <a:lumOff val="0"/>
                      <a:alphaOff val="0"/>
                    </a:srgbClr>
                  </a:solidFill>
                  <a:effectLst/>
                  <a:uLnTx/>
                  <a:uFillTx/>
                  <a:latin typeface="Rockwell"/>
                  <a:ea typeface="+mn-ea"/>
                  <a:cs typeface="+mn-cs"/>
                </a:endParaRPr>
              </a:p>
              <a:p>
                <a:pPr marL="57150" marR="0" lvl="1" indent="-57150" algn="l" defTabSz="444500" rtl="0" eaLnBrk="1" fontAlgn="auto" latinLnBrk="0" hangingPunct="1">
                  <a:lnSpc>
                    <a:spcPct val="90000"/>
                  </a:lnSpc>
                  <a:spcBef>
                    <a:spcPct val="0"/>
                  </a:spcBef>
                  <a:spcAft>
                    <a:spcPct val="15000"/>
                  </a:spcAft>
                  <a:buClrTx/>
                  <a:buSzTx/>
                  <a:buFontTx/>
                  <a:buChar char="••"/>
                  <a:tabLst/>
                  <a:defRPr/>
                </a:pPr>
                <a:endParaRPr kumimoji="0" lang="en-US" sz="1000" b="0" i="0" u="none" strike="noStrike" kern="1200" cap="none" spc="0" normalizeH="0" baseline="0" noProof="0" dirty="0">
                  <a:ln>
                    <a:noFill/>
                  </a:ln>
                  <a:solidFill>
                    <a:srgbClr val="000000">
                      <a:hueOff val="0"/>
                      <a:satOff val="0"/>
                      <a:lumOff val="0"/>
                      <a:alphaOff val="0"/>
                    </a:srgbClr>
                  </a:solidFill>
                  <a:effectLst/>
                  <a:uLnTx/>
                  <a:uFillTx/>
                  <a:latin typeface="Rockwell"/>
                  <a:ea typeface="+mn-ea"/>
                  <a:cs typeface="+mn-cs"/>
                </a:endParaRPr>
              </a:p>
            </p:txBody>
          </p:sp>
          <p:grpSp>
            <p:nvGrpSpPr>
              <p:cNvPr id="16" name="Group 15"/>
              <p:cNvGrpSpPr/>
              <p:nvPr/>
            </p:nvGrpSpPr>
            <p:grpSpPr>
              <a:xfrm>
                <a:off x="180145" y="4411368"/>
                <a:ext cx="1623593" cy="1634095"/>
                <a:chOff x="5331777" y="2676311"/>
                <a:chExt cx="1540983" cy="1554465"/>
              </a:xfrm>
            </p:grpSpPr>
            <p:sp>
              <p:nvSpPr>
                <p:cNvPr id="15" name="Oval 14"/>
                <p:cNvSpPr/>
                <p:nvPr/>
              </p:nvSpPr>
              <p:spPr>
                <a:xfrm>
                  <a:off x="5331778" y="2676311"/>
                  <a:ext cx="1540982" cy="155446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D"/>
                    </a:solidFill>
                    <a:effectLst/>
                    <a:uLnTx/>
                    <a:uFillTx/>
                    <a:latin typeface="Rockwell"/>
                    <a:ea typeface="+mn-ea"/>
                    <a:cs typeface="+mn-cs"/>
                  </a:endParaRPr>
                </a:p>
              </p:txBody>
            </p:sp>
            <p:sp>
              <p:nvSpPr>
                <p:cNvPr id="14" name="Oval 13"/>
                <p:cNvSpPr/>
                <p:nvPr/>
              </p:nvSpPr>
              <p:spPr>
                <a:xfrm>
                  <a:off x="5331777" y="2683053"/>
                  <a:ext cx="1540982" cy="1540982"/>
                </a:xfrm>
                <a:prstGeom prst="ellipse">
                  <a:avLst/>
                </a:prstGeom>
                <a:blipFill dpi="0" rotWithShape="1">
                  <a:blip r:embed="rId5" cstate="print">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val="0"/>
                      </a:ext>
                    </a:extLst>
                  </a:blip>
                  <a:srcRect/>
                  <a:stretch>
                    <a:fillRect l="14397" t="17364" r="14397" b="17364"/>
                  </a:stretch>
                </a:blipFill>
              </p:spPr>
              <p:style>
                <a:lnRef idx="2">
                  <a:schemeClr val="dk1">
                    <a:shade val="80000"/>
                    <a:hueOff val="0"/>
                    <a:satOff val="0"/>
                    <a:lumOff val="0"/>
                    <a:alphaOff val="0"/>
                  </a:schemeClr>
                </a:lnRef>
                <a:fillRef idx="1">
                  <a:scrgbClr r="0" g="0" b="0"/>
                </a:fillRef>
                <a:effectRef idx="0">
                  <a:schemeClr val="dk1">
                    <a:tint val="40000"/>
                    <a:hueOff val="0"/>
                    <a:satOff val="0"/>
                    <a:lumOff val="0"/>
                    <a:alphaOff val="0"/>
                  </a:schemeClr>
                </a:effectRef>
                <a:fontRef idx="minor">
                  <a:schemeClr val="lt1">
                    <a:hueOff val="0"/>
                    <a:satOff val="0"/>
                    <a:lumOff val="0"/>
                    <a:alphaOff val="0"/>
                  </a:schemeClr>
                </a:fontRef>
              </p:style>
            </p:sp>
          </p:grpSp>
        </p:grpSp>
      </p:grpSp>
      <p:sp>
        <p:nvSpPr>
          <p:cNvPr id="27" name="Content Placeholder 2">
            <a:extLst>
              <a:ext uri="{FF2B5EF4-FFF2-40B4-BE49-F238E27FC236}">
                <a16:creationId xmlns:a16="http://schemas.microsoft.com/office/drawing/2014/main" id="{C8FA2CF5-453E-4B15-8297-47DC9CBC130C}"/>
              </a:ext>
            </a:extLst>
          </p:cNvPr>
          <p:cNvSpPr txBox="1">
            <a:spLocks/>
          </p:cNvSpPr>
          <p:nvPr/>
        </p:nvSpPr>
        <p:spPr>
          <a:xfrm>
            <a:off x="5541142" y="822902"/>
            <a:ext cx="6091414" cy="5555325"/>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lang="en-US" sz="1800" b="0" i="0" kern="1200" baseline="0" dirty="0">
                <a:solidFill>
                  <a:schemeClr val="bg2"/>
                </a:solidFill>
                <a:latin typeface="Gotham Rounded Book"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2"/>
                </a:solidFill>
                <a:latin typeface="Gotham Rounded Book"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2"/>
                </a:solidFill>
                <a:latin typeface="Gotham Rounded Book"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Gotham Rounded Book"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Gotham Rounded Book"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Liver Cancer Incidence, </a:t>
            </a:r>
            <a:r>
              <a:rPr kumimoji="0" lang="en-US" sz="1800" b="1" i="0" u="none" strike="noStrike" kern="1200" cap="none" spc="0" normalizeH="0" baseline="0" noProof="0" smtClean="0">
                <a:ln>
                  <a:noFill/>
                </a:ln>
                <a:solidFill>
                  <a:prstClr val="black"/>
                </a:solidFill>
                <a:effectLst/>
                <a:uLnTx/>
                <a:uFillTx/>
                <a:latin typeface="Calibri" panose="020F0502020204030204"/>
                <a:ea typeface="+mn-ea"/>
                <a:cs typeface="+mn-cs"/>
              </a:rPr>
              <a:t>AI/AN vs. White,</a:t>
            </a:r>
            <a:br>
              <a:rPr kumimoji="0" lang="en-US" sz="1800" b="1" i="0" u="none" strike="noStrike" kern="1200" cap="none" spc="0" normalizeH="0" baseline="0" noProof="0" smtClean="0">
                <a:ln>
                  <a:noFill/>
                </a:ln>
                <a:solidFill>
                  <a:prstClr val="black"/>
                </a:solidFill>
                <a:effectLst/>
                <a:uLnTx/>
                <a:uFillTx/>
                <a:latin typeface="Calibri" panose="020F0502020204030204"/>
                <a:ea typeface="+mn-ea"/>
                <a:cs typeface="+mn-cs"/>
              </a:rPr>
            </a:br>
            <a:r>
              <a:rPr kumimoji="0" lang="en-US" sz="1800" b="1" i="0" u="none" strike="noStrike" kern="1200" cap="none" spc="0" normalizeH="0" baseline="0" noProof="0" smtClean="0">
                <a:ln>
                  <a:noFill/>
                </a:ln>
                <a:solidFill>
                  <a:prstClr val="black"/>
                </a:solidFill>
                <a:effectLst/>
                <a:uLnTx/>
                <a:uFillTx/>
                <a:latin typeface="Calibri" panose="020F0502020204030204"/>
                <a:ea typeface="+mn-ea"/>
                <a:cs typeface="+mn-cs"/>
              </a:rPr>
              <a:t>PRCDA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C</a:t>
            </a:r>
            <a:r>
              <a:rPr kumimoji="0" lang="en-US" sz="1800" b="1" i="0" u="none" strike="noStrike" kern="1200" cap="none" spc="0" normalizeH="0" baseline="0" noProof="0" smtClean="0">
                <a:ln>
                  <a:noFill/>
                </a:ln>
                <a:solidFill>
                  <a:prstClr val="black"/>
                </a:solidFill>
                <a:effectLst/>
                <a:uLnTx/>
                <a:uFillTx/>
                <a:latin typeface="Calibri" panose="020F0502020204030204"/>
                <a:ea typeface="+mn-ea"/>
                <a:cs typeface="+mn-cs"/>
              </a:rPr>
              <a:t>ounties, 2010–2015</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28" name="Chart 27"/>
          <p:cNvGraphicFramePr>
            <a:graphicFrameLocks/>
          </p:cNvGraphicFramePr>
          <p:nvPr>
            <p:extLst/>
          </p:nvPr>
        </p:nvGraphicFramePr>
        <p:xfrm>
          <a:off x="5364186" y="1237512"/>
          <a:ext cx="6582461" cy="503520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3084582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1228587" y="126934"/>
            <a:ext cx="9414823" cy="6040600"/>
          </a:xfrm>
        </p:spPr>
      </p:pic>
    </p:spTree>
    <p:extLst>
      <p:ext uri="{BB962C8B-B14F-4D97-AF65-F5344CB8AC3E}">
        <p14:creationId xmlns:p14="http://schemas.microsoft.com/office/powerpoint/2010/main" val="33154874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362712" y="2051215"/>
            <a:ext cx="8068056" cy="1911287"/>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2"/>
                </a:solidFill>
                <a:latin typeface="Gotham Rounded Book"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2"/>
                </a:solidFill>
                <a:latin typeface="Gotham Rounded Book"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2"/>
                </a:solidFill>
                <a:latin typeface="Gotham Rounded Book"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Gotham Rounded Book"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Gotham Rounded Book"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8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“The best way to predict your future is to create it”  </a:t>
            </a:r>
            <a:r>
              <a:rPr kumimoji="0" lang="en-US" sz="4800" b="1" i="0" u="none" strike="noStrike" kern="1200" cap="none" spc="0" normalizeH="0" baseline="0" noProof="0" dirty="0" smtClean="0">
                <a:ln>
                  <a:noFill/>
                </a:ln>
                <a:solidFill>
                  <a:srgbClr val="122C41"/>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smtClean="0">
                <a:ln>
                  <a:noFill/>
                </a:ln>
                <a:solidFill>
                  <a:srgbClr val="122C41"/>
                </a:solidFill>
                <a:effectLst/>
                <a:uLnTx/>
                <a:uFillTx/>
                <a:latin typeface="Calibri" panose="020F0502020204030204" pitchFamily="34" charset="0"/>
                <a:ea typeface="+mn-ea"/>
                <a:cs typeface="Calibri" panose="020F0502020204030204" pitchFamily="34" charset="0"/>
              </a:rPr>
              <a:t>Abraham Lincoln</a:t>
            </a:r>
            <a:endParaRPr kumimoji="0" lang="en-US" sz="4000" b="1" i="0" u="none" strike="noStrike" kern="1200" cap="none" spc="0" normalizeH="0" baseline="0" noProof="0" dirty="0">
              <a:ln>
                <a:noFill/>
              </a:ln>
              <a:solidFill>
                <a:srgbClr val="122C41"/>
              </a:solidFill>
              <a:effectLst/>
              <a:uLnTx/>
              <a:uFillTx/>
              <a:latin typeface="Calibri" panose="020F0502020204030204" pitchFamily="34" charset="0"/>
              <a:ea typeface="+mn-ea"/>
              <a:cs typeface="Calibri" panose="020F0502020204030204" pitchFamily="34" charset="0"/>
            </a:endParaRPr>
          </a:p>
        </p:txBody>
      </p:sp>
      <p:sp>
        <p:nvSpPr>
          <p:cNvPr id="3" name="Text Placeholder 2"/>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2589347715"/>
      </p:ext>
    </p:extLst>
  </p:cSld>
  <p:clrMapOvr>
    <a:masterClrMapping/>
  </p:clrMapOvr>
  <p:timing>
    <p:tnLst>
      <p:par>
        <p:cTn id="1" dur="indefinite" restart="never" nodeType="tmRoot"/>
      </p:par>
    </p:tnLst>
  </p:timing>
</p:sld>
</file>

<file path=ppt/theme/theme1.xml><?xml version="1.0" encoding="utf-8"?>
<a:theme xmlns:a="http://schemas.openxmlformats.org/drawingml/2006/main" name="3_Office Theme">
  <a:themeElements>
    <a:clrScheme name="Cancer Prevention Works 1">
      <a:dk1>
        <a:srgbClr val="000000"/>
      </a:dk1>
      <a:lt1>
        <a:srgbClr val="FFFFFD"/>
      </a:lt1>
      <a:dk2>
        <a:srgbClr val="122C41"/>
      </a:dk2>
      <a:lt2>
        <a:srgbClr val="56A0D3"/>
      </a:lt2>
      <a:accent1>
        <a:srgbClr val="56A0D3"/>
      </a:accent1>
      <a:accent2>
        <a:srgbClr val="59CC59"/>
      </a:accent2>
      <a:accent3>
        <a:srgbClr val="FF7351"/>
      </a:accent3>
      <a:accent4>
        <a:srgbClr val="FDDC00"/>
      </a:accent4>
      <a:accent5>
        <a:srgbClr val="122C41"/>
      </a:accent5>
      <a:accent6>
        <a:srgbClr val="FFFFFF"/>
      </a:accent6>
      <a:hlink>
        <a:srgbClr val="FFFFFF"/>
      </a:hlink>
      <a:folHlink>
        <a:srgbClr val="A9A9A9"/>
      </a:folHlink>
    </a:clrScheme>
    <a:fontScheme name="Custom 1">
      <a:majorFont>
        <a:latin typeface="Rockwell"/>
        <a:ea typeface=""/>
        <a:cs typeface=""/>
      </a:majorFont>
      <a:minorFont>
        <a:latin typeface="Rockwel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9_Office Theme">
  <a:themeElements>
    <a:clrScheme name="Custom 3">
      <a:dk1>
        <a:srgbClr val="000000"/>
      </a:dk1>
      <a:lt1>
        <a:srgbClr val="FFFFFD"/>
      </a:lt1>
      <a:dk2>
        <a:srgbClr val="122C41"/>
      </a:dk2>
      <a:lt2>
        <a:srgbClr val="56A0D3"/>
      </a:lt2>
      <a:accent1>
        <a:srgbClr val="56A0D3"/>
      </a:accent1>
      <a:accent2>
        <a:srgbClr val="59CC59"/>
      </a:accent2>
      <a:accent3>
        <a:srgbClr val="FF7351"/>
      </a:accent3>
      <a:accent4>
        <a:srgbClr val="FDDC00"/>
      </a:accent4>
      <a:accent5>
        <a:srgbClr val="122C41"/>
      </a:accent5>
      <a:accent6>
        <a:srgbClr val="FFFFFF"/>
      </a:accent6>
      <a:hlink>
        <a:srgbClr val="0000FF"/>
      </a:hlink>
      <a:folHlink>
        <a:srgbClr val="7030A0"/>
      </a:folHlink>
    </a:clrScheme>
    <a:fontScheme name="Custom 1">
      <a:majorFont>
        <a:latin typeface="Rockwell"/>
        <a:ea typeface=""/>
        <a:cs typeface=""/>
      </a:majorFont>
      <a:minorFont>
        <a:latin typeface="Rockwel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Cancer Prevention Works 1">
      <a:dk1>
        <a:srgbClr val="000000"/>
      </a:dk1>
      <a:lt1>
        <a:srgbClr val="FFFFFD"/>
      </a:lt1>
      <a:dk2>
        <a:srgbClr val="122C41"/>
      </a:dk2>
      <a:lt2>
        <a:srgbClr val="56A0D3"/>
      </a:lt2>
      <a:accent1>
        <a:srgbClr val="56A0D3"/>
      </a:accent1>
      <a:accent2>
        <a:srgbClr val="59CC59"/>
      </a:accent2>
      <a:accent3>
        <a:srgbClr val="FF7351"/>
      </a:accent3>
      <a:accent4>
        <a:srgbClr val="FDDC00"/>
      </a:accent4>
      <a:accent5>
        <a:srgbClr val="122C41"/>
      </a:accent5>
      <a:accent6>
        <a:srgbClr val="FFFFFF"/>
      </a:accent6>
      <a:hlink>
        <a:srgbClr val="FFFFFF"/>
      </a:hlink>
      <a:folHlink>
        <a:srgbClr val="A9A9A9"/>
      </a:folHlink>
    </a:clrScheme>
    <a:fontScheme name="Custom 1">
      <a:majorFont>
        <a:latin typeface="Rockwell"/>
        <a:ea typeface=""/>
        <a:cs typeface=""/>
      </a:majorFont>
      <a:minorFont>
        <a:latin typeface="Rockwel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5">
            <a:lumMod val="75000"/>
            <a:lumOff val="25000"/>
          </a:schemeClr>
        </a:solidFill>
        <a:ln>
          <a:noFill/>
        </a:ln>
      </a:spPr>
      <a:bodyPr rtlCol="0" anchor="ctr"/>
      <a:lstStyle>
        <a:defPPr algn="ctr">
          <a:defRPr sz="2400" dirty="0">
            <a:solidFill>
              <a:prstClr val="white"/>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TotalTime>
  <Words>585</Words>
  <Application>Microsoft Office PowerPoint</Application>
  <PresentationFormat>Widescreen</PresentationFormat>
  <Paragraphs>79</Paragraphs>
  <Slides>10</Slides>
  <Notes>5</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10</vt:i4>
      </vt:variant>
    </vt:vector>
  </HeadingPairs>
  <TitlesOfParts>
    <vt:vector size="24" baseType="lpstr">
      <vt:lpstr>Arial</vt:lpstr>
      <vt:lpstr>Calibri</vt:lpstr>
      <vt:lpstr>Century Gothic</vt:lpstr>
      <vt:lpstr>Courier New</vt:lpstr>
      <vt:lpstr>Gotham Rounded Book</vt:lpstr>
      <vt:lpstr>Gotham Rounded Book Italic</vt:lpstr>
      <vt:lpstr>Gotham Rounded Medium</vt:lpstr>
      <vt:lpstr>Myriad Pro</vt:lpstr>
      <vt:lpstr>Rockwell</vt:lpstr>
      <vt:lpstr>Times New Roman</vt:lpstr>
      <vt:lpstr>Wingdings</vt:lpstr>
      <vt:lpstr>3_Office Theme</vt:lpstr>
      <vt:lpstr>9_Office Theme</vt:lpstr>
      <vt:lpstr>1_Office Theme</vt:lpstr>
      <vt:lpstr>National Program of Cancer Registries</vt:lpstr>
      <vt:lpstr>PowerPoint Presentation</vt:lpstr>
      <vt:lpstr>PowerPoint Presentation</vt:lpstr>
      <vt:lpstr>Current State versus Future State</vt:lpstr>
      <vt:lpstr>Cervical Cancer Disparities in the United States</vt:lpstr>
      <vt:lpstr>IHS Linkages and Analytic Database</vt:lpstr>
      <vt:lpstr>Cancer Disparities in the American Indian and Alaska Native Population </vt:lpstr>
      <vt:lpstr>PowerPoint Presentation</vt:lpstr>
      <vt:lpstr>PowerPoint Presentation</vt:lpstr>
      <vt:lpstr>PowerPoint Presentation</vt:lpstr>
    </vt:vector>
  </TitlesOfParts>
  <Company>Centers for Disease Control and Prevention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Program of Cancer Registries</dc:title>
  <dc:creator>Richardson, Lisa (CDC/ONDIEH/NCCDPHP)</dc:creator>
  <cp:lastModifiedBy>Marr, Olivia (CDC/DDNID/NCCDPHP)</cp:lastModifiedBy>
  <cp:revision>3</cp:revision>
  <dcterms:created xsi:type="dcterms:W3CDTF">2019-04-25T11:46:06Z</dcterms:created>
  <dcterms:modified xsi:type="dcterms:W3CDTF">2019-05-10T18:12:55Z</dcterms:modified>
</cp:coreProperties>
</file>