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57" r:id="rId3"/>
    <p:sldId id="258" r:id="rId4"/>
    <p:sldId id="259" r:id="rId5"/>
    <p:sldId id="283" r:id="rId6"/>
    <p:sldId id="284" r:id="rId7"/>
    <p:sldId id="285" r:id="rId8"/>
    <p:sldId id="286" r:id="rId9"/>
    <p:sldId id="287" r:id="rId10"/>
    <p:sldId id="288" r:id="rId11"/>
    <p:sldId id="28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94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95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9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99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81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25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2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86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13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4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0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9A097-8D8F-42B5-B1B8-169E0081F86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7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8082" y="2175641"/>
            <a:ext cx="9144000" cy="114562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NTSS-CR</a:t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100" dirty="0">
                <a:solidFill>
                  <a:schemeClr val="accent5">
                    <a:lumMod val="75000"/>
                  </a:schemeClr>
                </a:solidFill>
              </a:rPr>
              <a:t>National Tuberculosis Surveillance System – Case Reporting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0239" y="3726383"/>
            <a:ext cx="4086225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727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89" y="759454"/>
            <a:ext cx="1333500" cy="3333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46" y="1438275"/>
            <a:ext cx="12071261" cy="350158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03F080-4391-4537-A8AC-183CBA6A8890}"/>
              </a:ext>
            </a:extLst>
          </p:cNvPr>
          <p:cNvSpPr txBox="1"/>
          <p:nvPr/>
        </p:nvSpPr>
        <p:spPr>
          <a:xfrm>
            <a:off x="2298583" y="926141"/>
            <a:ext cx="5698218" cy="95070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Easy Button – mark the Yes/</a:t>
            </a:r>
            <a:r>
              <a:rPr lang="en-US" dirty="0" err="1">
                <a:solidFill>
                  <a:srgbClr val="7030A0"/>
                </a:solidFill>
              </a:rPr>
              <a:t>Unk</a:t>
            </a:r>
            <a:r>
              <a:rPr lang="en-US" dirty="0">
                <a:solidFill>
                  <a:srgbClr val="7030A0"/>
                </a:solidFill>
              </a:rPr>
              <a:t> in Experienced items below then press button to mark the rest as No – will change to a Unmark Rest No (shown here)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E75B209-7620-4EF2-8770-520D0BB8B55D}"/>
              </a:ext>
            </a:extLst>
          </p:cNvPr>
          <p:cNvCxnSpPr>
            <a:cxnSpLocks/>
          </p:cNvCxnSpPr>
          <p:nvPr/>
        </p:nvCxnSpPr>
        <p:spPr>
          <a:xfrm flipH="1">
            <a:off x="1816364" y="1604394"/>
            <a:ext cx="482219" cy="0"/>
          </a:xfrm>
          <a:prstGeom prst="straightConnector1">
            <a:avLst/>
          </a:prstGeom>
          <a:ln w="349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302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8813"/>
            <a:ext cx="12183570" cy="45542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286" y="586098"/>
            <a:ext cx="133350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014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837" y="552450"/>
            <a:ext cx="7934325" cy="575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88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04" y="5045952"/>
            <a:ext cx="11791950" cy="7810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454" y="1577780"/>
            <a:ext cx="2649430" cy="31393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03674" y="725714"/>
            <a:ext cx="41410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Welcome to NTSSCR</a:t>
            </a:r>
          </a:p>
        </p:txBody>
      </p:sp>
    </p:spTree>
    <p:extLst>
      <p:ext uri="{BB962C8B-B14F-4D97-AF65-F5344CB8AC3E}">
        <p14:creationId xmlns:p14="http://schemas.microsoft.com/office/powerpoint/2010/main" val="1105914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886" y="1338427"/>
            <a:ext cx="10306050" cy="36766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3886" y="741634"/>
            <a:ext cx="1463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Case List</a:t>
            </a:r>
          </a:p>
        </p:txBody>
      </p:sp>
    </p:spTree>
    <p:extLst>
      <p:ext uri="{BB962C8B-B14F-4D97-AF65-F5344CB8AC3E}">
        <p14:creationId xmlns:p14="http://schemas.microsoft.com/office/powerpoint/2010/main" val="204543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9103" y="481667"/>
            <a:ext cx="4602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MDR – Multidrug-Resistant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78F6FD-FC2E-4F2B-9982-30E2376445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325" y="1264333"/>
            <a:ext cx="11811000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998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28" y="853142"/>
            <a:ext cx="1963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MDR Case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FD43EE5-4CBF-4E8B-85C0-4E4D2CAC0C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1876425"/>
            <a:ext cx="11906250" cy="3105150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EF7FC22-6C13-4F77-8696-E039B00DB29B}"/>
              </a:ext>
            </a:extLst>
          </p:cNvPr>
          <p:cNvCxnSpPr>
            <a:cxnSpLocks/>
            <a:stCxn id="6" idx="0"/>
          </p:cNvCxnSpPr>
          <p:nvPr/>
        </p:nvCxnSpPr>
        <p:spPr>
          <a:xfrm flipV="1">
            <a:off x="606380" y="4775115"/>
            <a:ext cx="0" cy="698522"/>
          </a:xfrm>
          <a:prstGeom prst="straightConnector1">
            <a:avLst/>
          </a:prstGeom>
          <a:ln w="349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89C1CA8-D4F1-4A41-9846-6E13D7E02D8F}"/>
              </a:ext>
            </a:extLst>
          </p:cNvPr>
          <p:cNvSpPr txBox="1"/>
          <p:nvPr/>
        </p:nvSpPr>
        <p:spPr>
          <a:xfrm>
            <a:off x="333805" y="5473637"/>
            <a:ext cx="545149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Edit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1276CC-4D24-42C0-B736-438107238511}"/>
              </a:ext>
            </a:extLst>
          </p:cNvPr>
          <p:cNvSpPr txBox="1"/>
          <p:nvPr/>
        </p:nvSpPr>
        <p:spPr>
          <a:xfrm>
            <a:off x="878748" y="5055256"/>
            <a:ext cx="678975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View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02A9D9D-A348-44F1-8C91-DE1BB0FADF56}"/>
              </a:ext>
            </a:extLst>
          </p:cNvPr>
          <p:cNvCxnSpPr>
            <a:cxnSpLocks/>
          </p:cNvCxnSpPr>
          <p:nvPr/>
        </p:nvCxnSpPr>
        <p:spPr>
          <a:xfrm flipH="1" flipV="1">
            <a:off x="878748" y="4679640"/>
            <a:ext cx="235632" cy="375616"/>
          </a:xfrm>
          <a:prstGeom prst="straightConnector1">
            <a:avLst/>
          </a:prstGeom>
          <a:ln w="349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026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122" y="336494"/>
            <a:ext cx="6619875" cy="4667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519060" y="83105"/>
            <a:ext cx="3259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Georgia     2018-GA-2020DEMO1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75" y="978611"/>
            <a:ext cx="8877300" cy="4886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475" y="5953947"/>
            <a:ext cx="8334375" cy="904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420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178" y="829332"/>
            <a:ext cx="9534525" cy="28098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112" y="3429000"/>
            <a:ext cx="8934450" cy="3429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075" y="352917"/>
            <a:ext cx="2590800" cy="3714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B5CB724-880E-41E9-A1E3-82D1F09AD3DD}"/>
              </a:ext>
            </a:extLst>
          </p:cNvPr>
          <p:cNvSpPr txBox="1"/>
          <p:nvPr/>
        </p:nvSpPr>
        <p:spPr>
          <a:xfrm>
            <a:off x="6351352" y="2478299"/>
            <a:ext cx="5698218" cy="95070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Easy Button – mark the &gt;= 1 month and &lt; 1 month items below then press button to mark the rest as Not Taken – will change to a Unmark Rest Not Taken (shown here)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936347C-98C1-477E-B064-0C5BEA1058A7}"/>
              </a:ext>
            </a:extLst>
          </p:cNvPr>
          <p:cNvCxnSpPr>
            <a:cxnSpLocks/>
          </p:cNvCxnSpPr>
          <p:nvPr/>
        </p:nvCxnSpPr>
        <p:spPr>
          <a:xfrm flipH="1">
            <a:off x="3359940" y="3189915"/>
            <a:ext cx="2991412" cy="0"/>
          </a:xfrm>
          <a:prstGeom prst="straightConnector1">
            <a:avLst/>
          </a:prstGeom>
          <a:ln w="349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4DA383A-DDE6-4E74-A20D-BC987A5F3E15}"/>
              </a:ext>
            </a:extLst>
          </p:cNvPr>
          <p:cNvSpPr txBox="1"/>
          <p:nvPr/>
        </p:nvSpPr>
        <p:spPr>
          <a:xfrm>
            <a:off x="10174503" y="4630723"/>
            <a:ext cx="1875067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Still need to add </a:t>
            </a:r>
            <a:r>
              <a:rPr lang="en-US" dirty="0" err="1">
                <a:solidFill>
                  <a:srgbClr val="FF0000"/>
                </a:solidFill>
              </a:rPr>
              <a:t>Pretomanid</a:t>
            </a:r>
            <a:r>
              <a:rPr lang="en-US" dirty="0">
                <a:solidFill>
                  <a:srgbClr val="FF0000"/>
                </a:solidFill>
              </a:rPr>
              <a:t> – awaiting coding by vocab team and addition to value set</a:t>
            </a:r>
          </a:p>
        </p:txBody>
      </p:sp>
    </p:spTree>
    <p:extLst>
      <p:ext uri="{BB962C8B-B14F-4D97-AF65-F5344CB8AC3E}">
        <p14:creationId xmlns:p14="http://schemas.microsoft.com/office/powerpoint/2010/main" val="1679825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571" y="536594"/>
            <a:ext cx="9632731" cy="46318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471" y="44751"/>
            <a:ext cx="1333500" cy="333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652" y="5168462"/>
            <a:ext cx="939165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365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100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NTSS-CR National Tuberculosis Surveillance System – Case Reporting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Parker, Stacey (CDC/DDID/NCHHSTP/DTE) (CTR)</dc:creator>
  <cp:lastModifiedBy>Price, Sandy F. (CDC/DDID/NCHHSTP/DTE)</cp:lastModifiedBy>
  <cp:revision>41</cp:revision>
  <dcterms:created xsi:type="dcterms:W3CDTF">2019-08-07T20:21:59Z</dcterms:created>
  <dcterms:modified xsi:type="dcterms:W3CDTF">2019-10-18T14:11:00Z</dcterms:modified>
</cp:coreProperties>
</file>