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150"/>
    <a:srgbClr val="3C3C3B"/>
    <a:srgbClr val="272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2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5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3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6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702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0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9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7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08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749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2384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12340-4_ADHS_CorpID_PPT temp 16.9_V4_1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02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02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kelley6@va.gov" TargetMode="External"/><Relationship Id="rId2" Type="http://schemas.openxmlformats.org/officeDocument/2006/relationships/hyperlink" Target="mailto:Julie.strickland@va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 Reporting – </a:t>
            </a:r>
            <a:br>
              <a:rPr lang="en-US" dirty="0" smtClean="0"/>
            </a:br>
            <a:r>
              <a:rPr lang="en-US" dirty="0" smtClean="0"/>
              <a:t>The Arizona 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Process</a:t>
            </a:r>
          </a:p>
          <a:p>
            <a:pPr lvl="2"/>
            <a:r>
              <a:rPr lang="en-US" dirty="0" smtClean="0"/>
              <a:t>Internal challenges</a:t>
            </a:r>
          </a:p>
          <a:p>
            <a:pPr lvl="3"/>
            <a:r>
              <a:rPr lang="en-US" dirty="0" smtClean="0"/>
              <a:t>Legal/IT</a:t>
            </a:r>
          </a:p>
          <a:p>
            <a:pPr lvl="2"/>
            <a:r>
              <a:rPr lang="en-US" dirty="0" smtClean="0"/>
              <a:t>External challenges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Outcome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VA Challenges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VA Contacts: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Julie A. Strickland (</a:t>
            </a:r>
            <a:r>
              <a:rPr lang="en-US" dirty="0" smtClean="0">
                <a:hlinkClick r:id="rId2"/>
              </a:rPr>
              <a:t>Julie.strickland@va.gov</a:t>
            </a:r>
            <a:r>
              <a:rPr lang="en-US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Michael J. Kelley, MD (</a:t>
            </a:r>
            <a:r>
              <a:rPr lang="en-US" dirty="0" smtClean="0">
                <a:hlinkClick r:id="rId3"/>
              </a:rPr>
              <a:t>Michael.kelley6@va.gov</a:t>
            </a:r>
            <a:r>
              <a:rPr lang="en-US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254395"/>
              </p:ext>
            </p:extLst>
          </p:nvPr>
        </p:nvGraphicFramePr>
        <p:xfrm>
          <a:off x="4557487" y="1363436"/>
          <a:ext cx="4005943" cy="194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5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Factors to consider</a:t>
                      </a:r>
                      <a:endParaRPr lang="en-US" sz="1500" b="1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Encryption at rest</a:t>
                      </a:r>
                      <a:endParaRPr lang="en-US" sz="1500" b="1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Standing</a:t>
                      </a:r>
                      <a:r>
                        <a:rPr lang="en-US" sz="1500" b="1" baseline="0" dirty="0" smtClean="0"/>
                        <a:t> letter</a:t>
                      </a:r>
                      <a:endParaRPr lang="en-US" sz="1500" b="1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DUA</a:t>
                      </a:r>
                      <a:endParaRPr lang="en-US" sz="1500" b="1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VA</a:t>
                      </a:r>
                      <a:r>
                        <a:rPr lang="en-US" sz="1500" b="1" baseline="0" dirty="0" smtClean="0"/>
                        <a:t> contact</a:t>
                      </a:r>
                      <a:endParaRPr lang="en-US" sz="1500" b="1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304"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VA contact</a:t>
                      </a:r>
                      <a:r>
                        <a:rPr lang="en-US" sz="1500" b="1" baseline="0" dirty="0" smtClean="0"/>
                        <a:t> able to provide a file</a:t>
                      </a:r>
                      <a:endParaRPr lang="en-US" sz="1500" b="1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375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50</Words>
  <Application>Microsoft Office PowerPoint</Application>
  <PresentationFormat>On-screen Show (16:9)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VA Reporting –  The Arizona  Experience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BrookeWest</dc:creator>
  <cp:lastModifiedBy>Marr, Olivia (CDC/DDNID/NCCDPHP)</cp:lastModifiedBy>
  <cp:revision>10</cp:revision>
  <dcterms:created xsi:type="dcterms:W3CDTF">2016-02-23T22:16:03Z</dcterms:created>
  <dcterms:modified xsi:type="dcterms:W3CDTF">2019-04-24T01:09:14Z</dcterms:modified>
</cp:coreProperties>
</file>