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77" r:id="rId2"/>
    <p:sldId id="278" r:id="rId3"/>
    <p:sldId id="279" r:id="rId4"/>
    <p:sldId id="2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2263" autoAdjust="0"/>
  </p:normalViewPr>
  <p:slideViewPr>
    <p:cSldViewPr snapToGrid="0">
      <p:cViewPr varScale="1">
        <p:scale>
          <a:sx n="47" d="100"/>
          <a:sy n="47" d="100"/>
        </p:scale>
        <p:origin x="14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808D73-5734-4432-94E6-A6CD03BFB927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DF041-68DA-4521-B465-F40F956B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2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69ADF-7F2A-40EF-8E6F-5654DC822D4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192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DF041-68DA-4521-B465-F40F956B0DD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889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69ADF-7F2A-40EF-8E6F-5654DC822D4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639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dc.gov/cancer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6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954" y="5562202"/>
            <a:ext cx="8901506" cy="1295401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8801100" y="5562600"/>
            <a:ext cx="3390899" cy="1295401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0" name="Group 89"/>
          <p:cNvGrpSpPr/>
          <p:nvPr/>
        </p:nvGrpSpPr>
        <p:grpSpPr>
          <a:xfrm>
            <a:off x="10720387" y="5849541"/>
            <a:ext cx="1266825" cy="727074"/>
            <a:chOff x="7791450" y="73025"/>
            <a:chExt cx="1266825" cy="727074"/>
          </a:xfrm>
        </p:grpSpPr>
        <p:sp>
          <p:nvSpPr>
            <p:cNvPr id="92" name="Freeform 25"/>
            <p:cNvSpPr>
              <a:spLocks/>
            </p:cNvSpPr>
            <p:nvPr userDrawn="1"/>
          </p:nvSpPr>
          <p:spPr bwMode="auto">
            <a:xfrm>
              <a:off x="7797800" y="77788"/>
              <a:ext cx="1255713" cy="717549"/>
            </a:xfrm>
            <a:custGeom>
              <a:avLst/>
              <a:gdLst>
                <a:gd name="T0" fmla="*/ 185 w 1582"/>
                <a:gd name="T1" fmla="*/ 0 h 903"/>
                <a:gd name="T2" fmla="*/ 166 w 1582"/>
                <a:gd name="T3" fmla="*/ 1 h 903"/>
                <a:gd name="T4" fmla="*/ 130 w 1582"/>
                <a:gd name="T5" fmla="*/ 9 h 903"/>
                <a:gd name="T6" fmla="*/ 97 w 1582"/>
                <a:gd name="T7" fmla="*/ 23 h 903"/>
                <a:gd name="T8" fmla="*/ 67 w 1582"/>
                <a:gd name="T9" fmla="*/ 42 h 903"/>
                <a:gd name="T10" fmla="*/ 41 w 1582"/>
                <a:gd name="T11" fmla="*/ 67 h 903"/>
                <a:gd name="T12" fmla="*/ 22 w 1582"/>
                <a:gd name="T13" fmla="*/ 97 h 903"/>
                <a:gd name="T14" fmla="*/ 7 w 1582"/>
                <a:gd name="T15" fmla="*/ 129 h 903"/>
                <a:gd name="T16" fmla="*/ 1 w 1582"/>
                <a:gd name="T17" fmla="*/ 165 h 903"/>
                <a:gd name="T18" fmla="*/ 0 w 1582"/>
                <a:gd name="T19" fmla="*/ 720 h 903"/>
                <a:gd name="T20" fmla="*/ 1 w 1582"/>
                <a:gd name="T21" fmla="*/ 739 h 903"/>
                <a:gd name="T22" fmla="*/ 7 w 1582"/>
                <a:gd name="T23" fmla="*/ 774 h 903"/>
                <a:gd name="T24" fmla="*/ 22 w 1582"/>
                <a:gd name="T25" fmla="*/ 807 h 903"/>
                <a:gd name="T26" fmla="*/ 41 w 1582"/>
                <a:gd name="T27" fmla="*/ 836 h 903"/>
                <a:gd name="T28" fmla="*/ 67 w 1582"/>
                <a:gd name="T29" fmla="*/ 861 h 903"/>
                <a:gd name="T30" fmla="*/ 97 w 1582"/>
                <a:gd name="T31" fmla="*/ 880 h 903"/>
                <a:gd name="T32" fmla="*/ 130 w 1582"/>
                <a:gd name="T33" fmla="*/ 895 h 903"/>
                <a:gd name="T34" fmla="*/ 166 w 1582"/>
                <a:gd name="T35" fmla="*/ 902 h 903"/>
                <a:gd name="T36" fmla="*/ 1396 w 1582"/>
                <a:gd name="T37" fmla="*/ 903 h 903"/>
                <a:gd name="T38" fmla="*/ 1412 w 1582"/>
                <a:gd name="T39" fmla="*/ 902 h 903"/>
                <a:gd name="T40" fmla="*/ 1440 w 1582"/>
                <a:gd name="T41" fmla="*/ 897 h 903"/>
                <a:gd name="T42" fmla="*/ 1467 w 1582"/>
                <a:gd name="T43" fmla="*/ 890 h 903"/>
                <a:gd name="T44" fmla="*/ 1492 w 1582"/>
                <a:gd name="T45" fmla="*/ 877 h 903"/>
                <a:gd name="T46" fmla="*/ 1515 w 1582"/>
                <a:gd name="T47" fmla="*/ 861 h 903"/>
                <a:gd name="T48" fmla="*/ 1535 w 1582"/>
                <a:gd name="T49" fmla="*/ 842 h 903"/>
                <a:gd name="T50" fmla="*/ 1552 w 1582"/>
                <a:gd name="T51" fmla="*/ 819 h 903"/>
                <a:gd name="T52" fmla="*/ 1566 w 1582"/>
                <a:gd name="T53" fmla="*/ 795 h 903"/>
                <a:gd name="T54" fmla="*/ 1570 w 1582"/>
                <a:gd name="T55" fmla="*/ 782 h 903"/>
                <a:gd name="T56" fmla="*/ 1579 w 1582"/>
                <a:gd name="T57" fmla="*/ 752 h 903"/>
                <a:gd name="T58" fmla="*/ 1582 w 1582"/>
                <a:gd name="T59" fmla="*/ 720 h 903"/>
                <a:gd name="T60" fmla="*/ 1582 w 1582"/>
                <a:gd name="T61" fmla="*/ 345 h 903"/>
                <a:gd name="T62" fmla="*/ 1582 w 1582"/>
                <a:gd name="T63" fmla="*/ 184 h 903"/>
                <a:gd name="T64" fmla="*/ 1578 w 1582"/>
                <a:gd name="T65" fmla="*/ 146 h 903"/>
                <a:gd name="T66" fmla="*/ 1567 w 1582"/>
                <a:gd name="T67" fmla="*/ 112 h 903"/>
                <a:gd name="T68" fmla="*/ 1550 w 1582"/>
                <a:gd name="T69" fmla="*/ 82 h 903"/>
                <a:gd name="T70" fmla="*/ 1527 w 1582"/>
                <a:gd name="T71" fmla="*/ 55 h 903"/>
                <a:gd name="T72" fmla="*/ 1500 w 1582"/>
                <a:gd name="T73" fmla="*/ 32 h 903"/>
                <a:gd name="T74" fmla="*/ 1469 w 1582"/>
                <a:gd name="T75" fmla="*/ 15 h 903"/>
                <a:gd name="T76" fmla="*/ 1433 w 1582"/>
                <a:gd name="T77" fmla="*/ 5 h 903"/>
                <a:gd name="T78" fmla="*/ 1396 w 1582"/>
                <a:gd name="T79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82" h="903">
                  <a:moveTo>
                    <a:pt x="1396" y="0"/>
                  </a:moveTo>
                  <a:lnTo>
                    <a:pt x="185" y="0"/>
                  </a:lnTo>
                  <a:lnTo>
                    <a:pt x="185" y="0"/>
                  </a:lnTo>
                  <a:lnTo>
                    <a:pt x="166" y="1"/>
                  </a:lnTo>
                  <a:lnTo>
                    <a:pt x="148" y="5"/>
                  </a:lnTo>
                  <a:lnTo>
                    <a:pt x="130" y="9"/>
                  </a:lnTo>
                  <a:lnTo>
                    <a:pt x="113" y="15"/>
                  </a:lnTo>
                  <a:lnTo>
                    <a:pt x="97" y="23"/>
                  </a:lnTo>
                  <a:lnTo>
                    <a:pt x="81" y="32"/>
                  </a:lnTo>
                  <a:lnTo>
                    <a:pt x="67" y="42"/>
                  </a:lnTo>
                  <a:lnTo>
                    <a:pt x="54" y="55"/>
                  </a:lnTo>
                  <a:lnTo>
                    <a:pt x="41" y="67"/>
                  </a:lnTo>
                  <a:lnTo>
                    <a:pt x="31" y="82"/>
                  </a:lnTo>
                  <a:lnTo>
                    <a:pt x="22" y="97"/>
                  </a:lnTo>
                  <a:lnTo>
                    <a:pt x="14" y="112"/>
                  </a:lnTo>
                  <a:lnTo>
                    <a:pt x="7" y="129"/>
                  </a:lnTo>
                  <a:lnTo>
                    <a:pt x="3" y="146"/>
                  </a:lnTo>
                  <a:lnTo>
                    <a:pt x="1" y="165"/>
                  </a:lnTo>
                  <a:lnTo>
                    <a:pt x="0" y="184"/>
                  </a:lnTo>
                  <a:lnTo>
                    <a:pt x="0" y="720"/>
                  </a:lnTo>
                  <a:lnTo>
                    <a:pt x="0" y="720"/>
                  </a:lnTo>
                  <a:lnTo>
                    <a:pt x="1" y="739"/>
                  </a:lnTo>
                  <a:lnTo>
                    <a:pt x="3" y="757"/>
                  </a:lnTo>
                  <a:lnTo>
                    <a:pt x="7" y="774"/>
                  </a:lnTo>
                  <a:lnTo>
                    <a:pt x="14" y="791"/>
                  </a:lnTo>
                  <a:lnTo>
                    <a:pt x="22" y="807"/>
                  </a:lnTo>
                  <a:lnTo>
                    <a:pt x="31" y="823"/>
                  </a:lnTo>
                  <a:lnTo>
                    <a:pt x="41" y="836"/>
                  </a:lnTo>
                  <a:lnTo>
                    <a:pt x="54" y="850"/>
                  </a:lnTo>
                  <a:lnTo>
                    <a:pt x="67" y="861"/>
                  </a:lnTo>
                  <a:lnTo>
                    <a:pt x="81" y="871"/>
                  </a:lnTo>
                  <a:lnTo>
                    <a:pt x="97" y="880"/>
                  </a:lnTo>
                  <a:lnTo>
                    <a:pt x="113" y="888"/>
                  </a:lnTo>
                  <a:lnTo>
                    <a:pt x="130" y="895"/>
                  </a:lnTo>
                  <a:lnTo>
                    <a:pt x="148" y="900"/>
                  </a:lnTo>
                  <a:lnTo>
                    <a:pt x="166" y="902"/>
                  </a:lnTo>
                  <a:lnTo>
                    <a:pt x="185" y="903"/>
                  </a:lnTo>
                  <a:lnTo>
                    <a:pt x="1396" y="903"/>
                  </a:lnTo>
                  <a:lnTo>
                    <a:pt x="1396" y="903"/>
                  </a:lnTo>
                  <a:lnTo>
                    <a:pt x="1412" y="902"/>
                  </a:lnTo>
                  <a:lnTo>
                    <a:pt x="1426" y="901"/>
                  </a:lnTo>
                  <a:lnTo>
                    <a:pt x="1440" y="897"/>
                  </a:lnTo>
                  <a:lnTo>
                    <a:pt x="1454" y="894"/>
                  </a:lnTo>
                  <a:lnTo>
                    <a:pt x="1467" y="890"/>
                  </a:lnTo>
                  <a:lnTo>
                    <a:pt x="1480" y="884"/>
                  </a:lnTo>
                  <a:lnTo>
                    <a:pt x="1492" y="877"/>
                  </a:lnTo>
                  <a:lnTo>
                    <a:pt x="1504" y="869"/>
                  </a:lnTo>
                  <a:lnTo>
                    <a:pt x="1515" y="861"/>
                  </a:lnTo>
                  <a:lnTo>
                    <a:pt x="1525" y="851"/>
                  </a:lnTo>
                  <a:lnTo>
                    <a:pt x="1535" y="842"/>
                  </a:lnTo>
                  <a:lnTo>
                    <a:pt x="1544" y="831"/>
                  </a:lnTo>
                  <a:lnTo>
                    <a:pt x="1552" y="819"/>
                  </a:lnTo>
                  <a:lnTo>
                    <a:pt x="1559" y="808"/>
                  </a:lnTo>
                  <a:lnTo>
                    <a:pt x="1566" y="795"/>
                  </a:lnTo>
                  <a:lnTo>
                    <a:pt x="1570" y="782"/>
                  </a:lnTo>
                  <a:lnTo>
                    <a:pt x="1570" y="782"/>
                  </a:lnTo>
                  <a:lnTo>
                    <a:pt x="1576" y="767"/>
                  </a:lnTo>
                  <a:lnTo>
                    <a:pt x="1579" y="752"/>
                  </a:lnTo>
                  <a:lnTo>
                    <a:pt x="1582" y="737"/>
                  </a:lnTo>
                  <a:lnTo>
                    <a:pt x="1582" y="720"/>
                  </a:lnTo>
                  <a:lnTo>
                    <a:pt x="1582" y="563"/>
                  </a:lnTo>
                  <a:lnTo>
                    <a:pt x="1582" y="345"/>
                  </a:lnTo>
                  <a:lnTo>
                    <a:pt x="1582" y="184"/>
                  </a:lnTo>
                  <a:lnTo>
                    <a:pt x="1582" y="184"/>
                  </a:lnTo>
                  <a:lnTo>
                    <a:pt x="1581" y="165"/>
                  </a:lnTo>
                  <a:lnTo>
                    <a:pt x="1578" y="146"/>
                  </a:lnTo>
                  <a:lnTo>
                    <a:pt x="1574" y="129"/>
                  </a:lnTo>
                  <a:lnTo>
                    <a:pt x="1567" y="112"/>
                  </a:lnTo>
                  <a:lnTo>
                    <a:pt x="1560" y="97"/>
                  </a:lnTo>
                  <a:lnTo>
                    <a:pt x="1550" y="82"/>
                  </a:lnTo>
                  <a:lnTo>
                    <a:pt x="1540" y="67"/>
                  </a:lnTo>
                  <a:lnTo>
                    <a:pt x="1527" y="55"/>
                  </a:lnTo>
                  <a:lnTo>
                    <a:pt x="1515" y="42"/>
                  </a:lnTo>
                  <a:lnTo>
                    <a:pt x="1500" y="32"/>
                  </a:lnTo>
                  <a:lnTo>
                    <a:pt x="1485" y="23"/>
                  </a:lnTo>
                  <a:lnTo>
                    <a:pt x="1469" y="15"/>
                  </a:lnTo>
                  <a:lnTo>
                    <a:pt x="1452" y="9"/>
                  </a:lnTo>
                  <a:lnTo>
                    <a:pt x="1433" y="5"/>
                  </a:lnTo>
                  <a:lnTo>
                    <a:pt x="1415" y="1"/>
                  </a:lnTo>
                  <a:lnTo>
                    <a:pt x="1396" y="0"/>
                  </a:lnTo>
                  <a:lnTo>
                    <a:pt x="1396" y="0"/>
                  </a:lnTo>
                  <a:close/>
                </a:path>
              </a:pathLst>
            </a:custGeom>
            <a:solidFill>
              <a:srgbClr val="005D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Freeform 26"/>
            <p:cNvSpPr>
              <a:spLocks noEditPoints="1"/>
            </p:cNvSpPr>
            <p:nvPr userDrawn="1"/>
          </p:nvSpPr>
          <p:spPr bwMode="auto">
            <a:xfrm>
              <a:off x="7791450" y="73025"/>
              <a:ext cx="1266825" cy="727074"/>
            </a:xfrm>
            <a:custGeom>
              <a:avLst/>
              <a:gdLst>
                <a:gd name="T0" fmla="*/ 192 w 1595"/>
                <a:gd name="T1" fmla="*/ 915 h 915"/>
                <a:gd name="T2" fmla="*/ 136 w 1595"/>
                <a:gd name="T3" fmla="*/ 906 h 915"/>
                <a:gd name="T4" fmla="*/ 85 w 1595"/>
                <a:gd name="T5" fmla="*/ 882 h 915"/>
                <a:gd name="T6" fmla="*/ 44 w 1595"/>
                <a:gd name="T7" fmla="*/ 846 h 915"/>
                <a:gd name="T8" fmla="*/ 16 w 1595"/>
                <a:gd name="T9" fmla="*/ 798 h 915"/>
                <a:gd name="T10" fmla="*/ 1 w 1595"/>
                <a:gd name="T11" fmla="*/ 744 h 915"/>
                <a:gd name="T12" fmla="*/ 0 w 1595"/>
                <a:gd name="T13" fmla="*/ 189 h 915"/>
                <a:gd name="T14" fmla="*/ 9 w 1595"/>
                <a:gd name="T15" fmla="*/ 132 h 915"/>
                <a:gd name="T16" fmla="*/ 33 w 1595"/>
                <a:gd name="T17" fmla="*/ 82 h 915"/>
                <a:gd name="T18" fmla="*/ 70 w 1595"/>
                <a:gd name="T19" fmla="*/ 43 h 915"/>
                <a:gd name="T20" fmla="*/ 117 w 1595"/>
                <a:gd name="T21" fmla="*/ 14 h 915"/>
                <a:gd name="T22" fmla="*/ 173 w 1595"/>
                <a:gd name="T23" fmla="*/ 1 h 915"/>
                <a:gd name="T24" fmla="*/ 1403 w 1595"/>
                <a:gd name="T25" fmla="*/ 0 h 915"/>
                <a:gd name="T26" fmla="*/ 1461 w 1595"/>
                <a:gd name="T27" fmla="*/ 8 h 915"/>
                <a:gd name="T28" fmla="*/ 1511 w 1595"/>
                <a:gd name="T29" fmla="*/ 31 h 915"/>
                <a:gd name="T30" fmla="*/ 1551 w 1595"/>
                <a:gd name="T31" fmla="*/ 69 h 915"/>
                <a:gd name="T32" fmla="*/ 1581 w 1595"/>
                <a:gd name="T33" fmla="*/ 115 h 915"/>
                <a:gd name="T34" fmla="*/ 1594 w 1595"/>
                <a:gd name="T35" fmla="*/ 170 h 915"/>
                <a:gd name="T36" fmla="*/ 1595 w 1595"/>
                <a:gd name="T37" fmla="*/ 725 h 915"/>
                <a:gd name="T38" fmla="*/ 1589 w 1595"/>
                <a:gd name="T39" fmla="*/ 773 h 915"/>
                <a:gd name="T40" fmla="*/ 1579 w 1595"/>
                <a:gd name="T41" fmla="*/ 803 h 915"/>
                <a:gd name="T42" fmla="*/ 1555 w 1595"/>
                <a:gd name="T43" fmla="*/ 840 h 915"/>
                <a:gd name="T44" fmla="*/ 1525 w 1595"/>
                <a:gd name="T45" fmla="*/ 872 h 915"/>
                <a:gd name="T46" fmla="*/ 1489 w 1595"/>
                <a:gd name="T47" fmla="*/ 895 h 915"/>
                <a:gd name="T48" fmla="*/ 1447 w 1595"/>
                <a:gd name="T49" fmla="*/ 909 h 915"/>
                <a:gd name="T50" fmla="*/ 1403 w 1595"/>
                <a:gd name="T51" fmla="*/ 915 h 915"/>
                <a:gd name="T52" fmla="*/ 192 w 1595"/>
                <a:gd name="T53" fmla="*/ 12 h 915"/>
                <a:gd name="T54" fmla="*/ 139 w 1595"/>
                <a:gd name="T55" fmla="*/ 20 h 915"/>
                <a:gd name="T56" fmla="*/ 91 w 1595"/>
                <a:gd name="T57" fmla="*/ 43 h 915"/>
                <a:gd name="T58" fmla="*/ 54 w 1595"/>
                <a:gd name="T59" fmla="*/ 77 h 915"/>
                <a:gd name="T60" fmla="*/ 27 w 1595"/>
                <a:gd name="T61" fmla="*/ 120 h 915"/>
                <a:gd name="T62" fmla="*/ 13 w 1595"/>
                <a:gd name="T63" fmla="*/ 171 h 915"/>
                <a:gd name="T64" fmla="*/ 13 w 1595"/>
                <a:gd name="T65" fmla="*/ 725 h 915"/>
                <a:gd name="T66" fmla="*/ 21 w 1595"/>
                <a:gd name="T67" fmla="*/ 778 h 915"/>
                <a:gd name="T68" fmla="*/ 44 w 1595"/>
                <a:gd name="T69" fmla="*/ 823 h 915"/>
                <a:gd name="T70" fmla="*/ 78 w 1595"/>
                <a:gd name="T71" fmla="*/ 862 h 915"/>
                <a:gd name="T72" fmla="*/ 122 w 1595"/>
                <a:gd name="T73" fmla="*/ 888 h 915"/>
                <a:gd name="T74" fmla="*/ 174 w 1595"/>
                <a:gd name="T75" fmla="*/ 901 h 915"/>
                <a:gd name="T76" fmla="*/ 1403 w 1595"/>
                <a:gd name="T77" fmla="*/ 901 h 915"/>
                <a:gd name="T78" fmla="*/ 1445 w 1595"/>
                <a:gd name="T79" fmla="*/ 897 h 915"/>
                <a:gd name="T80" fmla="*/ 1483 w 1595"/>
                <a:gd name="T81" fmla="*/ 883 h 915"/>
                <a:gd name="T82" fmla="*/ 1517 w 1595"/>
                <a:gd name="T83" fmla="*/ 862 h 915"/>
                <a:gd name="T84" fmla="*/ 1546 w 1595"/>
                <a:gd name="T85" fmla="*/ 833 h 915"/>
                <a:gd name="T86" fmla="*/ 1566 w 1595"/>
                <a:gd name="T87" fmla="*/ 798 h 915"/>
                <a:gd name="T88" fmla="*/ 1576 w 1595"/>
                <a:gd name="T89" fmla="*/ 770 h 915"/>
                <a:gd name="T90" fmla="*/ 1583 w 1595"/>
                <a:gd name="T91" fmla="*/ 725 h 915"/>
                <a:gd name="T92" fmla="*/ 1582 w 1595"/>
                <a:gd name="T93" fmla="*/ 171 h 915"/>
                <a:gd name="T94" fmla="*/ 1568 w 1595"/>
                <a:gd name="T95" fmla="*/ 120 h 915"/>
                <a:gd name="T96" fmla="*/ 1542 w 1595"/>
                <a:gd name="T97" fmla="*/ 77 h 915"/>
                <a:gd name="T98" fmla="*/ 1504 w 1595"/>
                <a:gd name="T99" fmla="*/ 43 h 915"/>
                <a:gd name="T100" fmla="*/ 1456 w 1595"/>
                <a:gd name="T101" fmla="*/ 20 h 915"/>
                <a:gd name="T102" fmla="*/ 1403 w 1595"/>
                <a:gd name="T103" fmla="*/ 12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95" h="915">
                  <a:moveTo>
                    <a:pt x="1403" y="915"/>
                  </a:moveTo>
                  <a:lnTo>
                    <a:pt x="192" y="915"/>
                  </a:lnTo>
                  <a:lnTo>
                    <a:pt x="192" y="915"/>
                  </a:lnTo>
                  <a:lnTo>
                    <a:pt x="173" y="914"/>
                  </a:lnTo>
                  <a:lnTo>
                    <a:pt x="154" y="910"/>
                  </a:lnTo>
                  <a:lnTo>
                    <a:pt x="136" y="906"/>
                  </a:lnTo>
                  <a:lnTo>
                    <a:pt x="117" y="899"/>
                  </a:lnTo>
                  <a:lnTo>
                    <a:pt x="100" y="891"/>
                  </a:lnTo>
                  <a:lnTo>
                    <a:pt x="85" y="882"/>
                  </a:lnTo>
                  <a:lnTo>
                    <a:pt x="70" y="871"/>
                  </a:lnTo>
                  <a:lnTo>
                    <a:pt x="56" y="859"/>
                  </a:lnTo>
                  <a:lnTo>
                    <a:pt x="44" y="846"/>
                  </a:lnTo>
                  <a:lnTo>
                    <a:pt x="33" y="831"/>
                  </a:lnTo>
                  <a:lnTo>
                    <a:pt x="23" y="815"/>
                  </a:lnTo>
                  <a:lnTo>
                    <a:pt x="16" y="798"/>
                  </a:lnTo>
                  <a:lnTo>
                    <a:pt x="9" y="781"/>
                  </a:lnTo>
                  <a:lnTo>
                    <a:pt x="4" y="763"/>
                  </a:lnTo>
                  <a:lnTo>
                    <a:pt x="1" y="744"/>
                  </a:lnTo>
                  <a:lnTo>
                    <a:pt x="0" y="725"/>
                  </a:lnTo>
                  <a:lnTo>
                    <a:pt x="0" y="189"/>
                  </a:lnTo>
                  <a:lnTo>
                    <a:pt x="0" y="189"/>
                  </a:lnTo>
                  <a:lnTo>
                    <a:pt x="1" y="170"/>
                  </a:lnTo>
                  <a:lnTo>
                    <a:pt x="4" y="150"/>
                  </a:lnTo>
                  <a:lnTo>
                    <a:pt x="9" y="132"/>
                  </a:lnTo>
                  <a:lnTo>
                    <a:pt x="16" y="115"/>
                  </a:lnTo>
                  <a:lnTo>
                    <a:pt x="23" y="98"/>
                  </a:lnTo>
                  <a:lnTo>
                    <a:pt x="33" y="82"/>
                  </a:lnTo>
                  <a:lnTo>
                    <a:pt x="44" y="69"/>
                  </a:lnTo>
                  <a:lnTo>
                    <a:pt x="56" y="55"/>
                  </a:lnTo>
                  <a:lnTo>
                    <a:pt x="70" y="43"/>
                  </a:lnTo>
                  <a:lnTo>
                    <a:pt x="85" y="31"/>
                  </a:lnTo>
                  <a:lnTo>
                    <a:pt x="100" y="22"/>
                  </a:lnTo>
                  <a:lnTo>
                    <a:pt x="117" y="14"/>
                  </a:lnTo>
                  <a:lnTo>
                    <a:pt x="136" y="8"/>
                  </a:lnTo>
                  <a:lnTo>
                    <a:pt x="154" y="3"/>
                  </a:lnTo>
                  <a:lnTo>
                    <a:pt x="173" y="1"/>
                  </a:lnTo>
                  <a:lnTo>
                    <a:pt x="192" y="0"/>
                  </a:lnTo>
                  <a:lnTo>
                    <a:pt x="1403" y="0"/>
                  </a:lnTo>
                  <a:lnTo>
                    <a:pt x="1403" y="0"/>
                  </a:lnTo>
                  <a:lnTo>
                    <a:pt x="1423" y="1"/>
                  </a:lnTo>
                  <a:lnTo>
                    <a:pt x="1443" y="3"/>
                  </a:lnTo>
                  <a:lnTo>
                    <a:pt x="1461" y="8"/>
                  </a:lnTo>
                  <a:lnTo>
                    <a:pt x="1478" y="14"/>
                  </a:lnTo>
                  <a:lnTo>
                    <a:pt x="1495" y="22"/>
                  </a:lnTo>
                  <a:lnTo>
                    <a:pt x="1511" y="31"/>
                  </a:lnTo>
                  <a:lnTo>
                    <a:pt x="1525" y="43"/>
                  </a:lnTo>
                  <a:lnTo>
                    <a:pt x="1539" y="55"/>
                  </a:lnTo>
                  <a:lnTo>
                    <a:pt x="1551" y="69"/>
                  </a:lnTo>
                  <a:lnTo>
                    <a:pt x="1563" y="82"/>
                  </a:lnTo>
                  <a:lnTo>
                    <a:pt x="1572" y="98"/>
                  </a:lnTo>
                  <a:lnTo>
                    <a:pt x="1581" y="115"/>
                  </a:lnTo>
                  <a:lnTo>
                    <a:pt x="1586" y="132"/>
                  </a:lnTo>
                  <a:lnTo>
                    <a:pt x="1591" y="150"/>
                  </a:lnTo>
                  <a:lnTo>
                    <a:pt x="1594" y="170"/>
                  </a:lnTo>
                  <a:lnTo>
                    <a:pt x="1595" y="189"/>
                  </a:lnTo>
                  <a:lnTo>
                    <a:pt x="1595" y="725"/>
                  </a:lnTo>
                  <a:lnTo>
                    <a:pt x="1595" y="725"/>
                  </a:lnTo>
                  <a:lnTo>
                    <a:pt x="1594" y="742"/>
                  </a:lnTo>
                  <a:lnTo>
                    <a:pt x="1592" y="757"/>
                  </a:lnTo>
                  <a:lnTo>
                    <a:pt x="1589" y="773"/>
                  </a:lnTo>
                  <a:lnTo>
                    <a:pt x="1584" y="789"/>
                  </a:lnTo>
                  <a:lnTo>
                    <a:pt x="1584" y="789"/>
                  </a:lnTo>
                  <a:lnTo>
                    <a:pt x="1579" y="803"/>
                  </a:lnTo>
                  <a:lnTo>
                    <a:pt x="1572" y="816"/>
                  </a:lnTo>
                  <a:lnTo>
                    <a:pt x="1564" y="829"/>
                  </a:lnTo>
                  <a:lnTo>
                    <a:pt x="1555" y="840"/>
                  </a:lnTo>
                  <a:lnTo>
                    <a:pt x="1546" y="851"/>
                  </a:lnTo>
                  <a:lnTo>
                    <a:pt x="1536" y="862"/>
                  </a:lnTo>
                  <a:lnTo>
                    <a:pt x="1525" y="872"/>
                  </a:lnTo>
                  <a:lnTo>
                    <a:pt x="1513" y="880"/>
                  </a:lnTo>
                  <a:lnTo>
                    <a:pt x="1502" y="888"/>
                  </a:lnTo>
                  <a:lnTo>
                    <a:pt x="1489" y="895"/>
                  </a:lnTo>
                  <a:lnTo>
                    <a:pt x="1476" y="900"/>
                  </a:lnTo>
                  <a:lnTo>
                    <a:pt x="1462" y="906"/>
                  </a:lnTo>
                  <a:lnTo>
                    <a:pt x="1447" y="909"/>
                  </a:lnTo>
                  <a:lnTo>
                    <a:pt x="1434" y="913"/>
                  </a:lnTo>
                  <a:lnTo>
                    <a:pt x="1419" y="914"/>
                  </a:lnTo>
                  <a:lnTo>
                    <a:pt x="1403" y="915"/>
                  </a:lnTo>
                  <a:lnTo>
                    <a:pt x="1403" y="915"/>
                  </a:lnTo>
                  <a:close/>
                  <a:moveTo>
                    <a:pt x="192" y="12"/>
                  </a:moveTo>
                  <a:lnTo>
                    <a:pt x="192" y="12"/>
                  </a:lnTo>
                  <a:lnTo>
                    <a:pt x="174" y="13"/>
                  </a:lnTo>
                  <a:lnTo>
                    <a:pt x="156" y="15"/>
                  </a:lnTo>
                  <a:lnTo>
                    <a:pt x="139" y="20"/>
                  </a:lnTo>
                  <a:lnTo>
                    <a:pt x="122" y="26"/>
                  </a:lnTo>
                  <a:lnTo>
                    <a:pt x="106" y="34"/>
                  </a:lnTo>
                  <a:lnTo>
                    <a:pt x="91" y="43"/>
                  </a:lnTo>
                  <a:lnTo>
                    <a:pt x="78" y="53"/>
                  </a:lnTo>
                  <a:lnTo>
                    <a:pt x="65" y="64"/>
                  </a:lnTo>
                  <a:lnTo>
                    <a:pt x="54" y="77"/>
                  </a:lnTo>
                  <a:lnTo>
                    <a:pt x="44" y="90"/>
                  </a:lnTo>
                  <a:lnTo>
                    <a:pt x="35" y="105"/>
                  </a:lnTo>
                  <a:lnTo>
                    <a:pt x="27" y="120"/>
                  </a:lnTo>
                  <a:lnTo>
                    <a:pt x="21" y="137"/>
                  </a:lnTo>
                  <a:lnTo>
                    <a:pt x="17" y="154"/>
                  </a:lnTo>
                  <a:lnTo>
                    <a:pt x="13" y="171"/>
                  </a:lnTo>
                  <a:lnTo>
                    <a:pt x="13" y="189"/>
                  </a:lnTo>
                  <a:lnTo>
                    <a:pt x="13" y="725"/>
                  </a:lnTo>
                  <a:lnTo>
                    <a:pt x="13" y="725"/>
                  </a:lnTo>
                  <a:lnTo>
                    <a:pt x="13" y="743"/>
                  </a:lnTo>
                  <a:lnTo>
                    <a:pt x="17" y="761"/>
                  </a:lnTo>
                  <a:lnTo>
                    <a:pt x="21" y="778"/>
                  </a:lnTo>
                  <a:lnTo>
                    <a:pt x="27" y="794"/>
                  </a:lnTo>
                  <a:lnTo>
                    <a:pt x="35" y="810"/>
                  </a:lnTo>
                  <a:lnTo>
                    <a:pt x="44" y="823"/>
                  </a:lnTo>
                  <a:lnTo>
                    <a:pt x="54" y="837"/>
                  </a:lnTo>
                  <a:lnTo>
                    <a:pt x="65" y="850"/>
                  </a:lnTo>
                  <a:lnTo>
                    <a:pt x="78" y="862"/>
                  </a:lnTo>
                  <a:lnTo>
                    <a:pt x="91" y="872"/>
                  </a:lnTo>
                  <a:lnTo>
                    <a:pt x="106" y="880"/>
                  </a:lnTo>
                  <a:lnTo>
                    <a:pt x="122" y="888"/>
                  </a:lnTo>
                  <a:lnTo>
                    <a:pt x="139" y="893"/>
                  </a:lnTo>
                  <a:lnTo>
                    <a:pt x="156" y="898"/>
                  </a:lnTo>
                  <a:lnTo>
                    <a:pt x="174" y="901"/>
                  </a:lnTo>
                  <a:lnTo>
                    <a:pt x="192" y="901"/>
                  </a:lnTo>
                  <a:lnTo>
                    <a:pt x="1403" y="901"/>
                  </a:lnTo>
                  <a:lnTo>
                    <a:pt x="1403" y="901"/>
                  </a:lnTo>
                  <a:lnTo>
                    <a:pt x="1418" y="901"/>
                  </a:lnTo>
                  <a:lnTo>
                    <a:pt x="1431" y="899"/>
                  </a:lnTo>
                  <a:lnTo>
                    <a:pt x="1445" y="897"/>
                  </a:lnTo>
                  <a:lnTo>
                    <a:pt x="1457" y="893"/>
                  </a:lnTo>
                  <a:lnTo>
                    <a:pt x="1471" y="889"/>
                  </a:lnTo>
                  <a:lnTo>
                    <a:pt x="1483" y="883"/>
                  </a:lnTo>
                  <a:lnTo>
                    <a:pt x="1495" y="876"/>
                  </a:lnTo>
                  <a:lnTo>
                    <a:pt x="1506" y="870"/>
                  </a:lnTo>
                  <a:lnTo>
                    <a:pt x="1517" y="862"/>
                  </a:lnTo>
                  <a:lnTo>
                    <a:pt x="1528" y="853"/>
                  </a:lnTo>
                  <a:lnTo>
                    <a:pt x="1537" y="844"/>
                  </a:lnTo>
                  <a:lnTo>
                    <a:pt x="1546" y="833"/>
                  </a:lnTo>
                  <a:lnTo>
                    <a:pt x="1554" y="822"/>
                  </a:lnTo>
                  <a:lnTo>
                    <a:pt x="1560" y="811"/>
                  </a:lnTo>
                  <a:lnTo>
                    <a:pt x="1566" y="798"/>
                  </a:lnTo>
                  <a:lnTo>
                    <a:pt x="1572" y="786"/>
                  </a:lnTo>
                  <a:lnTo>
                    <a:pt x="1572" y="786"/>
                  </a:lnTo>
                  <a:lnTo>
                    <a:pt x="1576" y="770"/>
                  </a:lnTo>
                  <a:lnTo>
                    <a:pt x="1580" y="755"/>
                  </a:lnTo>
                  <a:lnTo>
                    <a:pt x="1582" y="740"/>
                  </a:lnTo>
                  <a:lnTo>
                    <a:pt x="1583" y="725"/>
                  </a:lnTo>
                  <a:lnTo>
                    <a:pt x="1583" y="189"/>
                  </a:lnTo>
                  <a:lnTo>
                    <a:pt x="1583" y="189"/>
                  </a:lnTo>
                  <a:lnTo>
                    <a:pt x="1582" y="171"/>
                  </a:lnTo>
                  <a:lnTo>
                    <a:pt x="1579" y="154"/>
                  </a:lnTo>
                  <a:lnTo>
                    <a:pt x="1575" y="137"/>
                  </a:lnTo>
                  <a:lnTo>
                    <a:pt x="1568" y="120"/>
                  </a:lnTo>
                  <a:lnTo>
                    <a:pt x="1562" y="105"/>
                  </a:lnTo>
                  <a:lnTo>
                    <a:pt x="1552" y="90"/>
                  </a:lnTo>
                  <a:lnTo>
                    <a:pt x="1542" y="77"/>
                  </a:lnTo>
                  <a:lnTo>
                    <a:pt x="1530" y="64"/>
                  </a:lnTo>
                  <a:lnTo>
                    <a:pt x="1517" y="53"/>
                  </a:lnTo>
                  <a:lnTo>
                    <a:pt x="1504" y="43"/>
                  </a:lnTo>
                  <a:lnTo>
                    <a:pt x="1489" y="34"/>
                  </a:lnTo>
                  <a:lnTo>
                    <a:pt x="1473" y="26"/>
                  </a:lnTo>
                  <a:lnTo>
                    <a:pt x="1456" y="20"/>
                  </a:lnTo>
                  <a:lnTo>
                    <a:pt x="1439" y="15"/>
                  </a:lnTo>
                  <a:lnTo>
                    <a:pt x="1422" y="13"/>
                  </a:lnTo>
                  <a:lnTo>
                    <a:pt x="1403" y="12"/>
                  </a:lnTo>
                  <a:lnTo>
                    <a:pt x="192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Freeform 27"/>
            <p:cNvSpPr>
              <a:spLocks/>
            </p:cNvSpPr>
            <p:nvPr userDrawn="1"/>
          </p:nvSpPr>
          <p:spPr bwMode="auto">
            <a:xfrm>
              <a:off x="8061325" y="236538"/>
              <a:ext cx="303213" cy="298450"/>
            </a:xfrm>
            <a:custGeom>
              <a:avLst/>
              <a:gdLst>
                <a:gd name="T0" fmla="*/ 383 w 383"/>
                <a:gd name="T1" fmla="*/ 24 h 376"/>
                <a:gd name="T2" fmla="*/ 379 w 383"/>
                <a:gd name="T3" fmla="*/ 39 h 376"/>
                <a:gd name="T4" fmla="*/ 373 w 383"/>
                <a:gd name="T5" fmla="*/ 53 h 376"/>
                <a:gd name="T6" fmla="*/ 350 w 383"/>
                <a:gd name="T7" fmla="*/ 76 h 376"/>
                <a:gd name="T8" fmla="*/ 205 w 383"/>
                <a:gd name="T9" fmla="*/ 199 h 376"/>
                <a:gd name="T10" fmla="*/ 182 w 383"/>
                <a:gd name="T11" fmla="*/ 217 h 376"/>
                <a:gd name="T12" fmla="*/ 172 w 383"/>
                <a:gd name="T13" fmla="*/ 227 h 376"/>
                <a:gd name="T14" fmla="*/ 165 w 383"/>
                <a:gd name="T15" fmla="*/ 240 h 376"/>
                <a:gd name="T16" fmla="*/ 159 w 383"/>
                <a:gd name="T17" fmla="*/ 258 h 376"/>
                <a:gd name="T18" fmla="*/ 147 w 383"/>
                <a:gd name="T19" fmla="*/ 317 h 376"/>
                <a:gd name="T20" fmla="*/ 146 w 383"/>
                <a:gd name="T21" fmla="*/ 325 h 376"/>
                <a:gd name="T22" fmla="*/ 139 w 383"/>
                <a:gd name="T23" fmla="*/ 337 h 376"/>
                <a:gd name="T24" fmla="*/ 129 w 383"/>
                <a:gd name="T25" fmla="*/ 349 h 376"/>
                <a:gd name="T26" fmla="*/ 117 w 383"/>
                <a:gd name="T27" fmla="*/ 358 h 376"/>
                <a:gd name="T28" fmla="*/ 111 w 383"/>
                <a:gd name="T29" fmla="*/ 360 h 376"/>
                <a:gd name="T30" fmla="*/ 90 w 383"/>
                <a:gd name="T31" fmla="*/ 363 h 376"/>
                <a:gd name="T32" fmla="*/ 17 w 383"/>
                <a:gd name="T33" fmla="*/ 365 h 376"/>
                <a:gd name="T34" fmla="*/ 12 w 383"/>
                <a:gd name="T35" fmla="*/ 367 h 376"/>
                <a:gd name="T36" fmla="*/ 5 w 383"/>
                <a:gd name="T37" fmla="*/ 376 h 376"/>
                <a:gd name="T38" fmla="*/ 3 w 383"/>
                <a:gd name="T39" fmla="*/ 376 h 376"/>
                <a:gd name="T40" fmla="*/ 0 w 383"/>
                <a:gd name="T41" fmla="*/ 369 h 376"/>
                <a:gd name="T42" fmla="*/ 1 w 383"/>
                <a:gd name="T43" fmla="*/ 360 h 376"/>
                <a:gd name="T44" fmla="*/ 6 w 383"/>
                <a:gd name="T45" fmla="*/ 345 h 376"/>
                <a:gd name="T46" fmla="*/ 12 w 383"/>
                <a:gd name="T47" fmla="*/ 340 h 376"/>
                <a:gd name="T48" fmla="*/ 19 w 383"/>
                <a:gd name="T49" fmla="*/ 335 h 376"/>
                <a:gd name="T50" fmla="*/ 102 w 383"/>
                <a:gd name="T51" fmla="*/ 332 h 376"/>
                <a:gd name="T52" fmla="*/ 106 w 383"/>
                <a:gd name="T53" fmla="*/ 331 h 376"/>
                <a:gd name="T54" fmla="*/ 112 w 383"/>
                <a:gd name="T55" fmla="*/ 327 h 376"/>
                <a:gd name="T56" fmla="*/ 116 w 383"/>
                <a:gd name="T57" fmla="*/ 321 h 376"/>
                <a:gd name="T58" fmla="*/ 125 w 383"/>
                <a:gd name="T59" fmla="*/ 266 h 376"/>
                <a:gd name="T60" fmla="*/ 132 w 383"/>
                <a:gd name="T61" fmla="*/ 239 h 376"/>
                <a:gd name="T62" fmla="*/ 143 w 383"/>
                <a:gd name="T63" fmla="*/ 214 h 376"/>
                <a:gd name="T64" fmla="*/ 156 w 383"/>
                <a:gd name="T65" fmla="*/ 200 h 376"/>
                <a:gd name="T66" fmla="*/ 186 w 383"/>
                <a:gd name="T67" fmla="*/ 175 h 376"/>
                <a:gd name="T68" fmla="*/ 201 w 383"/>
                <a:gd name="T69" fmla="*/ 163 h 376"/>
                <a:gd name="T70" fmla="*/ 334 w 383"/>
                <a:gd name="T71" fmla="*/ 50 h 376"/>
                <a:gd name="T72" fmla="*/ 343 w 383"/>
                <a:gd name="T73" fmla="*/ 41 h 376"/>
                <a:gd name="T74" fmla="*/ 358 w 383"/>
                <a:gd name="T75" fmla="*/ 18 h 376"/>
                <a:gd name="T76" fmla="*/ 362 w 383"/>
                <a:gd name="T77" fmla="*/ 4 h 376"/>
                <a:gd name="T78" fmla="*/ 364 w 383"/>
                <a:gd name="T79" fmla="*/ 0 h 376"/>
                <a:gd name="T80" fmla="*/ 376 w 383"/>
                <a:gd name="T81" fmla="*/ 9 h 376"/>
                <a:gd name="T82" fmla="*/ 382 w 383"/>
                <a:gd name="T83" fmla="*/ 2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83" h="376">
                  <a:moveTo>
                    <a:pt x="383" y="24"/>
                  </a:moveTo>
                  <a:lnTo>
                    <a:pt x="383" y="24"/>
                  </a:lnTo>
                  <a:lnTo>
                    <a:pt x="382" y="33"/>
                  </a:lnTo>
                  <a:lnTo>
                    <a:pt x="379" y="39"/>
                  </a:lnTo>
                  <a:lnTo>
                    <a:pt x="376" y="47"/>
                  </a:lnTo>
                  <a:lnTo>
                    <a:pt x="373" y="53"/>
                  </a:lnTo>
                  <a:lnTo>
                    <a:pt x="361" y="65"/>
                  </a:lnTo>
                  <a:lnTo>
                    <a:pt x="350" y="76"/>
                  </a:lnTo>
                  <a:lnTo>
                    <a:pt x="205" y="199"/>
                  </a:lnTo>
                  <a:lnTo>
                    <a:pt x="205" y="199"/>
                  </a:lnTo>
                  <a:lnTo>
                    <a:pt x="194" y="208"/>
                  </a:lnTo>
                  <a:lnTo>
                    <a:pt x="182" y="217"/>
                  </a:lnTo>
                  <a:lnTo>
                    <a:pt x="178" y="222"/>
                  </a:lnTo>
                  <a:lnTo>
                    <a:pt x="172" y="227"/>
                  </a:lnTo>
                  <a:lnTo>
                    <a:pt x="169" y="233"/>
                  </a:lnTo>
                  <a:lnTo>
                    <a:pt x="165" y="240"/>
                  </a:lnTo>
                  <a:lnTo>
                    <a:pt x="165" y="240"/>
                  </a:lnTo>
                  <a:lnTo>
                    <a:pt x="159" y="258"/>
                  </a:lnTo>
                  <a:lnTo>
                    <a:pt x="154" y="277"/>
                  </a:lnTo>
                  <a:lnTo>
                    <a:pt x="147" y="317"/>
                  </a:lnTo>
                  <a:lnTo>
                    <a:pt x="147" y="317"/>
                  </a:lnTo>
                  <a:lnTo>
                    <a:pt x="146" y="325"/>
                  </a:lnTo>
                  <a:lnTo>
                    <a:pt x="143" y="332"/>
                  </a:lnTo>
                  <a:lnTo>
                    <a:pt x="139" y="337"/>
                  </a:lnTo>
                  <a:lnTo>
                    <a:pt x="135" y="343"/>
                  </a:lnTo>
                  <a:lnTo>
                    <a:pt x="129" y="349"/>
                  </a:lnTo>
                  <a:lnTo>
                    <a:pt x="124" y="353"/>
                  </a:lnTo>
                  <a:lnTo>
                    <a:pt x="117" y="358"/>
                  </a:lnTo>
                  <a:lnTo>
                    <a:pt x="111" y="360"/>
                  </a:lnTo>
                  <a:lnTo>
                    <a:pt x="111" y="360"/>
                  </a:lnTo>
                  <a:lnTo>
                    <a:pt x="101" y="362"/>
                  </a:lnTo>
                  <a:lnTo>
                    <a:pt x="90" y="363"/>
                  </a:lnTo>
                  <a:lnTo>
                    <a:pt x="68" y="363"/>
                  </a:lnTo>
                  <a:lnTo>
                    <a:pt x="17" y="365"/>
                  </a:lnTo>
                  <a:lnTo>
                    <a:pt x="17" y="365"/>
                  </a:lnTo>
                  <a:lnTo>
                    <a:pt x="12" y="367"/>
                  </a:lnTo>
                  <a:lnTo>
                    <a:pt x="7" y="371"/>
                  </a:lnTo>
                  <a:lnTo>
                    <a:pt x="5" y="376"/>
                  </a:lnTo>
                  <a:lnTo>
                    <a:pt x="5" y="376"/>
                  </a:lnTo>
                  <a:lnTo>
                    <a:pt x="3" y="376"/>
                  </a:lnTo>
                  <a:lnTo>
                    <a:pt x="1" y="374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1" y="360"/>
                  </a:lnTo>
                  <a:lnTo>
                    <a:pt x="3" y="352"/>
                  </a:lnTo>
                  <a:lnTo>
                    <a:pt x="6" y="345"/>
                  </a:lnTo>
                  <a:lnTo>
                    <a:pt x="12" y="340"/>
                  </a:lnTo>
                  <a:lnTo>
                    <a:pt x="12" y="340"/>
                  </a:lnTo>
                  <a:lnTo>
                    <a:pt x="15" y="336"/>
                  </a:lnTo>
                  <a:lnTo>
                    <a:pt x="19" y="335"/>
                  </a:lnTo>
                  <a:lnTo>
                    <a:pt x="29" y="333"/>
                  </a:lnTo>
                  <a:lnTo>
                    <a:pt x="102" y="332"/>
                  </a:lnTo>
                  <a:lnTo>
                    <a:pt x="102" y="332"/>
                  </a:lnTo>
                  <a:lnTo>
                    <a:pt x="106" y="331"/>
                  </a:lnTo>
                  <a:lnTo>
                    <a:pt x="108" y="329"/>
                  </a:lnTo>
                  <a:lnTo>
                    <a:pt x="112" y="327"/>
                  </a:lnTo>
                  <a:lnTo>
                    <a:pt x="116" y="321"/>
                  </a:lnTo>
                  <a:lnTo>
                    <a:pt x="116" y="321"/>
                  </a:lnTo>
                  <a:lnTo>
                    <a:pt x="120" y="293"/>
                  </a:lnTo>
                  <a:lnTo>
                    <a:pt x="125" y="266"/>
                  </a:lnTo>
                  <a:lnTo>
                    <a:pt x="128" y="252"/>
                  </a:lnTo>
                  <a:lnTo>
                    <a:pt x="132" y="239"/>
                  </a:lnTo>
                  <a:lnTo>
                    <a:pt x="137" y="226"/>
                  </a:lnTo>
                  <a:lnTo>
                    <a:pt x="143" y="214"/>
                  </a:lnTo>
                  <a:lnTo>
                    <a:pt x="143" y="214"/>
                  </a:lnTo>
                  <a:lnTo>
                    <a:pt x="156" y="200"/>
                  </a:lnTo>
                  <a:lnTo>
                    <a:pt x="171" y="188"/>
                  </a:lnTo>
                  <a:lnTo>
                    <a:pt x="186" y="175"/>
                  </a:lnTo>
                  <a:lnTo>
                    <a:pt x="201" y="163"/>
                  </a:lnTo>
                  <a:lnTo>
                    <a:pt x="201" y="163"/>
                  </a:lnTo>
                  <a:lnTo>
                    <a:pt x="267" y="106"/>
                  </a:lnTo>
                  <a:lnTo>
                    <a:pt x="334" y="50"/>
                  </a:lnTo>
                  <a:lnTo>
                    <a:pt x="334" y="50"/>
                  </a:lnTo>
                  <a:lnTo>
                    <a:pt x="343" y="41"/>
                  </a:lnTo>
                  <a:lnTo>
                    <a:pt x="351" y="29"/>
                  </a:lnTo>
                  <a:lnTo>
                    <a:pt x="358" y="18"/>
                  </a:lnTo>
                  <a:lnTo>
                    <a:pt x="360" y="11"/>
                  </a:lnTo>
                  <a:lnTo>
                    <a:pt x="362" y="4"/>
                  </a:lnTo>
                  <a:lnTo>
                    <a:pt x="364" y="0"/>
                  </a:lnTo>
                  <a:lnTo>
                    <a:pt x="364" y="0"/>
                  </a:lnTo>
                  <a:lnTo>
                    <a:pt x="370" y="3"/>
                  </a:lnTo>
                  <a:lnTo>
                    <a:pt x="376" y="9"/>
                  </a:lnTo>
                  <a:lnTo>
                    <a:pt x="381" y="16"/>
                  </a:lnTo>
                  <a:lnTo>
                    <a:pt x="382" y="20"/>
                  </a:lnTo>
                  <a:lnTo>
                    <a:pt x="383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Freeform 28"/>
            <p:cNvSpPr>
              <a:spLocks/>
            </p:cNvSpPr>
            <p:nvPr userDrawn="1"/>
          </p:nvSpPr>
          <p:spPr bwMode="auto">
            <a:xfrm>
              <a:off x="8061325" y="236538"/>
              <a:ext cx="303213" cy="298450"/>
            </a:xfrm>
            <a:custGeom>
              <a:avLst/>
              <a:gdLst>
                <a:gd name="T0" fmla="*/ 383 w 383"/>
                <a:gd name="T1" fmla="*/ 24 h 376"/>
                <a:gd name="T2" fmla="*/ 379 w 383"/>
                <a:gd name="T3" fmla="*/ 39 h 376"/>
                <a:gd name="T4" fmla="*/ 373 w 383"/>
                <a:gd name="T5" fmla="*/ 53 h 376"/>
                <a:gd name="T6" fmla="*/ 350 w 383"/>
                <a:gd name="T7" fmla="*/ 76 h 376"/>
                <a:gd name="T8" fmla="*/ 205 w 383"/>
                <a:gd name="T9" fmla="*/ 199 h 376"/>
                <a:gd name="T10" fmla="*/ 182 w 383"/>
                <a:gd name="T11" fmla="*/ 217 h 376"/>
                <a:gd name="T12" fmla="*/ 172 w 383"/>
                <a:gd name="T13" fmla="*/ 227 h 376"/>
                <a:gd name="T14" fmla="*/ 165 w 383"/>
                <a:gd name="T15" fmla="*/ 240 h 376"/>
                <a:gd name="T16" fmla="*/ 159 w 383"/>
                <a:gd name="T17" fmla="*/ 258 h 376"/>
                <a:gd name="T18" fmla="*/ 147 w 383"/>
                <a:gd name="T19" fmla="*/ 317 h 376"/>
                <a:gd name="T20" fmla="*/ 146 w 383"/>
                <a:gd name="T21" fmla="*/ 325 h 376"/>
                <a:gd name="T22" fmla="*/ 139 w 383"/>
                <a:gd name="T23" fmla="*/ 337 h 376"/>
                <a:gd name="T24" fmla="*/ 129 w 383"/>
                <a:gd name="T25" fmla="*/ 349 h 376"/>
                <a:gd name="T26" fmla="*/ 117 w 383"/>
                <a:gd name="T27" fmla="*/ 358 h 376"/>
                <a:gd name="T28" fmla="*/ 111 w 383"/>
                <a:gd name="T29" fmla="*/ 360 h 376"/>
                <a:gd name="T30" fmla="*/ 90 w 383"/>
                <a:gd name="T31" fmla="*/ 363 h 376"/>
                <a:gd name="T32" fmla="*/ 17 w 383"/>
                <a:gd name="T33" fmla="*/ 365 h 376"/>
                <a:gd name="T34" fmla="*/ 12 w 383"/>
                <a:gd name="T35" fmla="*/ 367 h 376"/>
                <a:gd name="T36" fmla="*/ 5 w 383"/>
                <a:gd name="T37" fmla="*/ 376 h 376"/>
                <a:gd name="T38" fmla="*/ 3 w 383"/>
                <a:gd name="T39" fmla="*/ 376 h 376"/>
                <a:gd name="T40" fmla="*/ 0 w 383"/>
                <a:gd name="T41" fmla="*/ 369 h 376"/>
                <a:gd name="T42" fmla="*/ 1 w 383"/>
                <a:gd name="T43" fmla="*/ 360 h 376"/>
                <a:gd name="T44" fmla="*/ 6 w 383"/>
                <a:gd name="T45" fmla="*/ 345 h 376"/>
                <a:gd name="T46" fmla="*/ 12 w 383"/>
                <a:gd name="T47" fmla="*/ 340 h 376"/>
                <a:gd name="T48" fmla="*/ 19 w 383"/>
                <a:gd name="T49" fmla="*/ 335 h 376"/>
                <a:gd name="T50" fmla="*/ 102 w 383"/>
                <a:gd name="T51" fmla="*/ 332 h 376"/>
                <a:gd name="T52" fmla="*/ 106 w 383"/>
                <a:gd name="T53" fmla="*/ 331 h 376"/>
                <a:gd name="T54" fmla="*/ 112 w 383"/>
                <a:gd name="T55" fmla="*/ 327 h 376"/>
                <a:gd name="T56" fmla="*/ 116 w 383"/>
                <a:gd name="T57" fmla="*/ 321 h 376"/>
                <a:gd name="T58" fmla="*/ 125 w 383"/>
                <a:gd name="T59" fmla="*/ 266 h 376"/>
                <a:gd name="T60" fmla="*/ 132 w 383"/>
                <a:gd name="T61" fmla="*/ 239 h 376"/>
                <a:gd name="T62" fmla="*/ 143 w 383"/>
                <a:gd name="T63" fmla="*/ 214 h 376"/>
                <a:gd name="T64" fmla="*/ 156 w 383"/>
                <a:gd name="T65" fmla="*/ 200 h 376"/>
                <a:gd name="T66" fmla="*/ 186 w 383"/>
                <a:gd name="T67" fmla="*/ 175 h 376"/>
                <a:gd name="T68" fmla="*/ 201 w 383"/>
                <a:gd name="T69" fmla="*/ 163 h 376"/>
                <a:gd name="T70" fmla="*/ 334 w 383"/>
                <a:gd name="T71" fmla="*/ 50 h 376"/>
                <a:gd name="T72" fmla="*/ 343 w 383"/>
                <a:gd name="T73" fmla="*/ 41 h 376"/>
                <a:gd name="T74" fmla="*/ 358 w 383"/>
                <a:gd name="T75" fmla="*/ 18 h 376"/>
                <a:gd name="T76" fmla="*/ 362 w 383"/>
                <a:gd name="T77" fmla="*/ 4 h 376"/>
                <a:gd name="T78" fmla="*/ 364 w 383"/>
                <a:gd name="T79" fmla="*/ 0 h 376"/>
                <a:gd name="T80" fmla="*/ 376 w 383"/>
                <a:gd name="T81" fmla="*/ 9 h 376"/>
                <a:gd name="T82" fmla="*/ 382 w 383"/>
                <a:gd name="T83" fmla="*/ 2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83" h="376">
                  <a:moveTo>
                    <a:pt x="383" y="24"/>
                  </a:moveTo>
                  <a:lnTo>
                    <a:pt x="383" y="24"/>
                  </a:lnTo>
                  <a:lnTo>
                    <a:pt x="382" y="33"/>
                  </a:lnTo>
                  <a:lnTo>
                    <a:pt x="379" y="39"/>
                  </a:lnTo>
                  <a:lnTo>
                    <a:pt x="376" y="47"/>
                  </a:lnTo>
                  <a:lnTo>
                    <a:pt x="373" y="53"/>
                  </a:lnTo>
                  <a:lnTo>
                    <a:pt x="361" y="65"/>
                  </a:lnTo>
                  <a:lnTo>
                    <a:pt x="350" y="76"/>
                  </a:lnTo>
                  <a:lnTo>
                    <a:pt x="205" y="199"/>
                  </a:lnTo>
                  <a:lnTo>
                    <a:pt x="205" y="199"/>
                  </a:lnTo>
                  <a:lnTo>
                    <a:pt x="194" y="208"/>
                  </a:lnTo>
                  <a:lnTo>
                    <a:pt x="182" y="217"/>
                  </a:lnTo>
                  <a:lnTo>
                    <a:pt x="178" y="222"/>
                  </a:lnTo>
                  <a:lnTo>
                    <a:pt x="172" y="227"/>
                  </a:lnTo>
                  <a:lnTo>
                    <a:pt x="169" y="233"/>
                  </a:lnTo>
                  <a:lnTo>
                    <a:pt x="165" y="240"/>
                  </a:lnTo>
                  <a:lnTo>
                    <a:pt x="165" y="240"/>
                  </a:lnTo>
                  <a:lnTo>
                    <a:pt x="159" y="258"/>
                  </a:lnTo>
                  <a:lnTo>
                    <a:pt x="154" y="277"/>
                  </a:lnTo>
                  <a:lnTo>
                    <a:pt x="147" y="317"/>
                  </a:lnTo>
                  <a:lnTo>
                    <a:pt x="147" y="317"/>
                  </a:lnTo>
                  <a:lnTo>
                    <a:pt x="146" y="325"/>
                  </a:lnTo>
                  <a:lnTo>
                    <a:pt x="143" y="332"/>
                  </a:lnTo>
                  <a:lnTo>
                    <a:pt x="139" y="337"/>
                  </a:lnTo>
                  <a:lnTo>
                    <a:pt x="135" y="343"/>
                  </a:lnTo>
                  <a:lnTo>
                    <a:pt x="129" y="349"/>
                  </a:lnTo>
                  <a:lnTo>
                    <a:pt x="124" y="353"/>
                  </a:lnTo>
                  <a:lnTo>
                    <a:pt x="117" y="358"/>
                  </a:lnTo>
                  <a:lnTo>
                    <a:pt x="111" y="360"/>
                  </a:lnTo>
                  <a:lnTo>
                    <a:pt x="111" y="360"/>
                  </a:lnTo>
                  <a:lnTo>
                    <a:pt x="101" y="362"/>
                  </a:lnTo>
                  <a:lnTo>
                    <a:pt x="90" y="363"/>
                  </a:lnTo>
                  <a:lnTo>
                    <a:pt x="68" y="363"/>
                  </a:lnTo>
                  <a:lnTo>
                    <a:pt x="17" y="365"/>
                  </a:lnTo>
                  <a:lnTo>
                    <a:pt x="17" y="365"/>
                  </a:lnTo>
                  <a:lnTo>
                    <a:pt x="12" y="367"/>
                  </a:lnTo>
                  <a:lnTo>
                    <a:pt x="7" y="371"/>
                  </a:lnTo>
                  <a:lnTo>
                    <a:pt x="5" y="376"/>
                  </a:lnTo>
                  <a:lnTo>
                    <a:pt x="5" y="376"/>
                  </a:lnTo>
                  <a:lnTo>
                    <a:pt x="3" y="376"/>
                  </a:lnTo>
                  <a:lnTo>
                    <a:pt x="1" y="374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1" y="360"/>
                  </a:lnTo>
                  <a:lnTo>
                    <a:pt x="3" y="352"/>
                  </a:lnTo>
                  <a:lnTo>
                    <a:pt x="6" y="345"/>
                  </a:lnTo>
                  <a:lnTo>
                    <a:pt x="12" y="340"/>
                  </a:lnTo>
                  <a:lnTo>
                    <a:pt x="12" y="340"/>
                  </a:lnTo>
                  <a:lnTo>
                    <a:pt x="15" y="336"/>
                  </a:lnTo>
                  <a:lnTo>
                    <a:pt x="19" y="335"/>
                  </a:lnTo>
                  <a:lnTo>
                    <a:pt x="29" y="333"/>
                  </a:lnTo>
                  <a:lnTo>
                    <a:pt x="102" y="332"/>
                  </a:lnTo>
                  <a:lnTo>
                    <a:pt x="102" y="332"/>
                  </a:lnTo>
                  <a:lnTo>
                    <a:pt x="106" y="331"/>
                  </a:lnTo>
                  <a:lnTo>
                    <a:pt x="108" y="329"/>
                  </a:lnTo>
                  <a:lnTo>
                    <a:pt x="112" y="327"/>
                  </a:lnTo>
                  <a:lnTo>
                    <a:pt x="116" y="321"/>
                  </a:lnTo>
                  <a:lnTo>
                    <a:pt x="116" y="321"/>
                  </a:lnTo>
                  <a:lnTo>
                    <a:pt x="120" y="293"/>
                  </a:lnTo>
                  <a:lnTo>
                    <a:pt x="125" y="266"/>
                  </a:lnTo>
                  <a:lnTo>
                    <a:pt x="128" y="252"/>
                  </a:lnTo>
                  <a:lnTo>
                    <a:pt x="132" y="239"/>
                  </a:lnTo>
                  <a:lnTo>
                    <a:pt x="137" y="226"/>
                  </a:lnTo>
                  <a:lnTo>
                    <a:pt x="143" y="214"/>
                  </a:lnTo>
                  <a:lnTo>
                    <a:pt x="143" y="214"/>
                  </a:lnTo>
                  <a:lnTo>
                    <a:pt x="156" y="200"/>
                  </a:lnTo>
                  <a:lnTo>
                    <a:pt x="171" y="188"/>
                  </a:lnTo>
                  <a:lnTo>
                    <a:pt x="186" y="175"/>
                  </a:lnTo>
                  <a:lnTo>
                    <a:pt x="201" y="163"/>
                  </a:lnTo>
                  <a:lnTo>
                    <a:pt x="201" y="163"/>
                  </a:lnTo>
                  <a:lnTo>
                    <a:pt x="267" y="106"/>
                  </a:lnTo>
                  <a:lnTo>
                    <a:pt x="334" y="50"/>
                  </a:lnTo>
                  <a:lnTo>
                    <a:pt x="334" y="50"/>
                  </a:lnTo>
                  <a:lnTo>
                    <a:pt x="343" y="41"/>
                  </a:lnTo>
                  <a:lnTo>
                    <a:pt x="351" y="29"/>
                  </a:lnTo>
                  <a:lnTo>
                    <a:pt x="358" y="18"/>
                  </a:lnTo>
                  <a:lnTo>
                    <a:pt x="360" y="11"/>
                  </a:lnTo>
                  <a:lnTo>
                    <a:pt x="362" y="4"/>
                  </a:lnTo>
                  <a:lnTo>
                    <a:pt x="364" y="0"/>
                  </a:lnTo>
                  <a:lnTo>
                    <a:pt x="364" y="0"/>
                  </a:lnTo>
                  <a:lnTo>
                    <a:pt x="370" y="3"/>
                  </a:lnTo>
                  <a:lnTo>
                    <a:pt x="376" y="9"/>
                  </a:lnTo>
                  <a:lnTo>
                    <a:pt x="381" y="16"/>
                  </a:lnTo>
                  <a:lnTo>
                    <a:pt x="382" y="20"/>
                  </a:lnTo>
                  <a:lnTo>
                    <a:pt x="383" y="2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Freeform 29"/>
            <p:cNvSpPr>
              <a:spLocks/>
            </p:cNvSpPr>
            <p:nvPr userDrawn="1"/>
          </p:nvSpPr>
          <p:spPr bwMode="auto">
            <a:xfrm>
              <a:off x="8193088" y="271463"/>
              <a:ext cx="204788" cy="406400"/>
            </a:xfrm>
            <a:custGeom>
              <a:avLst/>
              <a:gdLst>
                <a:gd name="T0" fmla="*/ 257 w 258"/>
                <a:gd name="T1" fmla="*/ 36 h 511"/>
                <a:gd name="T2" fmla="*/ 228 w 258"/>
                <a:gd name="T3" fmla="*/ 70 h 511"/>
                <a:gd name="T4" fmla="*/ 57 w 258"/>
                <a:gd name="T5" fmla="*/ 217 h 511"/>
                <a:gd name="T6" fmla="*/ 46 w 258"/>
                <a:gd name="T7" fmla="*/ 257 h 511"/>
                <a:gd name="T8" fmla="*/ 47 w 258"/>
                <a:gd name="T9" fmla="*/ 282 h 511"/>
                <a:gd name="T10" fmla="*/ 35 w 258"/>
                <a:gd name="T11" fmla="*/ 317 h 511"/>
                <a:gd name="T12" fmla="*/ 39 w 258"/>
                <a:gd name="T13" fmla="*/ 324 h 511"/>
                <a:gd name="T14" fmla="*/ 53 w 258"/>
                <a:gd name="T15" fmla="*/ 328 h 511"/>
                <a:gd name="T16" fmla="*/ 53 w 258"/>
                <a:gd name="T17" fmla="*/ 340 h 511"/>
                <a:gd name="T18" fmla="*/ 58 w 258"/>
                <a:gd name="T19" fmla="*/ 341 h 511"/>
                <a:gd name="T20" fmla="*/ 58 w 258"/>
                <a:gd name="T21" fmla="*/ 347 h 511"/>
                <a:gd name="T22" fmla="*/ 63 w 258"/>
                <a:gd name="T23" fmla="*/ 353 h 511"/>
                <a:gd name="T24" fmla="*/ 63 w 258"/>
                <a:gd name="T25" fmla="*/ 362 h 511"/>
                <a:gd name="T26" fmla="*/ 69 w 258"/>
                <a:gd name="T27" fmla="*/ 373 h 511"/>
                <a:gd name="T28" fmla="*/ 90 w 258"/>
                <a:gd name="T29" fmla="*/ 378 h 511"/>
                <a:gd name="T30" fmla="*/ 123 w 258"/>
                <a:gd name="T31" fmla="*/ 377 h 511"/>
                <a:gd name="T32" fmla="*/ 134 w 258"/>
                <a:gd name="T33" fmla="*/ 384 h 511"/>
                <a:gd name="T34" fmla="*/ 138 w 258"/>
                <a:gd name="T35" fmla="*/ 402 h 511"/>
                <a:gd name="T36" fmla="*/ 128 w 258"/>
                <a:gd name="T37" fmla="*/ 416 h 511"/>
                <a:gd name="T38" fmla="*/ 91 w 258"/>
                <a:gd name="T39" fmla="*/ 442 h 511"/>
                <a:gd name="T40" fmla="*/ 83 w 258"/>
                <a:gd name="T41" fmla="*/ 462 h 511"/>
                <a:gd name="T42" fmla="*/ 91 w 258"/>
                <a:gd name="T43" fmla="*/ 481 h 511"/>
                <a:gd name="T44" fmla="*/ 107 w 258"/>
                <a:gd name="T45" fmla="*/ 488 h 511"/>
                <a:gd name="T46" fmla="*/ 125 w 258"/>
                <a:gd name="T47" fmla="*/ 485 h 511"/>
                <a:gd name="T48" fmla="*/ 128 w 258"/>
                <a:gd name="T49" fmla="*/ 489 h 511"/>
                <a:gd name="T50" fmla="*/ 90 w 258"/>
                <a:gd name="T51" fmla="*/ 510 h 511"/>
                <a:gd name="T52" fmla="*/ 64 w 258"/>
                <a:gd name="T53" fmla="*/ 506 h 511"/>
                <a:gd name="T54" fmla="*/ 52 w 258"/>
                <a:gd name="T55" fmla="*/ 490 h 511"/>
                <a:gd name="T56" fmla="*/ 49 w 258"/>
                <a:gd name="T57" fmla="*/ 469 h 511"/>
                <a:gd name="T58" fmla="*/ 64 w 258"/>
                <a:gd name="T59" fmla="*/ 449 h 511"/>
                <a:gd name="T60" fmla="*/ 97 w 258"/>
                <a:gd name="T61" fmla="*/ 420 h 511"/>
                <a:gd name="T62" fmla="*/ 99 w 258"/>
                <a:gd name="T63" fmla="*/ 405 h 511"/>
                <a:gd name="T64" fmla="*/ 92 w 258"/>
                <a:gd name="T65" fmla="*/ 396 h 511"/>
                <a:gd name="T66" fmla="*/ 73 w 258"/>
                <a:gd name="T67" fmla="*/ 390 h 511"/>
                <a:gd name="T68" fmla="*/ 38 w 258"/>
                <a:gd name="T69" fmla="*/ 390 h 511"/>
                <a:gd name="T70" fmla="*/ 30 w 258"/>
                <a:gd name="T71" fmla="*/ 376 h 511"/>
                <a:gd name="T72" fmla="*/ 28 w 258"/>
                <a:gd name="T73" fmla="*/ 362 h 511"/>
                <a:gd name="T74" fmla="*/ 21 w 258"/>
                <a:gd name="T75" fmla="*/ 358 h 511"/>
                <a:gd name="T76" fmla="*/ 25 w 258"/>
                <a:gd name="T77" fmla="*/ 352 h 511"/>
                <a:gd name="T78" fmla="*/ 19 w 258"/>
                <a:gd name="T79" fmla="*/ 350 h 511"/>
                <a:gd name="T80" fmla="*/ 17 w 258"/>
                <a:gd name="T81" fmla="*/ 344 h 511"/>
                <a:gd name="T82" fmla="*/ 20 w 258"/>
                <a:gd name="T83" fmla="*/ 333 h 511"/>
                <a:gd name="T84" fmla="*/ 8 w 258"/>
                <a:gd name="T85" fmla="*/ 332 h 511"/>
                <a:gd name="T86" fmla="*/ 0 w 258"/>
                <a:gd name="T87" fmla="*/ 328 h 511"/>
                <a:gd name="T88" fmla="*/ 5 w 258"/>
                <a:gd name="T89" fmla="*/ 314 h 511"/>
                <a:gd name="T90" fmla="*/ 17 w 258"/>
                <a:gd name="T91" fmla="*/ 292 h 511"/>
                <a:gd name="T92" fmla="*/ 13 w 258"/>
                <a:gd name="T93" fmla="*/ 264 h 511"/>
                <a:gd name="T94" fmla="*/ 22 w 258"/>
                <a:gd name="T95" fmla="*/ 217 h 511"/>
                <a:gd name="T96" fmla="*/ 41 w 258"/>
                <a:gd name="T97" fmla="*/ 189 h 511"/>
                <a:gd name="T98" fmla="*/ 219 w 258"/>
                <a:gd name="T99" fmla="*/ 36 h 511"/>
                <a:gd name="T100" fmla="*/ 235 w 258"/>
                <a:gd name="T101" fmla="*/ 15 h 511"/>
                <a:gd name="T102" fmla="*/ 238 w 258"/>
                <a:gd name="T103" fmla="*/ 0 h 511"/>
                <a:gd name="T104" fmla="*/ 247 w 258"/>
                <a:gd name="T105" fmla="*/ 3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58" h="511">
                  <a:moveTo>
                    <a:pt x="258" y="21"/>
                  </a:moveTo>
                  <a:lnTo>
                    <a:pt x="258" y="21"/>
                  </a:lnTo>
                  <a:lnTo>
                    <a:pt x="258" y="29"/>
                  </a:lnTo>
                  <a:lnTo>
                    <a:pt x="257" y="36"/>
                  </a:lnTo>
                  <a:lnTo>
                    <a:pt x="253" y="43"/>
                  </a:lnTo>
                  <a:lnTo>
                    <a:pt x="250" y="49"/>
                  </a:lnTo>
                  <a:lnTo>
                    <a:pt x="240" y="59"/>
                  </a:lnTo>
                  <a:lnTo>
                    <a:pt x="228" y="70"/>
                  </a:lnTo>
                  <a:lnTo>
                    <a:pt x="168" y="121"/>
                  </a:lnTo>
                  <a:lnTo>
                    <a:pt x="63" y="211"/>
                  </a:lnTo>
                  <a:lnTo>
                    <a:pt x="63" y="211"/>
                  </a:lnTo>
                  <a:lnTo>
                    <a:pt x="57" y="217"/>
                  </a:lnTo>
                  <a:lnTo>
                    <a:pt x="54" y="224"/>
                  </a:lnTo>
                  <a:lnTo>
                    <a:pt x="51" y="232"/>
                  </a:lnTo>
                  <a:lnTo>
                    <a:pt x="48" y="240"/>
                  </a:lnTo>
                  <a:lnTo>
                    <a:pt x="46" y="257"/>
                  </a:lnTo>
                  <a:lnTo>
                    <a:pt x="43" y="273"/>
                  </a:lnTo>
                  <a:lnTo>
                    <a:pt x="43" y="273"/>
                  </a:lnTo>
                  <a:lnTo>
                    <a:pt x="45" y="277"/>
                  </a:lnTo>
                  <a:lnTo>
                    <a:pt x="47" y="282"/>
                  </a:lnTo>
                  <a:lnTo>
                    <a:pt x="49" y="285"/>
                  </a:lnTo>
                  <a:lnTo>
                    <a:pt x="49" y="288"/>
                  </a:lnTo>
                  <a:lnTo>
                    <a:pt x="49" y="291"/>
                  </a:lnTo>
                  <a:lnTo>
                    <a:pt x="35" y="317"/>
                  </a:lnTo>
                  <a:lnTo>
                    <a:pt x="35" y="317"/>
                  </a:lnTo>
                  <a:lnTo>
                    <a:pt x="36" y="321"/>
                  </a:lnTo>
                  <a:lnTo>
                    <a:pt x="37" y="323"/>
                  </a:lnTo>
                  <a:lnTo>
                    <a:pt x="39" y="324"/>
                  </a:lnTo>
                  <a:lnTo>
                    <a:pt x="43" y="324"/>
                  </a:lnTo>
                  <a:lnTo>
                    <a:pt x="48" y="325"/>
                  </a:lnTo>
                  <a:lnTo>
                    <a:pt x="51" y="326"/>
                  </a:lnTo>
                  <a:lnTo>
                    <a:pt x="53" y="328"/>
                  </a:lnTo>
                  <a:lnTo>
                    <a:pt x="53" y="328"/>
                  </a:lnTo>
                  <a:lnTo>
                    <a:pt x="52" y="334"/>
                  </a:lnTo>
                  <a:lnTo>
                    <a:pt x="52" y="338"/>
                  </a:lnTo>
                  <a:lnTo>
                    <a:pt x="53" y="340"/>
                  </a:lnTo>
                  <a:lnTo>
                    <a:pt x="53" y="340"/>
                  </a:lnTo>
                  <a:lnTo>
                    <a:pt x="54" y="341"/>
                  </a:lnTo>
                  <a:lnTo>
                    <a:pt x="55" y="341"/>
                  </a:lnTo>
                  <a:lnTo>
                    <a:pt x="58" y="341"/>
                  </a:lnTo>
                  <a:lnTo>
                    <a:pt x="61" y="342"/>
                  </a:lnTo>
                  <a:lnTo>
                    <a:pt x="60" y="344"/>
                  </a:lnTo>
                  <a:lnTo>
                    <a:pt x="60" y="344"/>
                  </a:lnTo>
                  <a:lnTo>
                    <a:pt x="58" y="347"/>
                  </a:lnTo>
                  <a:lnTo>
                    <a:pt x="58" y="349"/>
                  </a:lnTo>
                  <a:lnTo>
                    <a:pt x="58" y="349"/>
                  </a:lnTo>
                  <a:lnTo>
                    <a:pt x="62" y="351"/>
                  </a:lnTo>
                  <a:lnTo>
                    <a:pt x="63" y="353"/>
                  </a:lnTo>
                  <a:lnTo>
                    <a:pt x="64" y="355"/>
                  </a:lnTo>
                  <a:lnTo>
                    <a:pt x="64" y="355"/>
                  </a:lnTo>
                  <a:lnTo>
                    <a:pt x="63" y="359"/>
                  </a:lnTo>
                  <a:lnTo>
                    <a:pt x="63" y="362"/>
                  </a:lnTo>
                  <a:lnTo>
                    <a:pt x="64" y="366"/>
                  </a:lnTo>
                  <a:lnTo>
                    <a:pt x="65" y="369"/>
                  </a:lnTo>
                  <a:lnTo>
                    <a:pt x="65" y="369"/>
                  </a:lnTo>
                  <a:lnTo>
                    <a:pt x="69" y="373"/>
                  </a:lnTo>
                  <a:lnTo>
                    <a:pt x="73" y="375"/>
                  </a:lnTo>
                  <a:lnTo>
                    <a:pt x="77" y="377"/>
                  </a:lnTo>
                  <a:lnTo>
                    <a:pt x="81" y="377"/>
                  </a:lnTo>
                  <a:lnTo>
                    <a:pt x="90" y="378"/>
                  </a:lnTo>
                  <a:lnTo>
                    <a:pt x="99" y="377"/>
                  </a:lnTo>
                  <a:lnTo>
                    <a:pt x="109" y="376"/>
                  </a:lnTo>
                  <a:lnTo>
                    <a:pt x="118" y="376"/>
                  </a:lnTo>
                  <a:lnTo>
                    <a:pt x="123" y="377"/>
                  </a:lnTo>
                  <a:lnTo>
                    <a:pt x="126" y="378"/>
                  </a:lnTo>
                  <a:lnTo>
                    <a:pt x="131" y="381"/>
                  </a:lnTo>
                  <a:lnTo>
                    <a:pt x="134" y="384"/>
                  </a:lnTo>
                  <a:lnTo>
                    <a:pt x="134" y="384"/>
                  </a:lnTo>
                  <a:lnTo>
                    <a:pt x="137" y="387"/>
                  </a:lnTo>
                  <a:lnTo>
                    <a:pt x="139" y="392"/>
                  </a:lnTo>
                  <a:lnTo>
                    <a:pt x="139" y="396"/>
                  </a:lnTo>
                  <a:lnTo>
                    <a:pt x="138" y="402"/>
                  </a:lnTo>
                  <a:lnTo>
                    <a:pt x="138" y="402"/>
                  </a:lnTo>
                  <a:lnTo>
                    <a:pt x="135" y="407"/>
                  </a:lnTo>
                  <a:lnTo>
                    <a:pt x="132" y="412"/>
                  </a:lnTo>
                  <a:lnTo>
                    <a:pt x="128" y="416"/>
                  </a:lnTo>
                  <a:lnTo>
                    <a:pt x="123" y="420"/>
                  </a:lnTo>
                  <a:lnTo>
                    <a:pt x="112" y="427"/>
                  </a:lnTo>
                  <a:lnTo>
                    <a:pt x="101" y="434"/>
                  </a:lnTo>
                  <a:lnTo>
                    <a:pt x="91" y="442"/>
                  </a:lnTo>
                  <a:lnTo>
                    <a:pt x="88" y="446"/>
                  </a:lnTo>
                  <a:lnTo>
                    <a:pt x="86" y="451"/>
                  </a:lnTo>
                  <a:lnTo>
                    <a:pt x="83" y="456"/>
                  </a:lnTo>
                  <a:lnTo>
                    <a:pt x="83" y="462"/>
                  </a:lnTo>
                  <a:lnTo>
                    <a:pt x="84" y="469"/>
                  </a:lnTo>
                  <a:lnTo>
                    <a:pt x="88" y="477"/>
                  </a:lnTo>
                  <a:lnTo>
                    <a:pt x="88" y="477"/>
                  </a:lnTo>
                  <a:lnTo>
                    <a:pt x="91" y="481"/>
                  </a:lnTo>
                  <a:lnTo>
                    <a:pt x="96" y="485"/>
                  </a:lnTo>
                  <a:lnTo>
                    <a:pt x="101" y="487"/>
                  </a:lnTo>
                  <a:lnTo>
                    <a:pt x="107" y="488"/>
                  </a:lnTo>
                  <a:lnTo>
                    <a:pt x="107" y="488"/>
                  </a:lnTo>
                  <a:lnTo>
                    <a:pt x="113" y="489"/>
                  </a:lnTo>
                  <a:lnTo>
                    <a:pt x="116" y="488"/>
                  </a:lnTo>
                  <a:lnTo>
                    <a:pt x="125" y="485"/>
                  </a:lnTo>
                  <a:lnTo>
                    <a:pt x="125" y="485"/>
                  </a:lnTo>
                  <a:lnTo>
                    <a:pt x="126" y="486"/>
                  </a:lnTo>
                  <a:lnTo>
                    <a:pt x="128" y="488"/>
                  </a:lnTo>
                  <a:lnTo>
                    <a:pt x="128" y="489"/>
                  </a:lnTo>
                  <a:lnTo>
                    <a:pt x="128" y="489"/>
                  </a:lnTo>
                  <a:lnTo>
                    <a:pt x="114" y="498"/>
                  </a:lnTo>
                  <a:lnTo>
                    <a:pt x="106" y="503"/>
                  </a:lnTo>
                  <a:lnTo>
                    <a:pt x="98" y="507"/>
                  </a:lnTo>
                  <a:lnTo>
                    <a:pt x="90" y="510"/>
                  </a:lnTo>
                  <a:lnTo>
                    <a:pt x="82" y="511"/>
                  </a:lnTo>
                  <a:lnTo>
                    <a:pt x="73" y="510"/>
                  </a:lnTo>
                  <a:lnTo>
                    <a:pt x="64" y="506"/>
                  </a:lnTo>
                  <a:lnTo>
                    <a:pt x="64" y="506"/>
                  </a:lnTo>
                  <a:lnTo>
                    <a:pt x="61" y="503"/>
                  </a:lnTo>
                  <a:lnTo>
                    <a:pt x="57" y="500"/>
                  </a:lnTo>
                  <a:lnTo>
                    <a:pt x="54" y="495"/>
                  </a:lnTo>
                  <a:lnTo>
                    <a:pt x="52" y="490"/>
                  </a:lnTo>
                  <a:lnTo>
                    <a:pt x="51" y="486"/>
                  </a:lnTo>
                  <a:lnTo>
                    <a:pt x="49" y="480"/>
                  </a:lnTo>
                  <a:lnTo>
                    <a:pt x="49" y="475"/>
                  </a:lnTo>
                  <a:lnTo>
                    <a:pt x="49" y="469"/>
                  </a:lnTo>
                  <a:lnTo>
                    <a:pt x="49" y="469"/>
                  </a:lnTo>
                  <a:lnTo>
                    <a:pt x="53" y="461"/>
                  </a:lnTo>
                  <a:lnTo>
                    <a:pt x="58" y="454"/>
                  </a:lnTo>
                  <a:lnTo>
                    <a:pt x="64" y="449"/>
                  </a:lnTo>
                  <a:lnTo>
                    <a:pt x="71" y="443"/>
                  </a:lnTo>
                  <a:lnTo>
                    <a:pt x="86" y="433"/>
                  </a:lnTo>
                  <a:lnTo>
                    <a:pt x="92" y="427"/>
                  </a:lnTo>
                  <a:lnTo>
                    <a:pt x="97" y="420"/>
                  </a:lnTo>
                  <a:lnTo>
                    <a:pt x="97" y="420"/>
                  </a:lnTo>
                  <a:lnTo>
                    <a:pt x="99" y="416"/>
                  </a:lnTo>
                  <a:lnTo>
                    <a:pt x="99" y="410"/>
                  </a:lnTo>
                  <a:lnTo>
                    <a:pt x="99" y="405"/>
                  </a:lnTo>
                  <a:lnTo>
                    <a:pt x="97" y="401"/>
                  </a:lnTo>
                  <a:lnTo>
                    <a:pt x="97" y="401"/>
                  </a:lnTo>
                  <a:lnTo>
                    <a:pt x="95" y="399"/>
                  </a:lnTo>
                  <a:lnTo>
                    <a:pt x="92" y="396"/>
                  </a:lnTo>
                  <a:lnTo>
                    <a:pt x="87" y="393"/>
                  </a:lnTo>
                  <a:lnTo>
                    <a:pt x="80" y="391"/>
                  </a:lnTo>
                  <a:lnTo>
                    <a:pt x="73" y="390"/>
                  </a:lnTo>
                  <a:lnTo>
                    <a:pt x="73" y="390"/>
                  </a:lnTo>
                  <a:lnTo>
                    <a:pt x="62" y="391"/>
                  </a:lnTo>
                  <a:lnTo>
                    <a:pt x="49" y="392"/>
                  </a:lnTo>
                  <a:lnTo>
                    <a:pt x="43" y="391"/>
                  </a:lnTo>
                  <a:lnTo>
                    <a:pt x="38" y="390"/>
                  </a:lnTo>
                  <a:lnTo>
                    <a:pt x="34" y="386"/>
                  </a:lnTo>
                  <a:lnTo>
                    <a:pt x="30" y="382"/>
                  </a:lnTo>
                  <a:lnTo>
                    <a:pt x="30" y="382"/>
                  </a:lnTo>
                  <a:lnTo>
                    <a:pt x="30" y="376"/>
                  </a:lnTo>
                  <a:lnTo>
                    <a:pt x="31" y="369"/>
                  </a:lnTo>
                  <a:lnTo>
                    <a:pt x="30" y="367"/>
                  </a:lnTo>
                  <a:lnTo>
                    <a:pt x="30" y="365"/>
                  </a:lnTo>
                  <a:lnTo>
                    <a:pt x="28" y="362"/>
                  </a:lnTo>
                  <a:lnTo>
                    <a:pt x="25" y="361"/>
                  </a:lnTo>
                  <a:lnTo>
                    <a:pt x="25" y="361"/>
                  </a:lnTo>
                  <a:lnTo>
                    <a:pt x="22" y="359"/>
                  </a:lnTo>
                  <a:lnTo>
                    <a:pt x="21" y="358"/>
                  </a:lnTo>
                  <a:lnTo>
                    <a:pt x="22" y="356"/>
                  </a:lnTo>
                  <a:lnTo>
                    <a:pt x="22" y="356"/>
                  </a:lnTo>
                  <a:lnTo>
                    <a:pt x="23" y="353"/>
                  </a:lnTo>
                  <a:lnTo>
                    <a:pt x="25" y="352"/>
                  </a:lnTo>
                  <a:lnTo>
                    <a:pt x="23" y="351"/>
                  </a:lnTo>
                  <a:lnTo>
                    <a:pt x="23" y="351"/>
                  </a:lnTo>
                  <a:lnTo>
                    <a:pt x="20" y="351"/>
                  </a:lnTo>
                  <a:lnTo>
                    <a:pt x="19" y="350"/>
                  </a:lnTo>
                  <a:lnTo>
                    <a:pt x="18" y="349"/>
                  </a:lnTo>
                  <a:lnTo>
                    <a:pt x="18" y="349"/>
                  </a:lnTo>
                  <a:lnTo>
                    <a:pt x="15" y="347"/>
                  </a:lnTo>
                  <a:lnTo>
                    <a:pt x="17" y="344"/>
                  </a:lnTo>
                  <a:lnTo>
                    <a:pt x="19" y="340"/>
                  </a:lnTo>
                  <a:lnTo>
                    <a:pt x="20" y="338"/>
                  </a:lnTo>
                  <a:lnTo>
                    <a:pt x="20" y="335"/>
                  </a:lnTo>
                  <a:lnTo>
                    <a:pt x="20" y="333"/>
                  </a:lnTo>
                  <a:lnTo>
                    <a:pt x="17" y="332"/>
                  </a:lnTo>
                  <a:lnTo>
                    <a:pt x="17" y="332"/>
                  </a:lnTo>
                  <a:lnTo>
                    <a:pt x="12" y="332"/>
                  </a:lnTo>
                  <a:lnTo>
                    <a:pt x="8" y="332"/>
                  </a:lnTo>
                  <a:lnTo>
                    <a:pt x="3" y="332"/>
                  </a:lnTo>
                  <a:lnTo>
                    <a:pt x="2" y="331"/>
                  </a:lnTo>
                  <a:lnTo>
                    <a:pt x="0" y="328"/>
                  </a:lnTo>
                  <a:lnTo>
                    <a:pt x="0" y="328"/>
                  </a:lnTo>
                  <a:lnTo>
                    <a:pt x="0" y="324"/>
                  </a:lnTo>
                  <a:lnTo>
                    <a:pt x="1" y="321"/>
                  </a:lnTo>
                  <a:lnTo>
                    <a:pt x="5" y="314"/>
                  </a:lnTo>
                  <a:lnTo>
                    <a:pt x="5" y="314"/>
                  </a:lnTo>
                  <a:lnTo>
                    <a:pt x="9" y="308"/>
                  </a:lnTo>
                  <a:lnTo>
                    <a:pt x="13" y="302"/>
                  </a:lnTo>
                  <a:lnTo>
                    <a:pt x="17" y="296"/>
                  </a:lnTo>
                  <a:lnTo>
                    <a:pt x="17" y="292"/>
                  </a:lnTo>
                  <a:lnTo>
                    <a:pt x="17" y="289"/>
                  </a:lnTo>
                  <a:lnTo>
                    <a:pt x="11" y="280"/>
                  </a:lnTo>
                  <a:lnTo>
                    <a:pt x="11" y="280"/>
                  </a:lnTo>
                  <a:lnTo>
                    <a:pt x="13" y="264"/>
                  </a:lnTo>
                  <a:lnTo>
                    <a:pt x="15" y="248"/>
                  </a:lnTo>
                  <a:lnTo>
                    <a:pt x="18" y="232"/>
                  </a:lnTo>
                  <a:lnTo>
                    <a:pt x="22" y="217"/>
                  </a:lnTo>
                  <a:lnTo>
                    <a:pt x="22" y="217"/>
                  </a:lnTo>
                  <a:lnTo>
                    <a:pt x="26" y="210"/>
                  </a:lnTo>
                  <a:lnTo>
                    <a:pt x="29" y="202"/>
                  </a:lnTo>
                  <a:lnTo>
                    <a:pt x="35" y="195"/>
                  </a:lnTo>
                  <a:lnTo>
                    <a:pt x="41" y="189"/>
                  </a:lnTo>
                  <a:lnTo>
                    <a:pt x="54" y="178"/>
                  </a:lnTo>
                  <a:lnTo>
                    <a:pt x="68" y="166"/>
                  </a:lnTo>
                  <a:lnTo>
                    <a:pt x="156" y="92"/>
                  </a:lnTo>
                  <a:lnTo>
                    <a:pt x="219" y="36"/>
                  </a:lnTo>
                  <a:lnTo>
                    <a:pt x="219" y="36"/>
                  </a:lnTo>
                  <a:lnTo>
                    <a:pt x="226" y="28"/>
                  </a:lnTo>
                  <a:lnTo>
                    <a:pt x="233" y="20"/>
                  </a:lnTo>
                  <a:lnTo>
                    <a:pt x="235" y="15"/>
                  </a:lnTo>
                  <a:lnTo>
                    <a:pt x="237" y="10"/>
                  </a:lnTo>
                  <a:lnTo>
                    <a:pt x="238" y="4"/>
                  </a:lnTo>
                  <a:lnTo>
                    <a:pt x="238" y="0"/>
                  </a:lnTo>
                  <a:lnTo>
                    <a:pt x="238" y="0"/>
                  </a:lnTo>
                  <a:lnTo>
                    <a:pt x="241" y="0"/>
                  </a:lnTo>
                  <a:lnTo>
                    <a:pt x="243" y="1"/>
                  </a:lnTo>
                  <a:lnTo>
                    <a:pt x="247" y="3"/>
                  </a:lnTo>
                  <a:lnTo>
                    <a:pt x="247" y="3"/>
                  </a:lnTo>
                  <a:lnTo>
                    <a:pt x="254" y="12"/>
                  </a:lnTo>
                  <a:lnTo>
                    <a:pt x="257" y="16"/>
                  </a:lnTo>
                  <a:lnTo>
                    <a:pt x="258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Freeform 30"/>
            <p:cNvSpPr>
              <a:spLocks/>
            </p:cNvSpPr>
            <p:nvPr userDrawn="1"/>
          </p:nvSpPr>
          <p:spPr bwMode="auto">
            <a:xfrm>
              <a:off x="8193088" y="271463"/>
              <a:ext cx="204788" cy="406400"/>
            </a:xfrm>
            <a:custGeom>
              <a:avLst/>
              <a:gdLst>
                <a:gd name="T0" fmla="*/ 257 w 258"/>
                <a:gd name="T1" fmla="*/ 36 h 511"/>
                <a:gd name="T2" fmla="*/ 228 w 258"/>
                <a:gd name="T3" fmla="*/ 70 h 511"/>
                <a:gd name="T4" fmla="*/ 57 w 258"/>
                <a:gd name="T5" fmla="*/ 217 h 511"/>
                <a:gd name="T6" fmla="*/ 46 w 258"/>
                <a:gd name="T7" fmla="*/ 257 h 511"/>
                <a:gd name="T8" fmla="*/ 47 w 258"/>
                <a:gd name="T9" fmla="*/ 282 h 511"/>
                <a:gd name="T10" fmla="*/ 35 w 258"/>
                <a:gd name="T11" fmla="*/ 317 h 511"/>
                <a:gd name="T12" fmla="*/ 39 w 258"/>
                <a:gd name="T13" fmla="*/ 324 h 511"/>
                <a:gd name="T14" fmla="*/ 53 w 258"/>
                <a:gd name="T15" fmla="*/ 328 h 511"/>
                <a:gd name="T16" fmla="*/ 53 w 258"/>
                <a:gd name="T17" fmla="*/ 340 h 511"/>
                <a:gd name="T18" fmla="*/ 58 w 258"/>
                <a:gd name="T19" fmla="*/ 341 h 511"/>
                <a:gd name="T20" fmla="*/ 58 w 258"/>
                <a:gd name="T21" fmla="*/ 347 h 511"/>
                <a:gd name="T22" fmla="*/ 63 w 258"/>
                <a:gd name="T23" fmla="*/ 353 h 511"/>
                <a:gd name="T24" fmla="*/ 63 w 258"/>
                <a:gd name="T25" fmla="*/ 362 h 511"/>
                <a:gd name="T26" fmla="*/ 69 w 258"/>
                <a:gd name="T27" fmla="*/ 373 h 511"/>
                <a:gd name="T28" fmla="*/ 90 w 258"/>
                <a:gd name="T29" fmla="*/ 378 h 511"/>
                <a:gd name="T30" fmla="*/ 123 w 258"/>
                <a:gd name="T31" fmla="*/ 377 h 511"/>
                <a:gd name="T32" fmla="*/ 134 w 258"/>
                <a:gd name="T33" fmla="*/ 384 h 511"/>
                <a:gd name="T34" fmla="*/ 138 w 258"/>
                <a:gd name="T35" fmla="*/ 402 h 511"/>
                <a:gd name="T36" fmla="*/ 128 w 258"/>
                <a:gd name="T37" fmla="*/ 416 h 511"/>
                <a:gd name="T38" fmla="*/ 91 w 258"/>
                <a:gd name="T39" fmla="*/ 442 h 511"/>
                <a:gd name="T40" fmla="*/ 83 w 258"/>
                <a:gd name="T41" fmla="*/ 462 h 511"/>
                <a:gd name="T42" fmla="*/ 91 w 258"/>
                <a:gd name="T43" fmla="*/ 481 h 511"/>
                <a:gd name="T44" fmla="*/ 107 w 258"/>
                <a:gd name="T45" fmla="*/ 488 h 511"/>
                <a:gd name="T46" fmla="*/ 125 w 258"/>
                <a:gd name="T47" fmla="*/ 485 h 511"/>
                <a:gd name="T48" fmla="*/ 128 w 258"/>
                <a:gd name="T49" fmla="*/ 489 h 511"/>
                <a:gd name="T50" fmla="*/ 90 w 258"/>
                <a:gd name="T51" fmla="*/ 510 h 511"/>
                <a:gd name="T52" fmla="*/ 64 w 258"/>
                <a:gd name="T53" fmla="*/ 506 h 511"/>
                <a:gd name="T54" fmla="*/ 52 w 258"/>
                <a:gd name="T55" fmla="*/ 490 h 511"/>
                <a:gd name="T56" fmla="*/ 49 w 258"/>
                <a:gd name="T57" fmla="*/ 469 h 511"/>
                <a:gd name="T58" fmla="*/ 64 w 258"/>
                <a:gd name="T59" fmla="*/ 449 h 511"/>
                <a:gd name="T60" fmla="*/ 97 w 258"/>
                <a:gd name="T61" fmla="*/ 420 h 511"/>
                <a:gd name="T62" fmla="*/ 99 w 258"/>
                <a:gd name="T63" fmla="*/ 405 h 511"/>
                <a:gd name="T64" fmla="*/ 92 w 258"/>
                <a:gd name="T65" fmla="*/ 396 h 511"/>
                <a:gd name="T66" fmla="*/ 73 w 258"/>
                <a:gd name="T67" fmla="*/ 390 h 511"/>
                <a:gd name="T68" fmla="*/ 38 w 258"/>
                <a:gd name="T69" fmla="*/ 390 h 511"/>
                <a:gd name="T70" fmla="*/ 30 w 258"/>
                <a:gd name="T71" fmla="*/ 376 h 511"/>
                <a:gd name="T72" fmla="*/ 28 w 258"/>
                <a:gd name="T73" fmla="*/ 362 h 511"/>
                <a:gd name="T74" fmla="*/ 21 w 258"/>
                <a:gd name="T75" fmla="*/ 358 h 511"/>
                <a:gd name="T76" fmla="*/ 25 w 258"/>
                <a:gd name="T77" fmla="*/ 352 h 511"/>
                <a:gd name="T78" fmla="*/ 19 w 258"/>
                <a:gd name="T79" fmla="*/ 350 h 511"/>
                <a:gd name="T80" fmla="*/ 17 w 258"/>
                <a:gd name="T81" fmla="*/ 344 h 511"/>
                <a:gd name="T82" fmla="*/ 20 w 258"/>
                <a:gd name="T83" fmla="*/ 333 h 511"/>
                <a:gd name="T84" fmla="*/ 8 w 258"/>
                <a:gd name="T85" fmla="*/ 332 h 511"/>
                <a:gd name="T86" fmla="*/ 0 w 258"/>
                <a:gd name="T87" fmla="*/ 328 h 511"/>
                <a:gd name="T88" fmla="*/ 5 w 258"/>
                <a:gd name="T89" fmla="*/ 314 h 511"/>
                <a:gd name="T90" fmla="*/ 17 w 258"/>
                <a:gd name="T91" fmla="*/ 292 h 511"/>
                <a:gd name="T92" fmla="*/ 13 w 258"/>
                <a:gd name="T93" fmla="*/ 264 h 511"/>
                <a:gd name="T94" fmla="*/ 22 w 258"/>
                <a:gd name="T95" fmla="*/ 217 h 511"/>
                <a:gd name="T96" fmla="*/ 41 w 258"/>
                <a:gd name="T97" fmla="*/ 189 h 511"/>
                <a:gd name="T98" fmla="*/ 219 w 258"/>
                <a:gd name="T99" fmla="*/ 36 h 511"/>
                <a:gd name="T100" fmla="*/ 235 w 258"/>
                <a:gd name="T101" fmla="*/ 15 h 511"/>
                <a:gd name="T102" fmla="*/ 238 w 258"/>
                <a:gd name="T103" fmla="*/ 0 h 511"/>
                <a:gd name="T104" fmla="*/ 247 w 258"/>
                <a:gd name="T105" fmla="*/ 3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58" h="511">
                  <a:moveTo>
                    <a:pt x="258" y="21"/>
                  </a:moveTo>
                  <a:lnTo>
                    <a:pt x="258" y="21"/>
                  </a:lnTo>
                  <a:lnTo>
                    <a:pt x="258" y="29"/>
                  </a:lnTo>
                  <a:lnTo>
                    <a:pt x="257" y="36"/>
                  </a:lnTo>
                  <a:lnTo>
                    <a:pt x="253" y="43"/>
                  </a:lnTo>
                  <a:lnTo>
                    <a:pt x="250" y="49"/>
                  </a:lnTo>
                  <a:lnTo>
                    <a:pt x="240" y="59"/>
                  </a:lnTo>
                  <a:lnTo>
                    <a:pt x="228" y="70"/>
                  </a:lnTo>
                  <a:lnTo>
                    <a:pt x="168" y="121"/>
                  </a:lnTo>
                  <a:lnTo>
                    <a:pt x="63" y="211"/>
                  </a:lnTo>
                  <a:lnTo>
                    <a:pt x="63" y="211"/>
                  </a:lnTo>
                  <a:lnTo>
                    <a:pt x="57" y="217"/>
                  </a:lnTo>
                  <a:lnTo>
                    <a:pt x="54" y="224"/>
                  </a:lnTo>
                  <a:lnTo>
                    <a:pt x="51" y="232"/>
                  </a:lnTo>
                  <a:lnTo>
                    <a:pt x="48" y="240"/>
                  </a:lnTo>
                  <a:lnTo>
                    <a:pt x="46" y="257"/>
                  </a:lnTo>
                  <a:lnTo>
                    <a:pt x="43" y="273"/>
                  </a:lnTo>
                  <a:lnTo>
                    <a:pt x="43" y="273"/>
                  </a:lnTo>
                  <a:lnTo>
                    <a:pt x="45" y="277"/>
                  </a:lnTo>
                  <a:lnTo>
                    <a:pt x="47" y="282"/>
                  </a:lnTo>
                  <a:lnTo>
                    <a:pt x="49" y="285"/>
                  </a:lnTo>
                  <a:lnTo>
                    <a:pt x="49" y="288"/>
                  </a:lnTo>
                  <a:lnTo>
                    <a:pt x="49" y="291"/>
                  </a:lnTo>
                  <a:lnTo>
                    <a:pt x="35" y="317"/>
                  </a:lnTo>
                  <a:lnTo>
                    <a:pt x="35" y="317"/>
                  </a:lnTo>
                  <a:lnTo>
                    <a:pt x="36" y="321"/>
                  </a:lnTo>
                  <a:lnTo>
                    <a:pt x="37" y="323"/>
                  </a:lnTo>
                  <a:lnTo>
                    <a:pt x="39" y="324"/>
                  </a:lnTo>
                  <a:lnTo>
                    <a:pt x="43" y="324"/>
                  </a:lnTo>
                  <a:lnTo>
                    <a:pt x="48" y="325"/>
                  </a:lnTo>
                  <a:lnTo>
                    <a:pt x="51" y="326"/>
                  </a:lnTo>
                  <a:lnTo>
                    <a:pt x="53" y="328"/>
                  </a:lnTo>
                  <a:lnTo>
                    <a:pt x="53" y="328"/>
                  </a:lnTo>
                  <a:lnTo>
                    <a:pt x="52" y="334"/>
                  </a:lnTo>
                  <a:lnTo>
                    <a:pt x="52" y="338"/>
                  </a:lnTo>
                  <a:lnTo>
                    <a:pt x="53" y="340"/>
                  </a:lnTo>
                  <a:lnTo>
                    <a:pt x="53" y="340"/>
                  </a:lnTo>
                  <a:lnTo>
                    <a:pt x="54" y="341"/>
                  </a:lnTo>
                  <a:lnTo>
                    <a:pt x="55" y="341"/>
                  </a:lnTo>
                  <a:lnTo>
                    <a:pt x="58" y="341"/>
                  </a:lnTo>
                  <a:lnTo>
                    <a:pt x="61" y="342"/>
                  </a:lnTo>
                  <a:lnTo>
                    <a:pt x="60" y="344"/>
                  </a:lnTo>
                  <a:lnTo>
                    <a:pt x="60" y="344"/>
                  </a:lnTo>
                  <a:lnTo>
                    <a:pt x="58" y="347"/>
                  </a:lnTo>
                  <a:lnTo>
                    <a:pt x="58" y="349"/>
                  </a:lnTo>
                  <a:lnTo>
                    <a:pt x="58" y="349"/>
                  </a:lnTo>
                  <a:lnTo>
                    <a:pt x="62" y="351"/>
                  </a:lnTo>
                  <a:lnTo>
                    <a:pt x="63" y="353"/>
                  </a:lnTo>
                  <a:lnTo>
                    <a:pt x="64" y="355"/>
                  </a:lnTo>
                  <a:lnTo>
                    <a:pt x="64" y="355"/>
                  </a:lnTo>
                  <a:lnTo>
                    <a:pt x="63" y="359"/>
                  </a:lnTo>
                  <a:lnTo>
                    <a:pt x="63" y="362"/>
                  </a:lnTo>
                  <a:lnTo>
                    <a:pt x="64" y="366"/>
                  </a:lnTo>
                  <a:lnTo>
                    <a:pt x="65" y="369"/>
                  </a:lnTo>
                  <a:lnTo>
                    <a:pt x="65" y="369"/>
                  </a:lnTo>
                  <a:lnTo>
                    <a:pt x="69" y="373"/>
                  </a:lnTo>
                  <a:lnTo>
                    <a:pt x="73" y="375"/>
                  </a:lnTo>
                  <a:lnTo>
                    <a:pt x="77" y="377"/>
                  </a:lnTo>
                  <a:lnTo>
                    <a:pt x="81" y="377"/>
                  </a:lnTo>
                  <a:lnTo>
                    <a:pt x="90" y="378"/>
                  </a:lnTo>
                  <a:lnTo>
                    <a:pt x="99" y="377"/>
                  </a:lnTo>
                  <a:lnTo>
                    <a:pt x="109" y="376"/>
                  </a:lnTo>
                  <a:lnTo>
                    <a:pt x="118" y="376"/>
                  </a:lnTo>
                  <a:lnTo>
                    <a:pt x="123" y="377"/>
                  </a:lnTo>
                  <a:lnTo>
                    <a:pt x="126" y="378"/>
                  </a:lnTo>
                  <a:lnTo>
                    <a:pt x="131" y="381"/>
                  </a:lnTo>
                  <a:lnTo>
                    <a:pt x="134" y="384"/>
                  </a:lnTo>
                  <a:lnTo>
                    <a:pt x="134" y="384"/>
                  </a:lnTo>
                  <a:lnTo>
                    <a:pt x="137" y="387"/>
                  </a:lnTo>
                  <a:lnTo>
                    <a:pt x="139" y="392"/>
                  </a:lnTo>
                  <a:lnTo>
                    <a:pt x="139" y="396"/>
                  </a:lnTo>
                  <a:lnTo>
                    <a:pt x="138" y="402"/>
                  </a:lnTo>
                  <a:lnTo>
                    <a:pt x="138" y="402"/>
                  </a:lnTo>
                  <a:lnTo>
                    <a:pt x="135" y="407"/>
                  </a:lnTo>
                  <a:lnTo>
                    <a:pt x="132" y="412"/>
                  </a:lnTo>
                  <a:lnTo>
                    <a:pt x="128" y="416"/>
                  </a:lnTo>
                  <a:lnTo>
                    <a:pt x="123" y="420"/>
                  </a:lnTo>
                  <a:lnTo>
                    <a:pt x="112" y="427"/>
                  </a:lnTo>
                  <a:lnTo>
                    <a:pt x="101" y="434"/>
                  </a:lnTo>
                  <a:lnTo>
                    <a:pt x="91" y="442"/>
                  </a:lnTo>
                  <a:lnTo>
                    <a:pt x="88" y="446"/>
                  </a:lnTo>
                  <a:lnTo>
                    <a:pt x="86" y="451"/>
                  </a:lnTo>
                  <a:lnTo>
                    <a:pt x="83" y="456"/>
                  </a:lnTo>
                  <a:lnTo>
                    <a:pt x="83" y="462"/>
                  </a:lnTo>
                  <a:lnTo>
                    <a:pt x="84" y="469"/>
                  </a:lnTo>
                  <a:lnTo>
                    <a:pt x="88" y="477"/>
                  </a:lnTo>
                  <a:lnTo>
                    <a:pt x="88" y="477"/>
                  </a:lnTo>
                  <a:lnTo>
                    <a:pt x="91" y="481"/>
                  </a:lnTo>
                  <a:lnTo>
                    <a:pt x="96" y="485"/>
                  </a:lnTo>
                  <a:lnTo>
                    <a:pt x="101" y="487"/>
                  </a:lnTo>
                  <a:lnTo>
                    <a:pt x="107" y="488"/>
                  </a:lnTo>
                  <a:lnTo>
                    <a:pt x="107" y="488"/>
                  </a:lnTo>
                  <a:lnTo>
                    <a:pt x="113" y="489"/>
                  </a:lnTo>
                  <a:lnTo>
                    <a:pt x="116" y="488"/>
                  </a:lnTo>
                  <a:lnTo>
                    <a:pt x="125" y="485"/>
                  </a:lnTo>
                  <a:lnTo>
                    <a:pt x="125" y="485"/>
                  </a:lnTo>
                  <a:lnTo>
                    <a:pt x="126" y="486"/>
                  </a:lnTo>
                  <a:lnTo>
                    <a:pt x="128" y="488"/>
                  </a:lnTo>
                  <a:lnTo>
                    <a:pt x="128" y="489"/>
                  </a:lnTo>
                  <a:lnTo>
                    <a:pt x="128" y="489"/>
                  </a:lnTo>
                  <a:lnTo>
                    <a:pt x="114" y="498"/>
                  </a:lnTo>
                  <a:lnTo>
                    <a:pt x="106" y="503"/>
                  </a:lnTo>
                  <a:lnTo>
                    <a:pt x="98" y="507"/>
                  </a:lnTo>
                  <a:lnTo>
                    <a:pt x="90" y="510"/>
                  </a:lnTo>
                  <a:lnTo>
                    <a:pt x="82" y="511"/>
                  </a:lnTo>
                  <a:lnTo>
                    <a:pt x="73" y="510"/>
                  </a:lnTo>
                  <a:lnTo>
                    <a:pt x="64" y="506"/>
                  </a:lnTo>
                  <a:lnTo>
                    <a:pt x="64" y="506"/>
                  </a:lnTo>
                  <a:lnTo>
                    <a:pt x="61" y="503"/>
                  </a:lnTo>
                  <a:lnTo>
                    <a:pt x="57" y="500"/>
                  </a:lnTo>
                  <a:lnTo>
                    <a:pt x="54" y="495"/>
                  </a:lnTo>
                  <a:lnTo>
                    <a:pt x="52" y="490"/>
                  </a:lnTo>
                  <a:lnTo>
                    <a:pt x="51" y="486"/>
                  </a:lnTo>
                  <a:lnTo>
                    <a:pt x="49" y="480"/>
                  </a:lnTo>
                  <a:lnTo>
                    <a:pt x="49" y="475"/>
                  </a:lnTo>
                  <a:lnTo>
                    <a:pt x="49" y="469"/>
                  </a:lnTo>
                  <a:lnTo>
                    <a:pt x="49" y="469"/>
                  </a:lnTo>
                  <a:lnTo>
                    <a:pt x="53" y="461"/>
                  </a:lnTo>
                  <a:lnTo>
                    <a:pt x="58" y="454"/>
                  </a:lnTo>
                  <a:lnTo>
                    <a:pt x="64" y="449"/>
                  </a:lnTo>
                  <a:lnTo>
                    <a:pt x="71" y="443"/>
                  </a:lnTo>
                  <a:lnTo>
                    <a:pt x="86" y="433"/>
                  </a:lnTo>
                  <a:lnTo>
                    <a:pt x="92" y="427"/>
                  </a:lnTo>
                  <a:lnTo>
                    <a:pt x="97" y="420"/>
                  </a:lnTo>
                  <a:lnTo>
                    <a:pt x="97" y="420"/>
                  </a:lnTo>
                  <a:lnTo>
                    <a:pt x="99" y="416"/>
                  </a:lnTo>
                  <a:lnTo>
                    <a:pt x="99" y="410"/>
                  </a:lnTo>
                  <a:lnTo>
                    <a:pt x="99" y="405"/>
                  </a:lnTo>
                  <a:lnTo>
                    <a:pt x="97" y="401"/>
                  </a:lnTo>
                  <a:lnTo>
                    <a:pt x="97" y="401"/>
                  </a:lnTo>
                  <a:lnTo>
                    <a:pt x="95" y="399"/>
                  </a:lnTo>
                  <a:lnTo>
                    <a:pt x="92" y="396"/>
                  </a:lnTo>
                  <a:lnTo>
                    <a:pt x="87" y="393"/>
                  </a:lnTo>
                  <a:lnTo>
                    <a:pt x="80" y="391"/>
                  </a:lnTo>
                  <a:lnTo>
                    <a:pt x="73" y="390"/>
                  </a:lnTo>
                  <a:lnTo>
                    <a:pt x="73" y="390"/>
                  </a:lnTo>
                  <a:lnTo>
                    <a:pt x="62" y="391"/>
                  </a:lnTo>
                  <a:lnTo>
                    <a:pt x="49" y="392"/>
                  </a:lnTo>
                  <a:lnTo>
                    <a:pt x="43" y="391"/>
                  </a:lnTo>
                  <a:lnTo>
                    <a:pt x="38" y="390"/>
                  </a:lnTo>
                  <a:lnTo>
                    <a:pt x="34" y="386"/>
                  </a:lnTo>
                  <a:lnTo>
                    <a:pt x="30" y="382"/>
                  </a:lnTo>
                  <a:lnTo>
                    <a:pt x="30" y="382"/>
                  </a:lnTo>
                  <a:lnTo>
                    <a:pt x="30" y="376"/>
                  </a:lnTo>
                  <a:lnTo>
                    <a:pt x="31" y="369"/>
                  </a:lnTo>
                  <a:lnTo>
                    <a:pt x="30" y="367"/>
                  </a:lnTo>
                  <a:lnTo>
                    <a:pt x="30" y="365"/>
                  </a:lnTo>
                  <a:lnTo>
                    <a:pt x="28" y="362"/>
                  </a:lnTo>
                  <a:lnTo>
                    <a:pt x="25" y="361"/>
                  </a:lnTo>
                  <a:lnTo>
                    <a:pt x="25" y="361"/>
                  </a:lnTo>
                  <a:lnTo>
                    <a:pt x="22" y="359"/>
                  </a:lnTo>
                  <a:lnTo>
                    <a:pt x="21" y="358"/>
                  </a:lnTo>
                  <a:lnTo>
                    <a:pt x="22" y="356"/>
                  </a:lnTo>
                  <a:lnTo>
                    <a:pt x="22" y="356"/>
                  </a:lnTo>
                  <a:lnTo>
                    <a:pt x="23" y="353"/>
                  </a:lnTo>
                  <a:lnTo>
                    <a:pt x="25" y="352"/>
                  </a:lnTo>
                  <a:lnTo>
                    <a:pt x="23" y="351"/>
                  </a:lnTo>
                  <a:lnTo>
                    <a:pt x="23" y="351"/>
                  </a:lnTo>
                  <a:lnTo>
                    <a:pt x="20" y="351"/>
                  </a:lnTo>
                  <a:lnTo>
                    <a:pt x="19" y="350"/>
                  </a:lnTo>
                  <a:lnTo>
                    <a:pt x="18" y="349"/>
                  </a:lnTo>
                  <a:lnTo>
                    <a:pt x="18" y="349"/>
                  </a:lnTo>
                  <a:lnTo>
                    <a:pt x="15" y="347"/>
                  </a:lnTo>
                  <a:lnTo>
                    <a:pt x="17" y="344"/>
                  </a:lnTo>
                  <a:lnTo>
                    <a:pt x="19" y="340"/>
                  </a:lnTo>
                  <a:lnTo>
                    <a:pt x="20" y="338"/>
                  </a:lnTo>
                  <a:lnTo>
                    <a:pt x="20" y="335"/>
                  </a:lnTo>
                  <a:lnTo>
                    <a:pt x="20" y="333"/>
                  </a:lnTo>
                  <a:lnTo>
                    <a:pt x="17" y="332"/>
                  </a:lnTo>
                  <a:lnTo>
                    <a:pt x="17" y="332"/>
                  </a:lnTo>
                  <a:lnTo>
                    <a:pt x="12" y="332"/>
                  </a:lnTo>
                  <a:lnTo>
                    <a:pt x="8" y="332"/>
                  </a:lnTo>
                  <a:lnTo>
                    <a:pt x="3" y="332"/>
                  </a:lnTo>
                  <a:lnTo>
                    <a:pt x="2" y="331"/>
                  </a:lnTo>
                  <a:lnTo>
                    <a:pt x="0" y="328"/>
                  </a:lnTo>
                  <a:lnTo>
                    <a:pt x="0" y="328"/>
                  </a:lnTo>
                  <a:lnTo>
                    <a:pt x="0" y="324"/>
                  </a:lnTo>
                  <a:lnTo>
                    <a:pt x="1" y="321"/>
                  </a:lnTo>
                  <a:lnTo>
                    <a:pt x="5" y="314"/>
                  </a:lnTo>
                  <a:lnTo>
                    <a:pt x="5" y="314"/>
                  </a:lnTo>
                  <a:lnTo>
                    <a:pt x="9" y="308"/>
                  </a:lnTo>
                  <a:lnTo>
                    <a:pt x="13" y="302"/>
                  </a:lnTo>
                  <a:lnTo>
                    <a:pt x="17" y="296"/>
                  </a:lnTo>
                  <a:lnTo>
                    <a:pt x="17" y="292"/>
                  </a:lnTo>
                  <a:lnTo>
                    <a:pt x="17" y="289"/>
                  </a:lnTo>
                  <a:lnTo>
                    <a:pt x="11" y="280"/>
                  </a:lnTo>
                  <a:lnTo>
                    <a:pt x="11" y="280"/>
                  </a:lnTo>
                  <a:lnTo>
                    <a:pt x="13" y="264"/>
                  </a:lnTo>
                  <a:lnTo>
                    <a:pt x="15" y="248"/>
                  </a:lnTo>
                  <a:lnTo>
                    <a:pt x="18" y="232"/>
                  </a:lnTo>
                  <a:lnTo>
                    <a:pt x="22" y="217"/>
                  </a:lnTo>
                  <a:lnTo>
                    <a:pt x="22" y="217"/>
                  </a:lnTo>
                  <a:lnTo>
                    <a:pt x="26" y="210"/>
                  </a:lnTo>
                  <a:lnTo>
                    <a:pt x="29" y="202"/>
                  </a:lnTo>
                  <a:lnTo>
                    <a:pt x="35" y="195"/>
                  </a:lnTo>
                  <a:lnTo>
                    <a:pt x="41" y="189"/>
                  </a:lnTo>
                  <a:lnTo>
                    <a:pt x="54" y="178"/>
                  </a:lnTo>
                  <a:lnTo>
                    <a:pt x="68" y="166"/>
                  </a:lnTo>
                  <a:lnTo>
                    <a:pt x="156" y="92"/>
                  </a:lnTo>
                  <a:lnTo>
                    <a:pt x="219" y="36"/>
                  </a:lnTo>
                  <a:lnTo>
                    <a:pt x="219" y="36"/>
                  </a:lnTo>
                  <a:lnTo>
                    <a:pt x="226" y="28"/>
                  </a:lnTo>
                  <a:lnTo>
                    <a:pt x="233" y="20"/>
                  </a:lnTo>
                  <a:lnTo>
                    <a:pt x="235" y="15"/>
                  </a:lnTo>
                  <a:lnTo>
                    <a:pt x="237" y="10"/>
                  </a:lnTo>
                  <a:lnTo>
                    <a:pt x="238" y="4"/>
                  </a:lnTo>
                  <a:lnTo>
                    <a:pt x="238" y="0"/>
                  </a:lnTo>
                  <a:lnTo>
                    <a:pt x="238" y="0"/>
                  </a:lnTo>
                  <a:lnTo>
                    <a:pt x="241" y="0"/>
                  </a:lnTo>
                  <a:lnTo>
                    <a:pt x="243" y="1"/>
                  </a:lnTo>
                  <a:lnTo>
                    <a:pt x="247" y="3"/>
                  </a:lnTo>
                  <a:lnTo>
                    <a:pt x="247" y="3"/>
                  </a:lnTo>
                  <a:lnTo>
                    <a:pt x="254" y="12"/>
                  </a:lnTo>
                  <a:lnTo>
                    <a:pt x="257" y="16"/>
                  </a:lnTo>
                  <a:lnTo>
                    <a:pt x="258" y="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Freeform 31"/>
            <p:cNvSpPr>
              <a:spLocks/>
            </p:cNvSpPr>
            <p:nvPr userDrawn="1"/>
          </p:nvSpPr>
          <p:spPr bwMode="auto">
            <a:xfrm>
              <a:off x="8247063" y="350838"/>
              <a:ext cx="176213" cy="220662"/>
            </a:xfrm>
            <a:custGeom>
              <a:avLst/>
              <a:gdLst>
                <a:gd name="T0" fmla="*/ 163 w 222"/>
                <a:gd name="T1" fmla="*/ 41 h 277"/>
                <a:gd name="T2" fmla="*/ 119 w 222"/>
                <a:gd name="T3" fmla="*/ 82 h 277"/>
                <a:gd name="T4" fmla="*/ 47 w 222"/>
                <a:gd name="T5" fmla="*/ 143 h 277"/>
                <a:gd name="T6" fmla="*/ 40 w 222"/>
                <a:gd name="T7" fmla="*/ 160 h 277"/>
                <a:gd name="T8" fmla="*/ 40 w 222"/>
                <a:gd name="T9" fmla="*/ 180 h 277"/>
                <a:gd name="T10" fmla="*/ 41 w 222"/>
                <a:gd name="T11" fmla="*/ 191 h 277"/>
                <a:gd name="T12" fmla="*/ 34 w 222"/>
                <a:gd name="T13" fmla="*/ 205 h 277"/>
                <a:gd name="T14" fmla="*/ 35 w 222"/>
                <a:gd name="T15" fmla="*/ 209 h 277"/>
                <a:gd name="T16" fmla="*/ 41 w 222"/>
                <a:gd name="T17" fmla="*/ 210 h 277"/>
                <a:gd name="T18" fmla="*/ 46 w 222"/>
                <a:gd name="T19" fmla="*/ 214 h 277"/>
                <a:gd name="T20" fmla="*/ 49 w 222"/>
                <a:gd name="T21" fmla="*/ 223 h 277"/>
                <a:gd name="T22" fmla="*/ 51 w 222"/>
                <a:gd name="T23" fmla="*/ 223 h 277"/>
                <a:gd name="T24" fmla="*/ 54 w 222"/>
                <a:gd name="T25" fmla="*/ 224 h 277"/>
                <a:gd name="T26" fmla="*/ 51 w 222"/>
                <a:gd name="T27" fmla="*/ 229 h 277"/>
                <a:gd name="T28" fmla="*/ 59 w 222"/>
                <a:gd name="T29" fmla="*/ 233 h 277"/>
                <a:gd name="T30" fmla="*/ 62 w 222"/>
                <a:gd name="T31" fmla="*/ 242 h 277"/>
                <a:gd name="T32" fmla="*/ 67 w 222"/>
                <a:gd name="T33" fmla="*/ 248 h 277"/>
                <a:gd name="T34" fmla="*/ 85 w 222"/>
                <a:gd name="T35" fmla="*/ 245 h 277"/>
                <a:gd name="T36" fmla="*/ 114 w 222"/>
                <a:gd name="T37" fmla="*/ 235 h 277"/>
                <a:gd name="T38" fmla="*/ 133 w 222"/>
                <a:gd name="T39" fmla="*/ 232 h 277"/>
                <a:gd name="T40" fmla="*/ 169 w 222"/>
                <a:gd name="T41" fmla="*/ 239 h 277"/>
                <a:gd name="T42" fmla="*/ 195 w 222"/>
                <a:gd name="T43" fmla="*/ 244 h 277"/>
                <a:gd name="T44" fmla="*/ 222 w 222"/>
                <a:gd name="T45" fmla="*/ 244 h 277"/>
                <a:gd name="T46" fmla="*/ 204 w 222"/>
                <a:gd name="T47" fmla="*/ 263 h 277"/>
                <a:gd name="T48" fmla="*/ 181 w 222"/>
                <a:gd name="T49" fmla="*/ 275 h 277"/>
                <a:gd name="T50" fmla="*/ 164 w 222"/>
                <a:gd name="T51" fmla="*/ 277 h 277"/>
                <a:gd name="T52" fmla="*/ 129 w 222"/>
                <a:gd name="T53" fmla="*/ 265 h 277"/>
                <a:gd name="T54" fmla="*/ 103 w 222"/>
                <a:gd name="T55" fmla="*/ 256 h 277"/>
                <a:gd name="T56" fmla="*/ 78 w 222"/>
                <a:gd name="T57" fmla="*/ 260 h 277"/>
                <a:gd name="T58" fmla="*/ 49 w 222"/>
                <a:gd name="T59" fmla="*/ 267 h 277"/>
                <a:gd name="T60" fmla="*/ 34 w 222"/>
                <a:gd name="T61" fmla="*/ 263 h 277"/>
                <a:gd name="T62" fmla="*/ 28 w 222"/>
                <a:gd name="T63" fmla="*/ 250 h 277"/>
                <a:gd name="T64" fmla="*/ 28 w 222"/>
                <a:gd name="T65" fmla="*/ 243 h 277"/>
                <a:gd name="T66" fmla="*/ 22 w 222"/>
                <a:gd name="T67" fmla="*/ 239 h 277"/>
                <a:gd name="T68" fmla="*/ 24 w 222"/>
                <a:gd name="T69" fmla="*/ 233 h 277"/>
                <a:gd name="T70" fmla="*/ 18 w 222"/>
                <a:gd name="T71" fmla="*/ 232 h 277"/>
                <a:gd name="T72" fmla="*/ 16 w 222"/>
                <a:gd name="T73" fmla="*/ 227 h 277"/>
                <a:gd name="T74" fmla="*/ 16 w 222"/>
                <a:gd name="T75" fmla="*/ 219 h 277"/>
                <a:gd name="T76" fmla="*/ 8 w 222"/>
                <a:gd name="T77" fmla="*/ 218 h 277"/>
                <a:gd name="T78" fmla="*/ 2 w 222"/>
                <a:gd name="T79" fmla="*/ 217 h 277"/>
                <a:gd name="T80" fmla="*/ 2 w 222"/>
                <a:gd name="T81" fmla="*/ 209 h 277"/>
                <a:gd name="T82" fmla="*/ 8 w 222"/>
                <a:gd name="T83" fmla="*/ 199 h 277"/>
                <a:gd name="T84" fmla="*/ 11 w 222"/>
                <a:gd name="T85" fmla="*/ 188 h 277"/>
                <a:gd name="T86" fmla="*/ 7 w 222"/>
                <a:gd name="T87" fmla="*/ 177 h 277"/>
                <a:gd name="T88" fmla="*/ 9 w 222"/>
                <a:gd name="T89" fmla="*/ 154 h 277"/>
                <a:gd name="T90" fmla="*/ 18 w 222"/>
                <a:gd name="T91" fmla="*/ 130 h 277"/>
                <a:gd name="T92" fmla="*/ 111 w 222"/>
                <a:gd name="T93" fmla="*/ 49 h 277"/>
                <a:gd name="T94" fmla="*/ 140 w 222"/>
                <a:gd name="T95" fmla="*/ 27 h 277"/>
                <a:gd name="T96" fmla="*/ 159 w 222"/>
                <a:gd name="T97" fmla="*/ 7 h 277"/>
                <a:gd name="T98" fmla="*/ 168 w 222"/>
                <a:gd name="T99" fmla="*/ 7 h 277"/>
                <a:gd name="T100" fmla="*/ 170 w 222"/>
                <a:gd name="T101" fmla="*/ 3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2" h="277">
                  <a:moveTo>
                    <a:pt x="168" y="35"/>
                  </a:moveTo>
                  <a:lnTo>
                    <a:pt x="168" y="35"/>
                  </a:lnTo>
                  <a:lnTo>
                    <a:pt x="163" y="41"/>
                  </a:lnTo>
                  <a:lnTo>
                    <a:pt x="158" y="47"/>
                  </a:lnTo>
                  <a:lnTo>
                    <a:pt x="146" y="60"/>
                  </a:lnTo>
                  <a:lnTo>
                    <a:pt x="119" y="82"/>
                  </a:lnTo>
                  <a:lnTo>
                    <a:pt x="51" y="139"/>
                  </a:lnTo>
                  <a:lnTo>
                    <a:pt x="51" y="139"/>
                  </a:lnTo>
                  <a:lnTo>
                    <a:pt x="47" y="143"/>
                  </a:lnTo>
                  <a:lnTo>
                    <a:pt x="43" y="149"/>
                  </a:lnTo>
                  <a:lnTo>
                    <a:pt x="41" y="155"/>
                  </a:lnTo>
                  <a:lnTo>
                    <a:pt x="40" y="160"/>
                  </a:lnTo>
                  <a:lnTo>
                    <a:pt x="39" y="167"/>
                  </a:lnTo>
                  <a:lnTo>
                    <a:pt x="39" y="173"/>
                  </a:lnTo>
                  <a:lnTo>
                    <a:pt x="40" y="180"/>
                  </a:lnTo>
                  <a:lnTo>
                    <a:pt x="41" y="185"/>
                  </a:lnTo>
                  <a:lnTo>
                    <a:pt x="41" y="185"/>
                  </a:lnTo>
                  <a:lnTo>
                    <a:pt x="41" y="191"/>
                  </a:lnTo>
                  <a:lnTo>
                    <a:pt x="39" y="195"/>
                  </a:lnTo>
                  <a:lnTo>
                    <a:pt x="37" y="200"/>
                  </a:lnTo>
                  <a:lnTo>
                    <a:pt x="34" y="205"/>
                  </a:lnTo>
                  <a:lnTo>
                    <a:pt x="34" y="205"/>
                  </a:lnTo>
                  <a:lnTo>
                    <a:pt x="34" y="208"/>
                  </a:lnTo>
                  <a:lnTo>
                    <a:pt x="35" y="209"/>
                  </a:lnTo>
                  <a:lnTo>
                    <a:pt x="37" y="210"/>
                  </a:lnTo>
                  <a:lnTo>
                    <a:pt x="37" y="210"/>
                  </a:lnTo>
                  <a:lnTo>
                    <a:pt x="41" y="210"/>
                  </a:lnTo>
                  <a:lnTo>
                    <a:pt x="43" y="211"/>
                  </a:lnTo>
                  <a:lnTo>
                    <a:pt x="46" y="214"/>
                  </a:lnTo>
                  <a:lnTo>
                    <a:pt x="46" y="214"/>
                  </a:lnTo>
                  <a:lnTo>
                    <a:pt x="46" y="219"/>
                  </a:lnTo>
                  <a:lnTo>
                    <a:pt x="47" y="222"/>
                  </a:lnTo>
                  <a:lnTo>
                    <a:pt x="49" y="223"/>
                  </a:lnTo>
                  <a:lnTo>
                    <a:pt x="49" y="223"/>
                  </a:lnTo>
                  <a:lnTo>
                    <a:pt x="50" y="223"/>
                  </a:lnTo>
                  <a:lnTo>
                    <a:pt x="51" y="223"/>
                  </a:lnTo>
                  <a:lnTo>
                    <a:pt x="52" y="223"/>
                  </a:lnTo>
                  <a:lnTo>
                    <a:pt x="54" y="224"/>
                  </a:lnTo>
                  <a:lnTo>
                    <a:pt x="54" y="224"/>
                  </a:lnTo>
                  <a:lnTo>
                    <a:pt x="51" y="227"/>
                  </a:lnTo>
                  <a:lnTo>
                    <a:pt x="51" y="229"/>
                  </a:lnTo>
                  <a:lnTo>
                    <a:pt x="51" y="229"/>
                  </a:lnTo>
                  <a:lnTo>
                    <a:pt x="54" y="232"/>
                  </a:lnTo>
                  <a:lnTo>
                    <a:pt x="56" y="233"/>
                  </a:lnTo>
                  <a:lnTo>
                    <a:pt x="59" y="233"/>
                  </a:lnTo>
                  <a:lnTo>
                    <a:pt x="60" y="235"/>
                  </a:lnTo>
                  <a:lnTo>
                    <a:pt x="60" y="235"/>
                  </a:lnTo>
                  <a:lnTo>
                    <a:pt x="62" y="242"/>
                  </a:lnTo>
                  <a:lnTo>
                    <a:pt x="64" y="245"/>
                  </a:lnTo>
                  <a:lnTo>
                    <a:pt x="67" y="248"/>
                  </a:lnTo>
                  <a:lnTo>
                    <a:pt x="67" y="248"/>
                  </a:lnTo>
                  <a:lnTo>
                    <a:pt x="73" y="248"/>
                  </a:lnTo>
                  <a:lnTo>
                    <a:pt x="80" y="248"/>
                  </a:lnTo>
                  <a:lnTo>
                    <a:pt x="85" y="245"/>
                  </a:lnTo>
                  <a:lnTo>
                    <a:pt x="91" y="243"/>
                  </a:lnTo>
                  <a:lnTo>
                    <a:pt x="102" y="239"/>
                  </a:lnTo>
                  <a:lnTo>
                    <a:pt x="114" y="235"/>
                  </a:lnTo>
                  <a:lnTo>
                    <a:pt x="114" y="235"/>
                  </a:lnTo>
                  <a:lnTo>
                    <a:pt x="123" y="233"/>
                  </a:lnTo>
                  <a:lnTo>
                    <a:pt x="133" y="232"/>
                  </a:lnTo>
                  <a:lnTo>
                    <a:pt x="142" y="233"/>
                  </a:lnTo>
                  <a:lnTo>
                    <a:pt x="151" y="234"/>
                  </a:lnTo>
                  <a:lnTo>
                    <a:pt x="169" y="239"/>
                  </a:lnTo>
                  <a:lnTo>
                    <a:pt x="186" y="244"/>
                  </a:lnTo>
                  <a:lnTo>
                    <a:pt x="186" y="244"/>
                  </a:lnTo>
                  <a:lnTo>
                    <a:pt x="195" y="244"/>
                  </a:lnTo>
                  <a:lnTo>
                    <a:pt x="203" y="245"/>
                  </a:lnTo>
                  <a:lnTo>
                    <a:pt x="221" y="244"/>
                  </a:lnTo>
                  <a:lnTo>
                    <a:pt x="222" y="244"/>
                  </a:lnTo>
                  <a:lnTo>
                    <a:pt x="222" y="244"/>
                  </a:lnTo>
                  <a:lnTo>
                    <a:pt x="210" y="257"/>
                  </a:lnTo>
                  <a:lnTo>
                    <a:pt x="204" y="263"/>
                  </a:lnTo>
                  <a:lnTo>
                    <a:pt x="197" y="268"/>
                  </a:lnTo>
                  <a:lnTo>
                    <a:pt x="189" y="273"/>
                  </a:lnTo>
                  <a:lnTo>
                    <a:pt x="181" y="275"/>
                  </a:lnTo>
                  <a:lnTo>
                    <a:pt x="174" y="277"/>
                  </a:lnTo>
                  <a:lnTo>
                    <a:pt x="164" y="277"/>
                  </a:lnTo>
                  <a:lnTo>
                    <a:pt x="164" y="277"/>
                  </a:lnTo>
                  <a:lnTo>
                    <a:pt x="155" y="276"/>
                  </a:lnTo>
                  <a:lnTo>
                    <a:pt x="146" y="273"/>
                  </a:lnTo>
                  <a:lnTo>
                    <a:pt x="129" y="265"/>
                  </a:lnTo>
                  <a:lnTo>
                    <a:pt x="121" y="261"/>
                  </a:lnTo>
                  <a:lnTo>
                    <a:pt x="112" y="258"/>
                  </a:lnTo>
                  <a:lnTo>
                    <a:pt x="103" y="256"/>
                  </a:lnTo>
                  <a:lnTo>
                    <a:pt x="93" y="257"/>
                  </a:lnTo>
                  <a:lnTo>
                    <a:pt x="93" y="257"/>
                  </a:lnTo>
                  <a:lnTo>
                    <a:pt x="78" y="260"/>
                  </a:lnTo>
                  <a:lnTo>
                    <a:pt x="64" y="265"/>
                  </a:lnTo>
                  <a:lnTo>
                    <a:pt x="57" y="266"/>
                  </a:lnTo>
                  <a:lnTo>
                    <a:pt x="49" y="267"/>
                  </a:lnTo>
                  <a:lnTo>
                    <a:pt x="42" y="266"/>
                  </a:lnTo>
                  <a:lnTo>
                    <a:pt x="34" y="263"/>
                  </a:lnTo>
                  <a:lnTo>
                    <a:pt x="34" y="263"/>
                  </a:lnTo>
                  <a:lnTo>
                    <a:pt x="31" y="260"/>
                  </a:lnTo>
                  <a:lnTo>
                    <a:pt x="29" y="256"/>
                  </a:lnTo>
                  <a:lnTo>
                    <a:pt x="28" y="250"/>
                  </a:lnTo>
                  <a:lnTo>
                    <a:pt x="29" y="244"/>
                  </a:lnTo>
                  <a:lnTo>
                    <a:pt x="29" y="244"/>
                  </a:lnTo>
                  <a:lnTo>
                    <a:pt x="28" y="243"/>
                  </a:lnTo>
                  <a:lnTo>
                    <a:pt x="26" y="242"/>
                  </a:lnTo>
                  <a:lnTo>
                    <a:pt x="23" y="240"/>
                  </a:lnTo>
                  <a:lnTo>
                    <a:pt x="22" y="239"/>
                  </a:lnTo>
                  <a:lnTo>
                    <a:pt x="22" y="236"/>
                  </a:lnTo>
                  <a:lnTo>
                    <a:pt x="22" y="235"/>
                  </a:lnTo>
                  <a:lnTo>
                    <a:pt x="24" y="233"/>
                  </a:lnTo>
                  <a:lnTo>
                    <a:pt x="24" y="233"/>
                  </a:lnTo>
                  <a:lnTo>
                    <a:pt x="20" y="232"/>
                  </a:lnTo>
                  <a:lnTo>
                    <a:pt x="18" y="232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6" y="227"/>
                  </a:lnTo>
                  <a:lnTo>
                    <a:pt x="17" y="224"/>
                  </a:lnTo>
                  <a:lnTo>
                    <a:pt x="17" y="220"/>
                  </a:lnTo>
                  <a:lnTo>
                    <a:pt x="16" y="219"/>
                  </a:lnTo>
                  <a:lnTo>
                    <a:pt x="15" y="218"/>
                  </a:lnTo>
                  <a:lnTo>
                    <a:pt x="15" y="218"/>
                  </a:lnTo>
                  <a:lnTo>
                    <a:pt x="8" y="218"/>
                  </a:lnTo>
                  <a:lnTo>
                    <a:pt x="5" y="218"/>
                  </a:lnTo>
                  <a:lnTo>
                    <a:pt x="2" y="217"/>
                  </a:lnTo>
                  <a:lnTo>
                    <a:pt x="2" y="217"/>
                  </a:lnTo>
                  <a:lnTo>
                    <a:pt x="2" y="215"/>
                  </a:lnTo>
                  <a:lnTo>
                    <a:pt x="0" y="212"/>
                  </a:lnTo>
                  <a:lnTo>
                    <a:pt x="2" y="209"/>
                  </a:lnTo>
                  <a:lnTo>
                    <a:pt x="2" y="209"/>
                  </a:lnTo>
                  <a:lnTo>
                    <a:pt x="4" y="203"/>
                  </a:lnTo>
                  <a:lnTo>
                    <a:pt x="8" y="199"/>
                  </a:lnTo>
                  <a:lnTo>
                    <a:pt x="11" y="193"/>
                  </a:lnTo>
                  <a:lnTo>
                    <a:pt x="11" y="190"/>
                  </a:lnTo>
                  <a:lnTo>
                    <a:pt x="11" y="188"/>
                  </a:lnTo>
                  <a:lnTo>
                    <a:pt x="11" y="188"/>
                  </a:lnTo>
                  <a:lnTo>
                    <a:pt x="8" y="183"/>
                  </a:lnTo>
                  <a:lnTo>
                    <a:pt x="7" y="177"/>
                  </a:lnTo>
                  <a:lnTo>
                    <a:pt x="7" y="166"/>
                  </a:lnTo>
                  <a:lnTo>
                    <a:pt x="7" y="166"/>
                  </a:lnTo>
                  <a:lnTo>
                    <a:pt x="9" y="154"/>
                  </a:lnTo>
                  <a:lnTo>
                    <a:pt x="13" y="141"/>
                  </a:lnTo>
                  <a:lnTo>
                    <a:pt x="15" y="135"/>
                  </a:lnTo>
                  <a:lnTo>
                    <a:pt x="18" y="130"/>
                  </a:lnTo>
                  <a:lnTo>
                    <a:pt x="23" y="125"/>
                  </a:lnTo>
                  <a:lnTo>
                    <a:pt x="28" y="121"/>
                  </a:lnTo>
                  <a:lnTo>
                    <a:pt x="111" y="49"/>
                  </a:lnTo>
                  <a:lnTo>
                    <a:pt x="111" y="49"/>
                  </a:lnTo>
                  <a:lnTo>
                    <a:pt x="125" y="38"/>
                  </a:lnTo>
                  <a:lnTo>
                    <a:pt x="140" y="27"/>
                  </a:lnTo>
                  <a:lnTo>
                    <a:pt x="146" y="21"/>
                  </a:lnTo>
                  <a:lnTo>
                    <a:pt x="153" y="14"/>
                  </a:lnTo>
                  <a:lnTo>
                    <a:pt x="159" y="7"/>
                  </a:lnTo>
                  <a:lnTo>
                    <a:pt x="163" y="0"/>
                  </a:lnTo>
                  <a:lnTo>
                    <a:pt x="163" y="0"/>
                  </a:lnTo>
                  <a:lnTo>
                    <a:pt x="168" y="7"/>
                  </a:lnTo>
                  <a:lnTo>
                    <a:pt x="170" y="17"/>
                  </a:lnTo>
                  <a:lnTo>
                    <a:pt x="171" y="26"/>
                  </a:lnTo>
                  <a:lnTo>
                    <a:pt x="170" y="30"/>
                  </a:lnTo>
                  <a:lnTo>
                    <a:pt x="168" y="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Freeform 32"/>
            <p:cNvSpPr>
              <a:spLocks/>
            </p:cNvSpPr>
            <p:nvPr userDrawn="1"/>
          </p:nvSpPr>
          <p:spPr bwMode="auto">
            <a:xfrm>
              <a:off x="8247063" y="350838"/>
              <a:ext cx="176213" cy="220662"/>
            </a:xfrm>
            <a:custGeom>
              <a:avLst/>
              <a:gdLst>
                <a:gd name="T0" fmla="*/ 163 w 222"/>
                <a:gd name="T1" fmla="*/ 41 h 277"/>
                <a:gd name="T2" fmla="*/ 119 w 222"/>
                <a:gd name="T3" fmla="*/ 82 h 277"/>
                <a:gd name="T4" fmla="*/ 47 w 222"/>
                <a:gd name="T5" fmla="*/ 143 h 277"/>
                <a:gd name="T6" fmla="*/ 40 w 222"/>
                <a:gd name="T7" fmla="*/ 160 h 277"/>
                <a:gd name="T8" fmla="*/ 40 w 222"/>
                <a:gd name="T9" fmla="*/ 180 h 277"/>
                <a:gd name="T10" fmla="*/ 41 w 222"/>
                <a:gd name="T11" fmla="*/ 191 h 277"/>
                <a:gd name="T12" fmla="*/ 34 w 222"/>
                <a:gd name="T13" fmla="*/ 205 h 277"/>
                <a:gd name="T14" fmla="*/ 35 w 222"/>
                <a:gd name="T15" fmla="*/ 209 h 277"/>
                <a:gd name="T16" fmla="*/ 41 w 222"/>
                <a:gd name="T17" fmla="*/ 210 h 277"/>
                <a:gd name="T18" fmla="*/ 46 w 222"/>
                <a:gd name="T19" fmla="*/ 214 h 277"/>
                <a:gd name="T20" fmla="*/ 49 w 222"/>
                <a:gd name="T21" fmla="*/ 223 h 277"/>
                <a:gd name="T22" fmla="*/ 51 w 222"/>
                <a:gd name="T23" fmla="*/ 223 h 277"/>
                <a:gd name="T24" fmla="*/ 54 w 222"/>
                <a:gd name="T25" fmla="*/ 224 h 277"/>
                <a:gd name="T26" fmla="*/ 51 w 222"/>
                <a:gd name="T27" fmla="*/ 229 h 277"/>
                <a:gd name="T28" fmla="*/ 59 w 222"/>
                <a:gd name="T29" fmla="*/ 233 h 277"/>
                <a:gd name="T30" fmla="*/ 62 w 222"/>
                <a:gd name="T31" fmla="*/ 242 h 277"/>
                <a:gd name="T32" fmla="*/ 67 w 222"/>
                <a:gd name="T33" fmla="*/ 248 h 277"/>
                <a:gd name="T34" fmla="*/ 85 w 222"/>
                <a:gd name="T35" fmla="*/ 245 h 277"/>
                <a:gd name="T36" fmla="*/ 114 w 222"/>
                <a:gd name="T37" fmla="*/ 235 h 277"/>
                <a:gd name="T38" fmla="*/ 133 w 222"/>
                <a:gd name="T39" fmla="*/ 232 h 277"/>
                <a:gd name="T40" fmla="*/ 169 w 222"/>
                <a:gd name="T41" fmla="*/ 239 h 277"/>
                <a:gd name="T42" fmla="*/ 195 w 222"/>
                <a:gd name="T43" fmla="*/ 244 h 277"/>
                <a:gd name="T44" fmla="*/ 222 w 222"/>
                <a:gd name="T45" fmla="*/ 244 h 277"/>
                <a:gd name="T46" fmla="*/ 204 w 222"/>
                <a:gd name="T47" fmla="*/ 263 h 277"/>
                <a:gd name="T48" fmla="*/ 181 w 222"/>
                <a:gd name="T49" fmla="*/ 275 h 277"/>
                <a:gd name="T50" fmla="*/ 164 w 222"/>
                <a:gd name="T51" fmla="*/ 277 h 277"/>
                <a:gd name="T52" fmla="*/ 129 w 222"/>
                <a:gd name="T53" fmla="*/ 265 h 277"/>
                <a:gd name="T54" fmla="*/ 103 w 222"/>
                <a:gd name="T55" fmla="*/ 256 h 277"/>
                <a:gd name="T56" fmla="*/ 78 w 222"/>
                <a:gd name="T57" fmla="*/ 260 h 277"/>
                <a:gd name="T58" fmla="*/ 49 w 222"/>
                <a:gd name="T59" fmla="*/ 267 h 277"/>
                <a:gd name="T60" fmla="*/ 34 w 222"/>
                <a:gd name="T61" fmla="*/ 263 h 277"/>
                <a:gd name="T62" fmla="*/ 28 w 222"/>
                <a:gd name="T63" fmla="*/ 250 h 277"/>
                <a:gd name="T64" fmla="*/ 28 w 222"/>
                <a:gd name="T65" fmla="*/ 243 h 277"/>
                <a:gd name="T66" fmla="*/ 22 w 222"/>
                <a:gd name="T67" fmla="*/ 239 h 277"/>
                <a:gd name="T68" fmla="*/ 24 w 222"/>
                <a:gd name="T69" fmla="*/ 233 h 277"/>
                <a:gd name="T70" fmla="*/ 18 w 222"/>
                <a:gd name="T71" fmla="*/ 232 h 277"/>
                <a:gd name="T72" fmla="*/ 16 w 222"/>
                <a:gd name="T73" fmla="*/ 227 h 277"/>
                <a:gd name="T74" fmla="*/ 16 w 222"/>
                <a:gd name="T75" fmla="*/ 219 h 277"/>
                <a:gd name="T76" fmla="*/ 8 w 222"/>
                <a:gd name="T77" fmla="*/ 218 h 277"/>
                <a:gd name="T78" fmla="*/ 2 w 222"/>
                <a:gd name="T79" fmla="*/ 217 h 277"/>
                <a:gd name="T80" fmla="*/ 2 w 222"/>
                <a:gd name="T81" fmla="*/ 209 h 277"/>
                <a:gd name="T82" fmla="*/ 8 w 222"/>
                <a:gd name="T83" fmla="*/ 199 h 277"/>
                <a:gd name="T84" fmla="*/ 11 w 222"/>
                <a:gd name="T85" fmla="*/ 188 h 277"/>
                <a:gd name="T86" fmla="*/ 7 w 222"/>
                <a:gd name="T87" fmla="*/ 177 h 277"/>
                <a:gd name="T88" fmla="*/ 9 w 222"/>
                <a:gd name="T89" fmla="*/ 154 h 277"/>
                <a:gd name="T90" fmla="*/ 18 w 222"/>
                <a:gd name="T91" fmla="*/ 130 h 277"/>
                <a:gd name="T92" fmla="*/ 111 w 222"/>
                <a:gd name="T93" fmla="*/ 49 h 277"/>
                <a:gd name="T94" fmla="*/ 140 w 222"/>
                <a:gd name="T95" fmla="*/ 27 h 277"/>
                <a:gd name="T96" fmla="*/ 159 w 222"/>
                <a:gd name="T97" fmla="*/ 7 h 277"/>
                <a:gd name="T98" fmla="*/ 168 w 222"/>
                <a:gd name="T99" fmla="*/ 7 h 277"/>
                <a:gd name="T100" fmla="*/ 170 w 222"/>
                <a:gd name="T101" fmla="*/ 3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2" h="277">
                  <a:moveTo>
                    <a:pt x="168" y="35"/>
                  </a:moveTo>
                  <a:lnTo>
                    <a:pt x="168" y="35"/>
                  </a:lnTo>
                  <a:lnTo>
                    <a:pt x="163" y="41"/>
                  </a:lnTo>
                  <a:lnTo>
                    <a:pt x="158" y="47"/>
                  </a:lnTo>
                  <a:lnTo>
                    <a:pt x="146" y="60"/>
                  </a:lnTo>
                  <a:lnTo>
                    <a:pt x="119" y="82"/>
                  </a:lnTo>
                  <a:lnTo>
                    <a:pt x="51" y="139"/>
                  </a:lnTo>
                  <a:lnTo>
                    <a:pt x="51" y="139"/>
                  </a:lnTo>
                  <a:lnTo>
                    <a:pt x="47" y="143"/>
                  </a:lnTo>
                  <a:lnTo>
                    <a:pt x="43" y="149"/>
                  </a:lnTo>
                  <a:lnTo>
                    <a:pt x="41" y="155"/>
                  </a:lnTo>
                  <a:lnTo>
                    <a:pt x="40" y="160"/>
                  </a:lnTo>
                  <a:lnTo>
                    <a:pt x="39" y="167"/>
                  </a:lnTo>
                  <a:lnTo>
                    <a:pt x="39" y="173"/>
                  </a:lnTo>
                  <a:lnTo>
                    <a:pt x="40" y="180"/>
                  </a:lnTo>
                  <a:lnTo>
                    <a:pt x="41" y="185"/>
                  </a:lnTo>
                  <a:lnTo>
                    <a:pt x="41" y="185"/>
                  </a:lnTo>
                  <a:lnTo>
                    <a:pt x="41" y="191"/>
                  </a:lnTo>
                  <a:lnTo>
                    <a:pt x="39" y="195"/>
                  </a:lnTo>
                  <a:lnTo>
                    <a:pt x="37" y="200"/>
                  </a:lnTo>
                  <a:lnTo>
                    <a:pt x="34" y="205"/>
                  </a:lnTo>
                  <a:lnTo>
                    <a:pt x="34" y="205"/>
                  </a:lnTo>
                  <a:lnTo>
                    <a:pt x="34" y="208"/>
                  </a:lnTo>
                  <a:lnTo>
                    <a:pt x="35" y="209"/>
                  </a:lnTo>
                  <a:lnTo>
                    <a:pt x="37" y="210"/>
                  </a:lnTo>
                  <a:lnTo>
                    <a:pt x="37" y="210"/>
                  </a:lnTo>
                  <a:lnTo>
                    <a:pt x="41" y="210"/>
                  </a:lnTo>
                  <a:lnTo>
                    <a:pt x="43" y="211"/>
                  </a:lnTo>
                  <a:lnTo>
                    <a:pt x="46" y="214"/>
                  </a:lnTo>
                  <a:lnTo>
                    <a:pt x="46" y="214"/>
                  </a:lnTo>
                  <a:lnTo>
                    <a:pt x="46" y="219"/>
                  </a:lnTo>
                  <a:lnTo>
                    <a:pt x="47" y="222"/>
                  </a:lnTo>
                  <a:lnTo>
                    <a:pt x="49" y="223"/>
                  </a:lnTo>
                  <a:lnTo>
                    <a:pt x="49" y="223"/>
                  </a:lnTo>
                  <a:lnTo>
                    <a:pt x="50" y="223"/>
                  </a:lnTo>
                  <a:lnTo>
                    <a:pt x="51" y="223"/>
                  </a:lnTo>
                  <a:lnTo>
                    <a:pt x="52" y="223"/>
                  </a:lnTo>
                  <a:lnTo>
                    <a:pt x="54" y="224"/>
                  </a:lnTo>
                  <a:lnTo>
                    <a:pt x="54" y="224"/>
                  </a:lnTo>
                  <a:lnTo>
                    <a:pt x="51" y="227"/>
                  </a:lnTo>
                  <a:lnTo>
                    <a:pt x="51" y="229"/>
                  </a:lnTo>
                  <a:lnTo>
                    <a:pt x="51" y="229"/>
                  </a:lnTo>
                  <a:lnTo>
                    <a:pt x="54" y="232"/>
                  </a:lnTo>
                  <a:lnTo>
                    <a:pt x="56" y="233"/>
                  </a:lnTo>
                  <a:lnTo>
                    <a:pt x="59" y="233"/>
                  </a:lnTo>
                  <a:lnTo>
                    <a:pt x="60" y="235"/>
                  </a:lnTo>
                  <a:lnTo>
                    <a:pt x="60" y="235"/>
                  </a:lnTo>
                  <a:lnTo>
                    <a:pt x="62" y="242"/>
                  </a:lnTo>
                  <a:lnTo>
                    <a:pt x="64" y="245"/>
                  </a:lnTo>
                  <a:lnTo>
                    <a:pt x="67" y="248"/>
                  </a:lnTo>
                  <a:lnTo>
                    <a:pt x="67" y="248"/>
                  </a:lnTo>
                  <a:lnTo>
                    <a:pt x="73" y="248"/>
                  </a:lnTo>
                  <a:lnTo>
                    <a:pt x="80" y="248"/>
                  </a:lnTo>
                  <a:lnTo>
                    <a:pt x="85" y="245"/>
                  </a:lnTo>
                  <a:lnTo>
                    <a:pt x="91" y="243"/>
                  </a:lnTo>
                  <a:lnTo>
                    <a:pt x="102" y="239"/>
                  </a:lnTo>
                  <a:lnTo>
                    <a:pt x="114" y="235"/>
                  </a:lnTo>
                  <a:lnTo>
                    <a:pt x="114" y="235"/>
                  </a:lnTo>
                  <a:lnTo>
                    <a:pt x="123" y="233"/>
                  </a:lnTo>
                  <a:lnTo>
                    <a:pt x="133" y="232"/>
                  </a:lnTo>
                  <a:lnTo>
                    <a:pt x="142" y="233"/>
                  </a:lnTo>
                  <a:lnTo>
                    <a:pt x="151" y="234"/>
                  </a:lnTo>
                  <a:lnTo>
                    <a:pt x="169" y="239"/>
                  </a:lnTo>
                  <a:lnTo>
                    <a:pt x="186" y="244"/>
                  </a:lnTo>
                  <a:lnTo>
                    <a:pt x="186" y="244"/>
                  </a:lnTo>
                  <a:lnTo>
                    <a:pt x="195" y="244"/>
                  </a:lnTo>
                  <a:lnTo>
                    <a:pt x="203" y="245"/>
                  </a:lnTo>
                  <a:lnTo>
                    <a:pt x="221" y="244"/>
                  </a:lnTo>
                  <a:lnTo>
                    <a:pt x="222" y="244"/>
                  </a:lnTo>
                  <a:lnTo>
                    <a:pt x="222" y="244"/>
                  </a:lnTo>
                  <a:lnTo>
                    <a:pt x="210" y="257"/>
                  </a:lnTo>
                  <a:lnTo>
                    <a:pt x="204" y="263"/>
                  </a:lnTo>
                  <a:lnTo>
                    <a:pt x="197" y="268"/>
                  </a:lnTo>
                  <a:lnTo>
                    <a:pt x="189" y="273"/>
                  </a:lnTo>
                  <a:lnTo>
                    <a:pt x="181" y="275"/>
                  </a:lnTo>
                  <a:lnTo>
                    <a:pt x="174" y="277"/>
                  </a:lnTo>
                  <a:lnTo>
                    <a:pt x="164" y="277"/>
                  </a:lnTo>
                  <a:lnTo>
                    <a:pt x="164" y="277"/>
                  </a:lnTo>
                  <a:lnTo>
                    <a:pt x="155" y="276"/>
                  </a:lnTo>
                  <a:lnTo>
                    <a:pt x="146" y="273"/>
                  </a:lnTo>
                  <a:lnTo>
                    <a:pt x="129" y="265"/>
                  </a:lnTo>
                  <a:lnTo>
                    <a:pt x="121" y="261"/>
                  </a:lnTo>
                  <a:lnTo>
                    <a:pt x="112" y="258"/>
                  </a:lnTo>
                  <a:lnTo>
                    <a:pt x="103" y="256"/>
                  </a:lnTo>
                  <a:lnTo>
                    <a:pt x="93" y="257"/>
                  </a:lnTo>
                  <a:lnTo>
                    <a:pt x="93" y="257"/>
                  </a:lnTo>
                  <a:lnTo>
                    <a:pt x="78" y="260"/>
                  </a:lnTo>
                  <a:lnTo>
                    <a:pt x="64" y="265"/>
                  </a:lnTo>
                  <a:lnTo>
                    <a:pt x="57" y="266"/>
                  </a:lnTo>
                  <a:lnTo>
                    <a:pt x="49" y="267"/>
                  </a:lnTo>
                  <a:lnTo>
                    <a:pt x="42" y="266"/>
                  </a:lnTo>
                  <a:lnTo>
                    <a:pt x="34" y="263"/>
                  </a:lnTo>
                  <a:lnTo>
                    <a:pt x="34" y="263"/>
                  </a:lnTo>
                  <a:lnTo>
                    <a:pt x="31" y="260"/>
                  </a:lnTo>
                  <a:lnTo>
                    <a:pt x="29" y="256"/>
                  </a:lnTo>
                  <a:lnTo>
                    <a:pt x="28" y="250"/>
                  </a:lnTo>
                  <a:lnTo>
                    <a:pt x="29" y="244"/>
                  </a:lnTo>
                  <a:lnTo>
                    <a:pt x="29" y="244"/>
                  </a:lnTo>
                  <a:lnTo>
                    <a:pt x="28" y="243"/>
                  </a:lnTo>
                  <a:lnTo>
                    <a:pt x="26" y="242"/>
                  </a:lnTo>
                  <a:lnTo>
                    <a:pt x="23" y="240"/>
                  </a:lnTo>
                  <a:lnTo>
                    <a:pt x="22" y="239"/>
                  </a:lnTo>
                  <a:lnTo>
                    <a:pt x="22" y="236"/>
                  </a:lnTo>
                  <a:lnTo>
                    <a:pt x="22" y="235"/>
                  </a:lnTo>
                  <a:lnTo>
                    <a:pt x="24" y="233"/>
                  </a:lnTo>
                  <a:lnTo>
                    <a:pt x="24" y="233"/>
                  </a:lnTo>
                  <a:lnTo>
                    <a:pt x="20" y="232"/>
                  </a:lnTo>
                  <a:lnTo>
                    <a:pt x="18" y="232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6" y="227"/>
                  </a:lnTo>
                  <a:lnTo>
                    <a:pt x="17" y="224"/>
                  </a:lnTo>
                  <a:lnTo>
                    <a:pt x="17" y="220"/>
                  </a:lnTo>
                  <a:lnTo>
                    <a:pt x="16" y="219"/>
                  </a:lnTo>
                  <a:lnTo>
                    <a:pt x="15" y="218"/>
                  </a:lnTo>
                  <a:lnTo>
                    <a:pt x="15" y="218"/>
                  </a:lnTo>
                  <a:lnTo>
                    <a:pt x="8" y="218"/>
                  </a:lnTo>
                  <a:lnTo>
                    <a:pt x="5" y="218"/>
                  </a:lnTo>
                  <a:lnTo>
                    <a:pt x="2" y="217"/>
                  </a:lnTo>
                  <a:lnTo>
                    <a:pt x="2" y="217"/>
                  </a:lnTo>
                  <a:lnTo>
                    <a:pt x="2" y="215"/>
                  </a:lnTo>
                  <a:lnTo>
                    <a:pt x="0" y="212"/>
                  </a:lnTo>
                  <a:lnTo>
                    <a:pt x="2" y="209"/>
                  </a:lnTo>
                  <a:lnTo>
                    <a:pt x="2" y="209"/>
                  </a:lnTo>
                  <a:lnTo>
                    <a:pt x="4" y="203"/>
                  </a:lnTo>
                  <a:lnTo>
                    <a:pt x="8" y="199"/>
                  </a:lnTo>
                  <a:lnTo>
                    <a:pt x="11" y="193"/>
                  </a:lnTo>
                  <a:lnTo>
                    <a:pt x="11" y="190"/>
                  </a:lnTo>
                  <a:lnTo>
                    <a:pt x="11" y="188"/>
                  </a:lnTo>
                  <a:lnTo>
                    <a:pt x="11" y="188"/>
                  </a:lnTo>
                  <a:lnTo>
                    <a:pt x="8" y="183"/>
                  </a:lnTo>
                  <a:lnTo>
                    <a:pt x="7" y="177"/>
                  </a:lnTo>
                  <a:lnTo>
                    <a:pt x="7" y="166"/>
                  </a:lnTo>
                  <a:lnTo>
                    <a:pt x="7" y="166"/>
                  </a:lnTo>
                  <a:lnTo>
                    <a:pt x="9" y="154"/>
                  </a:lnTo>
                  <a:lnTo>
                    <a:pt x="13" y="141"/>
                  </a:lnTo>
                  <a:lnTo>
                    <a:pt x="15" y="135"/>
                  </a:lnTo>
                  <a:lnTo>
                    <a:pt x="18" y="130"/>
                  </a:lnTo>
                  <a:lnTo>
                    <a:pt x="23" y="125"/>
                  </a:lnTo>
                  <a:lnTo>
                    <a:pt x="28" y="121"/>
                  </a:lnTo>
                  <a:lnTo>
                    <a:pt x="111" y="49"/>
                  </a:lnTo>
                  <a:lnTo>
                    <a:pt x="111" y="49"/>
                  </a:lnTo>
                  <a:lnTo>
                    <a:pt x="125" y="38"/>
                  </a:lnTo>
                  <a:lnTo>
                    <a:pt x="140" y="27"/>
                  </a:lnTo>
                  <a:lnTo>
                    <a:pt x="146" y="21"/>
                  </a:lnTo>
                  <a:lnTo>
                    <a:pt x="153" y="14"/>
                  </a:lnTo>
                  <a:lnTo>
                    <a:pt x="159" y="7"/>
                  </a:lnTo>
                  <a:lnTo>
                    <a:pt x="163" y="0"/>
                  </a:lnTo>
                  <a:lnTo>
                    <a:pt x="163" y="0"/>
                  </a:lnTo>
                  <a:lnTo>
                    <a:pt x="168" y="7"/>
                  </a:lnTo>
                  <a:lnTo>
                    <a:pt x="170" y="17"/>
                  </a:lnTo>
                  <a:lnTo>
                    <a:pt x="171" y="26"/>
                  </a:lnTo>
                  <a:lnTo>
                    <a:pt x="170" y="30"/>
                  </a:lnTo>
                  <a:lnTo>
                    <a:pt x="168" y="3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Freeform 33"/>
            <p:cNvSpPr>
              <a:spLocks/>
            </p:cNvSpPr>
            <p:nvPr userDrawn="1"/>
          </p:nvSpPr>
          <p:spPr bwMode="auto">
            <a:xfrm>
              <a:off x="8027988" y="538162"/>
              <a:ext cx="212725" cy="174625"/>
            </a:xfrm>
            <a:custGeom>
              <a:avLst/>
              <a:gdLst>
                <a:gd name="T0" fmla="*/ 188 w 270"/>
                <a:gd name="T1" fmla="*/ 47 h 220"/>
                <a:gd name="T2" fmla="*/ 241 w 270"/>
                <a:gd name="T3" fmla="*/ 70 h 220"/>
                <a:gd name="T4" fmla="*/ 258 w 270"/>
                <a:gd name="T5" fmla="*/ 81 h 220"/>
                <a:gd name="T6" fmla="*/ 265 w 270"/>
                <a:gd name="T7" fmla="*/ 89 h 220"/>
                <a:gd name="T8" fmla="*/ 267 w 270"/>
                <a:gd name="T9" fmla="*/ 99 h 220"/>
                <a:gd name="T10" fmla="*/ 265 w 270"/>
                <a:gd name="T11" fmla="*/ 104 h 220"/>
                <a:gd name="T12" fmla="*/ 256 w 270"/>
                <a:gd name="T13" fmla="*/ 118 h 220"/>
                <a:gd name="T14" fmla="*/ 240 w 270"/>
                <a:gd name="T15" fmla="*/ 132 h 220"/>
                <a:gd name="T16" fmla="*/ 227 w 270"/>
                <a:gd name="T17" fmla="*/ 146 h 220"/>
                <a:gd name="T18" fmla="*/ 223 w 270"/>
                <a:gd name="T19" fmla="*/ 157 h 220"/>
                <a:gd name="T20" fmla="*/ 224 w 270"/>
                <a:gd name="T21" fmla="*/ 168 h 220"/>
                <a:gd name="T22" fmla="*/ 227 w 270"/>
                <a:gd name="T23" fmla="*/ 178 h 220"/>
                <a:gd name="T24" fmla="*/ 235 w 270"/>
                <a:gd name="T25" fmla="*/ 189 h 220"/>
                <a:gd name="T26" fmla="*/ 242 w 270"/>
                <a:gd name="T27" fmla="*/ 195 h 220"/>
                <a:gd name="T28" fmla="*/ 247 w 270"/>
                <a:gd name="T29" fmla="*/ 196 h 220"/>
                <a:gd name="T30" fmla="*/ 257 w 270"/>
                <a:gd name="T31" fmla="*/ 199 h 220"/>
                <a:gd name="T32" fmla="*/ 267 w 270"/>
                <a:gd name="T33" fmla="*/ 196 h 220"/>
                <a:gd name="T34" fmla="*/ 270 w 270"/>
                <a:gd name="T35" fmla="*/ 200 h 220"/>
                <a:gd name="T36" fmla="*/ 267 w 270"/>
                <a:gd name="T37" fmla="*/ 203 h 220"/>
                <a:gd name="T38" fmla="*/ 254 w 270"/>
                <a:gd name="T39" fmla="*/ 211 h 220"/>
                <a:gd name="T40" fmla="*/ 239 w 270"/>
                <a:gd name="T41" fmla="*/ 218 h 220"/>
                <a:gd name="T42" fmla="*/ 223 w 270"/>
                <a:gd name="T43" fmla="*/ 220 h 220"/>
                <a:gd name="T44" fmla="*/ 207 w 270"/>
                <a:gd name="T45" fmla="*/ 215 h 220"/>
                <a:gd name="T46" fmla="*/ 201 w 270"/>
                <a:gd name="T47" fmla="*/ 211 h 220"/>
                <a:gd name="T48" fmla="*/ 190 w 270"/>
                <a:gd name="T49" fmla="*/ 197 h 220"/>
                <a:gd name="T50" fmla="*/ 188 w 270"/>
                <a:gd name="T51" fmla="*/ 189 h 220"/>
                <a:gd name="T52" fmla="*/ 188 w 270"/>
                <a:gd name="T53" fmla="*/ 178 h 220"/>
                <a:gd name="T54" fmla="*/ 190 w 270"/>
                <a:gd name="T55" fmla="*/ 169 h 220"/>
                <a:gd name="T56" fmla="*/ 202 w 270"/>
                <a:gd name="T57" fmla="*/ 153 h 220"/>
                <a:gd name="T58" fmla="*/ 223 w 270"/>
                <a:gd name="T59" fmla="*/ 133 h 220"/>
                <a:gd name="T60" fmla="*/ 229 w 270"/>
                <a:gd name="T61" fmla="*/ 125 h 220"/>
                <a:gd name="T62" fmla="*/ 232 w 270"/>
                <a:gd name="T63" fmla="*/ 115 h 220"/>
                <a:gd name="T64" fmla="*/ 231 w 270"/>
                <a:gd name="T65" fmla="*/ 111 h 220"/>
                <a:gd name="T66" fmla="*/ 225 w 270"/>
                <a:gd name="T67" fmla="*/ 103 h 220"/>
                <a:gd name="T68" fmla="*/ 219 w 270"/>
                <a:gd name="T69" fmla="*/ 98 h 220"/>
                <a:gd name="T70" fmla="*/ 176 w 270"/>
                <a:gd name="T71" fmla="*/ 75 h 220"/>
                <a:gd name="T72" fmla="*/ 130 w 270"/>
                <a:gd name="T73" fmla="*/ 57 h 220"/>
                <a:gd name="T74" fmla="*/ 84 w 270"/>
                <a:gd name="T75" fmla="*/ 41 h 220"/>
                <a:gd name="T76" fmla="*/ 38 w 270"/>
                <a:gd name="T77" fmla="*/ 27 h 220"/>
                <a:gd name="T78" fmla="*/ 19 w 270"/>
                <a:gd name="T79" fmla="*/ 25 h 220"/>
                <a:gd name="T80" fmla="*/ 10 w 270"/>
                <a:gd name="T81" fmla="*/ 27 h 220"/>
                <a:gd name="T82" fmla="*/ 4 w 270"/>
                <a:gd name="T83" fmla="*/ 33 h 220"/>
                <a:gd name="T84" fmla="*/ 4 w 270"/>
                <a:gd name="T85" fmla="*/ 33 h 220"/>
                <a:gd name="T86" fmla="*/ 1 w 270"/>
                <a:gd name="T87" fmla="*/ 33 h 220"/>
                <a:gd name="T88" fmla="*/ 0 w 270"/>
                <a:gd name="T89" fmla="*/ 25 h 220"/>
                <a:gd name="T90" fmla="*/ 3 w 270"/>
                <a:gd name="T91" fmla="*/ 17 h 220"/>
                <a:gd name="T92" fmla="*/ 12 w 270"/>
                <a:gd name="T93" fmla="*/ 6 h 220"/>
                <a:gd name="T94" fmla="*/ 17 w 270"/>
                <a:gd name="T95" fmla="*/ 3 h 220"/>
                <a:gd name="T96" fmla="*/ 30 w 270"/>
                <a:gd name="T97" fmla="*/ 0 h 220"/>
                <a:gd name="T98" fmla="*/ 67 w 270"/>
                <a:gd name="T99" fmla="*/ 6 h 220"/>
                <a:gd name="T100" fmla="*/ 98 w 270"/>
                <a:gd name="T101" fmla="*/ 15 h 220"/>
                <a:gd name="T102" fmla="*/ 159 w 270"/>
                <a:gd name="T103" fmla="*/ 35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70" h="220">
                  <a:moveTo>
                    <a:pt x="188" y="47"/>
                  </a:moveTo>
                  <a:lnTo>
                    <a:pt x="188" y="47"/>
                  </a:lnTo>
                  <a:lnTo>
                    <a:pt x="224" y="63"/>
                  </a:lnTo>
                  <a:lnTo>
                    <a:pt x="241" y="70"/>
                  </a:lnTo>
                  <a:lnTo>
                    <a:pt x="258" y="81"/>
                  </a:lnTo>
                  <a:lnTo>
                    <a:pt x="258" y="81"/>
                  </a:lnTo>
                  <a:lnTo>
                    <a:pt x="262" y="84"/>
                  </a:lnTo>
                  <a:lnTo>
                    <a:pt x="265" y="89"/>
                  </a:lnTo>
                  <a:lnTo>
                    <a:pt x="266" y="94"/>
                  </a:lnTo>
                  <a:lnTo>
                    <a:pt x="267" y="99"/>
                  </a:lnTo>
                  <a:lnTo>
                    <a:pt x="267" y="99"/>
                  </a:lnTo>
                  <a:lnTo>
                    <a:pt x="265" y="104"/>
                  </a:lnTo>
                  <a:lnTo>
                    <a:pt x="263" y="109"/>
                  </a:lnTo>
                  <a:lnTo>
                    <a:pt x="256" y="118"/>
                  </a:lnTo>
                  <a:lnTo>
                    <a:pt x="248" y="125"/>
                  </a:lnTo>
                  <a:lnTo>
                    <a:pt x="240" y="132"/>
                  </a:lnTo>
                  <a:lnTo>
                    <a:pt x="233" y="138"/>
                  </a:lnTo>
                  <a:lnTo>
                    <a:pt x="227" y="146"/>
                  </a:lnTo>
                  <a:lnTo>
                    <a:pt x="225" y="151"/>
                  </a:lnTo>
                  <a:lnTo>
                    <a:pt x="223" y="157"/>
                  </a:lnTo>
                  <a:lnTo>
                    <a:pt x="223" y="162"/>
                  </a:lnTo>
                  <a:lnTo>
                    <a:pt x="224" y="168"/>
                  </a:lnTo>
                  <a:lnTo>
                    <a:pt x="224" y="168"/>
                  </a:lnTo>
                  <a:lnTo>
                    <a:pt x="227" y="178"/>
                  </a:lnTo>
                  <a:lnTo>
                    <a:pt x="231" y="186"/>
                  </a:lnTo>
                  <a:lnTo>
                    <a:pt x="235" y="189"/>
                  </a:lnTo>
                  <a:lnTo>
                    <a:pt x="239" y="193"/>
                  </a:lnTo>
                  <a:lnTo>
                    <a:pt x="242" y="195"/>
                  </a:lnTo>
                  <a:lnTo>
                    <a:pt x="247" y="196"/>
                  </a:lnTo>
                  <a:lnTo>
                    <a:pt x="247" y="196"/>
                  </a:lnTo>
                  <a:lnTo>
                    <a:pt x="253" y="197"/>
                  </a:lnTo>
                  <a:lnTo>
                    <a:pt x="257" y="199"/>
                  </a:lnTo>
                  <a:lnTo>
                    <a:pt x="262" y="197"/>
                  </a:lnTo>
                  <a:lnTo>
                    <a:pt x="267" y="196"/>
                  </a:lnTo>
                  <a:lnTo>
                    <a:pt x="267" y="196"/>
                  </a:lnTo>
                  <a:lnTo>
                    <a:pt x="270" y="200"/>
                  </a:lnTo>
                  <a:lnTo>
                    <a:pt x="270" y="202"/>
                  </a:lnTo>
                  <a:lnTo>
                    <a:pt x="267" y="203"/>
                  </a:lnTo>
                  <a:lnTo>
                    <a:pt x="267" y="203"/>
                  </a:lnTo>
                  <a:lnTo>
                    <a:pt x="254" y="211"/>
                  </a:lnTo>
                  <a:lnTo>
                    <a:pt x="246" y="214"/>
                  </a:lnTo>
                  <a:lnTo>
                    <a:pt x="239" y="218"/>
                  </a:lnTo>
                  <a:lnTo>
                    <a:pt x="231" y="219"/>
                  </a:lnTo>
                  <a:lnTo>
                    <a:pt x="223" y="220"/>
                  </a:lnTo>
                  <a:lnTo>
                    <a:pt x="215" y="219"/>
                  </a:lnTo>
                  <a:lnTo>
                    <a:pt x="207" y="215"/>
                  </a:lnTo>
                  <a:lnTo>
                    <a:pt x="207" y="215"/>
                  </a:lnTo>
                  <a:lnTo>
                    <a:pt x="201" y="211"/>
                  </a:lnTo>
                  <a:lnTo>
                    <a:pt x="195" y="204"/>
                  </a:lnTo>
                  <a:lnTo>
                    <a:pt x="190" y="197"/>
                  </a:lnTo>
                  <a:lnTo>
                    <a:pt x="188" y="189"/>
                  </a:lnTo>
                  <a:lnTo>
                    <a:pt x="188" y="189"/>
                  </a:lnTo>
                  <a:lnTo>
                    <a:pt x="188" y="184"/>
                  </a:lnTo>
                  <a:lnTo>
                    <a:pt x="188" y="178"/>
                  </a:lnTo>
                  <a:lnTo>
                    <a:pt x="189" y="174"/>
                  </a:lnTo>
                  <a:lnTo>
                    <a:pt x="190" y="169"/>
                  </a:lnTo>
                  <a:lnTo>
                    <a:pt x="195" y="160"/>
                  </a:lnTo>
                  <a:lnTo>
                    <a:pt x="202" y="153"/>
                  </a:lnTo>
                  <a:lnTo>
                    <a:pt x="215" y="140"/>
                  </a:lnTo>
                  <a:lnTo>
                    <a:pt x="223" y="133"/>
                  </a:lnTo>
                  <a:lnTo>
                    <a:pt x="229" y="125"/>
                  </a:lnTo>
                  <a:lnTo>
                    <a:pt x="229" y="125"/>
                  </a:lnTo>
                  <a:lnTo>
                    <a:pt x="231" y="118"/>
                  </a:lnTo>
                  <a:lnTo>
                    <a:pt x="232" y="115"/>
                  </a:lnTo>
                  <a:lnTo>
                    <a:pt x="231" y="111"/>
                  </a:lnTo>
                  <a:lnTo>
                    <a:pt x="231" y="111"/>
                  </a:lnTo>
                  <a:lnTo>
                    <a:pt x="229" y="107"/>
                  </a:lnTo>
                  <a:lnTo>
                    <a:pt x="225" y="103"/>
                  </a:lnTo>
                  <a:lnTo>
                    <a:pt x="219" y="98"/>
                  </a:lnTo>
                  <a:lnTo>
                    <a:pt x="219" y="98"/>
                  </a:lnTo>
                  <a:lnTo>
                    <a:pt x="197" y="86"/>
                  </a:lnTo>
                  <a:lnTo>
                    <a:pt x="176" y="75"/>
                  </a:lnTo>
                  <a:lnTo>
                    <a:pt x="153" y="66"/>
                  </a:lnTo>
                  <a:lnTo>
                    <a:pt x="130" y="57"/>
                  </a:lnTo>
                  <a:lnTo>
                    <a:pt x="108" y="49"/>
                  </a:lnTo>
                  <a:lnTo>
                    <a:pt x="84" y="41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29" y="26"/>
                  </a:lnTo>
                  <a:lnTo>
                    <a:pt x="19" y="25"/>
                  </a:lnTo>
                  <a:lnTo>
                    <a:pt x="15" y="26"/>
                  </a:lnTo>
                  <a:lnTo>
                    <a:pt x="10" y="27"/>
                  </a:lnTo>
                  <a:lnTo>
                    <a:pt x="7" y="30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3" y="34"/>
                  </a:lnTo>
                  <a:lnTo>
                    <a:pt x="1" y="33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3" y="17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24" y="1"/>
                  </a:lnTo>
                  <a:lnTo>
                    <a:pt x="30" y="0"/>
                  </a:lnTo>
                  <a:lnTo>
                    <a:pt x="43" y="1"/>
                  </a:lnTo>
                  <a:lnTo>
                    <a:pt x="67" y="6"/>
                  </a:lnTo>
                  <a:lnTo>
                    <a:pt x="67" y="6"/>
                  </a:lnTo>
                  <a:lnTo>
                    <a:pt x="98" y="15"/>
                  </a:lnTo>
                  <a:lnTo>
                    <a:pt x="128" y="24"/>
                  </a:lnTo>
                  <a:lnTo>
                    <a:pt x="159" y="35"/>
                  </a:lnTo>
                  <a:lnTo>
                    <a:pt x="188" y="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Freeform 34"/>
            <p:cNvSpPr>
              <a:spLocks/>
            </p:cNvSpPr>
            <p:nvPr userDrawn="1"/>
          </p:nvSpPr>
          <p:spPr bwMode="auto">
            <a:xfrm>
              <a:off x="8027988" y="538162"/>
              <a:ext cx="212725" cy="174625"/>
            </a:xfrm>
            <a:custGeom>
              <a:avLst/>
              <a:gdLst>
                <a:gd name="T0" fmla="*/ 188 w 270"/>
                <a:gd name="T1" fmla="*/ 47 h 220"/>
                <a:gd name="T2" fmla="*/ 241 w 270"/>
                <a:gd name="T3" fmla="*/ 70 h 220"/>
                <a:gd name="T4" fmla="*/ 258 w 270"/>
                <a:gd name="T5" fmla="*/ 81 h 220"/>
                <a:gd name="T6" fmla="*/ 265 w 270"/>
                <a:gd name="T7" fmla="*/ 89 h 220"/>
                <a:gd name="T8" fmla="*/ 267 w 270"/>
                <a:gd name="T9" fmla="*/ 99 h 220"/>
                <a:gd name="T10" fmla="*/ 265 w 270"/>
                <a:gd name="T11" fmla="*/ 104 h 220"/>
                <a:gd name="T12" fmla="*/ 256 w 270"/>
                <a:gd name="T13" fmla="*/ 118 h 220"/>
                <a:gd name="T14" fmla="*/ 240 w 270"/>
                <a:gd name="T15" fmla="*/ 132 h 220"/>
                <a:gd name="T16" fmla="*/ 227 w 270"/>
                <a:gd name="T17" fmla="*/ 146 h 220"/>
                <a:gd name="T18" fmla="*/ 223 w 270"/>
                <a:gd name="T19" fmla="*/ 157 h 220"/>
                <a:gd name="T20" fmla="*/ 224 w 270"/>
                <a:gd name="T21" fmla="*/ 168 h 220"/>
                <a:gd name="T22" fmla="*/ 227 w 270"/>
                <a:gd name="T23" fmla="*/ 178 h 220"/>
                <a:gd name="T24" fmla="*/ 235 w 270"/>
                <a:gd name="T25" fmla="*/ 189 h 220"/>
                <a:gd name="T26" fmla="*/ 242 w 270"/>
                <a:gd name="T27" fmla="*/ 195 h 220"/>
                <a:gd name="T28" fmla="*/ 247 w 270"/>
                <a:gd name="T29" fmla="*/ 196 h 220"/>
                <a:gd name="T30" fmla="*/ 257 w 270"/>
                <a:gd name="T31" fmla="*/ 199 h 220"/>
                <a:gd name="T32" fmla="*/ 267 w 270"/>
                <a:gd name="T33" fmla="*/ 196 h 220"/>
                <a:gd name="T34" fmla="*/ 270 w 270"/>
                <a:gd name="T35" fmla="*/ 200 h 220"/>
                <a:gd name="T36" fmla="*/ 267 w 270"/>
                <a:gd name="T37" fmla="*/ 203 h 220"/>
                <a:gd name="T38" fmla="*/ 254 w 270"/>
                <a:gd name="T39" fmla="*/ 211 h 220"/>
                <a:gd name="T40" fmla="*/ 239 w 270"/>
                <a:gd name="T41" fmla="*/ 218 h 220"/>
                <a:gd name="T42" fmla="*/ 223 w 270"/>
                <a:gd name="T43" fmla="*/ 220 h 220"/>
                <a:gd name="T44" fmla="*/ 207 w 270"/>
                <a:gd name="T45" fmla="*/ 215 h 220"/>
                <a:gd name="T46" fmla="*/ 201 w 270"/>
                <a:gd name="T47" fmla="*/ 211 h 220"/>
                <a:gd name="T48" fmla="*/ 190 w 270"/>
                <a:gd name="T49" fmla="*/ 197 h 220"/>
                <a:gd name="T50" fmla="*/ 188 w 270"/>
                <a:gd name="T51" fmla="*/ 189 h 220"/>
                <a:gd name="T52" fmla="*/ 188 w 270"/>
                <a:gd name="T53" fmla="*/ 178 h 220"/>
                <a:gd name="T54" fmla="*/ 190 w 270"/>
                <a:gd name="T55" fmla="*/ 169 h 220"/>
                <a:gd name="T56" fmla="*/ 202 w 270"/>
                <a:gd name="T57" fmla="*/ 153 h 220"/>
                <a:gd name="T58" fmla="*/ 223 w 270"/>
                <a:gd name="T59" fmla="*/ 133 h 220"/>
                <a:gd name="T60" fmla="*/ 229 w 270"/>
                <a:gd name="T61" fmla="*/ 125 h 220"/>
                <a:gd name="T62" fmla="*/ 232 w 270"/>
                <a:gd name="T63" fmla="*/ 115 h 220"/>
                <a:gd name="T64" fmla="*/ 231 w 270"/>
                <a:gd name="T65" fmla="*/ 111 h 220"/>
                <a:gd name="T66" fmla="*/ 225 w 270"/>
                <a:gd name="T67" fmla="*/ 103 h 220"/>
                <a:gd name="T68" fmla="*/ 219 w 270"/>
                <a:gd name="T69" fmla="*/ 98 h 220"/>
                <a:gd name="T70" fmla="*/ 176 w 270"/>
                <a:gd name="T71" fmla="*/ 75 h 220"/>
                <a:gd name="T72" fmla="*/ 130 w 270"/>
                <a:gd name="T73" fmla="*/ 57 h 220"/>
                <a:gd name="T74" fmla="*/ 84 w 270"/>
                <a:gd name="T75" fmla="*/ 41 h 220"/>
                <a:gd name="T76" fmla="*/ 38 w 270"/>
                <a:gd name="T77" fmla="*/ 27 h 220"/>
                <a:gd name="T78" fmla="*/ 19 w 270"/>
                <a:gd name="T79" fmla="*/ 25 h 220"/>
                <a:gd name="T80" fmla="*/ 10 w 270"/>
                <a:gd name="T81" fmla="*/ 27 h 220"/>
                <a:gd name="T82" fmla="*/ 4 w 270"/>
                <a:gd name="T83" fmla="*/ 33 h 220"/>
                <a:gd name="T84" fmla="*/ 4 w 270"/>
                <a:gd name="T85" fmla="*/ 33 h 220"/>
                <a:gd name="T86" fmla="*/ 1 w 270"/>
                <a:gd name="T87" fmla="*/ 33 h 220"/>
                <a:gd name="T88" fmla="*/ 0 w 270"/>
                <a:gd name="T89" fmla="*/ 25 h 220"/>
                <a:gd name="T90" fmla="*/ 3 w 270"/>
                <a:gd name="T91" fmla="*/ 17 h 220"/>
                <a:gd name="T92" fmla="*/ 12 w 270"/>
                <a:gd name="T93" fmla="*/ 6 h 220"/>
                <a:gd name="T94" fmla="*/ 17 w 270"/>
                <a:gd name="T95" fmla="*/ 3 h 220"/>
                <a:gd name="T96" fmla="*/ 30 w 270"/>
                <a:gd name="T97" fmla="*/ 0 h 220"/>
                <a:gd name="T98" fmla="*/ 67 w 270"/>
                <a:gd name="T99" fmla="*/ 6 h 220"/>
                <a:gd name="T100" fmla="*/ 98 w 270"/>
                <a:gd name="T101" fmla="*/ 15 h 220"/>
                <a:gd name="T102" fmla="*/ 159 w 270"/>
                <a:gd name="T103" fmla="*/ 35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70" h="220">
                  <a:moveTo>
                    <a:pt x="188" y="47"/>
                  </a:moveTo>
                  <a:lnTo>
                    <a:pt x="188" y="47"/>
                  </a:lnTo>
                  <a:lnTo>
                    <a:pt x="224" y="63"/>
                  </a:lnTo>
                  <a:lnTo>
                    <a:pt x="241" y="70"/>
                  </a:lnTo>
                  <a:lnTo>
                    <a:pt x="258" y="81"/>
                  </a:lnTo>
                  <a:lnTo>
                    <a:pt x="258" y="81"/>
                  </a:lnTo>
                  <a:lnTo>
                    <a:pt x="262" y="84"/>
                  </a:lnTo>
                  <a:lnTo>
                    <a:pt x="265" y="89"/>
                  </a:lnTo>
                  <a:lnTo>
                    <a:pt x="266" y="94"/>
                  </a:lnTo>
                  <a:lnTo>
                    <a:pt x="267" y="99"/>
                  </a:lnTo>
                  <a:lnTo>
                    <a:pt x="267" y="99"/>
                  </a:lnTo>
                  <a:lnTo>
                    <a:pt x="265" y="104"/>
                  </a:lnTo>
                  <a:lnTo>
                    <a:pt x="263" y="109"/>
                  </a:lnTo>
                  <a:lnTo>
                    <a:pt x="256" y="118"/>
                  </a:lnTo>
                  <a:lnTo>
                    <a:pt x="248" y="125"/>
                  </a:lnTo>
                  <a:lnTo>
                    <a:pt x="240" y="132"/>
                  </a:lnTo>
                  <a:lnTo>
                    <a:pt x="233" y="138"/>
                  </a:lnTo>
                  <a:lnTo>
                    <a:pt x="227" y="146"/>
                  </a:lnTo>
                  <a:lnTo>
                    <a:pt x="225" y="151"/>
                  </a:lnTo>
                  <a:lnTo>
                    <a:pt x="223" y="157"/>
                  </a:lnTo>
                  <a:lnTo>
                    <a:pt x="223" y="162"/>
                  </a:lnTo>
                  <a:lnTo>
                    <a:pt x="224" y="168"/>
                  </a:lnTo>
                  <a:lnTo>
                    <a:pt x="224" y="168"/>
                  </a:lnTo>
                  <a:lnTo>
                    <a:pt x="227" y="178"/>
                  </a:lnTo>
                  <a:lnTo>
                    <a:pt x="231" y="186"/>
                  </a:lnTo>
                  <a:lnTo>
                    <a:pt x="235" y="189"/>
                  </a:lnTo>
                  <a:lnTo>
                    <a:pt x="239" y="193"/>
                  </a:lnTo>
                  <a:lnTo>
                    <a:pt x="242" y="195"/>
                  </a:lnTo>
                  <a:lnTo>
                    <a:pt x="247" y="196"/>
                  </a:lnTo>
                  <a:lnTo>
                    <a:pt x="247" y="196"/>
                  </a:lnTo>
                  <a:lnTo>
                    <a:pt x="253" y="197"/>
                  </a:lnTo>
                  <a:lnTo>
                    <a:pt x="257" y="199"/>
                  </a:lnTo>
                  <a:lnTo>
                    <a:pt x="262" y="197"/>
                  </a:lnTo>
                  <a:lnTo>
                    <a:pt x="267" y="196"/>
                  </a:lnTo>
                  <a:lnTo>
                    <a:pt x="267" y="196"/>
                  </a:lnTo>
                  <a:lnTo>
                    <a:pt x="270" y="200"/>
                  </a:lnTo>
                  <a:lnTo>
                    <a:pt x="270" y="202"/>
                  </a:lnTo>
                  <a:lnTo>
                    <a:pt x="267" y="203"/>
                  </a:lnTo>
                  <a:lnTo>
                    <a:pt x="267" y="203"/>
                  </a:lnTo>
                  <a:lnTo>
                    <a:pt x="254" y="211"/>
                  </a:lnTo>
                  <a:lnTo>
                    <a:pt x="246" y="214"/>
                  </a:lnTo>
                  <a:lnTo>
                    <a:pt x="239" y="218"/>
                  </a:lnTo>
                  <a:lnTo>
                    <a:pt x="231" y="219"/>
                  </a:lnTo>
                  <a:lnTo>
                    <a:pt x="223" y="220"/>
                  </a:lnTo>
                  <a:lnTo>
                    <a:pt x="215" y="219"/>
                  </a:lnTo>
                  <a:lnTo>
                    <a:pt x="207" y="215"/>
                  </a:lnTo>
                  <a:lnTo>
                    <a:pt x="207" y="215"/>
                  </a:lnTo>
                  <a:lnTo>
                    <a:pt x="201" y="211"/>
                  </a:lnTo>
                  <a:lnTo>
                    <a:pt x="195" y="204"/>
                  </a:lnTo>
                  <a:lnTo>
                    <a:pt x="190" y="197"/>
                  </a:lnTo>
                  <a:lnTo>
                    <a:pt x="188" y="189"/>
                  </a:lnTo>
                  <a:lnTo>
                    <a:pt x="188" y="189"/>
                  </a:lnTo>
                  <a:lnTo>
                    <a:pt x="188" y="184"/>
                  </a:lnTo>
                  <a:lnTo>
                    <a:pt x="188" y="178"/>
                  </a:lnTo>
                  <a:lnTo>
                    <a:pt x="189" y="174"/>
                  </a:lnTo>
                  <a:lnTo>
                    <a:pt x="190" y="169"/>
                  </a:lnTo>
                  <a:lnTo>
                    <a:pt x="195" y="160"/>
                  </a:lnTo>
                  <a:lnTo>
                    <a:pt x="202" y="153"/>
                  </a:lnTo>
                  <a:lnTo>
                    <a:pt x="215" y="140"/>
                  </a:lnTo>
                  <a:lnTo>
                    <a:pt x="223" y="133"/>
                  </a:lnTo>
                  <a:lnTo>
                    <a:pt x="229" y="125"/>
                  </a:lnTo>
                  <a:lnTo>
                    <a:pt x="229" y="125"/>
                  </a:lnTo>
                  <a:lnTo>
                    <a:pt x="231" y="118"/>
                  </a:lnTo>
                  <a:lnTo>
                    <a:pt x="232" y="115"/>
                  </a:lnTo>
                  <a:lnTo>
                    <a:pt x="231" y="111"/>
                  </a:lnTo>
                  <a:lnTo>
                    <a:pt x="231" y="111"/>
                  </a:lnTo>
                  <a:lnTo>
                    <a:pt x="229" y="107"/>
                  </a:lnTo>
                  <a:lnTo>
                    <a:pt x="225" y="103"/>
                  </a:lnTo>
                  <a:lnTo>
                    <a:pt x="219" y="98"/>
                  </a:lnTo>
                  <a:lnTo>
                    <a:pt x="219" y="98"/>
                  </a:lnTo>
                  <a:lnTo>
                    <a:pt x="197" y="86"/>
                  </a:lnTo>
                  <a:lnTo>
                    <a:pt x="176" y="75"/>
                  </a:lnTo>
                  <a:lnTo>
                    <a:pt x="153" y="66"/>
                  </a:lnTo>
                  <a:lnTo>
                    <a:pt x="130" y="57"/>
                  </a:lnTo>
                  <a:lnTo>
                    <a:pt x="108" y="49"/>
                  </a:lnTo>
                  <a:lnTo>
                    <a:pt x="84" y="41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29" y="26"/>
                  </a:lnTo>
                  <a:lnTo>
                    <a:pt x="19" y="25"/>
                  </a:lnTo>
                  <a:lnTo>
                    <a:pt x="15" y="26"/>
                  </a:lnTo>
                  <a:lnTo>
                    <a:pt x="10" y="27"/>
                  </a:lnTo>
                  <a:lnTo>
                    <a:pt x="7" y="30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3" y="34"/>
                  </a:lnTo>
                  <a:lnTo>
                    <a:pt x="1" y="33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3" y="17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24" y="1"/>
                  </a:lnTo>
                  <a:lnTo>
                    <a:pt x="30" y="0"/>
                  </a:lnTo>
                  <a:lnTo>
                    <a:pt x="43" y="1"/>
                  </a:lnTo>
                  <a:lnTo>
                    <a:pt x="67" y="6"/>
                  </a:lnTo>
                  <a:lnTo>
                    <a:pt x="67" y="6"/>
                  </a:lnTo>
                  <a:lnTo>
                    <a:pt x="98" y="15"/>
                  </a:lnTo>
                  <a:lnTo>
                    <a:pt x="128" y="24"/>
                  </a:lnTo>
                  <a:lnTo>
                    <a:pt x="159" y="35"/>
                  </a:lnTo>
                  <a:lnTo>
                    <a:pt x="188" y="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Freeform 35"/>
            <p:cNvSpPr>
              <a:spLocks noEditPoints="1"/>
            </p:cNvSpPr>
            <p:nvPr userDrawn="1"/>
          </p:nvSpPr>
          <p:spPr bwMode="auto">
            <a:xfrm>
              <a:off x="8139113" y="677862"/>
              <a:ext cx="26988" cy="26987"/>
            </a:xfrm>
            <a:custGeom>
              <a:avLst/>
              <a:gdLst>
                <a:gd name="T0" fmla="*/ 21 w 33"/>
                <a:gd name="T1" fmla="*/ 5 h 33"/>
                <a:gd name="T2" fmla="*/ 21 w 33"/>
                <a:gd name="T3" fmla="*/ 5 h 33"/>
                <a:gd name="T4" fmla="*/ 21 w 33"/>
                <a:gd name="T5" fmla="*/ 2 h 33"/>
                <a:gd name="T6" fmla="*/ 18 w 33"/>
                <a:gd name="T7" fmla="*/ 2 h 33"/>
                <a:gd name="T8" fmla="*/ 18 w 33"/>
                <a:gd name="T9" fmla="*/ 2 h 33"/>
                <a:gd name="T10" fmla="*/ 12 w 33"/>
                <a:gd name="T11" fmla="*/ 3 h 33"/>
                <a:gd name="T12" fmla="*/ 9 w 33"/>
                <a:gd name="T13" fmla="*/ 6 h 33"/>
                <a:gd name="T14" fmla="*/ 7 w 33"/>
                <a:gd name="T15" fmla="*/ 10 h 33"/>
                <a:gd name="T16" fmla="*/ 5 w 33"/>
                <a:gd name="T17" fmla="*/ 17 h 33"/>
                <a:gd name="T18" fmla="*/ 5 w 33"/>
                <a:gd name="T19" fmla="*/ 17 h 33"/>
                <a:gd name="T20" fmla="*/ 7 w 33"/>
                <a:gd name="T21" fmla="*/ 23 h 33"/>
                <a:gd name="T22" fmla="*/ 9 w 33"/>
                <a:gd name="T23" fmla="*/ 27 h 33"/>
                <a:gd name="T24" fmla="*/ 12 w 33"/>
                <a:gd name="T25" fmla="*/ 29 h 33"/>
                <a:gd name="T26" fmla="*/ 19 w 33"/>
                <a:gd name="T27" fmla="*/ 31 h 33"/>
                <a:gd name="T28" fmla="*/ 19 w 33"/>
                <a:gd name="T29" fmla="*/ 31 h 33"/>
                <a:gd name="T30" fmla="*/ 21 w 33"/>
                <a:gd name="T31" fmla="*/ 31 h 33"/>
                <a:gd name="T32" fmla="*/ 22 w 33"/>
                <a:gd name="T33" fmla="*/ 29 h 33"/>
                <a:gd name="T34" fmla="*/ 21 w 33"/>
                <a:gd name="T35" fmla="*/ 5 h 33"/>
                <a:gd name="T36" fmla="*/ 33 w 33"/>
                <a:gd name="T37" fmla="*/ 1 h 33"/>
                <a:gd name="T38" fmla="*/ 33 w 33"/>
                <a:gd name="T39" fmla="*/ 1 h 33"/>
                <a:gd name="T40" fmla="*/ 28 w 33"/>
                <a:gd name="T41" fmla="*/ 2 h 33"/>
                <a:gd name="T42" fmla="*/ 27 w 33"/>
                <a:gd name="T43" fmla="*/ 3 h 33"/>
                <a:gd name="T44" fmla="*/ 27 w 33"/>
                <a:gd name="T45" fmla="*/ 3 h 33"/>
                <a:gd name="T46" fmla="*/ 27 w 33"/>
                <a:gd name="T47" fmla="*/ 16 h 33"/>
                <a:gd name="T48" fmla="*/ 27 w 33"/>
                <a:gd name="T49" fmla="*/ 16 h 33"/>
                <a:gd name="T50" fmla="*/ 27 w 33"/>
                <a:gd name="T51" fmla="*/ 28 h 33"/>
                <a:gd name="T52" fmla="*/ 27 w 33"/>
                <a:gd name="T53" fmla="*/ 28 h 33"/>
                <a:gd name="T54" fmla="*/ 28 w 33"/>
                <a:gd name="T55" fmla="*/ 29 h 33"/>
                <a:gd name="T56" fmla="*/ 33 w 33"/>
                <a:gd name="T57" fmla="*/ 31 h 33"/>
                <a:gd name="T58" fmla="*/ 33 w 33"/>
                <a:gd name="T59" fmla="*/ 32 h 33"/>
                <a:gd name="T60" fmla="*/ 17 w 33"/>
                <a:gd name="T61" fmla="*/ 33 h 33"/>
                <a:gd name="T62" fmla="*/ 17 w 33"/>
                <a:gd name="T63" fmla="*/ 33 h 33"/>
                <a:gd name="T64" fmla="*/ 12 w 33"/>
                <a:gd name="T65" fmla="*/ 33 h 33"/>
                <a:gd name="T66" fmla="*/ 9 w 33"/>
                <a:gd name="T67" fmla="*/ 32 h 33"/>
                <a:gd name="T68" fmla="*/ 7 w 33"/>
                <a:gd name="T69" fmla="*/ 31 h 33"/>
                <a:gd name="T70" fmla="*/ 4 w 33"/>
                <a:gd name="T71" fmla="*/ 28 h 33"/>
                <a:gd name="T72" fmla="*/ 4 w 33"/>
                <a:gd name="T73" fmla="*/ 28 h 33"/>
                <a:gd name="T74" fmla="*/ 1 w 33"/>
                <a:gd name="T75" fmla="*/ 24 h 33"/>
                <a:gd name="T76" fmla="*/ 0 w 33"/>
                <a:gd name="T77" fmla="*/ 20 h 33"/>
                <a:gd name="T78" fmla="*/ 0 w 33"/>
                <a:gd name="T79" fmla="*/ 17 h 33"/>
                <a:gd name="T80" fmla="*/ 0 w 33"/>
                <a:gd name="T81" fmla="*/ 17 h 33"/>
                <a:gd name="T82" fmla="*/ 1 w 33"/>
                <a:gd name="T83" fmla="*/ 10 h 33"/>
                <a:gd name="T84" fmla="*/ 3 w 33"/>
                <a:gd name="T85" fmla="*/ 6 h 33"/>
                <a:gd name="T86" fmla="*/ 5 w 33"/>
                <a:gd name="T87" fmla="*/ 3 h 33"/>
                <a:gd name="T88" fmla="*/ 9 w 33"/>
                <a:gd name="T89" fmla="*/ 1 h 33"/>
                <a:gd name="T90" fmla="*/ 12 w 33"/>
                <a:gd name="T91" fmla="*/ 0 h 33"/>
                <a:gd name="T92" fmla="*/ 17 w 33"/>
                <a:gd name="T93" fmla="*/ 0 h 33"/>
                <a:gd name="T94" fmla="*/ 33 w 33"/>
                <a:gd name="T95" fmla="*/ 0 h 33"/>
                <a:gd name="T96" fmla="*/ 33 w 33"/>
                <a:gd name="T97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3" h="33">
                  <a:moveTo>
                    <a:pt x="21" y="5"/>
                  </a:moveTo>
                  <a:lnTo>
                    <a:pt x="21" y="5"/>
                  </a:lnTo>
                  <a:lnTo>
                    <a:pt x="21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2" y="3"/>
                  </a:lnTo>
                  <a:lnTo>
                    <a:pt x="9" y="6"/>
                  </a:lnTo>
                  <a:lnTo>
                    <a:pt x="7" y="10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7" y="23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21" y="31"/>
                  </a:lnTo>
                  <a:lnTo>
                    <a:pt x="22" y="29"/>
                  </a:lnTo>
                  <a:lnTo>
                    <a:pt x="21" y="5"/>
                  </a:lnTo>
                  <a:close/>
                  <a:moveTo>
                    <a:pt x="33" y="1"/>
                  </a:moveTo>
                  <a:lnTo>
                    <a:pt x="33" y="1"/>
                  </a:lnTo>
                  <a:lnTo>
                    <a:pt x="28" y="2"/>
                  </a:lnTo>
                  <a:lnTo>
                    <a:pt x="27" y="3"/>
                  </a:lnTo>
                  <a:lnTo>
                    <a:pt x="27" y="3"/>
                  </a:lnTo>
                  <a:lnTo>
                    <a:pt x="27" y="16"/>
                  </a:lnTo>
                  <a:lnTo>
                    <a:pt x="27" y="16"/>
                  </a:lnTo>
                  <a:lnTo>
                    <a:pt x="27" y="28"/>
                  </a:lnTo>
                  <a:lnTo>
                    <a:pt x="27" y="28"/>
                  </a:lnTo>
                  <a:lnTo>
                    <a:pt x="28" y="29"/>
                  </a:lnTo>
                  <a:lnTo>
                    <a:pt x="33" y="31"/>
                  </a:lnTo>
                  <a:lnTo>
                    <a:pt x="33" y="32"/>
                  </a:lnTo>
                  <a:lnTo>
                    <a:pt x="17" y="33"/>
                  </a:lnTo>
                  <a:lnTo>
                    <a:pt x="17" y="33"/>
                  </a:lnTo>
                  <a:lnTo>
                    <a:pt x="12" y="33"/>
                  </a:lnTo>
                  <a:lnTo>
                    <a:pt x="9" y="32"/>
                  </a:lnTo>
                  <a:lnTo>
                    <a:pt x="7" y="31"/>
                  </a:lnTo>
                  <a:lnTo>
                    <a:pt x="4" y="28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3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7" y="0"/>
                  </a:lnTo>
                  <a:lnTo>
                    <a:pt x="33" y="0"/>
                  </a:lnTo>
                  <a:lnTo>
                    <a:pt x="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Freeform 36"/>
            <p:cNvSpPr>
              <a:spLocks/>
            </p:cNvSpPr>
            <p:nvPr userDrawn="1"/>
          </p:nvSpPr>
          <p:spPr bwMode="auto">
            <a:xfrm>
              <a:off x="8115300" y="676275"/>
              <a:ext cx="22225" cy="28575"/>
            </a:xfrm>
            <a:custGeom>
              <a:avLst/>
              <a:gdLst>
                <a:gd name="T0" fmla="*/ 28 w 28"/>
                <a:gd name="T1" fmla="*/ 4 h 35"/>
                <a:gd name="T2" fmla="*/ 28 w 28"/>
                <a:gd name="T3" fmla="*/ 4 h 35"/>
                <a:gd name="T4" fmla="*/ 25 w 28"/>
                <a:gd name="T5" fmla="*/ 4 h 35"/>
                <a:gd name="T6" fmla="*/ 24 w 28"/>
                <a:gd name="T7" fmla="*/ 5 h 35"/>
                <a:gd name="T8" fmla="*/ 24 w 28"/>
                <a:gd name="T9" fmla="*/ 5 h 35"/>
                <a:gd name="T10" fmla="*/ 23 w 28"/>
                <a:gd name="T11" fmla="*/ 18 h 35"/>
                <a:gd name="T12" fmla="*/ 23 w 28"/>
                <a:gd name="T13" fmla="*/ 18 h 35"/>
                <a:gd name="T14" fmla="*/ 22 w 28"/>
                <a:gd name="T15" fmla="*/ 30 h 35"/>
                <a:gd name="T16" fmla="*/ 22 w 28"/>
                <a:gd name="T17" fmla="*/ 30 h 35"/>
                <a:gd name="T18" fmla="*/ 23 w 28"/>
                <a:gd name="T19" fmla="*/ 31 h 35"/>
                <a:gd name="T20" fmla="*/ 26 w 28"/>
                <a:gd name="T21" fmla="*/ 33 h 35"/>
                <a:gd name="T22" fmla="*/ 26 w 28"/>
                <a:gd name="T23" fmla="*/ 35 h 35"/>
                <a:gd name="T24" fmla="*/ 8 w 28"/>
                <a:gd name="T25" fmla="*/ 34 h 35"/>
                <a:gd name="T26" fmla="*/ 8 w 28"/>
                <a:gd name="T27" fmla="*/ 34 h 35"/>
                <a:gd name="T28" fmla="*/ 1 w 28"/>
                <a:gd name="T29" fmla="*/ 33 h 35"/>
                <a:gd name="T30" fmla="*/ 1 w 28"/>
                <a:gd name="T31" fmla="*/ 33 h 35"/>
                <a:gd name="T32" fmla="*/ 1 w 28"/>
                <a:gd name="T33" fmla="*/ 25 h 35"/>
                <a:gd name="T34" fmla="*/ 3 w 28"/>
                <a:gd name="T35" fmla="*/ 24 h 35"/>
                <a:gd name="T36" fmla="*/ 3 w 28"/>
                <a:gd name="T37" fmla="*/ 24 h 35"/>
                <a:gd name="T38" fmla="*/ 3 w 28"/>
                <a:gd name="T39" fmla="*/ 28 h 35"/>
                <a:gd name="T40" fmla="*/ 5 w 28"/>
                <a:gd name="T41" fmla="*/ 30 h 35"/>
                <a:gd name="T42" fmla="*/ 7 w 28"/>
                <a:gd name="T43" fmla="*/ 31 h 35"/>
                <a:gd name="T44" fmla="*/ 11 w 28"/>
                <a:gd name="T45" fmla="*/ 31 h 35"/>
                <a:gd name="T46" fmla="*/ 16 w 28"/>
                <a:gd name="T47" fmla="*/ 31 h 35"/>
                <a:gd name="T48" fmla="*/ 16 w 28"/>
                <a:gd name="T49" fmla="*/ 31 h 35"/>
                <a:gd name="T50" fmla="*/ 16 w 28"/>
                <a:gd name="T51" fmla="*/ 31 h 35"/>
                <a:gd name="T52" fmla="*/ 17 w 28"/>
                <a:gd name="T53" fmla="*/ 20 h 35"/>
                <a:gd name="T54" fmla="*/ 17 w 28"/>
                <a:gd name="T55" fmla="*/ 20 h 35"/>
                <a:gd name="T56" fmla="*/ 17 w 28"/>
                <a:gd name="T57" fmla="*/ 20 h 35"/>
                <a:gd name="T58" fmla="*/ 16 w 28"/>
                <a:gd name="T59" fmla="*/ 19 h 35"/>
                <a:gd name="T60" fmla="*/ 15 w 28"/>
                <a:gd name="T61" fmla="*/ 19 h 35"/>
                <a:gd name="T62" fmla="*/ 15 w 28"/>
                <a:gd name="T63" fmla="*/ 19 h 35"/>
                <a:gd name="T64" fmla="*/ 11 w 28"/>
                <a:gd name="T65" fmla="*/ 19 h 35"/>
                <a:gd name="T66" fmla="*/ 10 w 28"/>
                <a:gd name="T67" fmla="*/ 20 h 35"/>
                <a:gd name="T68" fmla="*/ 9 w 28"/>
                <a:gd name="T69" fmla="*/ 21 h 35"/>
                <a:gd name="T70" fmla="*/ 8 w 28"/>
                <a:gd name="T71" fmla="*/ 22 h 35"/>
                <a:gd name="T72" fmla="*/ 7 w 28"/>
                <a:gd name="T73" fmla="*/ 22 h 35"/>
                <a:gd name="T74" fmla="*/ 7 w 28"/>
                <a:gd name="T75" fmla="*/ 22 h 35"/>
                <a:gd name="T76" fmla="*/ 7 w 28"/>
                <a:gd name="T77" fmla="*/ 18 h 35"/>
                <a:gd name="T78" fmla="*/ 7 w 28"/>
                <a:gd name="T79" fmla="*/ 18 h 35"/>
                <a:gd name="T80" fmla="*/ 7 w 28"/>
                <a:gd name="T81" fmla="*/ 12 h 35"/>
                <a:gd name="T82" fmla="*/ 9 w 28"/>
                <a:gd name="T83" fmla="*/ 12 h 35"/>
                <a:gd name="T84" fmla="*/ 9 w 28"/>
                <a:gd name="T85" fmla="*/ 12 h 35"/>
                <a:gd name="T86" fmla="*/ 10 w 28"/>
                <a:gd name="T87" fmla="*/ 16 h 35"/>
                <a:gd name="T88" fmla="*/ 11 w 28"/>
                <a:gd name="T89" fmla="*/ 17 h 35"/>
                <a:gd name="T90" fmla="*/ 14 w 28"/>
                <a:gd name="T91" fmla="*/ 17 h 35"/>
                <a:gd name="T92" fmla="*/ 17 w 28"/>
                <a:gd name="T93" fmla="*/ 17 h 35"/>
                <a:gd name="T94" fmla="*/ 17 w 28"/>
                <a:gd name="T95" fmla="*/ 17 h 35"/>
                <a:gd name="T96" fmla="*/ 18 w 28"/>
                <a:gd name="T97" fmla="*/ 17 h 35"/>
                <a:gd name="T98" fmla="*/ 18 w 28"/>
                <a:gd name="T99" fmla="*/ 4 h 35"/>
                <a:gd name="T100" fmla="*/ 18 w 28"/>
                <a:gd name="T101" fmla="*/ 4 h 35"/>
                <a:gd name="T102" fmla="*/ 18 w 28"/>
                <a:gd name="T103" fmla="*/ 4 h 35"/>
                <a:gd name="T104" fmla="*/ 18 w 28"/>
                <a:gd name="T105" fmla="*/ 3 h 35"/>
                <a:gd name="T106" fmla="*/ 10 w 28"/>
                <a:gd name="T107" fmla="*/ 3 h 35"/>
                <a:gd name="T108" fmla="*/ 10 w 28"/>
                <a:gd name="T109" fmla="*/ 3 h 35"/>
                <a:gd name="T110" fmla="*/ 6 w 28"/>
                <a:gd name="T111" fmla="*/ 3 h 35"/>
                <a:gd name="T112" fmla="*/ 3 w 28"/>
                <a:gd name="T113" fmla="*/ 7 h 35"/>
                <a:gd name="T114" fmla="*/ 2 w 28"/>
                <a:gd name="T115" fmla="*/ 10 h 35"/>
                <a:gd name="T116" fmla="*/ 0 w 28"/>
                <a:gd name="T117" fmla="*/ 9 h 35"/>
                <a:gd name="T118" fmla="*/ 0 w 28"/>
                <a:gd name="T119" fmla="*/ 9 h 35"/>
                <a:gd name="T120" fmla="*/ 2 w 28"/>
                <a:gd name="T121" fmla="*/ 0 h 35"/>
                <a:gd name="T122" fmla="*/ 28 w 28"/>
                <a:gd name="T123" fmla="*/ 2 h 35"/>
                <a:gd name="T124" fmla="*/ 28 w 28"/>
                <a:gd name="T125" fmla="*/ 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" h="35">
                  <a:moveTo>
                    <a:pt x="28" y="4"/>
                  </a:moveTo>
                  <a:lnTo>
                    <a:pt x="28" y="4"/>
                  </a:lnTo>
                  <a:lnTo>
                    <a:pt x="25" y="4"/>
                  </a:lnTo>
                  <a:lnTo>
                    <a:pt x="24" y="5"/>
                  </a:lnTo>
                  <a:lnTo>
                    <a:pt x="24" y="5"/>
                  </a:lnTo>
                  <a:lnTo>
                    <a:pt x="23" y="18"/>
                  </a:lnTo>
                  <a:lnTo>
                    <a:pt x="23" y="18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3" y="31"/>
                  </a:lnTo>
                  <a:lnTo>
                    <a:pt x="26" y="33"/>
                  </a:lnTo>
                  <a:lnTo>
                    <a:pt x="26" y="35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1" y="33"/>
                  </a:lnTo>
                  <a:lnTo>
                    <a:pt x="1" y="33"/>
                  </a:lnTo>
                  <a:lnTo>
                    <a:pt x="1" y="25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1"/>
                  </a:lnTo>
                  <a:lnTo>
                    <a:pt x="11" y="31"/>
                  </a:lnTo>
                  <a:lnTo>
                    <a:pt x="16" y="31"/>
                  </a:lnTo>
                  <a:lnTo>
                    <a:pt x="16" y="31"/>
                  </a:lnTo>
                  <a:lnTo>
                    <a:pt x="16" y="31"/>
                  </a:lnTo>
                  <a:lnTo>
                    <a:pt x="17" y="20"/>
                  </a:lnTo>
                  <a:lnTo>
                    <a:pt x="17" y="20"/>
                  </a:lnTo>
                  <a:lnTo>
                    <a:pt x="17" y="20"/>
                  </a:lnTo>
                  <a:lnTo>
                    <a:pt x="16" y="19"/>
                  </a:lnTo>
                  <a:lnTo>
                    <a:pt x="15" y="19"/>
                  </a:lnTo>
                  <a:lnTo>
                    <a:pt x="15" y="19"/>
                  </a:lnTo>
                  <a:lnTo>
                    <a:pt x="11" y="19"/>
                  </a:lnTo>
                  <a:lnTo>
                    <a:pt x="10" y="20"/>
                  </a:lnTo>
                  <a:lnTo>
                    <a:pt x="9" y="21"/>
                  </a:lnTo>
                  <a:lnTo>
                    <a:pt x="8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7" y="12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10" y="16"/>
                  </a:lnTo>
                  <a:lnTo>
                    <a:pt x="11" y="17"/>
                  </a:lnTo>
                  <a:lnTo>
                    <a:pt x="14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8" y="17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6" y="3"/>
                  </a:lnTo>
                  <a:lnTo>
                    <a:pt x="3" y="7"/>
                  </a:lnTo>
                  <a:lnTo>
                    <a:pt x="2" y="10"/>
                  </a:lnTo>
                  <a:lnTo>
                    <a:pt x="0" y="9"/>
                  </a:lnTo>
                  <a:lnTo>
                    <a:pt x="0" y="9"/>
                  </a:lnTo>
                  <a:lnTo>
                    <a:pt x="2" y="0"/>
                  </a:lnTo>
                  <a:lnTo>
                    <a:pt x="28" y="2"/>
                  </a:lnTo>
                  <a:lnTo>
                    <a:pt x="28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Freeform 37"/>
            <p:cNvSpPr>
              <a:spLocks noEditPoints="1"/>
            </p:cNvSpPr>
            <p:nvPr userDrawn="1"/>
          </p:nvSpPr>
          <p:spPr bwMode="auto">
            <a:xfrm>
              <a:off x="8088313" y="674687"/>
              <a:ext cx="25400" cy="26987"/>
            </a:xfrm>
            <a:custGeom>
              <a:avLst/>
              <a:gdLst>
                <a:gd name="T0" fmla="*/ 18 w 32"/>
                <a:gd name="T1" fmla="*/ 18 h 35"/>
                <a:gd name="T2" fmla="*/ 18 w 32"/>
                <a:gd name="T3" fmla="*/ 18 h 35"/>
                <a:gd name="T4" fmla="*/ 16 w 32"/>
                <a:gd name="T5" fmla="*/ 18 h 35"/>
                <a:gd name="T6" fmla="*/ 16 w 32"/>
                <a:gd name="T7" fmla="*/ 18 h 35"/>
                <a:gd name="T8" fmla="*/ 13 w 32"/>
                <a:gd name="T9" fmla="*/ 17 h 35"/>
                <a:gd name="T10" fmla="*/ 9 w 32"/>
                <a:gd name="T11" fmla="*/ 18 h 35"/>
                <a:gd name="T12" fmla="*/ 7 w 32"/>
                <a:gd name="T13" fmla="*/ 20 h 35"/>
                <a:gd name="T14" fmla="*/ 6 w 32"/>
                <a:gd name="T15" fmla="*/ 23 h 35"/>
                <a:gd name="T16" fmla="*/ 6 w 32"/>
                <a:gd name="T17" fmla="*/ 23 h 35"/>
                <a:gd name="T18" fmla="*/ 6 w 32"/>
                <a:gd name="T19" fmla="*/ 26 h 35"/>
                <a:gd name="T20" fmla="*/ 7 w 32"/>
                <a:gd name="T21" fmla="*/ 30 h 35"/>
                <a:gd name="T22" fmla="*/ 10 w 32"/>
                <a:gd name="T23" fmla="*/ 31 h 35"/>
                <a:gd name="T24" fmla="*/ 14 w 32"/>
                <a:gd name="T25" fmla="*/ 32 h 35"/>
                <a:gd name="T26" fmla="*/ 14 w 32"/>
                <a:gd name="T27" fmla="*/ 32 h 35"/>
                <a:gd name="T28" fmla="*/ 15 w 32"/>
                <a:gd name="T29" fmla="*/ 32 h 35"/>
                <a:gd name="T30" fmla="*/ 16 w 32"/>
                <a:gd name="T31" fmla="*/ 31 h 35"/>
                <a:gd name="T32" fmla="*/ 18 w 32"/>
                <a:gd name="T33" fmla="*/ 18 h 35"/>
                <a:gd name="T34" fmla="*/ 32 w 32"/>
                <a:gd name="T35" fmla="*/ 6 h 35"/>
                <a:gd name="T36" fmla="*/ 32 w 32"/>
                <a:gd name="T37" fmla="*/ 6 h 35"/>
                <a:gd name="T38" fmla="*/ 27 w 32"/>
                <a:gd name="T39" fmla="*/ 5 h 35"/>
                <a:gd name="T40" fmla="*/ 26 w 32"/>
                <a:gd name="T41" fmla="*/ 6 h 35"/>
                <a:gd name="T42" fmla="*/ 26 w 32"/>
                <a:gd name="T43" fmla="*/ 6 h 35"/>
                <a:gd name="T44" fmla="*/ 24 w 32"/>
                <a:gd name="T45" fmla="*/ 18 h 35"/>
                <a:gd name="T46" fmla="*/ 24 w 32"/>
                <a:gd name="T47" fmla="*/ 18 h 35"/>
                <a:gd name="T48" fmla="*/ 22 w 32"/>
                <a:gd name="T49" fmla="*/ 31 h 35"/>
                <a:gd name="T50" fmla="*/ 22 w 32"/>
                <a:gd name="T51" fmla="*/ 31 h 35"/>
                <a:gd name="T52" fmla="*/ 22 w 32"/>
                <a:gd name="T53" fmla="*/ 32 h 35"/>
                <a:gd name="T54" fmla="*/ 26 w 32"/>
                <a:gd name="T55" fmla="*/ 33 h 35"/>
                <a:gd name="T56" fmla="*/ 26 w 32"/>
                <a:gd name="T57" fmla="*/ 35 h 35"/>
                <a:gd name="T58" fmla="*/ 9 w 32"/>
                <a:gd name="T59" fmla="*/ 32 h 35"/>
                <a:gd name="T60" fmla="*/ 9 w 32"/>
                <a:gd name="T61" fmla="*/ 32 h 35"/>
                <a:gd name="T62" fmla="*/ 5 w 32"/>
                <a:gd name="T63" fmla="*/ 31 h 35"/>
                <a:gd name="T64" fmla="*/ 1 w 32"/>
                <a:gd name="T65" fmla="*/ 29 h 35"/>
                <a:gd name="T66" fmla="*/ 1 w 32"/>
                <a:gd name="T67" fmla="*/ 29 h 35"/>
                <a:gd name="T68" fmla="*/ 0 w 32"/>
                <a:gd name="T69" fmla="*/ 25 h 35"/>
                <a:gd name="T70" fmla="*/ 0 w 32"/>
                <a:gd name="T71" fmla="*/ 22 h 35"/>
                <a:gd name="T72" fmla="*/ 0 w 32"/>
                <a:gd name="T73" fmla="*/ 22 h 35"/>
                <a:gd name="T74" fmla="*/ 1 w 32"/>
                <a:gd name="T75" fmla="*/ 18 h 35"/>
                <a:gd name="T76" fmla="*/ 5 w 32"/>
                <a:gd name="T77" fmla="*/ 16 h 35"/>
                <a:gd name="T78" fmla="*/ 9 w 32"/>
                <a:gd name="T79" fmla="*/ 15 h 35"/>
                <a:gd name="T80" fmla="*/ 15 w 32"/>
                <a:gd name="T81" fmla="*/ 15 h 35"/>
                <a:gd name="T82" fmla="*/ 15 w 32"/>
                <a:gd name="T83" fmla="*/ 15 h 35"/>
                <a:gd name="T84" fmla="*/ 18 w 32"/>
                <a:gd name="T85" fmla="*/ 16 h 35"/>
                <a:gd name="T86" fmla="*/ 21 w 32"/>
                <a:gd name="T87" fmla="*/ 5 h 35"/>
                <a:gd name="T88" fmla="*/ 21 w 32"/>
                <a:gd name="T89" fmla="*/ 5 h 35"/>
                <a:gd name="T90" fmla="*/ 21 w 32"/>
                <a:gd name="T91" fmla="*/ 5 h 35"/>
                <a:gd name="T92" fmla="*/ 19 w 32"/>
                <a:gd name="T93" fmla="*/ 4 h 35"/>
                <a:gd name="T94" fmla="*/ 15 w 32"/>
                <a:gd name="T95" fmla="*/ 3 h 35"/>
                <a:gd name="T96" fmla="*/ 15 w 32"/>
                <a:gd name="T97" fmla="*/ 0 h 35"/>
                <a:gd name="T98" fmla="*/ 32 w 32"/>
                <a:gd name="T99" fmla="*/ 4 h 35"/>
                <a:gd name="T100" fmla="*/ 32 w 32"/>
                <a:gd name="T101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2" h="35">
                  <a:moveTo>
                    <a:pt x="18" y="18"/>
                  </a:moveTo>
                  <a:lnTo>
                    <a:pt x="18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3" y="17"/>
                  </a:lnTo>
                  <a:lnTo>
                    <a:pt x="9" y="18"/>
                  </a:lnTo>
                  <a:lnTo>
                    <a:pt x="7" y="20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6" y="26"/>
                  </a:lnTo>
                  <a:lnTo>
                    <a:pt x="7" y="30"/>
                  </a:lnTo>
                  <a:lnTo>
                    <a:pt x="10" y="31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15" y="32"/>
                  </a:lnTo>
                  <a:lnTo>
                    <a:pt x="16" y="31"/>
                  </a:lnTo>
                  <a:lnTo>
                    <a:pt x="18" y="18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27" y="5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2" y="31"/>
                  </a:lnTo>
                  <a:lnTo>
                    <a:pt x="22" y="31"/>
                  </a:lnTo>
                  <a:lnTo>
                    <a:pt x="22" y="32"/>
                  </a:lnTo>
                  <a:lnTo>
                    <a:pt x="26" y="33"/>
                  </a:lnTo>
                  <a:lnTo>
                    <a:pt x="26" y="35"/>
                  </a:lnTo>
                  <a:lnTo>
                    <a:pt x="9" y="32"/>
                  </a:lnTo>
                  <a:lnTo>
                    <a:pt x="9" y="32"/>
                  </a:lnTo>
                  <a:lnTo>
                    <a:pt x="5" y="31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" y="18"/>
                  </a:lnTo>
                  <a:lnTo>
                    <a:pt x="5" y="16"/>
                  </a:lnTo>
                  <a:lnTo>
                    <a:pt x="9" y="15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18" y="16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19" y="4"/>
                  </a:lnTo>
                  <a:lnTo>
                    <a:pt x="15" y="3"/>
                  </a:lnTo>
                  <a:lnTo>
                    <a:pt x="15" y="0"/>
                  </a:lnTo>
                  <a:lnTo>
                    <a:pt x="32" y="4"/>
                  </a:lnTo>
                  <a:lnTo>
                    <a:pt x="32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Freeform 38"/>
            <p:cNvSpPr>
              <a:spLocks noEditPoints="1"/>
            </p:cNvSpPr>
            <p:nvPr userDrawn="1"/>
          </p:nvSpPr>
          <p:spPr bwMode="auto">
            <a:xfrm>
              <a:off x="8067675" y="666750"/>
              <a:ext cx="25400" cy="28575"/>
            </a:xfrm>
            <a:custGeom>
              <a:avLst/>
              <a:gdLst>
                <a:gd name="T0" fmla="*/ 11 w 34"/>
                <a:gd name="T1" fmla="*/ 17 h 38"/>
                <a:gd name="T2" fmla="*/ 11 w 34"/>
                <a:gd name="T3" fmla="*/ 17 h 38"/>
                <a:gd name="T4" fmla="*/ 10 w 34"/>
                <a:gd name="T5" fmla="*/ 17 h 38"/>
                <a:gd name="T6" fmla="*/ 10 w 34"/>
                <a:gd name="T7" fmla="*/ 17 h 38"/>
                <a:gd name="T8" fmla="*/ 10 w 34"/>
                <a:gd name="T9" fmla="*/ 18 h 38"/>
                <a:gd name="T10" fmla="*/ 11 w 34"/>
                <a:gd name="T11" fmla="*/ 31 h 38"/>
                <a:gd name="T12" fmla="*/ 19 w 34"/>
                <a:gd name="T13" fmla="*/ 21 h 38"/>
                <a:gd name="T14" fmla="*/ 19 w 34"/>
                <a:gd name="T15" fmla="*/ 21 h 38"/>
                <a:gd name="T16" fmla="*/ 19 w 34"/>
                <a:gd name="T17" fmla="*/ 19 h 38"/>
                <a:gd name="T18" fmla="*/ 19 w 34"/>
                <a:gd name="T19" fmla="*/ 19 h 38"/>
                <a:gd name="T20" fmla="*/ 19 w 34"/>
                <a:gd name="T21" fmla="*/ 19 h 38"/>
                <a:gd name="T22" fmla="*/ 11 w 34"/>
                <a:gd name="T23" fmla="*/ 17 h 38"/>
                <a:gd name="T24" fmla="*/ 34 w 34"/>
                <a:gd name="T25" fmla="*/ 11 h 38"/>
                <a:gd name="T26" fmla="*/ 34 w 34"/>
                <a:gd name="T27" fmla="*/ 11 h 38"/>
                <a:gd name="T28" fmla="*/ 32 w 34"/>
                <a:gd name="T29" fmla="*/ 11 h 38"/>
                <a:gd name="T30" fmla="*/ 29 w 34"/>
                <a:gd name="T31" fmla="*/ 11 h 38"/>
                <a:gd name="T32" fmla="*/ 26 w 34"/>
                <a:gd name="T33" fmla="*/ 15 h 38"/>
                <a:gd name="T34" fmla="*/ 14 w 34"/>
                <a:gd name="T35" fmla="*/ 32 h 38"/>
                <a:gd name="T36" fmla="*/ 14 w 34"/>
                <a:gd name="T37" fmla="*/ 32 h 38"/>
                <a:gd name="T38" fmla="*/ 9 w 34"/>
                <a:gd name="T39" fmla="*/ 38 h 38"/>
                <a:gd name="T40" fmla="*/ 7 w 34"/>
                <a:gd name="T41" fmla="*/ 36 h 38"/>
                <a:gd name="T42" fmla="*/ 7 w 34"/>
                <a:gd name="T43" fmla="*/ 36 h 38"/>
                <a:gd name="T44" fmla="*/ 7 w 34"/>
                <a:gd name="T45" fmla="*/ 31 h 38"/>
                <a:gd name="T46" fmla="*/ 5 w 34"/>
                <a:gd name="T47" fmla="*/ 7 h 38"/>
                <a:gd name="T48" fmla="*/ 5 w 34"/>
                <a:gd name="T49" fmla="*/ 7 h 38"/>
                <a:gd name="T50" fmla="*/ 3 w 34"/>
                <a:gd name="T51" fmla="*/ 4 h 38"/>
                <a:gd name="T52" fmla="*/ 0 w 34"/>
                <a:gd name="T53" fmla="*/ 1 h 38"/>
                <a:gd name="T54" fmla="*/ 0 w 34"/>
                <a:gd name="T55" fmla="*/ 0 h 38"/>
                <a:gd name="T56" fmla="*/ 16 w 34"/>
                <a:gd name="T57" fmla="*/ 5 h 38"/>
                <a:gd name="T58" fmla="*/ 15 w 34"/>
                <a:gd name="T59" fmla="*/ 6 h 38"/>
                <a:gd name="T60" fmla="*/ 15 w 34"/>
                <a:gd name="T61" fmla="*/ 6 h 38"/>
                <a:gd name="T62" fmla="*/ 11 w 34"/>
                <a:gd name="T63" fmla="*/ 6 h 38"/>
                <a:gd name="T64" fmla="*/ 10 w 34"/>
                <a:gd name="T65" fmla="*/ 7 h 38"/>
                <a:gd name="T66" fmla="*/ 10 w 34"/>
                <a:gd name="T67" fmla="*/ 7 h 38"/>
                <a:gd name="T68" fmla="*/ 10 w 34"/>
                <a:gd name="T69" fmla="*/ 14 h 38"/>
                <a:gd name="T70" fmla="*/ 10 w 34"/>
                <a:gd name="T71" fmla="*/ 14 h 38"/>
                <a:gd name="T72" fmla="*/ 10 w 34"/>
                <a:gd name="T73" fmla="*/ 14 h 38"/>
                <a:gd name="T74" fmla="*/ 10 w 34"/>
                <a:gd name="T75" fmla="*/ 14 h 38"/>
                <a:gd name="T76" fmla="*/ 18 w 34"/>
                <a:gd name="T77" fmla="*/ 16 h 38"/>
                <a:gd name="T78" fmla="*/ 18 w 34"/>
                <a:gd name="T79" fmla="*/ 16 h 38"/>
                <a:gd name="T80" fmla="*/ 22 w 34"/>
                <a:gd name="T81" fmla="*/ 17 h 38"/>
                <a:gd name="T82" fmla="*/ 23 w 34"/>
                <a:gd name="T83" fmla="*/ 16 h 38"/>
                <a:gd name="T84" fmla="*/ 23 w 34"/>
                <a:gd name="T85" fmla="*/ 16 h 38"/>
                <a:gd name="T86" fmla="*/ 26 w 34"/>
                <a:gd name="T87" fmla="*/ 11 h 38"/>
                <a:gd name="T88" fmla="*/ 26 w 34"/>
                <a:gd name="T89" fmla="*/ 11 h 38"/>
                <a:gd name="T90" fmla="*/ 26 w 34"/>
                <a:gd name="T91" fmla="*/ 10 h 38"/>
                <a:gd name="T92" fmla="*/ 25 w 34"/>
                <a:gd name="T93" fmla="*/ 9 h 38"/>
                <a:gd name="T94" fmla="*/ 22 w 34"/>
                <a:gd name="T95" fmla="*/ 8 h 38"/>
                <a:gd name="T96" fmla="*/ 22 w 34"/>
                <a:gd name="T97" fmla="*/ 6 h 38"/>
                <a:gd name="T98" fmla="*/ 34 w 34"/>
                <a:gd name="T99" fmla="*/ 9 h 38"/>
                <a:gd name="T100" fmla="*/ 34 w 34"/>
                <a:gd name="T101" fmla="*/ 1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" h="38">
                  <a:moveTo>
                    <a:pt x="11" y="17"/>
                  </a:moveTo>
                  <a:lnTo>
                    <a:pt x="11" y="17"/>
                  </a:lnTo>
                  <a:lnTo>
                    <a:pt x="10" y="17"/>
                  </a:lnTo>
                  <a:lnTo>
                    <a:pt x="10" y="17"/>
                  </a:lnTo>
                  <a:lnTo>
                    <a:pt x="10" y="18"/>
                  </a:lnTo>
                  <a:lnTo>
                    <a:pt x="11" y="31"/>
                  </a:lnTo>
                  <a:lnTo>
                    <a:pt x="19" y="21"/>
                  </a:lnTo>
                  <a:lnTo>
                    <a:pt x="19" y="21"/>
                  </a:lnTo>
                  <a:lnTo>
                    <a:pt x="19" y="19"/>
                  </a:lnTo>
                  <a:lnTo>
                    <a:pt x="19" y="19"/>
                  </a:lnTo>
                  <a:lnTo>
                    <a:pt x="19" y="19"/>
                  </a:lnTo>
                  <a:lnTo>
                    <a:pt x="11" y="17"/>
                  </a:lnTo>
                  <a:close/>
                  <a:moveTo>
                    <a:pt x="34" y="11"/>
                  </a:moveTo>
                  <a:lnTo>
                    <a:pt x="34" y="11"/>
                  </a:lnTo>
                  <a:lnTo>
                    <a:pt x="32" y="11"/>
                  </a:lnTo>
                  <a:lnTo>
                    <a:pt x="29" y="11"/>
                  </a:lnTo>
                  <a:lnTo>
                    <a:pt x="26" y="15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9" y="38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7" y="31"/>
                  </a:lnTo>
                  <a:lnTo>
                    <a:pt x="5" y="7"/>
                  </a:lnTo>
                  <a:lnTo>
                    <a:pt x="5" y="7"/>
                  </a:lnTo>
                  <a:lnTo>
                    <a:pt x="3" y="4"/>
                  </a:lnTo>
                  <a:lnTo>
                    <a:pt x="0" y="1"/>
                  </a:lnTo>
                  <a:lnTo>
                    <a:pt x="0" y="0"/>
                  </a:lnTo>
                  <a:lnTo>
                    <a:pt x="16" y="5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1" y="6"/>
                  </a:lnTo>
                  <a:lnTo>
                    <a:pt x="10" y="7"/>
                  </a:lnTo>
                  <a:lnTo>
                    <a:pt x="10" y="7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2" y="17"/>
                  </a:lnTo>
                  <a:lnTo>
                    <a:pt x="23" y="16"/>
                  </a:lnTo>
                  <a:lnTo>
                    <a:pt x="23" y="16"/>
                  </a:lnTo>
                  <a:lnTo>
                    <a:pt x="26" y="11"/>
                  </a:lnTo>
                  <a:lnTo>
                    <a:pt x="26" y="11"/>
                  </a:lnTo>
                  <a:lnTo>
                    <a:pt x="26" y="10"/>
                  </a:lnTo>
                  <a:lnTo>
                    <a:pt x="25" y="9"/>
                  </a:lnTo>
                  <a:lnTo>
                    <a:pt x="22" y="8"/>
                  </a:lnTo>
                  <a:lnTo>
                    <a:pt x="22" y="6"/>
                  </a:lnTo>
                  <a:lnTo>
                    <a:pt x="34" y="9"/>
                  </a:lnTo>
                  <a:lnTo>
                    <a:pt x="34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Freeform 39"/>
            <p:cNvSpPr>
              <a:spLocks noEditPoints="1"/>
            </p:cNvSpPr>
            <p:nvPr userDrawn="1"/>
          </p:nvSpPr>
          <p:spPr bwMode="auto">
            <a:xfrm>
              <a:off x="8037513" y="655637"/>
              <a:ext cx="30163" cy="33337"/>
            </a:xfrm>
            <a:custGeom>
              <a:avLst/>
              <a:gdLst>
                <a:gd name="T0" fmla="*/ 19 w 36"/>
                <a:gd name="T1" fmla="*/ 26 h 43"/>
                <a:gd name="T2" fmla="*/ 17 w 36"/>
                <a:gd name="T3" fmla="*/ 23 h 43"/>
                <a:gd name="T4" fmla="*/ 12 w 36"/>
                <a:gd name="T5" fmla="*/ 22 h 43"/>
                <a:gd name="T6" fmla="*/ 8 w 36"/>
                <a:gd name="T7" fmla="*/ 24 h 43"/>
                <a:gd name="T8" fmla="*/ 7 w 36"/>
                <a:gd name="T9" fmla="*/ 27 h 43"/>
                <a:gd name="T10" fmla="*/ 7 w 36"/>
                <a:gd name="T11" fmla="*/ 31 h 43"/>
                <a:gd name="T12" fmla="*/ 11 w 36"/>
                <a:gd name="T13" fmla="*/ 36 h 43"/>
                <a:gd name="T14" fmla="*/ 13 w 36"/>
                <a:gd name="T15" fmla="*/ 37 h 43"/>
                <a:gd name="T16" fmla="*/ 19 w 36"/>
                <a:gd name="T17" fmla="*/ 26 h 43"/>
                <a:gd name="T18" fmla="*/ 35 w 36"/>
                <a:gd name="T19" fmla="*/ 14 h 43"/>
                <a:gd name="T20" fmla="*/ 29 w 36"/>
                <a:gd name="T21" fmla="*/ 14 h 43"/>
                <a:gd name="T22" fmla="*/ 25 w 36"/>
                <a:gd name="T23" fmla="*/ 26 h 43"/>
                <a:gd name="T24" fmla="*/ 20 w 36"/>
                <a:gd name="T25" fmla="*/ 37 h 43"/>
                <a:gd name="T26" fmla="*/ 20 w 36"/>
                <a:gd name="T27" fmla="*/ 39 h 43"/>
                <a:gd name="T28" fmla="*/ 24 w 36"/>
                <a:gd name="T29" fmla="*/ 43 h 43"/>
                <a:gd name="T30" fmla="*/ 7 w 36"/>
                <a:gd name="T31" fmla="*/ 36 h 43"/>
                <a:gd name="T32" fmla="*/ 1 w 36"/>
                <a:gd name="T33" fmla="*/ 31 h 43"/>
                <a:gd name="T34" fmla="*/ 0 w 36"/>
                <a:gd name="T35" fmla="*/ 29 h 43"/>
                <a:gd name="T36" fmla="*/ 1 w 36"/>
                <a:gd name="T37" fmla="*/ 24 h 43"/>
                <a:gd name="T38" fmla="*/ 3 w 36"/>
                <a:gd name="T39" fmla="*/ 21 h 43"/>
                <a:gd name="T40" fmla="*/ 11 w 36"/>
                <a:gd name="T41" fmla="*/ 20 h 43"/>
                <a:gd name="T42" fmla="*/ 11 w 36"/>
                <a:gd name="T43" fmla="*/ 19 h 43"/>
                <a:gd name="T44" fmla="*/ 8 w 36"/>
                <a:gd name="T45" fmla="*/ 6 h 43"/>
                <a:gd name="T46" fmla="*/ 4 w 36"/>
                <a:gd name="T47" fmla="*/ 2 h 43"/>
                <a:gd name="T48" fmla="*/ 12 w 36"/>
                <a:gd name="T49" fmla="*/ 3 h 43"/>
                <a:gd name="T50" fmla="*/ 16 w 36"/>
                <a:gd name="T51" fmla="*/ 20 h 43"/>
                <a:gd name="T52" fmla="*/ 18 w 36"/>
                <a:gd name="T53" fmla="*/ 22 h 43"/>
                <a:gd name="T54" fmla="*/ 20 w 36"/>
                <a:gd name="T55" fmla="*/ 22 h 43"/>
                <a:gd name="T56" fmla="*/ 25 w 36"/>
                <a:gd name="T57" fmla="*/ 12 h 43"/>
                <a:gd name="T58" fmla="*/ 24 w 36"/>
                <a:gd name="T59" fmla="*/ 11 h 43"/>
                <a:gd name="T60" fmla="*/ 21 w 36"/>
                <a:gd name="T61" fmla="*/ 6 h 43"/>
                <a:gd name="T62" fmla="*/ 35 w 36"/>
                <a:gd name="T63" fmla="*/ 1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6" h="43">
                  <a:moveTo>
                    <a:pt x="19" y="26"/>
                  </a:moveTo>
                  <a:lnTo>
                    <a:pt x="19" y="26"/>
                  </a:lnTo>
                  <a:lnTo>
                    <a:pt x="19" y="24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12" y="22"/>
                  </a:lnTo>
                  <a:lnTo>
                    <a:pt x="9" y="23"/>
                  </a:lnTo>
                  <a:lnTo>
                    <a:pt x="8" y="24"/>
                  </a:lnTo>
                  <a:lnTo>
                    <a:pt x="7" y="27"/>
                  </a:lnTo>
                  <a:lnTo>
                    <a:pt x="7" y="27"/>
                  </a:lnTo>
                  <a:lnTo>
                    <a:pt x="5" y="29"/>
                  </a:lnTo>
                  <a:lnTo>
                    <a:pt x="7" y="31"/>
                  </a:lnTo>
                  <a:lnTo>
                    <a:pt x="8" y="34"/>
                  </a:lnTo>
                  <a:lnTo>
                    <a:pt x="11" y="36"/>
                  </a:lnTo>
                  <a:lnTo>
                    <a:pt x="11" y="36"/>
                  </a:lnTo>
                  <a:lnTo>
                    <a:pt x="13" y="37"/>
                  </a:lnTo>
                  <a:lnTo>
                    <a:pt x="15" y="36"/>
                  </a:lnTo>
                  <a:lnTo>
                    <a:pt x="19" y="26"/>
                  </a:lnTo>
                  <a:close/>
                  <a:moveTo>
                    <a:pt x="35" y="14"/>
                  </a:moveTo>
                  <a:lnTo>
                    <a:pt x="35" y="14"/>
                  </a:lnTo>
                  <a:lnTo>
                    <a:pt x="30" y="13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5" y="26"/>
                  </a:lnTo>
                  <a:lnTo>
                    <a:pt x="25" y="26"/>
                  </a:lnTo>
                  <a:lnTo>
                    <a:pt x="20" y="37"/>
                  </a:lnTo>
                  <a:lnTo>
                    <a:pt x="20" y="37"/>
                  </a:lnTo>
                  <a:lnTo>
                    <a:pt x="20" y="39"/>
                  </a:lnTo>
                  <a:lnTo>
                    <a:pt x="24" y="40"/>
                  </a:lnTo>
                  <a:lnTo>
                    <a:pt x="24" y="43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3" y="34"/>
                  </a:lnTo>
                  <a:lnTo>
                    <a:pt x="1" y="31"/>
                  </a:lnTo>
                  <a:lnTo>
                    <a:pt x="1" y="31"/>
                  </a:lnTo>
                  <a:lnTo>
                    <a:pt x="0" y="29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2" y="23"/>
                  </a:lnTo>
                  <a:lnTo>
                    <a:pt x="3" y="21"/>
                  </a:lnTo>
                  <a:lnTo>
                    <a:pt x="7" y="20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11" y="19"/>
                  </a:lnTo>
                  <a:lnTo>
                    <a:pt x="8" y="6"/>
                  </a:lnTo>
                  <a:lnTo>
                    <a:pt x="8" y="6"/>
                  </a:lnTo>
                  <a:lnTo>
                    <a:pt x="7" y="3"/>
                  </a:lnTo>
                  <a:lnTo>
                    <a:pt x="4" y="2"/>
                  </a:lnTo>
                  <a:lnTo>
                    <a:pt x="5" y="0"/>
                  </a:lnTo>
                  <a:lnTo>
                    <a:pt x="12" y="3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5" y="12"/>
                  </a:lnTo>
                  <a:lnTo>
                    <a:pt x="25" y="12"/>
                  </a:lnTo>
                  <a:lnTo>
                    <a:pt x="24" y="11"/>
                  </a:lnTo>
                  <a:lnTo>
                    <a:pt x="20" y="9"/>
                  </a:lnTo>
                  <a:lnTo>
                    <a:pt x="21" y="6"/>
                  </a:lnTo>
                  <a:lnTo>
                    <a:pt x="36" y="12"/>
                  </a:lnTo>
                  <a:lnTo>
                    <a:pt x="35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Freeform 40"/>
            <p:cNvSpPr>
              <a:spLocks/>
            </p:cNvSpPr>
            <p:nvPr userDrawn="1"/>
          </p:nvSpPr>
          <p:spPr bwMode="auto">
            <a:xfrm>
              <a:off x="8013700" y="647700"/>
              <a:ext cx="26988" cy="31750"/>
            </a:xfrm>
            <a:custGeom>
              <a:avLst/>
              <a:gdLst>
                <a:gd name="T0" fmla="*/ 34 w 35"/>
                <a:gd name="T1" fmla="*/ 11 h 40"/>
                <a:gd name="T2" fmla="*/ 34 w 35"/>
                <a:gd name="T3" fmla="*/ 11 h 40"/>
                <a:gd name="T4" fmla="*/ 30 w 35"/>
                <a:gd name="T5" fmla="*/ 8 h 40"/>
                <a:gd name="T6" fmla="*/ 28 w 35"/>
                <a:gd name="T7" fmla="*/ 10 h 40"/>
                <a:gd name="T8" fmla="*/ 28 w 35"/>
                <a:gd name="T9" fmla="*/ 10 h 40"/>
                <a:gd name="T10" fmla="*/ 25 w 35"/>
                <a:gd name="T11" fmla="*/ 14 h 40"/>
                <a:gd name="T12" fmla="*/ 16 w 35"/>
                <a:gd name="T13" fmla="*/ 33 h 40"/>
                <a:gd name="T14" fmla="*/ 21 w 35"/>
                <a:gd name="T15" fmla="*/ 36 h 40"/>
                <a:gd name="T16" fmla="*/ 21 w 35"/>
                <a:gd name="T17" fmla="*/ 36 h 40"/>
                <a:gd name="T18" fmla="*/ 22 w 35"/>
                <a:gd name="T19" fmla="*/ 36 h 40"/>
                <a:gd name="T20" fmla="*/ 23 w 35"/>
                <a:gd name="T21" fmla="*/ 36 h 40"/>
                <a:gd name="T22" fmla="*/ 27 w 35"/>
                <a:gd name="T23" fmla="*/ 31 h 40"/>
                <a:gd name="T24" fmla="*/ 28 w 35"/>
                <a:gd name="T25" fmla="*/ 33 h 40"/>
                <a:gd name="T26" fmla="*/ 28 w 35"/>
                <a:gd name="T27" fmla="*/ 33 h 40"/>
                <a:gd name="T28" fmla="*/ 24 w 35"/>
                <a:gd name="T29" fmla="*/ 40 h 40"/>
                <a:gd name="T30" fmla="*/ 24 w 35"/>
                <a:gd name="T31" fmla="*/ 40 h 40"/>
                <a:gd name="T32" fmla="*/ 22 w 35"/>
                <a:gd name="T33" fmla="*/ 39 h 40"/>
                <a:gd name="T34" fmla="*/ 22 w 35"/>
                <a:gd name="T35" fmla="*/ 39 h 40"/>
                <a:gd name="T36" fmla="*/ 19 w 35"/>
                <a:gd name="T37" fmla="*/ 37 h 40"/>
                <a:gd name="T38" fmla="*/ 5 w 35"/>
                <a:gd name="T39" fmla="*/ 30 h 40"/>
                <a:gd name="T40" fmla="*/ 5 w 35"/>
                <a:gd name="T41" fmla="*/ 30 h 40"/>
                <a:gd name="T42" fmla="*/ 0 w 35"/>
                <a:gd name="T43" fmla="*/ 28 h 40"/>
                <a:gd name="T44" fmla="*/ 0 w 35"/>
                <a:gd name="T45" fmla="*/ 28 h 40"/>
                <a:gd name="T46" fmla="*/ 4 w 35"/>
                <a:gd name="T47" fmla="*/ 20 h 40"/>
                <a:gd name="T48" fmla="*/ 6 w 35"/>
                <a:gd name="T49" fmla="*/ 20 h 40"/>
                <a:gd name="T50" fmla="*/ 6 w 35"/>
                <a:gd name="T51" fmla="*/ 20 h 40"/>
                <a:gd name="T52" fmla="*/ 5 w 35"/>
                <a:gd name="T53" fmla="*/ 25 h 40"/>
                <a:gd name="T54" fmla="*/ 5 w 35"/>
                <a:gd name="T55" fmla="*/ 28 h 40"/>
                <a:gd name="T56" fmla="*/ 6 w 35"/>
                <a:gd name="T57" fmla="*/ 28 h 40"/>
                <a:gd name="T58" fmla="*/ 10 w 35"/>
                <a:gd name="T59" fmla="*/ 30 h 40"/>
                <a:gd name="T60" fmla="*/ 21 w 35"/>
                <a:gd name="T61" fmla="*/ 12 h 40"/>
                <a:gd name="T62" fmla="*/ 21 w 35"/>
                <a:gd name="T63" fmla="*/ 12 h 40"/>
                <a:gd name="T64" fmla="*/ 23 w 35"/>
                <a:gd name="T65" fmla="*/ 6 h 40"/>
                <a:gd name="T66" fmla="*/ 23 w 35"/>
                <a:gd name="T67" fmla="*/ 6 h 40"/>
                <a:gd name="T68" fmla="*/ 23 w 35"/>
                <a:gd name="T69" fmla="*/ 5 h 40"/>
                <a:gd name="T70" fmla="*/ 19 w 35"/>
                <a:gd name="T71" fmla="*/ 3 h 40"/>
                <a:gd name="T72" fmla="*/ 19 w 35"/>
                <a:gd name="T73" fmla="*/ 0 h 40"/>
                <a:gd name="T74" fmla="*/ 35 w 35"/>
                <a:gd name="T75" fmla="*/ 8 h 40"/>
                <a:gd name="T76" fmla="*/ 34 w 35"/>
                <a:gd name="T77" fmla="*/ 1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5" h="40">
                  <a:moveTo>
                    <a:pt x="34" y="11"/>
                  </a:moveTo>
                  <a:lnTo>
                    <a:pt x="34" y="11"/>
                  </a:lnTo>
                  <a:lnTo>
                    <a:pt x="30" y="8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25" y="14"/>
                  </a:lnTo>
                  <a:lnTo>
                    <a:pt x="16" y="33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2" y="36"/>
                  </a:lnTo>
                  <a:lnTo>
                    <a:pt x="23" y="36"/>
                  </a:lnTo>
                  <a:lnTo>
                    <a:pt x="27" y="31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24" y="40"/>
                  </a:lnTo>
                  <a:lnTo>
                    <a:pt x="24" y="40"/>
                  </a:lnTo>
                  <a:lnTo>
                    <a:pt x="22" y="39"/>
                  </a:lnTo>
                  <a:lnTo>
                    <a:pt x="22" y="39"/>
                  </a:lnTo>
                  <a:lnTo>
                    <a:pt x="19" y="37"/>
                  </a:lnTo>
                  <a:lnTo>
                    <a:pt x="5" y="30"/>
                  </a:lnTo>
                  <a:lnTo>
                    <a:pt x="5" y="3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4" y="20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5" y="25"/>
                  </a:lnTo>
                  <a:lnTo>
                    <a:pt x="5" y="28"/>
                  </a:lnTo>
                  <a:lnTo>
                    <a:pt x="6" y="28"/>
                  </a:lnTo>
                  <a:lnTo>
                    <a:pt x="10" y="30"/>
                  </a:lnTo>
                  <a:lnTo>
                    <a:pt x="21" y="12"/>
                  </a:lnTo>
                  <a:lnTo>
                    <a:pt x="21" y="12"/>
                  </a:lnTo>
                  <a:lnTo>
                    <a:pt x="23" y="6"/>
                  </a:lnTo>
                  <a:lnTo>
                    <a:pt x="23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9" y="0"/>
                  </a:lnTo>
                  <a:lnTo>
                    <a:pt x="35" y="8"/>
                  </a:lnTo>
                  <a:lnTo>
                    <a:pt x="34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Freeform 41"/>
            <p:cNvSpPr>
              <a:spLocks/>
            </p:cNvSpPr>
            <p:nvPr userDrawn="1"/>
          </p:nvSpPr>
          <p:spPr bwMode="auto">
            <a:xfrm>
              <a:off x="7980363" y="627062"/>
              <a:ext cx="42863" cy="39687"/>
            </a:xfrm>
            <a:custGeom>
              <a:avLst/>
              <a:gdLst>
                <a:gd name="T0" fmla="*/ 54 w 55"/>
                <a:gd name="T1" fmla="*/ 26 h 51"/>
                <a:gd name="T2" fmla="*/ 54 w 55"/>
                <a:gd name="T3" fmla="*/ 26 h 51"/>
                <a:gd name="T4" fmla="*/ 49 w 55"/>
                <a:gd name="T5" fmla="*/ 24 h 51"/>
                <a:gd name="T6" fmla="*/ 48 w 55"/>
                <a:gd name="T7" fmla="*/ 25 h 51"/>
                <a:gd name="T8" fmla="*/ 48 w 55"/>
                <a:gd name="T9" fmla="*/ 25 h 51"/>
                <a:gd name="T10" fmla="*/ 41 w 55"/>
                <a:gd name="T11" fmla="*/ 35 h 51"/>
                <a:gd name="T12" fmla="*/ 41 w 55"/>
                <a:gd name="T13" fmla="*/ 35 h 51"/>
                <a:gd name="T14" fmla="*/ 33 w 55"/>
                <a:gd name="T15" fmla="*/ 46 h 51"/>
                <a:gd name="T16" fmla="*/ 33 w 55"/>
                <a:gd name="T17" fmla="*/ 46 h 51"/>
                <a:gd name="T18" fmla="*/ 34 w 55"/>
                <a:gd name="T19" fmla="*/ 47 h 51"/>
                <a:gd name="T20" fmla="*/ 38 w 55"/>
                <a:gd name="T21" fmla="*/ 50 h 51"/>
                <a:gd name="T22" fmla="*/ 37 w 55"/>
                <a:gd name="T23" fmla="*/ 51 h 51"/>
                <a:gd name="T24" fmla="*/ 25 w 55"/>
                <a:gd name="T25" fmla="*/ 44 h 51"/>
                <a:gd name="T26" fmla="*/ 25 w 55"/>
                <a:gd name="T27" fmla="*/ 44 h 51"/>
                <a:gd name="T28" fmla="*/ 26 w 55"/>
                <a:gd name="T29" fmla="*/ 43 h 51"/>
                <a:gd name="T30" fmla="*/ 33 w 55"/>
                <a:gd name="T31" fmla="*/ 18 h 51"/>
                <a:gd name="T32" fmla="*/ 33 w 55"/>
                <a:gd name="T33" fmla="*/ 18 h 51"/>
                <a:gd name="T34" fmla="*/ 11 w 55"/>
                <a:gd name="T35" fmla="*/ 34 h 51"/>
                <a:gd name="T36" fmla="*/ 0 w 55"/>
                <a:gd name="T37" fmla="*/ 27 h 51"/>
                <a:gd name="T38" fmla="*/ 2 w 55"/>
                <a:gd name="T39" fmla="*/ 25 h 51"/>
                <a:gd name="T40" fmla="*/ 2 w 55"/>
                <a:gd name="T41" fmla="*/ 25 h 51"/>
                <a:gd name="T42" fmla="*/ 6 w 55"/>
                <a:gd name="T43" fmla="*/ 27 h 51"/>
                <a:gd name="T44" fmla="*/ 7 w 55"/>
                <a:gd name="T45" fmla="*/ 27 h 51"/>
                <a:gd name="T46" fmla="*/ 7 w 55"/>
                <a:gd name="T47" fmla="*/ 27 h 51"/>
                <a:gd name="T48" fmla="*/ 14 w 55"/>
                <a:gd name="T49" fmla="*/ 17 h 51"/>
                <a:gd name="T50" fmla="*/ 14 w 55"/>
                <a:gd name="T51" fmla="*/ 17 h 51"/>
                <a:gd name="T52" fmla="*/ 22 w 55"/>
                <a:gd name="T53" fmla="*/ 7 h 51"/>
                <a:gd name="T54" fmla="*/ 22 w 55"/>
                <a:gd name="T55" fmla="*/ 7 h 51"/>
                <a:gd name="T56" fmla="*/ 22 w 55"/>
                <a:gd name="T57" fmla="*/ 6 h 51"/>
                <a:gd name="T58" fmla="*/ 22 w 55"/>
                <a:gd name="T59" fmla="*/ 5 h 51"/>
                <a:gd name="T60" fmla="*/ 17 w 55"/>
                <a:gd name="T61" fmla="*/ 3 h 51"/>
                <a:gd name="T62" fmla="*/ 19 w 55"/>
                <a:gd name="T63" fmla="*/ 0 h 51"/>
                <a:gd name="T64" fmla="*/ 32 w 55"/>
                <a:gd name="T65" fmla="*/ 9 h 51"/>
                <a:gd name="T66" fmla="*/ 31 w 55"/>
                <a:gd name="T67" fmla="*/ 12 h 51"/>
                <a:gd name="T68" fmla="*/ 31 w 55"/>
                <a:gd name="T69" fmla="*/ 12 h 51"/>
                <a:gd name="T70" fmla="*/ 28 w 55"/>
                <a:gd name="T71" fmla="*/ 9 h 51"/>
                <a:gd name="T72" fmla="*/ 26 w 55"/>
                <a:gd name="T73" fmla="*/ 9 h 51"/>
                <a:gd name="T74" fmla="*/ 12 w 55"/>
                <a:gd name="T75" fmla="*/ 31 h 51"/>
                <a:gd name="T76" fmla="*/ 12 w 55"/>
                <a:gd name="T77" fmla="*/ 31 h 51"/>
                <a:gd name="T78" fmla="*/ 34 w 55"/>
                <a:gd name="T79" fmla="*/ 15 h 51"/>
                <a:gd name="T80" fmla="*/ 34 w 55"/>
                <a:gd name="T81" fmla="*/ 15 h 51"/>
                <a:gd name="T82" fmla="*/ 37 w 55"/>
                <a:gd name="T83" fmla="*/ 13 h 51"/>
                <a:gd name="T84" fmla="*/ 39 w 55"/>
                <a:gd name="T85" fmla="*/ 15 h 51"/>
                <a:gd name="T86" fmla="*/ 39 w 55"/>
                <a:gd name="T87" fmla="*/ 15 h 51"/>
                <a:gd name="T88" fmla="*/ 39 w 55"/>
                <a:gd name="T89" fmla="*/ 17 h 51"/>
                <a:gd name="T90" fmla="*/ 31 w 55"/>
                <a:gd name="T91" fmla="*/ 44 h 51"/>
                <a:gd name="T92" fmla="*/ 31 w 55"/>
                <a:gd name="T93" fmla="*/ 44 h 51"/>
                <a:gd name="T94" fmla="*/ 43 w 55"/>
                <a:gd name="T95" fmla="*/ 26 h 51"/>
                <a:gd name="T96" fmla="*/ 43 w 55"/>
                <a:gd name="T97" fmla="*/ 26 h 51"/>
                <a:gd name="T98" fmla="*/ 46 w 55"/>
                <a:gd name="T99" fmla="*/ 23 h 51"/>
                <a:gd name="T100" fmla="*/ 46 w 55"/>
                <a:gd name="T101" fmla="*/ 23 h 51"/>
                <a:gd name="T102" fmla="*/ 46 w 55"/>
                <a:gd name="T103" fmla="*/ 22 h 51"/>
                <a:gd name="T104" fmla="*/ 42 w 55"/>
                <a:gd name="T105" fmla="*/ 18 h 51"/>
                <a:gd name="T106" fmla="*/ 43 w 55"/>
                <a:gd name="T107" fmla="*/ 17 h 51"/>
                <a:gd name="T108" fmla="*/ 55 w 55"/>
                <a:gd name="T109" fmla="*/ 25 h 51"/>
                <a:gd name="T110" fmla="*/ 54 w 55"/>
                <a:gd name="T111" fmla="*/ 2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5" h="51">
                  <a:moveTo>
                    <a:pt x="54" y="26"/>
                  </a:moveTo>
                  <a:lnTo>
                    <a:pt x="54" y="26"/>
                  </a:lnTo>
                  <a:lnTo>
                    <a:pt x="49" y="24"/>
                  </a:lnTo>
                  <a:lnTo>
                    <a:pt x="48" y="25"/>
                  </a:lnTo>
                  <a:lnTo>
                    <a:pt x="48" y="25"/>
                  </a:lnTo>
                  <a:lnTo>
                    <a:pt x="41" y="35"/>
                  </a:lnTo>
                  <a:lnTo>
                    <a:pt x="41" y="35"/>
                  </a:lnTo>
                  <a:lnTo>
                    <a:pt x="33" y="46"/>
                  </a:lnTo>
                  <a:lnTo>
                    <a:pt x="33" y="46"/>
                  </a:lnTo>
                  <a:lnTo>
                    <a:pt x="34" y="47"/>
                  </a:lnTo>
                  <a:lnTo>
                    <a:pt x="38" y="50"/>
                  </a:lnTo>
                  <a:lnTo>
                    <a:pt x="37" y="51"/>
                  </a:lnTo>
                  <a:lnTo>
                    <a:pt x="25" y="44"/>
                  </a:lnTo>
                  <a:lnTo>
                    <a:pt x="25" y="44"/>
                  </a:lnTo>
                  <a:lnTo>
                    <a:pt x="26" y="43"/>
                  </a:lnTo>
                  <a:lnTo>
                    <a:pt x="33" y="18"/>
                  </a:lnTo>
                  <a:lnTo>
                    <a:pt x="33" y="18"/>
                  </a:lnTo>
                  <a:lnTo>
                    <a:pt x="11" y="34"/>
                  </a:lnTo>
                  <a:lnTo>
                    <a:pt x="0" y="27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7" y="2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22" y="7"/>
                  </a:lnTo>
                  <a:lnTo>
                    <a:pt x="22" y="7"/>
                  </a:lnTo>
                  <a:lnTo>
                    <a:pt x="22" y="6"/>
                  </a:lnTo>
                  <a:lnTo>
                    <a:pt x="22" y="5"/>
                  </a:lnTo>
                  <a:lnTo>
                    <a:pt x="17" y="3"/>
                  </a:lnTo>
                  <a:lnTo>
                    <a:pt x="19" y="0"/>
                  </a:lnTo>
                  <a:lnTo>
                    <a:pt x="32" y="9"/>
                  </a:lnTo>
                  <a:lnTo>
                    <a:pt x="31" y="12"/>
                  </a:lnTo>
                  <a:lnTo>
                    <a:pt x="31" y="12"/>
                  </a:lnTo>
                  <a:lnTo>
                    <a:pt x="28" y="9"/>
                  </a:lnTo>
                  <a:lnTo>
                    <a:pt x="26" y="9"/>
                  </a:lnTo>
                  <a:lnTo>
                    <a:pt x="12" y="31"/>
                  </a:lnTo>
                  <a:lnTo>
                    <a:pt x="12" y="31"/>
                  </a:lnTo>
                  <a:lnTo>
                    <a:pt x="34" y="15"/>
                  </a:lnTo>
                  <a:lnTo>
                    <a:pt x="34" y="15"/>
                  </a:lnTo>
                  <a:lnTo>
                    <a:pt x="37" y="13"/>
                  </a:lnTo>
                  <a:lnTo>
                    <a:pt x="39" y="15"/>
                  </a:lnTo>
                  <a:lnTo>
                    <a:pt x="39" y="15"/>
                  </a:lnTo>
                  <a:lnTo>
                    <a:pt x="39" y="17"/>
                  </a:lnTo>
                  <a:lnTo>
                    <a:pt x="31" y="44"/>
                  </a:lnTo>
                  <a:lnTo>
                    <a:pt x="31" y="44"/>
                  </a:lnTo>
                  <a:lnTo>
                    <a:pt x="43" y="26"/>
                  </a:lnTo>
                  <a:lnTo>
                    <a:pt x="43" y="26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6" y="22"/>
                  </a:lnTo>
                  <a:lnTo>
                    <a:pt x="42" y="18"/>
                  </a:lnTo>
                  <a:lnTo>
                    <a:pt x="43" y="17"/>
                  </a:lnTo>
                  <a:lnTo>
                    <a:pt x="55" y="25"/>
                  </a:lnTo>
                  <a:lnTo>
                    <a:pt x="54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Freeform 42"/>
            <p:cNvSpPr>
              <a:spLocks/>
            </p:cNvSpPr>
            <p:nvPr userDrawn="1"/>
          </p:nvSpPr>
          <p:spPr bwMode="auto">
            <a:xfrm>
              <a:off x="7962900" y="612775"/>
              <a:ext cx="31750" cy="33337"/>
            </a:xfrm>
            <a:custGeom>
              <a:avLst/>
              <a:gdLst>
                <a:gd name="T0" fmla="*/ 39 w 41"/>
                <a:gd name="T1" fmla="*/ 19 h 42"/>
                <a:gd name="T2" fmla="*/ 35 w 41"/>
                <a:gd name="T3" fmla="*/ 17 h 42"/>
                <a:gd name="T4" fmla="*/ 26 w 41"/>
                <a:gd name="T5" fmla="*/ 26 h 42"/>
                <a:gd name="T6" fmla="*/ 18 w 41"/>
                <a:gd name="T7" fmla="*/ 36 h 42"/>
                <a:gd name="T8" fmla="*/ 18 w 41"/>
                <a:gd name="T9" fmla="*/ 38 h 42"/>
                <a:gd name="T10" fmla="*/ 19 w 41"/>
                <a:gd name="T11" fmla="*/ 42 h 42"/>
                <a:gd name="T12" fmla="*/ 7 w 41"/>
                <a:gd name="T13" fmla="*/ 31 h 42"/>
                <a:gd name="T14" fmla="*/ 0 w 41"/>
                <a:gd name="T15" fmla="*/ 26 h 42"/>
                <a:gd name="T16" fmla="*/ 7 w 41"/>
                <a:gd name="T17" fmla="*/ 21 h 42"/>
                <a:gd name="T18" fmla="*/ 5 w 41"/>
                <a:gd name="T19" fmla="*/ 24 h 42"/>
                <a:gd name="T20" fmla="*/ 7 w 41"/>
                <a:gd name="T21" fmla="*/ 28 h 42"/>
                <a:gd name="T22" fmla="*/ 12 w 41"/>
                <a:gd name="T23" fmla="*/ 34 h 42"/>
                <a:gd name="T24" fmla="*/ 13 w 41"/>
                <a:gd name="T25" fmla="*/ 34 h 42"/>
                <a:gd name="T26" fmla="*/ 21 w 41"/>
                <a:gd name="T27" fmla="*/ 25 h 42"/>
                <a:gd name="T28" fmla="*/ 20 w 41"/>
                <a:gd name="T29" fmla="*/ 24 h 42"/>
                <a:gd name="T30" fmla="*/ 19 w 41"/>
                <a:gd name="T31" fmla="*/ 23 h 42"/>
                <a:gd name="T32" fmla="*/ 16 w 41"/>
                <a:gd name="T33" fmla="*/ 21 h 42"/>
                <a:gd name="T34" fmla="*/ 12 w 41"/>
                <a:gd name="T35" fmla="*/ 23 h 42"/>
                <a:gd name="T36" fmla="*/ 11 w 41"/>
                <a:gd name="T37" fmla="*/ 21 h 42"/>
                <a:gd name="T38" fmla="*/ 14 w 41"/>
                <a:gd name="T39" fmla="*/ 17 h 42"/>
                <a:gd name="T40" fmla="*/ 19 w 41"/>
                <a:gd name="T41" fmla="*/ 15 h 42"/>
                <a:gd name="T42" fmla="*/ 18 w 41"/>
                <a:gd name="T43" fmla="*/ 17 h 42"/>
                <a:gd name="T44" fmla="*/ 20 w 41"/>
                <a:gd name="T45" fmla="*/ 21 h 42"/>
                <a:gd name="T46" fmla="*/ 22 w 41"/>
                <a:gd name="T47" fmla="*/ 23 h 42"/>
                <a:gd name="T48" fmla="*/ 24 w 41"/>
                <a:gd name="T49" fmla="*/ 23 h 42"/>
                <a:gd name="T50" fmla="*/ 31 w 41"/>
                <a:gd name="T51" fmla="*/ 14 h 42"/>
                <a:gd name="T52" fmla="*/ 31 w 41"/>
                <a:gd name="T53" fmla="*/ 13 h 42"/>
                <a:gd name="T54" fmla="*/ 25 w 41"/>
                <a:gd name="T55" fmla="*/ 7 h 42"/>
                <a:gd name="T56" fmla="*/ 18 w 41"/>
                <a:gd name="T57" fmla="*/ 7 h 42"/>
                <a:gd name="T58" fmla="*/ 14 w 41"/>
                <a:gd name="T59" fmla="*/ 6 h 42"/>
                <a:gd name="T60" fmla="*/ 21 w 41"/>
                <a:gd name="T61" fmla="*/ 0 h 42"/>
                <a:gd name="T62" fmla="*/ 39 w 41"/>
                <a:gd name="T63" fmla="*/ 19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1" h="42">
                  <a:moveTo>
                    <a:pt x="39" y="19"/>
                  </a:moveTo>
                  <a:lnTo>
                    <a:pt x="39" y="19"/>
                  </a:lnTo>
                  <a:lnTo>
                    <a:pt x="36" y="17"/>
                  </a:lnTo>
                  <a:lnTo>
                    <a:pt x="35" y="17"/>
                  </a:lnTo>
                  <a:lnTo>
                    <a:pt x="35" y="17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8" y="38"/>
                  </a:lnTo>
                  <a:lnTo>
                    <a:pt x="20" y="41"/>
                  </a:lnTo>
                  <a:lnTo>
                    <a:pt x="19" y="42"/>
                  </a:lnTo>
                  <a:lnTo>
                    <a:pt x="7" y="31"/>
                  </a:lnTo>
                  <a:lnTo>
                    <a:pt x="7" y="3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5" y="19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5" y="24"/>
                  </a:lnTo>
                  <a:lnTo>
                    <a:pt x="5" y="26"/>
                  </a:lnTo>
                  <a:lnTo>
                    <a:pt x="7" y="28"/>
                  </a:lnTo>
                  <a:lnTo>
                    <a:pt x="9" y="31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3" y="34"/>
                  </a:lnTo>
                  <a:lnTo>
                    <a:pt x="21" y="25"/>
                  </a:lnTo>
                  <a:lnTo>
                    <a:pt x="21" y="25"/>
                  </a:lnTo>
                  <a:lnTo>
                    <a:pt x="21" y="25"/>
                  </a:lnTo>
                  <a:lnTo>
                    <a:pt x="20" y="24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17" y="22"/>
                  </a:lnTo>
                  <a:lnTo>
                    <a:pt x="16" y="21"/>
                  </a:lnTo>
                  <a:lnTo>
                    <a:pt x="13" y="21"/>
                  </a:lnTo>
                  <a:lnTo>
                    <a:pt x="12" y="23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13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8" y="17"/>
                  </a:lnTo>
                  <a:lnTo>
                    <a:pt x="18" y="19"/>
                  </a:lnTo>
                  <a:lnTo>
                    <a:pt x="20" y="21"/>
                  </a:lnTo>
                  <a:lnTo>
                    <a:pt x="22" y="23"/>
                  </a:lnTo>
                  <a:lnTo>
                    <a:pt x="22" y="23"/>
                  </a:lnTo>
                  <a:lnTo>
                    <a:pt x="22" y="23"/>
                  </a:lnTo>
                  <a:lnTo>
                    <a:pt x="24" y="23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31" y="13"/>
                  </a:lnTo>
                  <a:lnTo>
                    <a:pt x="31" y="13"/>
                  </a:lnTo>
                  <a:lnTo>
                    <a:pt x="25" y="7"/>
                  </a:lnTo>
                  <a:lnTo>
                    <a:pt x="25" y="7"/>
                  </a:lnTo>
                  <a:lnTo>
                    <a:pt x="21" y="5"/>
                  </a:lnTo>
                  <a:lnTo>
                    <a:pt x="18" y="7"/>
                  </a:lnTo>
                  <a:lnTo>
                    <a:pt x="16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21" y="0"/>
                  </a:lnTo>
                  <a:lnTo>
                    <a:pt x="41" y="17"/>
                  </a:lnTo>
                  <a:lnTo>
                    <a:pt x="39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Freeform 43"/>
            <p:cNvSpPr>
              <a:spLocks/>
            </p:cNvSpPr>
            <p:nvPr userDrawn="1"/>
          </p:nvSpPr>
          <p:spPr bwMode="auto">
            <a:xfrm>
              <a:off x="7940675" y="593725"/>
              <a:ext cx="36513" cy="34925"/>
            </a:xfrm>
            <a:custGeom>
              <a:avLst/>
              <a:gdLst>
                <a:gd name="T0" fmla="*/ 46 w 48"/>
                <a:gd name="T1" fmla="*/ 23 h 44"/>
                <a:gd name="T2" fmla="*/ 46 w 48"/>
                <a:gd name="T3" fmla="*/ 23 h 44"/>
                <a:gd name="T4" fmla="*/ 42 w 48"/>
                <a:gd name="T5" fmla="*/ 20 h 44"/>
                <a:gd name="T6" fmla="*/ 41 w 48"/>
                <a:gd name="T7" fmla="*/ 20 h 44"/>
                <a:gd name="T8" fmla="*/ 41 w 48"/>
                <a:gd name="T9" fmla="*/ 20 h 44"/>
                <a:gd name="T10" fmla="*/ 32 w 48"/>
                <a:gd name="T11" fmla="*/ 29 h 44"/>
                <a:gd name="T12" fmla="*/ 32 w 48"/>
                <a:gd name="T13" fmla="*/ 29 h 44"/>
                <a:gd name="T14" fmla="*/ 23 w 48"/>
                <a:gd name="T15" fmla="*/ 38 h 44"/>
                <a:gd name="T16" fmla="*/ 23 w 48"/>
                <a:gd name="T17" fmla="*/ 38 h 44"/>
                <a:gd name="T18" fmla="*/ 23 w 48"/>
                <a:gd name="T19" fmla="*/ 39 h 44"/>
                <a:gd name="T20" fmla="*/ 25 w 48"/>
                <a:gd name="T21" fmla="*/ 42 h 44"/>
                <a:gd name="T22" fmla="*/ 23 w 48"/>
                <a:gd name="T23" fmla="*/ 44 h 44"/>
                <a:gd name="T24" fmla="*/ 17 w 48"/>
                <a:gd name="T25" fmla="*/ 37 h 44"/>
                <a:gd name="T26" fmla="*/ 17 w 48"/>
                <a:gd name="T27" fmla="*/ 37 h 44"/>
                <a:gd name="T28" fmla="*/ 17 w 48"/>
                <a:gd name="T29" fmla="*/ 34 h 44"/>
                <a:gd name="T30" fmla="*/ 23 w 48"/>
                <a:gd name="T31" fmla="*/ 8 h 44"/>
                <a:gd name="T32" fmla="*/ 23 w 48"/>
                <a:gd name="T33" fmla="*/ 8 h 44"/>
                <a:gd name="T34" fmla="*/ 17 w 48"/>
                <a:gd name="T35" fmla="*/ 14 h 44"/>
                <a:gd name="T36" fmla="*/ 17 w 48"/>
                <a:gd name="T37" fmla="*/ 14 h 44"/>
                <a:gd name="T38" fmla="*/ 8 w 48"/>
                <a:gd name="T39" fmla="*/ 22 h 44"/>
                <a:gd name="T40" fmla="*/ 8 w 48"/>
                <a:gd name="T41" fmla="*/ 22 h 44"/>
                <a:gd name="T42" fmla="*/ 8 w 48"/>
                <a:gd name="T43" fmla="*/ 24 h 44"/>
                <a:gd name="T44" fmla="*/ 12 w 48"/>
                <a:gd name="T45" fmla="*/ 28 h 44"/>
                <a:gd name="T46" fmla="*/ 10 w 48"/>
                <a:gd name="T47" fmla="*/ 29 h 44"/>
                <a:gd name="T48" fmla="*/ 0 w 48"/>
                <a:gd name="T49" fmla="*/ 19 h 44"/>
                <a:gd name="T50" fmla="*/ 3 w 48"/>
                <a:gd name="T51" fmla="*/ 17 h 44"/>
                <a:gd name="T52" fmla="*/ 3 w 48"/>
                <a:gd name="T53" fmla="*/ 17 h 44"/>
                <a:gd name="T54" fmla="*/ 5 w 48"/>
                <a:gd name="T55" fmla="*/ 21 h 44"/>
                <a:gd name="T56" fmla="*/ 6 w 48"/>
                <a:gd name="T57" fmla="*/ 21 h 44"/>
                <a:gd name="T58" fmla="*/ 7 w 48"/>
                <a:gd name="T59" fmla="*/ 20 h 44"/>
                <a:gd name="T60" fmla="*/ 7 w 48"/>
                <a:gd name="T61" fmla="*/ 20 h 44"/>
                <a:gd name="T62" fmla="*/ 14 w 48"/>
                <a:gd name="T63" fmla="*/ 14 h 44"/>
                <a:gd name="T64" fmla="*/ 14 w 48"/>
                <a:gd name="T65" fmla="*/ 14 h 44"/>
                <a:gd name="T66" fmla="*/ 29 w 48"/>
                <a:gd name="T67" fmla="*/ 0 h 44"/>
                <a:gd name="T68" fmla="*/ 31 w 48"/>
                <a:gd name="T69" fmla="*/ 3 h 44"/>
                <a:gd name="T70" fmla="*/ 31 w 48"/>
                <a:gd name="T71" fmla="*/ 3 h 44"/>
                <a:gd name="T72" fmla="*/ 28 w 48"/>
                <a:gd name="T73" fmla="*/ 14 h 44"/>
                <a:gd name="T74" fmla="*/ 23 w 48"/>
                <a:gd name="T75" fmla="*/ 33 h 44"/>
                <a:gd name="T76" fmla="*/ 23 w 48"/>
                <a:gd name="T77" fmla="*/ 33 h 44"/>
                <a:gd name="T78" fmla="*/ 30 w 48"/>
                <a:gd name="T79" fmla="*/ 27 h 44"/>
                <a:gd name="T80" fmla="*/ 30 w 48"/>
                <a:gd name="T81" fmla="*/ 27 h 44"/>
                <a:gd name="T82" fmla="*/ 39 w 48"/>
                <a:gd name="T83" fmla="*/ 19 h 44"/>
                <a:gd name="T84" fmla="*/ 39 w 48"/>
                <a:gd name="T85" fmla="*/ 19 h 44"/>
                <a:gd name="T86" fmla="*/ 40 w 48"/>
                <a:gd name="T87" fmla="*/ 17 h 44"/>
                <a:gd name="T88" fmla="*/ 40 w 48"/>
                <a:gd name="T89" fmla="*/ 16 h 44"/>
                <a:gd name="T90" fmla="*/ 37 w 48"/>
                <a:gd name="T91" fmla="*/ 13 h 44"/>
                <a:gd name="T92" fmla="*/ 38 w 48"/>
                <a:gd name="T93" fmla="*/ 11 h 44"/>
                <a:gd name="T94" fmla="*/ 48 w 48"/>
                <a:gd name="T95" fmla="*/ 21 h 44"/>
                <a:gd name="T96" fmla="*/ 46 w 48"/>
                <a:gd name="T97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8" h="44">
                  <a:moveTo>
                    <a:pt x="46" y="23"/>
                  </a:moveTo>
                  <a:lnTo>
                    <a:pt x="46" y="23"/>
                  </a:lnTo>
                  <a:lnTo>
                    <a:pt x="42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32" y="29"/>
                  </a:lnTo>
                  <a:lnTo>
                    <a:pt x="32" y="29"/>
                  </a:lnTo>
                  <a:lnTo>
                    <a:pt x="23" y="38"/>
                  </a:lnTo>
                  <a:lnTo>
                    <a:pt x="23" y="38"/>
                  </a:lnTo>
                  <a:lnTo>
                    <a:pt x="23" y="39"/>
                  </a:lnTo>
                  <a:lnTo>
                    <a:pt x="25" y="42"/>
                  </a:lnTo>
                  <a:lnTo>
                    <a:pt x="23" y="44"/>
                  </a:lnTo>
                  <a:lnTo>
                    <a:pt x="17" y="37"/>
                  </a:lnTo>
                  <a:lnTo>
                    <a:pt x="17" y="37"/>
                  </a:lnTo>
                  <a:lnTo>
                    <a:pt x="17" y="34"/>
                  </a:lnTo>
                  <a:lnTo>
                    <a:pt x="23" y="8"/>
                  </a:lnTo>
                  <a:lnTo>
                    <a:pt x="23" y="8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8" y="22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12" y="28"/>
                  </a:lnTo>
                  <a:lnTo>
                    <a:pt x="10" y="29"/>
                  </a:lnTo>
                  <a:lnTo>
                    <a:pt x="0" y="19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5" y="21"/>
                  </a:lnTo>
                  <a:lnTo>
                    <a:pt x="6" y="21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29" y="0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28" y="14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9" y="19"/>
                  </a:lnTo>
                  <a:lnTo>
                    <a:pt x="39" y="19"/>
                  </a:lnTo>
                  <a:lnTo>
                    <a:pt x="40" y="17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8" y="11"/>
                  </a:lnTo>
                  <a:lnTo>
                    <a:pt x="48" y="21"/>
                  </a:lnTo>
                  <a:lnTo>
                    <a:pt x="46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Freeform 44"/>
            <p:cNvSpPr>
              <a:spLocks/>
            </p:cNvSpPr>
            <p:nvPr userDrawn="1"/>
          </p:nvSpPr>
          <p:spPr bwMode="auto">
            <a:xfrm>
              <a:off x="7924800" y="574675"/>
              <a:ext cx="30163" cy="30162"/>
            </a:xfrm>
            <a:custGeom>
              <a:avLst/>
              <a:gdLst>
                <a:gd name="T0" fmla="*/ 39 w 40"/>
                <a:gd name="T1" fmla="*/ 14 h 37"/>
                <a:gd name="T2" fmla="*/ 39 w 40"/>
                <a:gd name="T3" fmla="*/ 14 h 37"/>
                <a:gd name="T4" fmla="*/ 35 w 40"/>
                <a:gd name="T5" fmla="*/ 11 h 37"/>
                <a:gd name="T6" fmla="*/ 34 w 40"/>
                <a:gd name="T7" fmla="*/ 11 h 37"/>
                <a:gd name="T8" fmla="*/ 34 w 40"/>
                <a:gd name="T9" fmla="*/ 11 h 37"/>
                <a:gd name="T10" fmla="*/ 30 w 40"/>
                <a:gd name="T11" fmla="*/ 14 h 37"/>
                <a:gd name="T12" fmla="*/ 13 w 40"/>
                <a:gd name="T13" fmla="*/ 27 h 37"/>
                <a:gd name="T14" fmla="*/ 16 w 40"/>
                <a:gd name="T15" fmla="*/ 31 h 37"/>
                <a:gd name="T16" fmla="*/ 16 w 40"/>
                <a:gd name="T17" fmla="*/ 31 h 37"/>
                <a:gd name="T18" fmla="*/ 16 w 40"/>
                <a:gd name="T19" fmla="*/ 33 h 37"/>
                <a:gd name="T20" fmla="*/ 17 w 40"/>
                <a:gd name="T21" fmla="*/ 33 h 37"/>
                <a:gd name="T22" fmla="*/ 24 w 40"/>
                <a:gd name="T23" fmla="*/ 31 h 37"/>
                <a:gd name="T24" fmla="*/ 24 w 40"/>
                <a:gd name="T25" fmla="*/ 33 h 37"/>
                <a:gd name="T26" fmla="*/ 24 w 40"/>
                <a:gd name="T27" fmla="*/ 33 h 37"/>
                <a:gd name="T28" fmla="*/ 17 w 40"/>
                <a:gd name="T29" fmla="*/ 37 h 37"/>
                <a:gd name="T30" fmla="*/ 17 w 40"/>
                <a:gd name="T31" fmla="*/ 37 h 37"/>
                <a:gd name="T32" fmla="*/ 15 w 40"/>
                <a:gd name="T33" fmla="*/ 35 h 37"/>
                <a:gd name="T34" fmla="*/ 15 w 40"/>
                <a:gd name="T35" fmla="*/ 35 h 37"/>
                <a:gd name="T36" fmla="*/ 14 w 40"/>
                <a:gd name="T37" fmla="*/ 33 h 37"/>
                <a:gd name="T38" fmla="*/ 5 w 40"/>
                <a:gd name="T39" fmla="*/ 20 h 37"/>
                <a:gd name="T40" fmla="*/ 5 w 40"/>
                <a:gd name="T41" fmla="*/ 20 h 37"/>
                <a:gd name="T42" fmla="*/ 0 w 40"/>
                <a:gd name="T43" fmla="*/ 16 h 37"/>
                <a:gd name="T44" fmla="*/ 0 w 40"/>
                <a:gd name="T45" fmla="*/ 16 h 37"/>
                <a:gd name="T46" fmla="*/ 7 w 40"/>
                <a:gd name="T47" fmla="*/ 10 h 37"/>
                <a:gd name="T48" fmla="*/ 9 w 40"/>
                <a:gd name="T49" fmla="*/ 11 h 37"/>
                <a:gd name="T50" fmla="*/ 9 w 40"/>
                <a:gd name="T51" fmla="*/ 11 h 37"/>
                <a:gd name="T52" fmla="*/ 6 w 40"/>
                <a:gd name="T53" fmla="*/ 17 h 37"/>
                <a:gd name="T54" fmla="*/ 6 w 40"/>
                <a:gd name="T55" fmla="*/ 18 h 37"/>
                <a:gd name="T56" fmla="*/ 6 w 40"/>
                <a:gd name="T57" fmla="*/ 19 h 37"/>
                <a:gd name="T58" fmla="*/ 9 w 40"/>
                <a:gd name="T59" fmla="*/ 23 h 37"/>
                <a:gd name="T60" fmla="*/ 26 w 40"/>
                <a:gd name="T61" fmla="*/ 10 h 37"/>
                <a:gd name="T62" fmla="*/ 26 w 40"/>
                <a:gd name="T63" fmla="*/ 10 h 37"/>
                <a:gd name="T64" fmla="*/ 31 w 40"/>
                <a:gd name="T65" fmla="*/ 7 h 37"/>
                <a:gd name="T66" fmla="*/ 31 w 40"/>
                <a:gd name="T67" fmla="*/ 7 h 37"/>
                <a:gd name="T68" fmla="*/ 31 w 40"/>
                <a:gd name="T69" fmla="*/ 5 h 37"/>
                <a:gd name="T70" fmla="*/ 28 w 40"/>
                <a:gd name="T71" fmla="*/ 1 h 37"/>
                <a:gd name="T72" fmla="*/ 30 w 40"/>
                <a:gd name="T73" fmla="*/ 0 h 37"/>
                <a:gd name="T74" fmla="*/ 40 w 40"/>
                <a:gd name="T75" fmla="*/ 13 h 37"/>
                <a:gd name="T76" fmla="*/ 39 w 40"/>
                <a:gd name="T77" fmla="*/ 1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0" h="37">
                  <a:moveTo>
                    <a:pt x="39" y="14"/>
                  </a:moveTo>
                  <a:lnTo>
                    <a:pt x="39" y="14"/>
                  </a:lnTo>
                  <a:lnTo>
                    <a:pt x="35" y="11"/>
                  </a:lnTo>
                  <a:lnTo>
                    <a:pt x="34" y="11"/>
                  </a:lnTo>
                  <a:lnTo>
                    <a:pt x="34" y="11"/>
                  </a:lnTo>
                  <a:lnTo>
                    <a:pt x="30" y="14"/>
                  </a:lnTo>
                  <a:lnTo>
                    <a:pt x="13" y="27"/>
                  </a:lnTo>
                  <a:lnTo>
                    <a:pt x="16" y="31"/>
                  </a:lnTo>
                  <a:lnTo>
                    <a:pt x="16" y="31"/>
                  </a:lnTo>
                  <a:lnTo>
                    <a:pt x="16" y="33"/>
                  </a:lnTo>
                  <a:lnTo>
                    <a:pt x="17" y="33"/>
                  </a:lnTo>
                  <a:lnTo>
                    <a:pt x="24" y="31"/>
                  </a:lnTo>
                  <a:lnTo>
                    <a:pt x="24" y="33"/>
                  </a:lnTo>
                  <a:lnTo>
                    <a:pt x="24" y="33"/>
                  </a:lnTo>
                  <a:lnTo>
                    <a:pt x="17" y="37"/>
                  </a:lnTo>
                  <a:lnTo>
                    <a:pt x="17" y="37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4" y="33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7" y="10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17"/>
                  </a:lnTo>
                  <a:lnTo>
                    <a:pt x="6" y="18"/>
                  </a:lnTo>
                  <a:lnTo>
                    <a:pt x="6" y="19"/>
                  </a:lnTo>
                  <a:lnTo>
                    <a:pt x="9" y="23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1" y="5"/>
                  </a:lnTo>
                  <a:lnTo>
                    <a:pt x="28" y="1"/>
                  </a:lnTo>
                  <a:lnTo>
                    <a:pt x="30" y="0"/>
                  </a:lnTo>
                  <a:lnTo>
                    <a:pt x="40" y="13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Freeform 45"/>
            <p:cNvSpPr>
              <a:spLocks noEditPoints="1"/>
            </p:cNvSpPr>
            <p:nvPr userDrawn="1"/>
          </p:nvSpPr>
          <p:spPr bwMode="auto">
            <a:xfrm>
              <a:off x="7907338" y="542925"/>
              <a:ext cx="25400" cy="23812"/>
            </a:xfrm>
            <a:custGeom>
              <a:avLst/>
              <a:gdLst>
                <a:gd name="T0" fmla="*/ 29 w 32"/>
                <a:gd name="T1" fmla="*/ 8 h 31"/>
                <a:gd name="T2" fmla="*/ 29 w 32"/>
                <a:gd name="T3" fmla="*/ 8 h 31"/>
                <a:gd name="T4" fmla="*/ 27 w 32"/>
                <a:gd name="T5" fmla="*/ 6 h 31"/>
                <a:gd name="T6" fmla="*/ 23 w 32"/>
                <a:gd name="T7" fmla="*/ 4 h 31"/>
                <a:gd name="T8" fmla="*/ 18 w 32"/>
                <a:gd name="T9" fmla="*/ 4 h 31"/>
                <a:gd name="T10" fmla="*/ 12 w 32"/>
                <a:gd name="T11" fmla="*/ 7 h 31"/>
                <a:gd name="T12" fmla="*/ 12 w 32"/>
                <a:gd name="T13" fmla="*/ 7 h 31"/>
                <a:gd name="T14" fmla="*/ 6 w 32"/>
                <a:gd name="T15" fmla="*/ 10 h 31"/>
                <a:gd name="T16" fmla="*/ 3 w 32"/>
                <a:gd name="T17" fmla="*/ 15 h 31"/>
                <a:gd name="T18" fmla="*/ 2 w 32"/>
                <a:gd name="T19" fmla="*/ 18 h 31"/>
                <a:gd name="T20" fmla="*/ 3 w 32"/>
                <a:gd name="T21" fmla="*/ 23 h 31"/>
                <a:gd name="T22" fmla="*/ 3 w 32"/>
                <a:gd name="T23" fmla="*/ 23 h 31"/>
                <a:gd name="T24" fmla="*/ 5 w 32"/>
                <a:gd name="T25" fmla="*/ 25 h 31"/>
                <a:gd name="T26" fmla="*/ 10 w 32"/>
                <a:gd name="T27" fmla="*/ 26 h 31"/>
                <a:gd name="T28" fmla="*/ 14 w 32"/>
                <a:gd name="T29" fmla="*/ 26 h 31"/>
                <a:gd name="T30" fmla="*/ 20 w 32"/>
                <a:gd name="T31" fmla="*/ 24 h 31"/>
                <a:gd name="T32" fmla="*/ 20 w 32"/>
                <a:gd name="T33" fmla="*/ 24 h 31"/>
                <a:gd name="T34" fmla="*/ 26 w 32"/>
                <a:gd name="T35" fmla="*/ 19 h 31"/>
                <a:gd name="T36" fmla="*/ 29 w 32"/>
                <a:gd name="T37" fmla="*/ 16 h 31"/>
                <a:gd name="T38" fmla="*/ 30 w 32"/>
                <a:gd name="T39" fmla="*/ 11 h 31"/>
                <a:gd name="T40" fmla="*/ 29 w 32"/>
                <a:gd name="T41" fmla="*/ 8 h 31"/>
                <a:gd name="T42" fmla="*/ 1 w 32"/>
                <a:gd name="T43" fmla="*/ 23 h 31"/>
                <a:gd name="T44" fmla="*/ 1 w 32"/>
                <a:gd name="T45" fmla="*/ 23 h 31"/>
                <a:gd name="T46" fmla="*/ 0 w 32"/>
                <a:gd name="T47" fmla="*/ 17 h 31"/>
                <a:gd name="T48" fmla="*/ 0 w 32"/>
                <a:gd name="T49" fmla="*/ 11 h 31"/>
                <a:gd name="T50" fmla="*/ 3 w 32"/>
                <a:gd name="T51" fmla="*/ 6 h 31"/>
                <a:gd name="T52" fmla="*/ 9 w 32"/>
                <a:gd name="T53" fmla="*/ 2 h 31"/>
                <a:gd name="T54" fmla="*/ 9 w 32"/>
                <a:gd name="T55" fmla="*/ 2 h 31"/>
                <a:gd name="T56" fmla="*/ 15 w 32"/>
                <a:gd name="T57" fmla="*/ 0 h 31"/>
                <a:gd name="T58" fmla="*/ 22 w 32"/>
                <a:gd name="T59" fmla="*/ 0 h 31"/>
                <a:gd name="T60" fmla="*/ 27 w 32"/>
                <a:gd name="T61" fmla="*/ 2 h 31"/>
                <a:gd name="T62" fmla="*/ 31 w 32"/>
                <a:gd name="T63" fmla="*/ 7 h 31"/>
                <a:gd name="T64" fmla="*/ 31 w 32"/>
                <a:gd name="T65" fmla="*/ 7 h 31"/>
                <a:gd name="T66" fmla="*/ 32 w 32"/>
                <a:gd name="T67" fmla="*/ 14 h 31"/>
                <a:gd name="T68" fmla="*/ 32 w 32"/>
                <a:gd name="T69" fmla="*/ 19 h 31"/>
                <a:gd name="T70" fmla="*/ 29 w 32"/>
                <a:gd name="T71" fmla="*/ 25 h 31"/>
                <a:gd name="T72" fmla="*/ 23 w 32"/>
                <a:gd name="T73" fmla="*/ 28 h 31"/>
                <a:gd name="T74" fmla="*/ 23 w 32"/>
                <a:gd name="T75" fmla="*/ 28 h 31"/>
                <a:gd name="T76" fmla="*/ 17 w 32"/>
                <a:gd name="T77" fmla="*/ 31 h 31"/>
                <a:gd name="T78" fmla="*/ 10 w 32"/>
                <a:gd name="T79" fmla="*/ 31 h 31"/>
                <a:gd name="T80" fmla="*/ 5 w 32"/>
                <a:gd name="T81" fmla="*/ 28 h 31"/>
                <a:gd name="T82" fmla="*/ 1 w 32"/>
                <a:gd name="T83" fmla="*/ 2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" h="31">
                  <a:moveTo>
                    <a:pt x="29" y="8"/>
                  </a:moveTo>
                  <a:lnTo>
                    <a:pt x="29" y="8"/>
                  </a:lnTo>
                  <a:lnTo>
                    <a:pt x="27" y="6"/>
                  </a:lnTo>
                  <a:lnTo>
                    <a:pt x="23" y="4"/>
                  </a:lnTo>
                  <a:lnTo>
                    <a:pt x="18" y="4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6" y="10"/>
                  </a:lnTo>
                  <a:lnTo>
                    <a:pt x="3" y="15"/>
                  </a:lnTo>
                  <a:lnTo>
                    <a:pt x="2" y="18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5" y="25"/>
                  </a:lnTo>
                  <a:lnTo>
                    <a:pt x="10" y="26"/>
                  </a:lnTo>
                  <a:lnTo>
                    <a:pt x="14" y="26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6" y="19"/>
                  </a:lnTo>
                  <a:lnTo>
                    <a:pt x="29" y="16"/>
                  </a:lnTo>
                  <a:lnTo>
                    <a:pt x="30" y="11"/>
                  </a:lnTo>
                  <a:lnTo>
                    <a:pt x="29" y="8"/>
                  </a:lnTo>
                  <a:close/>
                  <a:moveTo>
                    <a:pt x="1" y="23"/>
                  </a:moveTo>
                  <a:lnTo>
                    <a:pt x="1" y="23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3" y="6"/>
                  </a:lnTo>
                  <a:lnTo>
                    <a:pt x="9" y="2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0"/>
                  </a:lnTo>
                  <a:lnTo>
                    <a:pt x="27" y="2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2" y="14"/>
                  </a:lnTo>
                  <a:lnTo>
                    <a:pt x="32" y="19"/>
                  </a:lnTo>
                  <a:lnTo>
                    <a:pt x="29" y="25"/>
                  </a:lnTo>
                  <a:lnTo>
                    <a:pt x="23" y="28"/>
                  </a:lnTo>
                  <a:lnTo>
                    <a:pt x="23" y="28"/>
                  </a:lnTo>
                  <a:lnTo>
                    <a:pt x="17" y="31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Freeform 46"/>
            <p:cNvSpPr>
              <a:spLocks/>
            </p:cNvSpPr>
            <p:nvPr userDrawn="1"/>
          </p:nvSpPr>
          <p:spPr bwMode="auto">
            <a:xfrm>
              <a:off x="7908925" y="546100"/>
              <a:ext cx="22225" cy="17462"/>
            </a:xfrm>
            <a:custGeom>
              <a:avLst/>
              <a:gdLst>
                <a:gd name="T0" fmla="*/ 27 w 28"/>
                <a:gd name="T1" fmla="*/ 4 h 22"/>
                <a:gd name="T2" fmla="*/ 27 w 28"/>
                <a:gd name="T3" fmla="*/ 4 h 22"/>
                <a:gd name="T4" fmla="*/ 25 w 28"/>
                <a:gd name="T5" fmla="*/ 2 h 22"/>
                <a:gd name="T6" fmla="*/ 21 w 28"/>
                <a:gd name="T7" fmla="*/ 0 h 22"/>
                <a:gd name="T8" fmla="*/ 16 w 28"/>
                <a:gd name="T9" fmla="*/ 0 h 22"/>
                <a:gd name="T10" fmla="*/ 10 w 28"/>
                <a:gd name="T11" fmla="*/ 3 h 22"/>
                <a:gd name="T12" fmla="*/ 10 w 28"/>
                <a:gd name="T13" fmla="*/ 3 h 22"/>
                <a:gd name="T14" fmla="*/ 4 w 28"/>
                <a:gd name="T15" fmla="*/ 6 h 22"/>
                <a:gd name="T16" fmla="*/ 1 w 28"/>
                <a:gd name="T17" fmla="*/ 11 h 22"/>
                <a:gd name="T18" fmla="*/ 0 w 28"/>
                <a:gd name="T19" fmla="*/ 14 h 22"/>
                <a:gd name="T20" fmla="*/ 1 w 28"/>
                <a:gd name="T21" fmla="*/ 19 h 22"/>
                <a:gd name="T22" fmla="*/ 1 w 28"/>
                <a:gd name="T23" fmla="*/ 19 h 22"/>
                <a:gd name="T24" fmla="*/ 3 w 28"/>
                <a:gd name="T25" fmla="*/ 21 h 22"/>
                <a:gd name="T26" fmla="*/ 8 w 28"/>
                <a:gd name="T27" fmla="*/ 22 h 22"/>
                <a:gd name="T28" fmla="*/ 12 w 28"/>
                <a:gd name="T29" fmla="*/ 22 h 22"/>
                <a:gd name="T30" fmla="*/ 18 w 28"/>
                <a:gd name="T31" fmla="*/ 20 h 22"/>
                <a:gd name="T32" fmla="*/ 18 w 28"/>
                <a:gd name="T33" fmla="*/ 20 h 22"/>
                <a:gd name="T34" fmla="*/ 24 w 28"/>
                <a:gd name="T35" fmla="*/ 15 h 22"/>
                <a:gd name="T36" fmla="*/ 27 w 28"/>
                <a:gd name="T37" fmla="*/ 12 h 22"/>
                <a:gd name="T38" fmla="*/ 28 w 28"/>
                <a:gd name="T39" fmla="*/ 7 h 22"/>
                <a:gd name="T40" fmla="*/ 27 w 28"/>
                <a:gd name="T41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2">
                  <a:moveTo>
                    <a:pt x="27" y="4"/>
                  </a:moveTo>
                  <a:lnTo>
                    <a:pt x="27" y="4"/>
                  </a:lnTo>
                  <a:lnTo>
                    <a:pt x="25" y="2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4" y="6"/>
                  </a:lnTo>
                  <a:lnTo>
                    <a:pt x="1" y="11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3" y="21"/>
                  </a:lnTo>
                  <a:lnTo>
                    <a:pt x="8" y="22"/>
                  </a:lnTo>
                  <a:lnTo>
                    <a:pt x="12" y="22"/>
                  </a:lnTo>
                  <a:lnTo>
                    <a:pt x="18" y="20"/>
                  </a:lnTo>
                  <a:lnTo>
                    <a:pt x="18" y="20"/>
                  </a:lnTo>
                  <a:lnTo>
                    <a:pt x="24" y="15"/>
                  </a:lnTo>
                  <a:lnTo>
                    <a:pt x="27" y="12"/>
                  </a:lnTo>
                  <a:lnTo>
                    <a:pt x="28" y="7"/>
                  </a:lnTo>
                  <a:lnTo>
                    <a:pt x="27" y="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Freeform 47"/>
            <p:cNvSpPr>
              <a:spLocks/>
            </p:cNvSpPr>
            <p:nvPr userDrawn="1"/>
          </p:nvSpPr>
          <p:spPr bwMode="auto">
            <a:xfrm>
              <a:off x="7907338" y="542925"/>
              <a:ext cx="25400" cy="23812"/>
            </a:xfrm>
            <a:custGeom>
              <a:avLst/>
              <a:gdLst>
                <a:gd name="T0" fmla="*/ 1 w 32"/>
                <a:gd name="T1" fmla="*/ 23 h 31"/>
                <a:gd name="T2" fmla="*/ 1 w 32"/>
                <a:gd name="T3" fmla="*/ 23 h 31"/>
                <a:gd name="T4" fmla="*/ 0 w 32"/>
                <a:gd name="T5" fmla="*/ 17 h 31"/>
                <a:gd name="T6" fmla="*/ 0 w 32"/>
                <a:gd name="T7" fmla="*/ 11 h 31"/>
                <a:gd name="T8" fmla="*/ 3 w 32"/>
                <a:gd name="T9" fmla="*/ 6 h 31"/>
                <a:gd name="T10" fmla="*/ 9 w 32"/>
                <a:gd name="T11" fmla="*/ 2 h 31"/>
                <a:gd name="T12" fmla="*/ 9 w 32"/>
                <a:gd name="T13" fmla="*/ 2 h 31"/>
                <a:gd name="T14" fmla="*/ 15 w 32"/>
                <a:gd name="T15" fmla="*/ 0 h 31"/>
                <a:gd name="T16" fmla="*/ 22 w 32"/>
                <a:gd name="T17" fmla="*/ 0 h 31"/>
                <a:gd name="T18" fmla="*/ 27 w 32"/>
                <a:gd name="T19" fmla="*/ 2 h 31"/>
                <a:gd name="T20" fmla="*/ 31 w 32"/>
                <a:gd name="T21" fmla="*/ 7 h 31"/>
                <a:gd name="T22" fmla="*/ 31 w 32"/>
                <a:gd name="T23" fmla="*/ 7 h 31"/>
                <a:gd name="T24" fmla="*/ 32 w 32"/>
                <a:gd name="T25" fmla="*/ 14 h 31"/>
                <a:gd name="T26" fmla="*/ 32 w 32"/>
                <a:gd name="T27" fmla="*/ 19 h 31"/>
                <a:gd name="T28" fmla="*/ 29 w 32"/>
                <a:gd name="T29" fmla="*/ 25 h 31"/>
                <a:gd name="T30" fmla="*/ 23 w 32"/>
                <a:gd name="T31" fmla="*/ 28 h 31"/>
                <a:gd name="T32" fmla="*/ 23 w 32"/>
                <a:gd name="T33" fmla="*/ 28 h 31"/>
                <a:gd name="T34" fmla="*/ 17 w 32"/>
                <a:gd name="T35" fmla="*/ 31 h 31"/>
                <a:gd name="T36" fmla="*/ 10 w 32"/>
                <a:gd name="T37" fmla="*/ 31 h 31"/>
                <a:gd name="T38" fmla="*/ 5 w 32"/>
                <a:gd name="T39" fmla="*/ 28 h 31"/>
                <a:gd name="T40" fmla="*/ 1 w 32"/>
                <a:gd name="T41" fmla="*/ 2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2" h="31">
                  <a:moveTo>
                    <a:pt x="1" y="23"/>
                  </a:moveTo>
                  <a:lnTo>
                    <a:pt x="1" y="23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3" y="6"/>
                  </a:lnTo>
                  <a:lnTo>
                    <a:pt x="9" y="2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0"/>
                  </a:lnTo>
                  <a:lnTo>
                    <a:pt x="27" y="2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2" y="14"/>
                  </a:lnTo>
                  <a:lnTo>
                    <a:pt x="32" y="19"/>
                  </a:lnTo>
                  <a:lnTo>
                    <a:pt x="29" y="25"/>
                  </a:lnTo>
                  <a:lnTo>
                    <a:pt x="23" y="28"/>
                  </a:lnTo>
                  <a:lnTo>
                    <a:pt x="23" y="28"/>
                  </a:lnTo>
                  <a:lnTo>
                    <a:pt x="17" y="31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1" y="2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Freeform 48"/>
            <p:cNvSpPr>
              <a:spLocks/>
            </p:cNvSpPr>
            <p:nvPr userDrawn="1"/>
          </p:nvSpPr>
          <p:spPr bwMode="auto">
            <a:xfrm>
              <a:off x="7893050" y="523875"/>
              <a:ext cx="31750" cy="22225"/>
            </a:xfrm>
            <a:custGeom>
              <a:avLst/>
              <a:gdLst>
                <a:gd name="T0" fmla="*/ 37 w 39"/>
                <a:gd name="T1" fmla="*/ 16 h 27"/>
                <a:gd name="T2" fmla="*/ 37 w 39"/>
                <a:gd name="T3" fmla="*/ 16 h 27"/>
                <a:gd name="T4" fmla="*/ 36 w 39"/>
                <a:gd name="T5" fmla="*/ 13 h 27"/>
                <a:gd name="T6" fmla="*/ 34 w 39"/>
                <a:gd name="T7" fmla="*/ 13 h 27"/>
                <a:gd name="T8" fmla="*/ 34 w 39"/>
                <a:gd name="T9" fmla="*/ 13 h 27"/>
                <a:gd name="T10" fmla="*/ 22 w 39"/>
                <a:gd name="T11" fmla="*/ 17 h 27"/>
                <a:gd name="T12" fmla="*/ 22 w 39"/>
                <a:gd name="T13" fmla="*/ 17 h 27"/>
                <a:gd name="T14" fmla="*/ 11 w 39"/>
                <a:gd name="T15" fmla="*/ 22 h 27"/>
                <a:gd name="T16" fmla="*/ 11 w 39"/>
                <a:gd name="T17" fmla="*/ 22 h 27"/>
                <a:gd name="T18" fmla="*/ 10 w 39"/>
                <a:gd name="T19" fmla="*/ 23 h 27"/>
                <a:gd name="T20" fmla="*/ 11 w 39"/>
                <a:gd name="T21" fmla="*/ 26 h 27"/>
                <a:gd name="T22" fmla="*/ 9 w 39"/>
                <a:gd name="T23" fmla="*/ 27 h 27"/>
                <a:gd name="T24" fmla="*/ 2 w 39"/>
                <a:gd name="T25" fmla="*/ 11 h 27"/>
                <a:gd name="T26" fmla="*/ 2 w 39"/>
                <a:gd name="T27" fmla="*/ 11 h 27"/>
                <a:gd name="T28" fmla="*/ 0 w 39"/>
                <a:gd name="T29" fmla="*/ 5 h 27"/>
                <a:gd name="T30" fmla="*/ 0 w 39"/>
                <a:gd name="T31" fmla="*/ 5 h 27"/>
                <a:gd name="T32" fmla="*/ 8 w 39"/>
                <a:gd name="T33" fmla="*/ 0 h 27"/>
                <a:gd name="T34" fmla="*/ 9 w 39"/>
                <a:gd name="T35" fmla="*/ 2 h 27"/>
                <a:gd name="T36" fmla="*/ 9 w 39"/>
                <a:gd name="T37" fmla="*/ 2 h 27"/>
                <a:gd name="T38" fmla="*/ 5 w 39"/>
                <a:gd name="T39" fmla="*/ 5 h 27"/>
                <a:gd name="T40" fmla="*/ 4 w 39"/>
                <a:gd name="T41" fmla="*/ 7 h 27"/>
                <a:gd name="T42" fmla="*/ 4 w 39"/>
                <a:gd name="T43" fmla="*/ 9 h 27"/>
                <a:gd name="T44" fmla="*/ 5 w 39"/>
                <a:gd name="T45" fmla="*/ 13 h 27"/>
                <a:gd name="T46" fmla="*/ 6 w 39"/>
                <a:gd name="T47" fmla="*/ 17 h 27"/>
                <a:gd name="T48" fmla="*/ 6 w 39"/>
                <a:gd name="T49" fmla="*/ 17 h 27"/>
                <a:gd name="T50" fmla="*/ 8 w 39"/>
                <a:gd name="T51" fmla="*/ 17 h 27"/>
                <a:gd name="T52" fmla="*/ 18 w 39"/>
                <a:gd name="T53" fmla="*/ 14 h 27"/>
                <a:gd name="T54" fmla="*/ 18 w 39"/>
                <a:gd name="T55" fmla="*/ 14 h 27"/>
                <a:gd name="T56" fmla="*/ 19 w 39"/>
                <a:gd name="T57" fmla="*/ 13 h 27"/>
                <a:gd name="T58" fmla="*/ 18 w 39"/>
                <a:gd name="T59" fmla="*/ 11 h 27"/>
                <a:gd name="T60" fmla="*/ 18 w 39"/>
                <a:gd name="T61" fmla="*/ 10 h 27"/>
                <a:gd name="T62" fmla="*/ 18 w 39"/>
                <a:gd name="T63" fmla="*/ 10 h 27"/>
                <a:gd name="T64" fmla="*/ 17 w 39"/>
                <a:gd name="T65" fmla="*/ 8 h 27"/>
                <a:gd name="T66" fmla="*/ 15 w 39"/>
                <a:gd name="T67" fmla="*/ 6 h 27"/>
                <a:gd name="T68" fmla="*/ 13 w 39"/>
                <a:gd name="T69" fmla="*/ 6 h 27"/>
                <a:gd name="T70" fmla="*/ 12 w 39"/>
                <a:gd name="T71" fmla="*/ 6 h 27"/>
                <a:gd name="T72" fmla="*/ 11 w 39"/>
                <a:gd name="T73" fmla="*/ 5 h 27"/>
                <a:gd name="T74" fmla="*/ 11 w 39"/>
                <a:gd name="T75" fmla="*/ 5 h 27"/>
                <a:gd name="T76" fmla="*/ 15 w 39"/>
                <a:gd name="T77" fmla="*/ 2 h 27"/>
                <a:gd name="T78" fmla="*/ 15 w 39"/>
                <a:gd name="T79" fmla="*/ 2 h 27"/>
                <a:gd name="T80" fmla="*/ 21 w 39"/>
                <a:gd name="T81" fmla="*/ 0 h 27"/>
                <a:gd name="T82" fmla="*/ 21 w 39"/>
                <a:gd name="T83" fmla="*/ 2 h 27"/>
                <a:gd name="T84" fmla="*/ 21 w 39"/>
                <a:gd name="T85" fmla="*/ 2 h 27"/>
                <a:gd name="T86" fmla="*/ 19 w 39"/>
                <a:gd name="T87" fmla="*/ 5 h 27"/>
                <a:gd name="T88" fmla="*/ 19 w 39"/>
                <a:gd name="T89" fmla="*/ 8 h 27"/>
                <a:gd name="T90" fmla="*/ 20 w 39"/>
                <a:gd name="T91" fmla="*/ 11 h 27"/>
                <a:gd name="T92" fmla="*/ 20 w 39"/>
                <a:gd name="T93" fmla="*/ 11 h 27"/>
                <a:gd name="T94" fmla="*/ 21 w 39"/>
                <a:gd name="T95" fmla="*/ 11 h 27"/>
                <a:gd name="T96" fmla="*/ 21 w 39"/>
                <a:gd name="T97" fmla="*/ 11 h 27"/>
                <a:gd name="T98" fmla="*/ 32 w 39"/>
                <a:gd name="T99" fmla="*/ 7 h 27"/>
                <a:gd name="T100" fmla="*/ 32 w 39"/>
                <a:gd name="T101" fmla="*/ 7 h 27"/>
                <a:gd name="T102" fmla="*/ 32 w 39"/>
                <a:gd name="T103" fmla="*/ 7 h 27"/>
                <a:gd name="T104" fmla="*/ 32 w 39"/>
                <a:gd name="T105" fmla="*/ 6 h 27"/>
                <a:gd name="T106" fmla="*/ 31 w 39"/>
                <a:gd name="T107" fmla="*/ 1 h 27"/>
                <a:gd name="T108" fmla="*/ 34 w 39"/>
                <a:gd name="T109" fmla="*/ 1 h 27"/>
                <a:gd name="T110" fmla="*/ 39 w 39"/>
                <a:gd name="T111" fmla="*/ 15 h 27"/>
                <a:gd name="T112" fmla="*/ 37 w 39"/>
                <a:gd name="T113" fmla="*/ 1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9" h="27">
                  <a:moveTo>
                    <a:pt x="37" y="16"/>
                  </a:moveTo>
                  <a:lnTo>
                    <a:pt x="37" y="16"/>
                  </a:lnTo>
                  <a:lnTo>
                    <a:pt x="36" y="13"/>
                  </a:lnTo>
                  <a:lnTo>
                    <a:pt x="34" y="13"/>
                  </a:lnTo>
                  <a:lnTo>
                    <a:pt x="34" y="13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10" y="23"/>
                  </a:lnTo>
                  <a:lnTo>
                    <a:pt x="11" y="26"/>
                  </a:lnTo>
                  <a:lnTo>
                    <a:pt x="9" y="27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0" y="5"/>
                  </a:lnTo>
                  <a:lnTo>
                    <a:pt x="0" y="5"/>
                  </a:lnTo>
                  <a:lnTo>
                    <a:pt x="8" y="0"/>
                  </a:lnTo>
                  <a:lnTo>
                    <a:pt x="9" y="2"/>
                  </a:lnTo>
                  <a:lnTo>
                    <a:pt x="9" y="2"/>
                  </a:lnTo>
                  <a:lnTo>
                    <a:pt x="5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5" y="13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7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9" y="13"/>
                  </a:lnTo>
                  <a:lnTo>
                    <a:pt x="18" y="11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7" y="8"/>
                  </a:lnTo>
                  <a:lnTo>
                    <a:pt x="15" y="6"/>
                  </a:lnTo>
                  <a:lnTo>
                    <a:pt x="13" y="6"/>
                  </a:lnTo>
                  <a:lnTo>
                    <a:pt x="12" y="6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5" y="2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19" y="5"/>
                  </a:lnTo>
                  <a:lnTo>
                    <a:pt x="19" y="8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1" y="11"/>
                  </a:lnTo>
                  <a:lnTo>
                    <a:pt x="21" y="11"/>
                  </a:lnTo>
                  <a:lnTo>
                    <a:pt x="32" y="7"/>
                  </a:lnTo>
                  <a:lnTo>
                    <a:pt x="32" y="7"/>
                  </a:lnTo>
                  <a:lnTo>
                    <a:pt x="32" y="7"/>
                  </a:lnTo>
                  <a:lnTo>
                    <a:pt x="32" y="6"/>
                  </a:lnTo>
                  <a:lnTo>
                    <a:pt x="31" y="1"/>
                  </a:lnTo>
                  <a:lnTo>
                    <a:pt x="34" y="1"/>
                  </a:lnTo>
                  <a:lnTo>
                    <a:pt x="39" y="15"/>
                  </a:lnTo>
                  <a:lnTo>
                    <a:pt x="37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Freeform 49"/>
            <p:cNvSpPr>
              <a:spLocks/>
            </p:cNvSpPr>
            <p:nvPr userDrawn="1"/>
          </p:nvSpPr>
          <p:spPr bwMode="auto">
            <a:xfrm>
              <a:off x="7880350" y="476250"/>
              <a:ext cx="33338" cy="34925"/>
            </a:xfrm>
            <a:custGeom>
              <a:avLst/>
              <a:gdLst>
                <a:gd name="T0" fmla="*/ 38 w 41"/>
                <a:gd name="T1" fmla="*/ 36 h 43"/>
                <a:gd name="T2" fmla="*/ 36 w 41"/>
                <a:gd name="T3" fmla="*/ 32 h 43"/>
                <a:gd name="T4" fmla="*/ 24 w 41"/>
                <a:gd name="T5" fmla="*/ 35 h 43"/>
                <a:gd name="T6" fmla="*/ 11 w 41"/>
                <a:gd name="T7" fmla="*/ 37 h 43"/>
                <a:gd name="T8" fmla="*/ 10 w 41"/>
                <a:gd name="T9" fmla="*/ 39 h 43"/>
                <a:gd name="T10" fmla="*/ 9 w 41"/>
                <a:gd name="T11" fmla="*/ 43 h 43"/>
                <a:gd name="T12" fmla="*/ 7 w 41"/>
                <a:gd name="T13" fmla="*/ 27 h 43"/>
                <a:gd name="T14" fmla="*/ 9 w 41"/>
                <a:gd name="T15" fmla="*/ 32 h 43"/>
                <a:gd name="T16" fmla="*/ 10 w 41"/>
                <a:gd name="T17" fmla="*/ 32 h 43"/>
                <a:gd name="T18" fmla="*/ 19 w 41"/>
                <a:gd name="T19" fmla="*/ 31 h 43"/>
                <a:gd name="T20" fmla="*/ 20 w 41"/>
                <a:gd name="T21" fmla="*/ 30 h 43"/>
                <a:gd name="T22" fmla="*/ 17 w 41"/>
                <a:gd name="T23" fmla="*/ 17 h 43"/>
                <a:gd name="T24" fmla="*/ 17 w 41"/>
                <a:gd name="T25" fmla="*/ 16 h 43"/>
                <a:gd name="T26" fmla="*/ 12 w 41"/>
                <a:gd name="T27" fmla="*/ 16 h 43"/>
                <a:gd name="T28" fmla="*/ 7 w 41"/>
                <a:gd name="T29" fmla="*/ 18 h 43"/>
                <a:gd name="T30" fmla="*/ 5 w 41"/>
                <a:gd name="T31" fmla="*/ 19 h 43"/>
                <a:gd name="T32" fmla="*/ 4 w 41"/>
                <a:gd name="T33" fmla="*/ 24 h 43"/>
                <a:gd name="T34" fmla="*/ 2 w 41"/>
                <a:gd name="T35" fmla="*/ 8 h 43"/>
                <a:gd name="T36" fmla="*/ 3 w 41"/>
                <a:gd name="T37" fmla="*/ 11 h 43"/>
                <a:gd name="T38" fmla="*/ 5 w 41"/>
                <a:gd name="T39" fmla="*/ 13 h 43"/>
                <a:gd name="T40" fmla="*/ 18 w 41"/>
                <a:gd name="T41" fmla="*/ 9 h 43"/>
                <a:gd name="T42" fmla="*/ 29 w 41"/>
                <a:gd name="T43" fmla="*/ 7 h 43"/>
                <a:gd name="T44" fmla="*/ 30 w 41"/>
                <a:gd name="T45" fmla="*/ 1 h 43"/>
                <a:gd name="T46" fmla="*/ 36 w 41"/>
                <a:gd name="T47" fmla="*/ 16 h 43"/>
                <a:gd name="T48" fmla="*/ 34 w 41"/>
                <a:gd name="T49" fmla="*/ 17 h 43"/>
                <a:gd name="T50" fmla="*/ 31 w 41"/>
                <a:gd name="T51" fmla="*/ 13 h 43"/>
                <a:gd name="T52" fmla="*/ 20 w 41"/>
                <a:gd name="T53" fmla="*/ 15 h 43"/>
                <a:gd name="T54" fmla="*/ 19 w 41"/>
                <a:gd name="T55" fmla="*/ 15 h 43"/>
                <a:gd name="T56" fmla="*/ 22 w 41"/>
                <a:gd name="T57" fmla="*/ 28 h 43"/>
                <a:gd name="T58" fmla="*/ 22 w 41"/>
                <a:gd name="T59" fmla="*/ 30 h 43"/>
                <a:gd name="T60" fmla="*/ 24 w 41"/>
                <a:gd name="T61" fmla="*/ 30 h 43"/>
                <a:gd name="T62" fmla="*/ 34 w 41"/>
                <a:gd name="T63" fmla="*/ 26 h 43"/>
                <a:gd name="T64" fmla="*/ 35 w 41"/>
                <a:gd name="T65" fmla="*/ 20 h 43"/>
                <a:gd name="T66" fmla="*/ 41 w 41"/>
                <a:gd name="T67" fmla="*/ 3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" h="43">
                  <a:moveTo>
                    <a:pt x="38" y="36"/>
                  </a:moveTo>
                  <a:lnTo>
                    <a:pt x="38" y="36"/>
                  </a:lnTo>
                  <a:lnTo>
                    <a:pt x="37" y="33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24" y="35"/>
                  </a:lnTo>
                  <a:lnTo>
                    <a:pt x="24" y="35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10" y="39"/>
                  </a:lnTo>
                  <a:lnTo>
                    <a:pt x="11" y="43"/>
                  </a:lnTo>
                  <a:lnTo>
                    <a:pt x="9" y="43"/>
                  </a:lnTo>
                  <a:lnTo>
                    <a:pt x="5" y="28"/>
                  </a:lnTo>
                  <a:lnTo>
                    <a:pt x="7" y="27"/>
                  </a:lnTo>
                  <a:lnTo>
                    <a:pt x="7" y="27"/>
                  </a:lnTo>
                  <a:lnTo>
                    <a:pt x="9" y="3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6" y="31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20" y="30"/>
                  </a:lnTo>
                  <a:lnTo>
                    <a:pt x="20" y="28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7" y="16"/>
                  </a:lnTo>
                  <a:lnTo>
                    <a:pt x="16" y="16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5" y="19"/>
                  </a:lnTo>
                  <a:lnTo>
                    <a:pt x="5" y="24"/>
                  </a:lnTo>
                  <a:lnTo>
                    <a:pt x="4" y="24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29" y="7"/>
                  </a:lnTo>
                  <a:lnTo>
                    <a:pt x="29" y="7"/>
                  </a:lnTo>
                  <a:lnTo>
                    <a:pt x="30" y="6"/>
                  </a:lnTo>
                  <a:lnTo>
                    <a:pt x="30" y="1"/>
                  </a:lnTo>
                  <a:lnTo>
                    <a:pt x="31" y="0"/>
                  </a:lnTo>
                  <a:lnTo>
                    <a:pt x="36" y="16"/>
                  </a:lnTo>
                  <a:lnTo>
                    <a:pt x="34" y="17"/>
                  </a:lnTo>
                  <a:lnTo>
                    <a:pt x="34" y="17"/>
                  </a:lnTo>
                  <a:lnTo>
                    <a:pt x="33" y="13"/>
                  </a:lnTo>
                  <a:lnTo>
                    <a:pt x="31" y="13"/>
                  </a:lnTo>
                  <a:lnTo>
                    <a:pt x="31" y="13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19" y="15"/>
                  </a:lnTo>
                  <a:lnTo>
                    <a:pt x="19" y="16"/>
                  </a:lnTo>
                  <a:lnTo>
                    <a:pt x="22" y="28"/>
                  </a:lnTo>
                  <a:lnTo>
                    <a:pt x="22" y="28"/>
                  </a:lnTo>
                  <a:lnTo>
                    <a:pt x="22" y="30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35" y="25"/>
                  </a:lnTo>
                  <a:lnTo>
                    <a:pt x="35" y="20"/>
                  </a:lnTo>
                  <a:lnTo>
                    <a:pt x="37" y="20"/>
                  </a:lnTo>
                  <a:lnTo>
                    <a:pt x="41" y="36"/>
                  </a:lnTo>
                  <a:lnTo>
                    <a:pt x="38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Freeform 50"/>
            <p:cNvSpPr>
              <a:spLocks/>
            </p:cNvSpPr>
            <p:nvPr userDrawn="1"/>
          </p:nvSpPr>
          <p:spPr bwMode="auto">
            <a:xfrm>
              <a:off x="7878763" y="454025"/>
              <a:ext cx="26988" cy="25400"/>
            </a:xfrm>
            <a:custGeom>
              <a:avLst/>
              <a:gdLst>
                <a:gd name="T0" fmla="*/ 34 w 35"/>
                <a:gd name="T1" fmla="*/ 26 h 31"/>
                <a:gd name="T2" fmla="*/ 34 w 35"/>
                <a:gd name="T3" fmla="*/ 26 h 31"/>
                <a:gd name="T4" fmla="*/ 33 w 35"/>
                <a:gd name="T5" fmla="*/ 23 h 31"/>
                <a:gd name="T6" fmla="*/ 32 w 35"/>
                <a:gd name="T7" fmla="*/ 23 h 31"/>
                <a:gd name="T8" fmla="*/ 32 w 35"/>
                <a:gd name="T9" fmla="*/ 23 h 31"/>
                <a:gd name="T10" fmla="*/ 20 w 35"/>
                <a:gd name="T11" fmla="*/ 24 h 31"/>
                <a:gd name="T12" fmla="*/ 20 w 35"/>
                <a:gd name="T13" fmla="*/ 24 h 31"/>
                <a:gd name="T14" fmla="*/ 7 w 35"/>
                <a:gd name="T15" fmla="*/ 25 h 31"/>
                <a:gd name="T16" fmla="*/ 7 w 35"/>
                <a:gd name="T17" fmla="*/ 25 h 31"/>
                <a:gd name="T18" fmla="*/ 6 w 35"/>
                <a:gd name="T19" fmla="*/ 26 h 31"/>
                <a:gd name="T20" fmla="*/ 6 w 35"/>
                <a:gd name="T21" fmla="*/ 29 h 31"/>
                <a:gd name="T22" fmla="*/ 4 w 35"/>
                <a:gd name="T23" fmla="*/ 31 h 31"/>
                <a:gd name="T24" fmla="*/ 2 w 35"/>
                <a:gd name="T25" fmla="*/ 12 h 31"/>
                <a:gd name="T26" fmla="*/ 2 w 35"/>
                <a:gd name="T27" fmla="*/ 12 h 31"/>
                <a:gd name="T28" fmla="*/ 0 w 35"/>
                <a:gd name="T29" fmla="*/ 6 h 31"/>
                <a:gd name="T30" fmla="*/ 0 w 35"/>
                <a:gd name="T31" fmla="*/ 6 h 31"/>
                <a:gd name="T32" fmla="*/ 8 w 35"/>
                <a:gd name="T33" fmla="*/ 3 h 31"/>
                <a:gd name="T34" fmla="*/ 9 w 35"/>
                <a:gd name="T35" fmla="*/ 6 h 31"/>
                <a:gd name="T36" fmla="*/ 9 w 35"/>
                <a:gd name="T37" fmla="*/ 6 h 31"/>
                <a:gd name="T38" fmla="*/ 6 w 35"/>
                <a:gd name="T39" fmla="*/ 7 h 31"/>
                <a:gd name="T40" fmla="*/ 4 w 35"/>
                <a:gd name="T41" fmla="*/ 9 h 31"/>
                <a:gd name="T42" fmla="*/ 4 w 35"/>
                <a:gd name="T43" fmla="*/ 11 h 31"/>
                <a:gd name="T44" fmla="*/ 4 w 35"/>
                <a:gd name="T45" fmla="*/ 15 h 31"/>
                <a:gd name="T46" fmla="*/ 4 w 35"/>
                <a:gd name="T47" fmla="*/ 19 h 31"/>
                <a:gd name="T48" fmla="*/ 4 w 35"/>
                <a:gd name="T49" fmla="*/ 19 h 31"/>
                <a:gd name="T50" fmla="*/ 5 w 35"/>
                <a:gd name="T51" fmla="*/ 20 h 31"/>
                <a:gd name="T52" fmla="*/ 16 w 35"/>
                <a:gd name="T53" fmla="*/ 19 h 31"/>
                <a:gd name="T54" fmla="*/ 16 w 35"/>
                <a:gd name="T55" fmla="*/ 19 h 31"/>
                <a:gd name="T56" fmla="*/ 16 w 35"/>
                <a:gd name="T57" fmla="*/ 18 h 31"/>
                <a:gd name="T58" fmla="*/ 16 w 35"/>
                <a:gd name="T59" fmla="*/ 17 h 31"/>
                <a:gd name="T60" fmla="*/ 16 w 35"/>
                <a:gd name="T61" fmla="*/ 16 h 31"/>
                <a:gd name="T62" fmla="*/ 16 w 35"/>
                <a:gd name="T63" fmla="*/ 16 h 31"/>
                <a:gd name="T64" fmla="*/ 16 w 35"/>
                <a:gd name="T65" fmla="*/ 14 h 31"/>
                <a:gd name="T66" fmla="*/ 15 w 35"/>
                <a:gd name="T67" fmla="*/ 11 h 31"/>
                <a:gd name="T68" fmla="*/ 14 w 35"/>
                <a:gd name="T69" fmla="*/ 11 h 31"/>
                <a:gd name="T70" fmla="*/ 12 w 35"/>
                <a:gd name="T71" fmla="*/ 10 h 31"/>
                <a:gd name="T72" fmla="*/ 12 w 35"/>
                <a:gd name="T73" fmla="*/ 9 h 31"/>
                <a:gd name="T74" fmla="*/ 12 w 35"/>
                <a:gd name="T75" fmla="*/ 9 h 31"/>
                <a:gd name="T76" fmla="*/ 16 w 35"/>
                <a:gd name="T77" fmla="*/ 8 h 31"/>
                <a:gd name="T78" fmla="*/ 16 w 35"/>
                <a:gd name="T79" fmla="*/ 8 h 31"/>
                <a:gd name="T80" fmla="*/ 22 w 35"/>
                <a:gd name="T81" fmla="*/ 7 h 31"/>
                <a:gd name="T82" fmla="*/ 22 w 35"/>
                <a:gd name="T83" fmla="*/ 9 h 31"/>
                <a:gd name="T84" fmla="*/ 22 w 35"/>
                <a:gd name="T85" fmla="*/ 9 h 31"/>
                <a:gd name="T86" fmla="*/ 18 w 35"/>
                <a:gd name="T87" fmla="*/ 11 h 31"/>
                <a:gd name="T88" fmla="*/ 18 w 35"/>
                <a:gd name="T89" fmla="*/ 12 h 31"/>
                <a:gd name="T90" fmla="*/ 18 w 35"/>
                <a:gd name="T91" fmla="*/ 15 h 31"/>
                <a:gd name="T92" fmla="*/ 18 w 35"/>
                <a:gd name="T93" fmla="*/ 18 h 31"/>
                <a:gd name="T94" fmla="*/ 18 w 35"/>
                <a:gd name="T95" fmla="*/ 18 h 31"/>
                <a:gd name="T96" fmla="*/ 20 w 35"/>
                <a:gd name="T97" fmla="*/ 18 h 31"/>
                <a:gd name="T98" fmla="*/ 32 w 35"/>
                <a:gd name="T99" fmla="*/ 17 h 31"/>
                <a:gd name="T100" fmla="*/ 32 w 35"/>
                <a:gd name="T101" fmla="*/ 17 h 31"/>
                <a:gd name="T102" fmla="*/ 32 w 35"/>
                <a:gd name="T103" fmla="*/ 16 h 31"/>
                <a:gd name="T104" fmla="*/ 32 w 35"/>
                <a:gd name="T105" fmla="*/ 8 h 31"/>
                <a:gd name="T106" fmla="*/ 32 w 35"/>
                <a:gd name="T107" fmla="*/ 8 h 31"/>
                <a:gd name="T108" fmla="*/ 30 w 35"/>
                <a:gd name="T109" fmla="*/ 4 h 31"/>
                <a:gd name="T110" fmla="*/ 26 w 35"/>
                <a:gd name="T111" fmla="*/ 3 h 31"/>
                <a:gd name="T112" fmla="*/ 23 w 35"/>
                <a:gd name="T113" fmla="*/ 2 h 31"/>
                <a:gd name="T114" fmla="*/ 24 w 35"/>
                <a:gd name="T115" fmla="*/ 0 h 31"/>
                <a:gd name="T116" fmla="*/ 24 w 35"/>
                <a:gd name="T117" fmla="*/ 0 h 31"/>
                <a:gd name="T118" fmla="*/ 33 w 35"/>
                <a:gd name="T119" fmla="*/ 0 h 31"/>
                <a:gd name="T120" fmla="*/ 35 w 35"/>
                <a:gd name="T121" fmla="*/ 26 h 31"/>
                <a:gd name="T122" fmla="*/ 34 w 35"/>
                <a:gd name="T123" fmla="*/ 26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5" h="31">
                  <a:moveTo>
                    <a:pt x="34" y="26"/>
                  </a:moveTo>
                  <a:lnTo>
                    <a:pt x="34" y="26"/>
                  </a:lnTo>
                  <a:lnTo>
                    <a:pt x="33" y="23"/>
                  </a:lnTo>
                  <a:lnTo>
                    <a:pt x="32" y="23"/>
                  </a:lnTo>
                  <a:lnTo>
                    <a:pt x="32" y="23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6" y="26"/>
                  </a:lnTo>
                  <a:lnTo>
                    <a:pt x="6" y="29"/>
                  </a:lnTo>
                  <a:lnTo>
                    <a:pt x="4" y="31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6"/>
                  </a:lnTo>
                  <a:lnTo>
                    <a:pt x="0" y="6"/>
                  </a:lnTo>
                  <a:lnTo>
                    <a:pt x="8" y="3"/>
                  </a:lnTo>
                  <a:lnTo>
                    <a:pt x="9" y="6"/>
                  </a:lnTo>
                  <a:lnTo>
                    <a:pt x="9" y="6"/>
                  </a:lnTo>
                  <a:lnTo>
                    <a:pt x="6" y="7"/>
                  </a:lnTo>
                  <a:lnTo>
                    <a:pt x="4" y="9"/>
                  </a:lnTo>
                  <a:lnTo>
                    <a:pt x="4" y="11"/>
                  </a:lnTo>
                  <a:lnTo>
                    <a:pt x="4" y="15"/>
                  </a:lnTo>
                  <a:lnTo>
                    <a:pt x="4" y="19"/>
                  </a:lnTo>
                  <a:lnTo>
                    <a:pt x="4" y="19"/>
                  </a:lnTo>
                  <a:lnTo>
                    <a:pt x="5" y="20"/>
                  </a:lnTo>
                  <a:lnTo>
                    <a:pt x="16" y="19"/>
                  </a:lnTo>
                  <a:lnTo>
                    <a:pt x="16" y="19"/>
                  </a:lnTo>
                  <a:lnTo>
                    <a:pt x="16" y="18"/>
                  </a:lnTo>
                  <a:lnTo>
                    <a:pt x="16" y="17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4"/>
                  </a:lnTo>
                  <a:lnTo>
                    <a:pt x="15" y="11"/>
                  </a:lnTo>
                  <a:lnTo>
                    <a:pt x="14" y="11"/>
                  </a:lnTo>
                  <a:lnTo>
                    <a:pt x="12" y="10"/>
                  </a:lnTo>
                  <a:lnTo>
                    <a:pt x="12" y="9"/>
                  </a:lnTo>
                  <a:lnTo>
                    <a:pt x="12" y="9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22" y="7"/>
                  </a:lnTo>
                  <a:lnTo>
                    <a:pt x="22" y="9"/>
                  </a:lnTo>
                  <a:lnTo>
                    <a:pt x="22" y="9"/>
                  </a:lnTo>
                  <a:lnTo>
                    <a:pt x="18" y="11"/>
                  </a:lnTo>
                  <a:lnTo>
                    <a:pt x="18" y="12"/>
                  </a:lnTo>
                  <a:lnTo>
                    <a:pt x="18" y="15"/>
                  </a:lnTo>
                  <a:lnTo>
                    <a:pt x="18" y="18"/>
                  </a:lnTo>
                  <a:lnTo>
                    <a:pt x="18" y="18"/>
                  </a:lnTo>
                  <a:lnTo>
                    <a:pt x="20" y="18"/>
                  </a:lnTo>
                  <a:lnTo>
                    <a:pt x="32" y="17"/>
                  </a:lnTo>
                  <a:lnTo>
                    <a:pt x="32" y="17"/>
                  </a:lnTo>
                  <a:lnTo>
                    <a:pt x="32" y="16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30" y="4"/>
                  </a:lnTo>
                  <a:lnTo>
                    <a:pt x="26" y="3"/>
                  </a:lnTo>
                  <a:lnTo>
                    <a:pt x="23" y="2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33" y="0"/>
                  </a:lnTo>
                  <a:lnTo>
                    <a:pt x="35" y="26"/>
                  </a:lnTo>
                  <a:lnTo>
                    <a:pt x="34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Freeform 51"/>
            <p:cNvSpPr>
              <a:spLocks noEditPoints="1"/>
            </p:cNvSpPr>
            <p:nvPr userDrawn="1"/>
          </p:nvSpPr>
          <p:spPr bwMode="auto">
            <a:xfrm>
              <a:off x="7877175" y="425450"/>
              <a:ext cx="26988" cy="26987"/>
            </a:xfrm>
            <a:custGeom>
              <a:avLst/>
              <a:gdLst>
                <a:gd name="T0" fmla="*/ 20 w 34"/>
                <a:gd name="T1" fmla="*/ 15 h 35"/>
                <a:gd name="T2" fmla="*/ 20 w 34"/>
                <a:gd name="T3" fmla="*/ 15 h 35"/>
                <a:gd name="T4" fmla="*/ 20 w 34"/>
                <a:gd name="T5" fmla="*/ 14 h 35"/>
                <a:gd name="T6" fmla="*/ 20 w 34"/>
                <a:gd name="T7" fmla="*/ 14 h 35"/>
                <a:gd name="T8" fmla="*/ 19 w 34"/>
                <a:gd name="T9" fmla="*/ 14 h 35"/>
                <a:gd name="T10" fmla="*/ 8 w 34"/>
                <a:gd name="T11" fmla="*/ 20 h 35"/>
                <a:gd name="T12" fmla="*/ 19 w 34"/>
                <a:gd name="T13" fmla="*/ 23 h 35"/>
                <a:gd name="T14" fmla="*/ 19 w 34"/>
                <a:gd name="T15" fmla="*/ 23 h 35"/>
                <a:gd name="T16" fmla="*/ 20 w 34"/>
                <a:gd name="T17" fmla="*/ 24 h 35"/>
                <a:gd name="T18" fmla="*/ 20 w 34"/>
                <a:gd name="T19" fmla="*/ 24 h 35"/>
                <a:gd name="T20" fmla="*/ 20 w 34"/>
                <a:gd name="T21" fmla="*/ 23 h 35"/>
                <a:gd name="T22" fmla="*/ 20 w 34"/>
                <a:gd name="T23" fmla="*/ 15 h 35"/>
                <a:gd name="T24" fmla="*/ 33 w 34"/>
                <a:gd name="T25" fmla="*/ 35 h 35"/>
                <a:gd name="T26" fmla="*/ 33 w 34"/>
                <a:gd name="T27" fmla="*/ 35 h 35"/>
                <a:gd name="T28" fmla="*/ 32 w 34"/>
                <a:gd name="T29" fmla="*/ 32 h 35"/>
                <a:gd name="T30" fmla="*/ 31 w 34"/>
                <a:gd name="T31" fmla="*/ 31 h 35"/>
                <a:gd name="T32" fmla="*/ 27 w 34"/>
                <a:gd name="T33" fmla="*/ 29 h 35"/>
                <a:gd name="T34" fmla="*/ 7 w 34"/>
                <a:gd name="T35" fmla="*/ 21 h 35"/>
                <a:gd name="T36" fmla="*/ 7 w 34"/>
                <a:gd name="T37" fmla="*/ 21 h 35"/>
                <a:gd name="T38" fmla="*/ 0 w 34"/>
                <a:gd name="T39" fmla="*/ 19 h 35"/>
                <a:gd name="T40" fmla="*/ 0 w 34"/>
                <a:gd name="T41" fmla="*/ 17 h 35"/>
                <a:gd name="T42" fmla="*/ 0 w 34"/>
                <a:gd name="T43" fmla="*/ 17 h 35"/>
                <a:gd name="T44" fmla="*/ 6 w 34"/>
                <a:gd name="T45" fmla="*/ 15 h 35"/>
                <a:gd name="T46" fmla="*/ 28 w 34"/>
                <a:gd name="T47" fmla="*/ 5 h 35"/>
                <a:gd name="T48" fmla="*/ 28 w 34"/>
                <a:gd name="T49" fmla="*/ 5 h 35"/>
                <a:gd name="T50" fmla="*/ 32 w 34"/>
                <a:gd name="T51" fmla="*/ 4 h 35"/>
                <a:gd name="T52" fmla="*/ 32 w 34"/>
                <a:gd name="T53" fmla="*/ 0 h 35"/>
                <a:gd name="T54" fmla="*/ 34 w 34"/>
                <a:gd name="T55" fmla="*/ 0 h 35"/>
                <a:gd name="T56" fmla="*/ 34 w 34"/>
                <a:gd name="T57" fmla="*/ 15 h 35"/>
                <a:gd name="T58" fmla="*/ 32 w 34"/>
                <a:gd name="T59" fmla="*/ 15 h 35"/>
                <a:gd name="T60" fmla="*/ 32 w 34"/>
                <a:gd name="T61" fmla="*/ 15 h 35"/>
                <a:gd name="T62" fmla="*/ 32 w 34"/>
                <a:gd name="T63" fmla="*/ 12 h 35"/>
                <a:gd name="T64" fmla="*/ 31 w 34"/>
                <a:gd name="T65" fmla="*/ 11 h 35"/>
                <a:gd name="T66" fmla="*/ 31 w 34"/>
                <a:gd name="T67" fmla="*/ 11 h 35"/>
                <a:gd name="T68" fmla="*/ 24 w 34"/>
                <a:gd name="T69" fmla="*/ 13 h 35"/>
                <a:gd name="T70" fmla="*/ 24 w 34"/>
                <a:gd name="T71" fmla="*/ 13 h 35"/>
                <a:gd name="T72" fmla="*/ 23 w 34"/>
                <a:gd name="T73" fmla="*/ 14 h 35"/>
                <a:gd name="T74" fmla="*/ 23 w 34"/>
                <a:gd name="T75" fmla="*/ 14 h 35"/>
                <a:gd name="T76" fmla="*/ 23 w 34"/>
                <a:gd name="T77" fmla="*/ 22 h 35"/>
                <a:gd name="T78" fmla="*/ 23 w 34"/>
                <a:gd name="T79" fmla="*/ 22 h 35"/>
                <a:gd name="T80" fmla="*/ 24 w 34"/>
                <a:gd name="T81" fmla="*/ 24 h 35"/>
                <a:gd name="T82" fmla="*/ 24 w 34"/>
                <a:gd name="T83" fmla="*/ 26 h 35"/>
                <a:gd name="T84" fmla="*/ 24 w 34"/>
                <a:gd name="T85" fmla="*/ 26 h 35"/>
                <a:gd name="T86" fmla="*/ 31 w 34"/>
                <a:gd name="T87" fmla="*/ 28 h 35"/>
                <a:gd name="T88" fmla="*/ 31 w 34"/>
                <a:gd name="T89" fmla="*/ 28 h 35"/>
                <a:gd name="T90" fmla="*/ 32 w 34"/>
                <a:gd name="T91" fmla="*/ 27 h 35"/>
                <a:gd name="T92" fmla="*/ 32 w 34"/>
                <a:gd name="T93" fmla="*/ 22 h 35"/>
                <a:gd name="T94" fmla="*/ 34 w 34"/>
                <a:gd name="T95" fmla="*/ 22 h 35"/>
                <a:gd name="T96" fmla="*/ 34 w 34"/>
                <a:gd name="T97" fmla="*/ 35 h 35"/>
                <a:gd name="T98" fmla="*/ 33 w 34"/>
                <a:gd name="T9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4" h="35">
                  <a:moveTo>
                    <a:pt x="20" y="15"/>
                  </a:moveTo>
                  <a:lnTo>
                    <a:pt x="20" y="15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19" y="14"/>
                  </a:lnTo>
                  <a:lnTo>
                    <a:pt x="8" y="20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0" y="23"/>
                  </a:lnTo>
                  <a:lnTo>
                    <a:pt x="20" y="15"/>
                  </a:lnTo>
                  <a:close/>
                  <a:moveTo>
                    <a:pt x="33" y="35"/>
                  </a:moveTo>
                  <a:lnTo>
                    <a:pt x="33" y="35"/>
                  </a:lnTo>
                  <a:lnTo>
                    <a:pt x="32" y="32"/>
                  </a:lnTo>
                  <a:lnTo>
                    <a:pt x="31" y="31"/>
                  </a:lnTo>
                  <a:lnTo>
                    <a:pt x="27" y="29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6" y="15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32" y="4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4" y="15"/>
                  </a:lnTo>
                  <a:lnTo>
                    <a:pt x="32" y="15"/>
                  </a:lnTo>
                  <a:lnTo>
                    <a:pt x="32" y="15"/>
                  </a:lnTo>
                  <a:lnTo>
                    <a:pt x="32" y="12"/>
                  </a:lnTo>
                  <a:lnTo>
                    <a:pt x="31" y="11"/>
                  </a:lnTo>
                  <a:lnTo>
                    <a:pt x="31" y="11"/>
                  </a:lnTo>
                  <a:lnTo>
                    <a:pt x="24" y="13"/>
                  </a:lnTo>
                  <a:lnTo>
                    <a:pt x="24" y="13"/>
                  </a:lnTo>
                  <a:lnTo>
                    <a:pt x="23" y="14"/>
                  </a:lnTo>
                  <a:lnTo>
                    <a:pt x="23" y="14"/>
                  </a:lnTo>
                  <a:lnTo>
                    <a:pt x="23" y="22"/>
                  </a:lnTo>
                  <a:lnTo>
                    <a:pt x="23" y="22"/>
                  </a:lnTo>
                  <a:lnTo>
                    <a:pt x="24" y="24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31" y="28"/>
                  </a:lnTo>
                  <a:lnTo>
                    <a:pt x="31" y="28"/>
                  </a:lnTo>
                  <a:lnTo>
                    <a:pt x="32" y="27"/>
                  </a:lnTo>
                  <a:lnTo>
                    <a:pt x="32" y="22"/>
                  </a:lnTo>
                  <a:lnTo>
                    <a:pt x="34" y="22"/>
                  </a:lnTo>
                  <a:lnTo>
                    <a:pt x="34" y="35"/>
                  </a:lnTo>
                  <a:lnTo>
                    <a:pt x="33" y="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Freeform 52"/>
            <p:cNvSpPr>
              <a:spLocks/>
            </p:cNvSpPr>
            <p:nvPr userDrawn="1"/>
          </p:nvSpPr>
          <p:spPr bwMode="auto">
            <a:xfrm>
              <a:off x="7877175" y="403225"/>
              <a:ext cx="28575" cy="20637"/>
            </a:xfrm>
            <a:custGeom>
              <a:avLst/>
              <a:gdLst>
                <a:gd name="T0" fmla="*/ 31 w 35"/>
                <a:gd name="T1" fmla="*/ 27 h 27"/>
                <a:gd name="T2" fmla="*/ 31 w 35"/>
                <a:gd name="T3" fmla="*/ 27 h 27"/>
                <a:gd name="T4" fmla="*/ 31 w 35"/>
                <a:gd name="T5" fmla="*/ 24 h 27"/>
                <a:gd name="T6" fmla="*/ 30 w 35"/>
                <a:gd name="T7" fmla="*/ 23 h 27"/>
                <a:gd name="T8" fmla="*/ 30 w 35"/>
                <a:gd name="T9" fmla="*/ 23 h 27"/>
                <a:gd name="T10" fmla="*/ 17 w 35"/>
                <a:gd name="T11" fmla="*/ 22 h 27"/>
                <a:gd name="T12" fmla="*/ 17 w 35"/>
                <a:gd name="T13" fmla="*/ 22 h 27"/>
                <a:gd name="T14" fmla="*/ 5 w 35"/>
                <a:gd name="T15" fmla="*/ 21 h 27"/>
                <a:gd name="T16" fmla="*/ 5 w 35"/>
                <a:gd name="T17" fmla="*/ 21 h 27"/>
                <a:gd name="T18" fmla="*/ 4 w 35"/>
                <a:gd name="T19" fmla="*/ 22 h 27"/>
                <a:gd name="T20" fmla="*/ 3 w 35"/>
                <a:gd name="T21" fmla="*/ 25 h 27"/>
                <a:gd name="T22" fmla="*/ 0 w 35"/>
                <a:gd name="T23" fmla="*/ 25 h 27"/>
                <a:gd name="T24" fmla="*/ 1 w 35"/>
                <a:gd name="T25" fmla="*/ 10 h 27"/>
                <a:gd name="T26" fmla="*/ 4 w 35"/>
                <a:gd name="T27" fmla="*/ 10 h 27"/>
                <a:gd name="T28" fmla="*/ 4 w 35"/>
                <a:gd name="T29" fmla="*/ 10 h 27"/>
                <a:gd name="T30" fmla="*/ 4 w 35"/>
                <a:gd name="T31" fmla="*/ 14 h 27"/>
                <a:gd name="T32" fmla="*/ 5 w 35"/>
                <a:gd name="T33" fmla="*/ 15 h 27"/>
                <a:gd name="T34" fmla="*/ 5 w 35"/>
                <a:gd name="T35" fmla="*/ 15 h 27"/>
                <a:gd name="T36" fmla="*/ 12 w 35"/>
                <a:gd name="T37" fmla="*/ 16 h 27"/>
                <a:gd name="T38" fmla="*/ 30 w 35"/>
                <a:gd name="T39" fmla="*/ 17 h 27"/>
                <a:gd name="T40" fmla="*/ 30 w 35"/>
                <a:gd name="T41" fmla="*/ 17 h 27"/>
                <a:gd name="T42" fmla="*/ 31 w 35"/>
                <a:gd name="T43" fmla="*/ 17 h 27"/>
                <a:gd name="T44" fmla="*/ 32 w 35"/>
                <a:gd name="T45" fmla="*/ 16 h 27"/>
                <a:gd name="T46" fmla="*/ 32 w 35"/>
                <a:gd name="T47" fmla="*/ 10 h 27"/>
                <a:gd name="T48" fmla="*/ 32 w 35"/>
                <a:gd name="T49" fmla="*/ 10 h 27"/>
                <a:gd name="T50" fmla="*/ 32 w 35"/>
                <a:gd name="T51" fmla="*/ 8 h 27"/>
                <a:gd name="T52" fmla="*/ 31 w 35"/>
                <a:gd name="T53" fmla="*/ 6 h 27"/>
                <a:gd name="T54" fmla="*/ 25 w 35"/>
                <a:gd name="T55" fmla="*/ 2 h 27"/>
                <a:gd name="T56" fmla="*/ 26 w 35"/>
                <a:gd name="T57" fmla="*/ 0 h 27"/>
                <a:gd name="T58" fmla="*/ 26 w 35"/>
                <a:gd name="T59" fmla="*/ 0 h 27"/>
                <a:gd name="T60" fmla="*/ 35 w 35"/>
                <a:gd name="T61" fmla="*/ 2 h 27"/>
                <a:gd name="T62" fmla="*/ 33 w 35"/>
                <a:gd name="T63" fmla="*/ 27 h 27"/>
                <a:gd name="T64" fmla="*/ 31 w 35"/>
                <a:gd name="T6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5" h="27">
                  <a:moveTo>
                    <a:pt x="31" y="27"/>
                  </a:moveTo>
                  <a:lnTo>
                    <a:pt x="31" y="27"/>
                  </a:lnTo>
                  <a:lnTo>
                    <a:pt x="31" y="24"/>
                  </a:lnTo>
                  <a:lnTo>
                    <a:pt x="30" y="23"/>
                  </a:lnTo>
                  <a:lnTo>
                    <a:pt x="30" y="23"/>
                  </a:lnTo>
                  <a:lnTo>
                    <a:pt x="17" y="22"/>
                  </a:lnTo>
                  <a:lnTo>
                    <a:pt x="17" y="22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4" y="22"/>
                  </a:lnTo>
                  <a:lnTo>
                    <a:pt x="3" y="25"/>
                  </a:lnTo>
                  <a:lnTo>
                    <a:pt x="0" y="25"/>
                  </a:lnTo>
                  <a:lnTo>
                    <a:pt x="1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4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12" y="16"/>
                  </a:lnTo>
                  <a:lnTo>
                    <a:pt x="30" y="17"/>
                  </a:lnTo>
                  <a:lnTo>
                    <a:pt x="30" y="17"/>
                  </a:lnTo>
                  <a:lnTo>
                    <a:pt x="31" y="17"/>
                  </a:lnTo>
                  <a:lnTo>
                    <a:pt x="32" y="16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32" y="8"/>
                  </a:lnTo>
                  <a:lnTo>
                    <a:pt x="31" y="6"/>
                  </a:lnTo>
                  <a:lnTo>
                    <a:pt x="25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35" y="2"/>
                  </a:lnTo>
                  <a:lnTo>
                    <a:pt x="33" y="27"/>
                  </a:lnTo>
                  <a:lnTo>
                    <a:pt x="31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Freeform 53"/>
            <p:cNvSpPr>
              <a:spLocks/>
            </p:cNvSpPr>
            <p:nvPr userDrawn="1"/>
          </p:nvSpPr>
          <p:spPr bwMode="auto">
            <a:xfrm>
              <a:off x="7878763" y="377825"/>
              <a:ext cx="28575" cy="23812"/>
            </a:xfrm>
            <a:custGeom>
              <a:avLst/>
              <a:gdLst>
                <a:gd name="T0" fmla="*/ 31 w 36"/>
                <a:gd name="T1" fmla="*/ 27 h 29"/>
                <a:gd name="T2" fmla="*/ 31 w 36"/>
                <a:gd name="T3" fmla="*/ 27 h 29"/>
                <a:gd name="T4" fmla="*/ 31 w 36"/>
                <a:gd name="T5" fmla="*/ 22 h 29"/>
                <a:gd name="T6" fmla="*/ 30 w 36"/>
                <a:gd name="T7" fmla="*/ 21 h 29"/>
                <a:gd name="T8" fmla="*/ 30 w 36"/>
                <a:gd name="T9" fmla="*/ 21 h 29"/>
                <a:gd name="T10" fmla="*/ 26 w 36"/>
                <a:gd name="T11" fmla="*/ 20 h 29"/>
                <a:gd name="T12" fmla="*/ 4 w 36"/>
                <a:gd name="T13" fmla="*/ 17 h 29"/>
                <a:gd name="T14" fmla="*/ 3 w 36"/>
                <a:gd name="T15" fmla="*/ 22 h 29"/>
                <a:gd name="T16" fmla="*/ 3 w 36"/>
                <a:gd name="T17" fmla="*/ 22 h 29"/>
                <a:gd name="T18" fmla="*/ 3 w 36"/>
                <a:gd name="T19" fmla="*/ 23 h 29"/>
                <a:gd name="T20" fmla="*/ 4 w 36"/>
                <a:gd name="T21" fmla="*/ 23 h 29"/>
                <a:gd name="T22" fmla="*/ 9 w 36"/>
                <a:gd name="T23" fmla="*/ 27 h 29"/>
                <a:gd name="T24" fmla="*/ 9 w 36"/>
                <a:gd name="T25" fmla="*/ 29 h 29"/>
                <a:gd name="T26" fmla="*/ 9 w 36"/>
                <a:gd name="T27" fmla="*/ 29 h 29"/>
                <a:gd name="T28" fmla="*/ 0 w 36"/>
                <a:gd name="T29" fmla="*/ 27 h 29"/>
                <a:gd name="T30" fmla="*/ 0 w 36"/>
                <a:gd name="T31" fmla="*/ 27 h 29"/>
                <a:gd name="T32" fmla="*/ 1 w 36"/>
                <a:gd name="T33" fmla="*/ 25 h 29"/>
                <a:gd name="T34" fmla="*/ 1 w 36"/>
                <a:gd name="T35" fmla="*/ 25 h 29"/>
                <a:gd name="T36" fmla="*/ 1 w 36"/>
                <a:gd name="T37" fmla="*/ 21 h 29"/>
                <a:gd name="T38" fmla="*/ 4 w 36"/>
                <a:gd name="T39" fmla="*/ 5 h 29"/>
                <a:gd name="T40" fmla="*/ 4 w 36"/>
                <a:gd name="T41" fmla="*/ 5 h 29"/>
                <a:gd name="T42" fmla="*/ 4 w 36"/>
                <a:gd name="T43" fmla="*/ 0 h 29"/>
                <a:gd name="T44" fmla="*/ 4 w 36"/>
                <a:gd name="T45" fmla="*/ 0 h 29"/>
                <a:gd name="T46" fmla="*/ 13 w 36"/>
                <a:gd name="T47" fmla="*/ 1 h 29"/>
                <a:gd name="T48" fmla="*/ 13 w 36"/>
                <a:gd name="T49" fmla="*/ 3 h 29"/>
                <a:gd name="T50" fmla="*/ 13 w 36"/>
                <a:gd name="T51" fmla="*/ 3 h 29"/>
                <a:gd name="T52" fmla="*/ 7 w 36"/>
                <a:gd name="T53" fmla="*/ 4 h 29"/>
                <a:gd name="T54" fmla="*/ 6 w 36"/>
                <a:gd name="T55" fmla="*/ 5 h 29"/>
                <a:gd name="T56" fmla="*/ 5 w 36"/>
                <a:gd name="T57" fmla="*/ 5 h 29"/>
                <a:gd name="T58" fmla="*/ 5 w 36"/>
                <a:gd name="T59" fmla="*/ 11 h 29"/>
                <a:gd name="T60" fmla="*/ 26 w 36"/>
                <a:gd name="T61" fmla="*/ 14 h 29"/>
                <a:gd name="T62" fmla="*/ 26 w 36"/>
                <a:gd name="T63" fmla="*/ 14 h 29"/>
                <a:gd name="T64" fmla="*/ 31 w 36"/>
                <a:gd name="T65" fmla="*/ 15 h 29"/>
                <a:gd name="T66" fmla="*/ 31 w 36"/>
                <a:gd name="T67" fmla="*/ 15 h 29"/>
                <a:gd name="T68" fmla="*/ 32 w 36"/>
                <a:gd name="T69" fmla="*/ 14 h 29"/>
                <a:gd name="T70" fmla="*/ 33 w 36"/>
                <a:gd name="T71" fmla="*/ 11 h 29"/>
                <a:gd name="T72" fmla="*/ 36 w 36"/>
                <a:gd name="T73" fmla="*/ 11 h 29"/>
                <a:gd name="T74" fmla="*/ 33 w 36"/>
                <a:gd name="T75" fmla="*/ 27 h 29"/>
                <a:gd name="T76" fmla="*/ 31 w 36"/>
                <a:gd name="T77" fmla="*/ 2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6" h="29">
                  <a:moveTo>
                    <a:pt x="31" y="27"/>
                  </a:moveTo>
                  <a:lnTo>
                    <a:pt x="31" y="27"/>
                  </a:lnTo>
                  <a:lnTo>
                    <a:pt x="31" y="22"/>
                  </a:lnTo>
                  <a:lnTo>
                    <a:pt x="30" y="21"/>
                  </a:lnTo>
                  <a:lnTo>
                    <a:pt x="30" y="21"/>
                  </a:lnTo>
                  <a:lnTo>
                    <a:pt x="26" y="20"/>
                  </a:lnTo>
                  <a:lnTo>
                    <a:pt x="4" y="17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3" y="23"/>
                  </a:lnTo>
                  <a:lnTo>
                    <a:pt x="4" y="23"/>
                  </a:lnTo>
                  <a:lnTo>
                    <a:pt x="9" y="27"/>
                  </a:lnTo>
                  <a:lnTo>
                    <a:pt x="9" y="29"/>
                  </a:lnTo>
                  <a:lnTo>
                    <a:pt x="9" y="29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5"/>
                  </a:lnTo>
                  <a:lnTo>
                    <a:pt x="1" y="25"/>
                  </a:lnTo>
                  <a:lnTo>
                    <a:pt x="1" y="21"/>
                  </a:lnTo>
                  <a:lnTo>
                    <a:pt x="4" y="5"/>
                  </a:lnTo>
                  <a:lnTo>
                    <a:pt x="4" y="5"/>
                  </a:lnTo>
                  <a:lnTo>
                    <a:pt x="4" y="0"/>
                  </a:lnTo>
                  <a:lnTo>
                    <a:pt x="4" y="0"/>
                  </a:lnTo>
                  <a:lnTo>
                    <a:pt x="13" y="1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7" y="4"/>
                  </a:lnTo>
                  <a:lnTo>
                    <a:pt x="6" y="5"/>
                  </a:lnTo>
                  <a:lnTo>
                    <a:pt x="5" y="5"/>
                  </a:lnTo>
                  <a:lnTo>
                    <a:pt x="5" y="11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31" y="15"/>
                  </a:lnTo>
                  <a:lnTo>
                    <a:pt x="31" y="15"/>
                  </a:lnTo>
                  <a:lnTo>
                    <a:pt x="32" y="14"/>
                  </a:lnTo>
                  <a:lnTo>
                    <a:pt x="33" y="11"/>
                  </a:lnTo>
                  <a:lnTo>
                    <a:pt x="36" y="11"/>
                  </a:lnTo>
                  <a:lnTo>
                    <a:pt x="33" y="27"/>
                  </a:lnTo>
                  <a:lnTo>
                    <a:pt x="31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Freeform 54"/>
            <p:cNvSpPr>
              <a:spLocks/>
            </p:cNvSpPr>
            <p:nvPr userDrawn="1"/>
          </p:nvSpPr>
          <p:spPr bwMode="auto">
            <a:xfrm>
              <a:off x="7883525" y="347663"/>
              <a:ext cx="33338" cy="34925"/>
            </a:xfrm>
            <a:custGeom>
              <a:avLst/>
              <a:gdLst>
                <a:gd name="T0" fmla="*/ 30 w 42"/>
                <a:gd name="T1" fmla="*/ 43 h 44"/>
                <a:gd name="T2" fmla="*/ 30 w 42"/>
                <a:gd name="T3" fmla="*/ 39 h 44"/>
                <a:gd name="T4" fmla="*/ 17 w 42"/>
                <a:gd name="T5" fmla="*/ 34 h 44"/>
                <a:gd name="T6" fmla="*/ 6 w 42"/>
                <a:gd name="T7" fmla="*/ 31 h 44"/>
                <a:gd name="T8" fmla="*/ 4 w 42"/>
                <a:gd name="T9" fmla="*/ 32 h 44"/>
                <a:gd name="T10" fmla="*/ 0 w 42"/>
                <a:gd name="T11" fmla="*/ 35 h 44"/>
                <a:gd name="T12" fmla="*/ 7 w 42"/>
                <a:gd name="T13" fmla="*/ 21 h 44"/>
                <a:gd name="T14" fmla="*/ 6 w 42"/>
                <a:gd name="T15" fmla="*/ 25 h 44"/>
                <a:gd name="T16" fmla="*/ 7 w 42"/>
                <a:gd name="T17" fmla="*/ 26 h 44"/>
                <a:gd name="T18" fmla="*/ 16 w 42"/>
                <a:gd name="T19" fmla="*/ 28 h 44"/>
                <a:gd name="T20" fmla="*/ 17 w 42"/>
                <a:gd name="T21" fmla="*/ 28 h 44"/>
                <a:gd name="T22" fmla="*/ 21 w 42"/>
                <a:gd name="T23" fmla="*/ 16 h 44"/>
                <a:gd name="T24" fmla="*/ 21 w 42"/>
                <a:gd name="T25" fmla="*/ 15 h 44"/>
                <a:gd name="T26" fmla="*/ 17 w 42"/>
                <a:gd name="T27" fmla="*/ 13 h 44"/>
                <a:gd name="T28" fmla="*/ 10 w 42"/>
                <a:gd name="T29" fmla="*/ 11 h 44"/>
                <a:gd name="T30" fmla="*/ 9 w 42"/>
                <a:gd name="T31" fmla="*/ 13 h 44"/>
                <a:gd name="T32" fmla="*/ 6 w 42"/>
                <a:gd name="T33" fmla="*/ 16 h 44"/>
                <a:gd name="T34" fmla="*/ 13 w 42"/>
                <a:gd name="T35" fmla="*/ 0 h 44"/>
                <a:gd name="T36" fmla="*/ 11 w 42"/>
                <a:gd name="T37" fmla="*/ 5 h 44"/>
                <a:gd name="T38" fmla="*/ 13 w 42"/>
                <a:gd name="T39" fmla="*/ 6 h 44"/>
                <a:gd name="T40" fmla="*/ 25 w 42"/>
                <a:gd name="T41" fmla="*/ 9 h 44"/>
                <a:gd name="T42" fmla="*/ 36 w 42"/>
                <a:gd name="T43" fmla="*/ 13 h 44"/>
                <a:gd name="T44" fmla="*/ 40 w 42"/>
                <a:gd name="T45" fmla="*/ 8 h 44"/>
                <a:gd name="T46" fmla="*/ 38 w 42"/>
                <a:gd name="T47" fmla="*/ 24 h 44"/>
                <a:gd name="T48" fmla="*/ 35 w 42"/>
                <a:gd name="T49" fmla="*/ 24 h 44"/>
                <a:gd name="T50" fmla="*/ 35 w 42"/>
                <a:gd name="T51" fmla="*/ 18 h 44"/>
                <a:gd name="T52" fmla="*/ 25 w 42"/>
                <a:gd name="T53" fmla="*/ 15 h 44"/>
                <a:gd name="T54" fmla="*/ 24 w 42"/>
                <a:gd name="T55" fmla="*/ 15 h 44"/>
                <a:gd name="T56" fmla="*/ 19 w 42"/>
                <a:gd name="T57" fmla="*/ 28 h 44"/>
                <a:gd name="T58" fmla="*/ 19 w 42"/>
                <a:gd name="T59" fmla="*/ 30 h 44"/>
                <a:gd name="T60" fmla="*/ 21 w 42"/>
                <a:gd name="T61" fmla="*/ 30 h 44"/>
                <a:gd name="T62" fmla="*/ 31 w 42"/>
                <a:gd name="T63" fmla="*/ 33 h 44"/>
                <a:gd name="T64" fmla="*/ 34 w 42"/>
                <a:gd name="T65" fmla="*/ 28 h 44"/>
                <a:gd name="T66" fmla="*/ 32 w 42"/>
                <a:gd name="T67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" h="44">
                  <a:moveTo>
                    <a:pt x="30" y="43"/>
                  </a:moveTo>
                  <a:lnTo>
                    <a:pt x="30" y="43"/>
                  </a:lnTo>
                  <a:lnTo>
                    <a:pt x="31" y="40"/>
                  </a:lnTo>
                  <a:lnTo>
                    <a:pt x="30" y="39"/>
                  </a:lnTo>
                  <a:lnTo>
                    <a:pt x="30" y="39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4" y="32"/>
                  </a:lnTo>
                  <a:lnTo>
                    <a:pt x="2" y="35"/>
                  </a:lnTo>
                  <a:lnTo>
                    <a:pt x="0" y="35"/>
                  </a:lnTo>
                  <a:lnTo>
                    <a:pt x="5" y="19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6" y="25"/>
                  </a:lnTo>
                  <a:lnTo>
                    <a:pt x="7" y="26"/>
                  </a:lnTo>
                  <a:lnTo>
                    <a:pt x="7" y="26"/>
                  </a:lnTo>
                  <a:lnTo>
                    <a:pt x="13" y="27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7" y="28"/>
                  </a:lnTo>
                  <a:lnTo>
                    <a:pt x="17" y="27"/>
                  </a:lnTo>
                  <a:lnTo>
                    <a:pt x="21" y="16"/>
                  </a:lnTo>
                  <a:lnTo>
                    <a:pt x="21" y="16"/>
                  </a:lnTo>
                  <a:lnTo>
                    <a:pt x="21" y="15"/>
                  </a:lnTo>
                  <a:lnTo>
                    <a:pt x="19" y="14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9" y="13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1" y="5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25" y="9"/>
                  </a:lnTo>
                  <a:lnTo>
                    <a:pt x="25" y="9"/>
                  </a:lnTo>
                  <a:lnTo>
                    <a:pt x="36" y="13"/>
                  </a:lnTo>
                  <a:lnTo>
                    <a:pt x="36" y="13"/>
                  </a:lnTo>
                  <a:lnTo>
                    <a:pt x="38" y="13"/>
                  </a:lnTo>
                  <a:lnTo>
                    <a:pt x="40" y="8"/>
                  </a:lnTo>
                  <a:lnTo>
                    <a:pt x="42" y="9"/>
                  </a:lnTo>
                  <a:lnTo>
                    <a:pt x="38" y="24"/>
                  </a:lnTo>
                  <a:lnTo>
                    <a:pt x="35" y="24"/>
                  </a:lnTo>
                  <a:lnTo>
                    <a:pt x="35" y="24"/>
                  </a:lnTo>
                  <a:lnTo>
                    <a:pt x="36" y="19"/>
                  </a:lnTo>
                  <a:lnTo>
                    <a:pt x="35" y="18"/>
                  </a:lnTo>
                  <a:lnTo>
                    <a:pt x="35" y="18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4" y="15"/>
                  </a:lnTo>
                  <a:lnTo>
                    <a:pt x="23" y="16"/>
                  </a:lnTo>
                  <a:lnTo>
                    <a:pt x="19" y="28"/>
                  </a:lnTo>
                  <a:lnTo>
                    <a:pt x="19" y="28"/>
                  </a:lnTo>
                  <a:lnTo>
                    <a:pt x="19" y="30"/>
                  </a:lnTo>
                  <a:lnTo>
                    <a:pt x="21" y="30"/>
                  </a:lnTo>
                  <a:lnTo>
                    <a:pt x="21" y="30"/>
                  </a:lnTo>
                  <a:lnTo>
                    <a:pt x="31" y="33"/>
                  </a:lnTo>
                  <a:lnTo>
                    <a:pt x="31" y="33"/>
                  </a:lnTo>
                  <a:lnTo>
                    <a:pt x="33" y="32"/>
                  </a:lnTo>
                  <a:lnTo>
                    <a:pt x="34" y="28"/>
                  </a:lnTo>
                  <a:lnTo>
                    <a:pt x="36" y="28"/>
                  </a:lnTo>
                  <a:lnTo>
                    <a:pt x="32" y="44"/>
                  </a:lnTo>
                  <a:lnTo>
                    <a:pt x="30" y="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Freeform 55"/>
            <p:cNvSpPr>
              <a:spLocks noEditPoints="1"/>
            </p:cNvSpPr>
            <p:nvPr userDrawn="1"/>
          </p:nvSpPr>
          <p:spPr bwMode="auto">
            <a:xfrm>
              <a:off x="7900988" y="311150"/>
              <a:ext cx="30163" cy="28575"/>
            </a:xfrm>
            <a:custGeom>
              <a:avLst/>
              <a:gdLst>
                <a:gd name="T0" fmla="*/ 29 w 38"/>
                <a:gd name="T1" fmla="*/ 26 h 35"/>
                <a:gd name="T2" fmla="*/ 29 w 38"/>
                <a:gd name="T3" fmla="*/ 20 h 35"/>
                <a:gd name="T4" fmla="*/ 21 w 38"/>
                <a:gd name="T5" fmla="*/ 21 h 35"/>
                <a:gd name="T6" fmla="*/ 13 w 38"/>
                <a:gd name="T7" fmla="*/ 21 h 35"/>
                <a:gd name="T8" fmla="*/ 16 w 38"/>
                <a:gd name="T9" fmla="*/ 27 h 35"/>
                <a:gd name="T10" fmla="*/ 18 w 38"/>
                <a:gd name="T11" fmla="*/ 29 h 35"/>
                <a:gd name="T12" fmla="*/ 23 w 38"/>
                <a:gd name="T13" fmla="*/ 29 h 35"/>
                <a:gd name="T14" fmla="*/ 29 w 38"/>
                <a:gd name="T15" fmla="*/ 26 h 35"/>
                <a:gd name="T16" fmla="*/ 12 w 38"/>
                <a:gd name="T17" fmla="*/ 17 h 35"/>
                <a:gd name="T18" fmla="*/ 11 w 38"/>
                <a:gd name="T19" fmla="*/ 13 h 35"/>
                <a:gd name="T20" fmla="*/ 9 w 38"/>
                <a:gd name="T21" fmla="*/ 12 h 35"/>
                <a:gd name="T22" fmla="*/ 4 w 38"/>
                <a:gd name="T23" fmla="*/ 12 h 35"/>
                <a:gd name="T24" fmla="*/ 3 w 38"/>
                <a:gd name="T25" fmla="*/ 13 h 35"/>
                <a:gd name="T26" fmla="*/ 5 w 38"/>
                <a:gd name="T27" fmla="*/ 17 h 35"/>
                <a:gd name="T28" fmla="*/ 8 w 38"/>
                <a:gd name="T29" fmla="*/ 18 h 35"/>
                <a:gd name="T30" fmla="*/ 38 w 38"/>
                <a:gd name="T31" fmla="*/ 8 h 35"/>
                <a:gd name="T32" fmla="*/ 38 w 38"/>
                <a:gd name="T33" fmla="*/ 11 h 35"/>
                <a:gd name="T34" fmla="*/ 38 w 38"/>
                <a:gd name="T35" fmla="*/ 15 h 35"/>
                <a:gd name="T36" fmla="*/ 31 w 38"/>
                <a:gd name="T37" fmla="*/ 19 h 35"/>
                <a:gd name="T38" fmla="*/ 32 w 38"/>
                <a:gd name="T39" fmla="*/ 25 h 35"/>
                <a:gd name="T40" fmla="*/ 30 w 38"/>
                <a:gd name="T41" fmla="*/ 29 h 35"/>
                <a:gd name="T42" fmla="*/ 25 w 38"/>
                <a:gd name="T43" fmla="*/ 35 h 35"/>
                <a:gd name="T44" fmla="*/ 18 w 38"/>
                <a:gd name="T45" fmla="*/ 34 h 35"/>
                <a:gd name="T46" fmla="*/ 16 w 38"/>
                <a:gd name="T47" fmla="*/ 33 h 35"/>
                <a:gd name="T48" fmla="*/ 12 w 38"/>
                <a:gd name="T49" fmla="*/ 27 h 35"/>
                <a:gd name="T50" fmla="*/ 12 w 38"/>
                <a:gd name="T51" fmla="*/ 22 h 35"/>
                <a:gd name="T52" fmla="*/ 3 w 38"/>
                <a:gd name="T53" fmla="*/ 21 h 35"/>
                <a:gd name="T54" fmla="*/ 2 w 38"/>
                <a:gd name="T55" fmla="*/ 20 h 35"/>
                <a:gd name="T56" fmla="*/ 0 w 38"/>
                <a:gd name="T57" fmla="*/ 16 h 35"/>
                <a:gd name="T58" fmla="*/ 1 w 38"/>
                <a:gd name="T59" fmla="*/ 12 h 35"/>
                <a:gd name="T60" fmla="*/ 4 w 38"/>
                <a:gd name="T61" fmla="*/ 8 h 35"/>
                <a:gd name="T62" fmla="*/ 10 w 38"/>
                <a:gd name="T63" fmla="*/ 8 h 35"/>
                <a:gd name="T64" fmla="*/ 12 w 38"/>
                <a:gd name="T65" fmla="*/ 10 h 35"/>
                <a:gd name="T66" fmla="*/ 13 w 38"/>
                <a:gd name="T67" fmla="*/ 17 h 35"/>
                <a:gd name="T68" fmla="*/ 28 w 38"/>
                <a:gd name="T69" fmla="*/ 16 h 35"/>
                <a:gd name="T70" fmla="*/ 26 w 38"/>
                <a:gd name="T71" fmla="*/ 11 h 35"/>
                <a:gd name="T72" fmla="*/ 23 w 38"/>
                <a:gd name="T73" fmla="*/ 9 h 35"/>
                <a:gd name="T74" fmla="*/ 20 w 38"/>
                <a:gd name="T75" fmla="*/ 11 h 35"/>
                <a:gd name="T76" fmla="*/ 23 w 38"/>
                <a:gd name="T77" fmla="*/ 0 h 35"/>
                <a:gd name="T78" fmla="*/ 25 w 38"/>
                <a:gd name="T79" fmla="*/ 1 h 35"/>
                <a:gd name="T80" fmla="*/ 26 w 38"/>
                <a:gd name="T81" fmla="*/ 8 h 35"/>
                <a:gd name="T82" fmla="*/ 30 w 38"/>
                <a:gd name="T83" fmla="*/ 15 h 35"/>
                <a:gd name="T84" fmla="*/ 34 w 38"/>
                <a:gd name="T85" fmla="*/ 13 h 35"/>
                <a:gd name="T86" fmla="*/ 36 w 38"/>
                <a:gd name="T87" fmla="*/ 12 h 35"/>
                <a:gd name="T88" fmla="*/ 36 w 38"/>
                <a:gd name="T8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8" h="35">
                  <a:moveTo>
                    <a:pt x="29" y="26"/>
                  </a:moveTo>
                  <a:lnTo>
                    <a:pt x="29" y="26"/>
                  </a:lnTo>
                  <a:lnTo>
                    <a:pt x="29" y="24"/>
                  </a:lnTo>
                  <a:lnTo>
                    <a:pt x="29" y="20"/>
                  </a:lnTo>
                  <a:lnTo>
                    <a:pt x="29" y="20"/>
                  </a:lnTo>
                  <a:lnTo>
                    <a:pt x="21" y="21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4" y="26"/>
                  </a:lnTo>
                  <a:lnTo>
                    <a:pt x="16" y="27"/>
                  </a:lnTo>
                  <a:lnTo>
                    <a:pt x="18" y="29"/>
                  </a:lnTo>
                  <a:lnTo>
                    <a:pt x="18" y="29"/>
                  </a:lnTo>
                  <a:lnTo>
                    <a:pt x="20" y="29"/>
                  </a:lnTo>
                  <a:lnTo>
                    <a:pt x="23" y="29"/>
                  </a:lnTo>
                  <a:lnTo>
                    <a:pt x="27" y="28"/>
                  </a:lnTo>
                  <a:lnTo>
                    <a:pt x="29" y="26"/>
                  </a:lnTo>
                  <a:close/>
                  <a:moveTo>
                    <a:pt x="12" y="17"/>
                  </a:moveTo>
                  <a:lnTo>
                    <a:pt x="12" y="17"/>
                  </a:lnTo>
                  <a:lnTo>
                    <a:pt x="11" y="16"/>
                  </a:lnTo>
                  <a:lnTo>
                    <a:pt x="11" y="13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5" y="11"/>
                  </a:lnTo>
                  <a:lnTo>
                    <a:pt x="4" y="12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6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8" y="18"/>
                  </a:lnTo>
                  <a:lnTo>
                    <a:pt x="12" y="17"/>
                  </a:lnTo>
                  <a:close/>
                  <a:moveTo>
                    <a:pt x="38" y="8"/>
                  </a:moveTo>
                  <a:lnTo>
                    <a:pt x="38" y="8"/>
                  </a:lnTo>
                  <a:lnTo>
                    <a:pt x="38" y="11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6" y="18"/>
                  </a:lnTo>
                  <a:lnTo>
                    <a:pt x="31" y="19"/>
                  </a:lnTo>
                  <a:lnTo>
                    <a:pt x="31" y="19"/>
                  </a:lnTo>
                  <a:lnTo>
                    <a:pt x="32" y="25"/>
                  </a:lnTo>
                  <a:lnTo>
                    <a:pt x="30" y="29"/>
                  </a:lnTo>
                  <a:lnTo>
                    <a:pt x="30" y="29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1" y="35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6" y="33"/>
                  </a:lnTo>
                  <a:lnTo>
                    <a:pt x="13" y="30"/>
                  </a:lnTo>
                  <a:lnTo>
                    <a:pt x="12" y="27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6" y="22"/>
                  </a:lnTo>
                  <a:lnTo>
                    <a:pt x="3" y="21"/>
                  </a:lnTo>
                  <a:lnTo>
                    <a:pt x="3" y="21"/>
                  </a:lnTo>
                  <a:lnTo>
                    <a:pt x="2" y="20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3" y="10"/>
                  </a:lnTo>
                  <a:lnTo>
                    <a:pt x="4" y="8"/>
                  </a:lnTo>
                  <a:lnTo>
                    <a:pt x="6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2" y="10"/>
                  </a:lnTo>
                  <a:lnTo>
                    <a:pt x="13" y="12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6" y="11"/>
                  </a:lnTo>
                  <a:lnTo>
                    <a:pt x="23" y="9"/>
                  </a:lnTo>
                  <a:lnTo>
                    <a:pt x="23" y="9"/>
                  </a:lnTo>
                  <a:lnTo>
                    <a:pt x="22" y="9"/>
                  </a:lnTo>
                  <a:lnTo>
                    <a:pt x="20" y="11"/>
                  </a:lnTo>
                  <a:lnTo>
                    <a:pt x="19" y="10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4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34" y="13"/>
                  </a:lnTo>
                  <a:lnTo>
                    <a:pt x="36" y="12"/>
                  </a:lnTo>
                  <a:lnTo>
                    <a:pt x="36" y="12"/>
                  </a:lnTo>
                  <a:lnTo>
                    <a:pt x="37" y="9"/>
                  </a:lnTo>
                  <a:lnTo>
                    <a:pt x="36" y="7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Freeform 56"/>
            <p:cNvSpPr>
              <a:spLocks/>
            </p:cNvSpPr>
            <p:nvPr userDrawn="1"/>
          </p:nvSpPr>
          <p:spPr bwMode="auto">
            <a:xfrm>
              <a:off x="7912100" y="328613"/>
              <a:ext cx="12700" cy="6350"/>
            </a:xfrm>
            <a:custGeom>
              <a:avLst/>
              <a:gdLst>
                <a:gd name="T0" fmla="*/ 16 w 16"/>
                <a:gd name="T1" fmla="*/ 6 h 9"/>
                <a:gd name="T2" fmla="*/ 16 w 16"/>
                <a:gd name="T3" fmla="*/ 6 h 9"/>
                <a:gd name="T4" fmla="*/ 16 w 16"/>
                <a:gd name="T5" fmla="*/ 4 h 9"/>
                <a:gd name="T6" fmla="*/ 16 w 16"/>
                <a:gd name="T7" fmla="*/ 0 h 9"/>
                <a:gd name="T8" fmla="*/ 16 w 16"/>
                <a:gd name="T9" fmla="*/ 0 h 9"/>
                <a:gd name="T10" fmla="*/ 8 w 16"/>
                <a:gd name="T11" fmla="*/ 1 h 9"/>
                <a:gd name="T12" fmla="*/ 0 w 16"/>
                <a:gd name="T13" fmla="*/ 1 h 9"/>
                <a:gd name="T14" fmla="*/ 0 w 16"/>
                <a:gd name="T15" fmla="*/ 1 h 9"/>
                <a:gd name="T16" fmla="*/ 1 w 16"/>
                <a:gd name="T17" fmla="*/ 6 h 9"/>
                <a:gd name="T18" fmla="*/ 3 w 16"/>
                <a:gd name="T19" fmla="*/ 7 h 9"/>
                <a:gd name="T20" fmla="*/ 5 w 16"/>
                <a:gd name="T21" fmla="*/ 9 h 9"/>
                <a:gd name="T22" fmla="*/ 5 w 16"/>
                <a:gd name="T23" fmla="*/ 9 h 9"/>
                <a:gd name="T24" fmla="*/ 7 w 16"/>
                <a:gd name="T25" fmla="*/ 9 h 9"/>
                <a:gd name="T26" fmla="*/ 10 w 16"/>
                <a:gd name="T27" fmla="*/ 9 h 9"/>
                <a:gd name="T28" fmla="*/ 14 w 16"/>
                <a:gd name="T29" fmla="*/ 8 h 9"/>
                <a:gd name="T30" fmla="*/ 16 w 16"/>
                <a:gd name="T31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" h="9">
                  <a:moveTo>
                    <a:pt x="16" y="6"/>
                  </a:moveTo>
                  <a:lnTo>
                    <a:pt x="16" y="6"/>
                  </a:lnTo>
                  <a:lnTo>
                    <a:pt x="16" y="4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8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6"/>
                  </a:lnTo>
                  <a:lnTo>
                    <a:pt x="3" y="7"/>
                  </a:lnTo>
                  <a:lnTo>
                    <a:pt x="5" y="9"/>
                  </a:lnTo>
                  <a:lnTo>
                    <a:pt x="5" y="9"/>
                  </a:lnTo>
                  <a:lnTo>
                    <a:pt x="7" y="9"/>
                  </a:lnTo>
                  <a:lnTo>
                    <a:pt x="10" y="9"/>
                  </a:lnTo>
                  <a:lnTo>
                    <a:pt x="14" y="8"/>
                  </a:lnTo>
                  <a:lnTo>
                    <a:pt x="16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Freeform 57"/>
            <p:cNvSpPr>
              <a:spLocks/>
            </p:cNvSpPr>
            <p:nvPr userDrawn="1"/>
          </p:nvSpPr>
          <p:spPr bwMode="auto">
            <a:xfrm>
              <a:off x="7904163" y="320675"/>
              <a:ext cx="6350" cy="4762"/>
            </a:xfrm>
            <a:custGeom>
              <a:avLst/>
              <a:gdLst>
                <a:gd name="T0" fmla="*/ 9 w 9"/>
                <a:gd name="T1" fmla="*/ 6 h 7"/>
                <a:gd name="T2" fmla="*/ 9 w 9"/>
                <a:gd name="T3" fmla="*/ 6 h 7"/>
                <a:gd name="T4" fmla="*/ 8 w 9"/>
                <a:gd name="T5" fmla="*/ 5 h 7"/>
                <a:gd name="T6" fmla="*/ 8 w 9"/>
                <a:gd name="T7" fmla="*/ 2 h 7"/>
                <a:gd name="T8" fmla="*/ 6 w 9"/>
                <a:gd name="T9" fmla="*/ 1 h 7"/>
                <a:gd name="T10" fmla="*/ 6 w 9"/>
                <a:gd name="T11" fmla="*/ 1 h 7"/>
                <a:gd name="T12" fmla="*/ 2 w 9"/>
                <a:gd name="T13" fmla="*/ 0 h 7"/>
                <a:gd name="T14" fmla="*/ 1 w 9"/>
                <a:gd name="T15" fmla="*/ 1 h 7"/>
                <a:gd name="T16" fmla="*/ 0 w 9"/>
                <a:gd name="T17" fmla="*/ 2 h 7"/>
                <a:gd name="T18" fmla="*/ 0 w 9"/>
                <a:gd name="T19" fmla="*/ 2 h 7"/>
                <a:gd name="T20" fmla="*/ 0 w 9"/>
                <a:gd name="T21" fmla="*/ 5 h 7"/>
                <a:gd name="T22" fmla="*/ 2 w 9"/>
                <a:gd name="T23" fmla="*/ 6 h 7"/>
                <a:gd name="T24" fmla="*/ 2 w 9"/>
                <a:gd name="T25" fmla="*/ 6 h 7"/>
                <a:gd name="T26" fmla="*/ 5 w 9"/>
                <a:gd name="T27" fmla="*/ 7 h 7"/>
                <a:gd name="T28" fmla="*/ 9 w 9"/>
                <a:gd name="T29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" h="7">
                  <a:moveTo>
                    <a:pt x="9" y="6"/>
                  </a:moveTo>
                  <a:lnTo>
                    <a:pt x="9" y="6"/>
                  </a:lnTo>
                  <a:lnTo>
                    <a:pt x="8" y="5"/>
                  </a:lnTo>
                  <a:lnTo>
                    <a:pt x="8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5" y="7"/>
                  </a:lnTo>
                  <a:lnTo>
                    <a:pt x="9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Freeform 58"/>
            <p:cNvSpPr>
              <a:spLocks/>
            </p:cNvSpPr>
            <p:nvPr userDrawn="1"/>
          </p:nvSpPr>
          <p:spPr bwMode="auto">
            <a:xfrm>
              <a:off x="7900988" y="311150"/>
              <a:ext cx="30163" cy="28575"/>
            </a:xfrm>
            <a:custGeom>
              <a:avLst/>
              <a:gdLst>
                <a:gd name="T0" fmla="*/ 38 w 38"/>
                <a:gd name="T1" fmla="*/ 8 h 35"/>
                <a:gd name="T2" fmla="*/ 38 w 38"/>
                <a:gd name="T3" fmla="*/ 8 h 35"/>
                <a:gd name="T4" fmla="*/ 38 w 38"/>
                <a:gd name="T5" fmla="*/ 11 h 35"/>
                <a:gd name="T6" fmla="*/ 38 w 38"/>
                <a:gd name="T7" fmla="*/ 15 h 35"/>
                <a:gd name="T8" fmla="*/ 38 w 38"/>
                <a:gd name="T9" fmla="*/ 15 h 35"/>
                <a:gd name="T10" fmla="*/ 36 w 38"/>
                <a:gd name="T11" fmla="*/ 18 h 35"/>
                <a:gd name="T12" fmla="*/ 31 w 38"/>
                <a:gd name="T13" fmla="*/ 19 h 35"/>
                <a:gd name="T14" fmla="*/ 31 w 38"/>
                <a:gd name="T15" fmla="*/ 19 h 35"/>
                <a:gd name="T16" fmla="*/ 32 w 38"/>
                <a:gd name="T17" fmla="*/ 25 h 35"/>
                <a:gd name="T18" fmla="*/ 30 w 38"/>
                <a:gd name="T19" fmla="*/ 29 h 35"/>
                <a:gd name="T20" fmla="*/ 30 w 38"/>
                <a:gd name="T21" fmla="*/ 29 h 35"/>
                <a:gd name="T22" fmla="*/ 28 w 38"/>
                <a:gd name="T23" fmla="*/ 33 h 35"/>
                <a:gd name="T24" fmla="*/ 25 w 38"/>
                <a:gd name="T25" fmla="*/ 35 h 35"/>
                <a:gd name="T26" fmla="*/ 21 w 38"/>
                <a:gd name="T27" fmla="*/ 35 h 35"/>
                <a:gd name="T28" fmla="*/ 18 w 38"/>
                <a:gd name="T29" fmla="*/ 34 h 35"/>
                <a:gd name="T30" fmla="*/ 18 w 38"/>
                <a:gd name="T31" fmla="*/ 34 h 35"/>
                <a:gd name="T32" fmla="*/ 16 w 38"/>
                <a:gd name="T33" fmla="*/ 33 h 35"/>
                <a:gd name="T34" fmla="*/ 13 w 38"/>
                <a:gd name="T35" fmla="*/ 30 h 35"/>
                <a:gd name="T36" fmla="*/ 12 w 38"/>
                <a:gd name="T37" fmla="*/ 27 h 35"/>
                <a:gd name="T38" fmla="*/ 12 w 38"/>
                <a:gd name="T39" fmla="*/ 22 h 35"/>
                <a:gd name="T40" fmla="*/ 12 w 38"/>
                <a:gd name="T41" fmla="*/ 22 h 35"/>
                <a:gd name="T42" fmla="*/ 6 w 38"/>
                <a:gd name="T43" fmla="*/ 22 h 35"/>
                <a:gd name="T44" fmla="*/ 3 w 38"/>
                <a:gd name="T45" fmla="*/ 21 h 35"/>
                <a:gd name="T46" fmla="*/ 3 w 38"/>
                <a:gd name="T47" fmla="*/ 21 h 35"/>
                <a:gd name="T48" fmla="*/ 2 w 38"/>
                <a:gd name="T49" fmla="*/ 20 h 35"/>
                <a:gd name="T50" fmla="*/ 1 w 38"/>
                <a:gd name="T51" fmla="*/ 18 h 35"/>
                <a:gd name="T52" fmla="*/ 0 w 38"/>
                <a:gd name="T53" fmla="*/ 16 h 35"/>
                <a:gd name="T54" fmla="*/ 1 w 38"/>
                <a:gd name="T55" fmla="*/ 12 h 35"/>
                <a:gd name="T56" fmla="*/ 1 w 38"/>
                <a:gd name="T57" fmla="*/ 12 h 35"/>
                <a:gd name="T58" fmla="*/ 3 w 38"/>
                <a:gd name="T59" fmla="*/ 10 h 35"/>
                <a:gd name="T60" fmla="*/ 4 w 38"/>
                <a:gd name="T61" fmla="*/ 8 h 35"/>
                <a:gd name="T62" fmla="*/ 6 w 38"/>
                <a:gd name="T63" fmla="*/ 8 h 35"/>
                <a:gd name="T64" fmla="*/ 10 w 38"/>
                <a:gd name="T65" fmla="*/ 8 h 35"/>
                <a:gd name="T66" fmla="*/ 10 w 38"/>
                <a:gd name="T67" fmla="*/ 8 h 35"/>
                <a:gd name="T68" fmla="*/ 12 w 38"/>
                <a:gd name="T69" fmla="*/ 10 h 35"/>
                <a:gd name="T70" fmla="*/ 13 w 38"/>
                <a:gd name="T71" fmla="*/ 12 h 35"/>
                <a:gd name="T72" fmla="*/ 13 w 38"/>
                <a:gd name="T73" fmla="*/ 17 h 35"/>
                <a:gd name="T74" fmla="*/ 13 w 38"/>
                <a:gd name="T75" fmla="*/ 17 h 35"/>
                <a:gd name="T76" fmla="*/ 28 w 38"/>
                <a:gd name="T77" fmla="*/ 16 h 35"/>
                <a:gd name="T78" fmla="*/ 28 w 38"/>
                <a:gd name="T79" fmla="*/ 16 h 35"/>
                <a:gd name="T80" fmla="*/ 26 w 38"/>
                <a:gd name="T81" fmla="*/ 11 h 35"/>
                <a:gd name="T82" fmla="*/ 23 w 38"/>
                <a:gd name="T83" fmla="*/ 9 h 35"/>
                <a:gd name="T84" fmla="*/ 23 w 38"/>
                <a:gd name="T85" fmla="*/ 9 h 35"/>
                <a:gd name="T86" fmla="*/ 22 w 38"/>
                <a:gd name="T87" fmla="*/ 9 h 35"/>
                <a:gd name="T88" fmla="*/ 20 w 38"/>
                <a:gd name="T89" fmla="*/ 11 h 35"/>
                <a:gd name="T90" fmla="*/ 19 w 38"/>
                <a:gd name="T91" fmla="*/ 10 h 35"/>
                <a:gd name="T92" fmla="*/ 23 w 38"/>
                <a:gd name="T93" fmla="*/ 0 h 35"/>
                <a:gd name="T94" fmla="*/ 25 w 38"/>
                <a:gd name="T95" fmla="*/ 1 h 35"/>
                <a:gd name="T96" fmla="*/ 25 w 38"/>
                <a:gd name="T97" fmla="*/ 1 h 35"/>
                <a:gd name="T98" fmla="*/ 25 w 38"/>
                <a:gd name="T99" fmla="*/ 4 h 35"/>
                <a:gd name="T100" fmla="*/ 26 w 38"/>
                <a:gd name="T101" fmla="*/ 8 h 35"/>
                <a:gd name="T102" fmla="*/ 26 w 38"/>
                <a:gd name="T103" fmla="*/ 8 h 35"/>
                <a:gd name="T104" fmla="*/ 30 w 38"/>
                <a:gd name="T105" fmla="*/ 15 h 35"/>
                <a:gd name="T106" fmla="*/ 30 w 38"/>
                <a:gd name="T107" fmla="*/ 15 h 35"/>
                <a:gd name="T108" fmla="*/ 34 w 38"/>
                <a:gd name="T109" fmla="*/ 13 h 35"/>
                <a:gd name="T110" fmla="*/ 36 w 38"/>
                <a:gd name="T111" fmla="*/ 12 h 35"/>
                <a:gd name="T112" fmla="*/ 36 w 38"/>
                <a:gd name="T113" fmla="*/ 12 h 35"/>
                <a:gd name="T114" fmla="*/ 37 w 38"/>
                <a:gd name="T115" fmla="*/ 9 h 35"/>
                <a:gd name="T116" fmla="*/ 36 w 38"/>
                <a:gd name="T117" fmla="*/ 7 h 35"/>
                <a:gd name="T118" fmla="*/ 38 w 38"/>
                <a:gd name="T119" fmla="*/ 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" h="35">
                  <a:moveTo>
                    <a:pt x="38" y="8"/>
                  </a:moveTo>
                  <a:lnTo>
                    <a:pt x="38" y="8"/>
                  </a:lnTo>
                  <a:lnTo>
                    <a:pt x="38" y="11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6" y="18"/>
                  </a:lnTo>
                  <a:lnTo>
                    <a:pt x="31" y="19"/>
                  </a:lnTo>
                  <a:lnTo>
                    <a:pt x="31" y="19"/>
                  </a:lnTo>
                  <a:lnTo>
                    <a:pt x="32" y="25"/>
                  </a:lnTo>
                  <a:lnTo>
                    <a:pt x="30" y="29"/>
                  </a:lnTo>
                  <a:lnTo>
                    <a:pt x="30" y="29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1" y="35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6" y="33"/>
                  </a:lnTo>
                  <a:lnTo>
                    <a:pt x="13" y="30"/>
                  </a:lnTo>
                  <a:lnTo>
                    <a:pt x="12" y="27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6" y="22"/>
                  </a:lnTo>
                  <a:lnTo>
                    <a:pt x="3" y="21"/>
                  </a:lnTo>
                  <a:lnTo>
                    <a:pt x="3" y="21"/>
                  </a:lnTo>
                  <a:lnTo>
                    <a:pt x="2" y="20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3" y="10"/>
                  </a:lnTo>
                  <a:lnTo>
                    <a:pt x="4" y="8"/>
                  </a:lnTo>
                  <a:lnTo>
                    <a:pt x="6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2" y="10"/>
                  </a:lnTo>
                  <a:lnTo>
                    <a:pt x="13" y="12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6" y="11"/>
                  </a:lnTo>
                  <a:lnTo>
                    <a:pt x="23" y="9"/>
                  </a:lnTo>
                  <a:lnTo>
                    <a:pt x="23" y="9"/>
                  </a:lnTo>
                  <a:lnTo>
                    <a:pt x="22" y="9"/>
                  </a:lnTo>
                  <a:lnTo>
                    <a:pt x="20" y="11"/>
                  </a:lnTo>
                  <a:lnTo>
                    <a:pt x="19" y="10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4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34" y="13"/>
                  </a:lnTo>
                  <a:lnTo>
                    <a:pt x="36" y="12"/>
                  </a:lnTo>
                  <a:lnTo>
                    <a:pt x="36" y="12"/>
                  </a:lnTo>
                  <a:lnTo>
                    <a:pt x="37" y="9"/>
                  </a:lnTo>
                  <a:lnTo>
                    <a:pt x="36" y="7"/>
                  </a:lnTo>
                  <a:lnTo>
                    <a:pt x="38" y="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Freeform 59"/>
            <p:cNvSpPr>
              <a:spLocks/>
            </p:cNvSpPr>
            <p:nvPr userDrawn="1"/>
          </p:nvSpPr>
          <p:spPr bwMode="auto">
            <a:xfrm>
              <a:off x="7918450" y="268288"/>
              <a:ext cx="36513" cy="39687"/>
            </a:xfrm>
            <a:custGeom>
              <a:avLst/>
              <a:gdLst>
                <a:gd name="T0" fmla="*/ 25 w 48"/>
                <a:gd name="T1" fmla="*/ 48 h 49"/>
                <a:gd name="T2" fmla="*/ 27 w 48"/>
                <a:gd name="T3" fmla="*/ 43 h 49"/>
                <a:gd name="T4" fmla="*/ 17 w 48"/>
                <a:gd name="T5" fmla="*/ 36 h 49"/>
                <a:gd name="T6" fmla="*/ 6 w 48"/>
                <a:gd name="T7" fmla="*/ 29 h 49"/>
                <a:gd name="T8" fmla="*/ 5 w 48"/>
                <a:gd name="T9" fmla="*/ 29 h 49"/>
                <a:gd name="T10" fmla="*/ 0 w 48"/>
                <a:gd name="T11" fmla="*/ 31 h 49"/>
                <a:gd name="T12" fmla="*/ 11 w 48"/>
                <a:gd name="T13" fmla="*/ 19 h 49"/>
                <a:gd name="T14" fmla="*/ 9 w 48"/>
                <a:gd name="T15" fmla="*/ 22 h 49"/>
                <a:gd name="T16" fmla="*/ 9 w 48"/>
                <a:gd name="T17" fmla="*/ 24 h 49"/>
                <a:gd name="T18" fmla="*/ 17 w 48"/>
                <a:gd name="T19" fmla="*/ 29 h 49"/>
                <a:gd name="T20" fmla="*/ 18 w 48"/>
                <a:gd name="T21" fmla="*/ 30 h 49"/>
                <a:gd name="T22" fmla="*/ 26 w 48"/>
                <a:gd name="T23" fmla="*/ 19 h 49"/>
                <a:gd name="T24" fmla="*/ 26 w 48"/>
                <a:gd name="T25" fmla="*/ 17 h 49"/>
                <a:gd name="T26" fmla="*/ 23 w 48"/>
                <a:gd name="T27" fmla="*/ 15 h 49"/>
                <a:gd name="T28" fmla="*/ 18 w 48"/>
                <a:gd name="T29" fmla="*/ 12 h 49"/>
                <a:gd name="T30" fmla="*/ 16 w 48"/>
                <a:gd name="T31" fmla="*/ 12 h 49"/>
                <a:gd name="T32" fmla="*/ 11 w 48"/>
                <a:gd name="T33" fmla="*/ 14 h 49"/>
                <a:gd name="T34" fmla="*/ 23 w 48"/>
                <a:gd name="T35" fmla="*/ 2 h 49"/>
                <a:gd name="T36" fmla="*/ 21 w 48"/>
                <a:gd name="T37" fmla="*/ 6 h 49"/>
                <a:gd name="T38" fmla="*/ 22 w 48"/>
                <a:gd name="T39" fmla="*/ 7 h 49"/>
                <a:gd name="T40" fmla="*/ 32 w 48"/>
                <a:gd name="T41" fmla="*/ 14 h 49"/>
                <a:gd name="T42" fmla="*/ 42 w 48"/>
                <a:gd name="T43" fmla="*/ 22 h 49"/>
                <a:gd name="T44" fmla="*/ 47 w 48"/>
                <a:gd name="T45" fmla="*/ 19 h 49"/>
                <a:gd name="T46" fmla="*/ 39 w 48"/>
                <a:gd name="T47" fmla="*/ 32 h 49"/>
                <a:gd name="T48" fmla="*/ 36 w 48"/>
                <a:gd name="T49" fmla="*/ 31 h 49"/>
                <a:gd name="T50" fmla="*/ 39 w 48"/>
                <a:gd name="T51" fmla="*/ 26 h 49"/>
                <a:gd name="T52" fmla="*/ 30 w 48"/>
                <a:gd name="T53" fmla="*/ 20 h 49"/>
                <a:gd name="T54" fmla="*/ 28 w 48"/>
                <a:gd name="T55" fmla="*/ 20 h 49"/>
                <a:gd name="T56" fmla="*/ 21 w 48"/>
                <a:gd name="T57" fmla="*/ 30 h 49"/>
                <a:gd name="T58" fmla="*/ 21 w 48"/>
                <a:gd name="T59" fmla="*/ 31 h 49"/>
                <a:gd name="T60" fmla="*/ 22 w 48"/>
                <a:gd name="T61" fmla="*/ 32 h 49"/>
                <a:gd name="T62" fmla="*/ 30 w 48"/>
                <a:gd name="T63" fmla="*/ 38 h 49"/>
                <a:gd name="T64" fmla="*/ 34 w 48"/>
                <a:gd name="T65" fmla="*/ 36 h 49"/>
                <a:gd name="T66" fmla="*/ 27 w 48"/>
                <a:gd name="T6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8" h="49">
                  <a:moveTo>
                    <a:pt x="25" y="48"/>
                  </a:moveTo>
                  <a:lnTo>
                    <a:pt x="25" y="48"/>
                  </a:lnTo>
                  <a:lnTo>
                    <a:pt x="27" y="45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17" y="36"/>
                  </a:lnTo>
                  <a:lnTo>
                    <a:pt x="17" y="36"/>
                  </a:lnTo>
                  <a:lnTo>
                    <a:pt x="6" y="29"/>
                  </a:lnTo>
                  <a:lnTo>
                    <a:pt x="6" y="29"/>
                  </a:lnTo>
                  <a:lnTo>
                    <a:pt x="5" y="29"/>
                  </a:lnTo>
                  <a:lnTo>
                    <a:pt x="1" y="32"/>
                  </a:lnTo>
                  <a:lnTo>
                    <a:pt x="0" y="31"/>
                  </a:lnTo>
                  <a:lnTo>
                    <a:pt x="9" y="17"/>
                  </a:lnTo>
                  <a:lnTo>
                    <a:pt x="11" y="19"/>
                  </a:lnTo>
                  <a:lnTo>
                    <a:pt x="11" y="19"/>
                  </a:lnTo>
                  <a:lnTo>
                    <a:pt x="9" y="22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5" y="28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8" y="30"/>
                  </a:lnTo>
                  <a:lnTo>
                    <a:pt x="19" y="29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7"/>
                  </a:lnTo>
                  <a:lnTo>
                    <a:pt x="25" y="17"/>
                  </a:lnTo>
                  <a:lnTo>
                    <a:pt x="23" y="15"/>
                  </a:lnTo>
                  <a:lnTo>
                    <a:pt x="23" y="15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6" y="12"/>
                  </a:lnTo>
                  <a:lnTo>
                    <a:pt x="14" y="15"/>
                  </a:lnTo>
                  <a:lnTo>
                    <a:pt x="11" y="14"/>
                  </a:lnTo>
                  <a:lnTo>
                    <a:pt x="22" y="0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1" y="6"/>
                  </a:lnTo>
                  <a:lnTo>
                    <a:pt x="22" y="7"/>
                  </a:lnTo>
                  <a:lnTo>
                    <a:pt x="22" y="7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3" y="22"/>
                  </a:lnTo>
                  <a:lnTo>
                    <a:pt x="47" y="19"/>
                  </a:lnTo>
                  <a:lnTo>
                    <a:pt x="48" y="20"/>
                  </a:lnTo>
                  <a:lnTo>
                    <a:pt x="39" y="32"/>
                  </a:lnTo>
                  <a:lnTo>
                    <a:pt x="36" y="31"/>
                  </a:lnTo>
                  <a:lnTo>
                    <a:pt x="36" y="31"/>
                  </a:lnTo>
                  <a:lnTo>
                    <a:pt x="39" y="28"/>
                  </a:lnTo>
                  <a:lnTo>
                    <a:pt x="39" y="26"/>
                  </a:lnTo>
                  <a:lnTo>
                    <a:pt x="39" y="26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28" y="20"/>
                  </a:lnTo>
                  <a:lnTo>
                    <a:pt x="27" y="20"/>
                  </a:lnTo>
                  <a:lnTo>
                    <a:pt x="21" y="30"/>
                  </a:lnTo>
                  <a:lnTo>
                    <a:pt x="21" y="30"/>
                  </a:lnTo>
                  <a:lnTo>
                    <a:pt x="21" y="31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30" y="38"/>
                  </a:lnTo>
                  <a:lnTo>
                    <a:pt x="30" y="38"/>
                  </a:lnTo>
                  <a:lnTo>
                    <a:pt x="32" y="38"/>
                  </a:lnTo>
                  <a:lnTo>
                    <a:pt x="34" y="36"/>
                  </a:lnTo>
                  <a:lnTo>
                    <a:pt x="36" y="37"/>
                  </a:lnTo>
                  <a:lnTo>
                    <a:pt x="27" y="49"/>
                  </a:lnTo>
                  <a:lnTo>
                    <a:pt x="25" y="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Freeform 60"/>
            <p:cNvSpPr>
              <a:spLocks/>
            </p:cNvSpPr>
            <p:nvPr userDrawn="1"/>
          </p:nvSpPr>
          <p:spPr bwMode="auto">
            <a:xfrm>
              <a:off x="7937500" y="244475"/>
              <a:ext cx="31750" cy="31750"/>
            </a:xfrm>
            <a:custGeom>
              <a:avLst/>
              <a:gdLst>
                <a:gd name="T0" fmla="*/ 0 w 41"/>
                <a:gd name="T1" fmla="*/ 26 h 39"/>
                <a:gd name="T2" fmla="*/ 10 w 41"/>
                <a:gd name="T3" fmla="*/ 15 h 39"/>
                <a:gd name="T4" fmla="*/ 13 w 41"/>
                <a:gd name="T5" fmla="*/ 16 h 39"/>
                <a:gd name="T6" fmla="*/ 13 w 41"/>
                <a:gd name="T7" fmla="*/ 16 h 39"/>
                <a:gd name="T8" fmla="*/ 9 w 41"/>
                <a:gd name="T9" fmla="*/ 19 h 39"/>
                <a:gd name="T10" fmla="*/ 10 w 41"/>
                <a:gd name="T11" fmla="*/ 20 h 39"/>
                <a:gd name="T12" fmla="*/ 10 w 41"/>
                <a:gd name="T13" fmla="*/ 20 h 39"/>
                <a:gd name="T14" fmla="*/ 23 w 41"/>
                <a:gd name="T15" fmla="*/ 33 h 39"/>
                <a:gd name="T16" fmla="*/ 23 w 41"/>
                <a:gd name="T17" fmla="*/ 33 h 39"/>
                <a:gd name="T18" fmla="*/ 25 w 41"/>
                <a:gd name="T19" fmla="*/ 34 h 39"/>
                <a:gd name="T20" fmla="*/ 28 w 41"/>
                <a:gd name="T21" fmla="*/ 35 h 39"/>
                <a:gd name="T22" fmla="*/ 32 w 41"/>
                <a:gd name="T23" fmla="*/ 35 h 39"/>
                <a:gd name="T24" fmla="*/ 35 w 41"/>
                <a:gd name="T25" fmla="*/ 33 h 39"/>
                <a:gd name="T26" fmla="*/ 35 w 41"/>
                <a:gd name="T27" fmla="*/ 33 h 39"/>
                <a:gd name="T28" fmla="*/ 37 w 41"/>
                <a:gd name="T29" fmla="*/ 28 h 39"/>
                <a:gd name="T30" fmla="*/ 37 w 41"/>
                <a:gd name="T31" fmla="*/ 25 h 39"/>
                <a:gd name="T32" fmla="*/ 35 w 41"/>
                <a:gd name="T33" fmla="*/ 21 h 39"/>
                <a:gd name="T34" fmla="*/ 31 w 41"/>
                <a:gd name="T35" fmla="*/ 17 h 39"/>
                <a:gd name="T36" fmla="*/ 31 w 41"/>
                <a:gd name="T37" fmla="*/ 17 h 39"/>
                <a:gd name="T38" fmla="*/ 22 w 41"/>
                <a:gd name="T39" fmla="*/ 8 h 39"/>
                <a:gd name="T40" fmla="*/ 22 w 41"/>
                <a:gd name="T41" fmla="*/ 8 h 39"/>
                <a:gd name="T42" fmla="*/ 20 w 41"/>
                <a:gd name="T43" fmla="*/ 8 h 39"/>
                <a:gd name="T44" fmla="*/ 16 w 41"/>
                <a:gd name="T45" fmla="*/ 11 h 39"/>
                <a:gd name="T46" fmla="*/ 15 w 41"/>
                <a:gd name="T47" fmla="*/ 9 h 39"/>
                <a:gd name="T48" fmla="*/ 24 w 41"/>
                <a:gd name="T49" fmla="*/ 0 h 39"/>
                <a:gd name="T50" fmla="*/ 25 w 41"/>
                <a:gd name="T51" fmla="*/ 1 h 39"/>
                <a:gd name="T52" fmla="*/ 25 w 41"/>
                <a:gd name="T53" fmla="*/ 1 h 39"/>
                <a:gd name="T54" fmla="*/ 23 w 41"/>
                <a:gd name="T55" fmla="*/ 4 h 39"/>
                <a:gd name="T56" fmla="*/ 23 w 41"/>
                <a:gd name="T57" fmla="*/ 6 h 39"/>
                <a:gd name="T58" fmla="*/ 23 w 41"/>
                <a:gd name="T59" fmla="*/ 6 h 39"/>
                <a:gd name="T60" fmla="*/ 35 w 41"/>
                <a:gd name="T61" fmla="*/ 17 h 39"/>
                <a:gd name="T62" fmla="*/ 35 w 41"/>
                <a:gd name="T63" fmla="*/ 17 h 39"/>
                <a:gd name="T64" fmla="*/ 39 w 41"/>
                <a:gd name="T65" fmla="*/ 20 h 39"/>
                <a:gd name="T66" fmla="*/ 41 w 41"/>
                <a:gd name="T67" fmla="*/ 25 h 39"/>
                <a:gd name="T68" fmla="*/ 41 w 41"/>
                <a:gd name="T69" fmla="*/ 27 h 39"/>
                <a:gd name="T70" fmla="*/ 41 w 41"/>
                <a:gd name="T71" fmla="*/ 29 h 39"/>
                <a:gd name="T72" fmla="*/ 39 w 41"/>
                <a:gd name="T73" fmla="*/ 33 h 39"/>
                <a:gd name="T74" fmla="*/ 36 w 41"/>
                <a:gd name="T75" fmla="*/ 35 h 39"/>
                <a:gd name="T76" fmla="*/ 36 w 41"/>
                <a:gd name="T77" fmla="*/ 35 h 39"/>
                <a:gd name="T78" fmla="*/ 33 w 41"/>
                <a:gd name="T79" fmla="*/ 38 h 39"/>
                <a:gd name="T80" fmla="*/ 28 w 41"/>
                <a:gd name="T81" fmla="*/ 39 h 39"/>
                <a:gd name="T82" fmla="*/ 24 w 41"/>
                <a:gd name="T83" fmla="*/ 39 h 39"/>
                <a:gd name="T84" fmla="*/ 18 w 41"/>
                <a:gd name="T85" fmla="*/ 36 h 39"/>
                <a:gd name="T86" fmla="*/ 18 w 41"/>
                <a:gd name="T87" fmla="*/ 36 h 39"/>
                <a:gd name="T88" fmla="*/ 6 w 41"/>
                <a:gd name="T89" fmla="*/ 25 h 39"/>
                <a:gd name="T90" fmla="*/ 6 w 41"/>
                <a:gd name="T91" fmla="*/ 25 h 39"/>
                <a:gd name="T92" fmla="*/ 5 w 41"/>
                <a:gd name="T93" fmla="*/ 25 h 39"/>
                <a:gd name="T94" fmla="*/ 1 w 41"/>
                <a:gd name="T95" fmla="*/ 28 h 39"/>
                <a:gd name="T96" fmla="*/ 0 w 41"/>
                <a:gd name="T97" fmla="*/ 2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1" h="39">
                  <a:moveTo>
                    <a:pt x="0" y="26"/>
                  </a:moveTo>
                  <a:lnTo>
                    <a:pt x="10" y="15"/>
                  </a:lnTo>
                  <a:lnTo>
                    <a:pt x="13" y="16"/>
                  </a:lnTo>
                  <a:lnTo>
                    <a:pt x="13" y="16"/>
                  </a:lnTo>
                  <a:lnTo>
                    <a:pt x="9" y="19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5" y="34"/>
                  </a:lnTo>
                  <a:lnTo>
                    <a:pt x="28" y="35"/>
                  </a:lnTo>
                  <a:lnTo>
                    <a:pt x="32" y="35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7" y="28"/>
                  </a:lnTo>
                  <a:lnTo>
                    <a:pt x="37" y="25"/>
                  </a:lnTo>
                  <a:lnTo>
                    <a:pt x="35" y="21"/>
                  </a:lnTo>
                  <a:lnTo>
                    <a:pt x="31" y="17"/>
                  </a:lnTo>
                  <a:lnTo>
                    <a:pt x="31" y="17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20" y="8"/>
                  </a:lnTo>
                  <a:lnTo>
                    <a:pt x="16" y="11"/>
                  </a:lnTo>
                  <a:lnTo>
                    <a:pt x="15" y="9"/>
                  </a:lnTo>
                  <a:lnTo>
                    <a:pt x="24" y="0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3" y="4"/>
                  </a:lnTo>
                  <a:lnTo>
                    <a:pt x="23" y="6"/>
                  </a:lnTo>
                  <a:lnTo>
                    <a:pt x="23" y="6"/>
                  </a:lnTo>
                  <a:lnTo>
                    <a:pt x="35" y="17"/>
                  </a:lnTo>
                  <a:lnTo>
                    <a:pt x="35" y="17"/>
                  </a:lnTo>
                  <a:lnTo>
                    <a:pt x="39" y="20"/>
                  </a:lnTo>
                  <a:lnTo>
                    <a:pt x="41" y="25"/>
                  </a:lnTo>
                  <a:lnTo>
                    <a:pt x="41" y="27"/>
                  </a:lnTo>
                  <a:lnTo>
                    <a:pt x="41" y="29"/>
                  </a:lnTo>
                  <a:lnTo>
                    <a:pt x="39" y="33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3" y="38"/>
                  </a:lnTo>
                  <a:lnTo>
                    <a:pt x="28" y="39"/>
                  </a:lnTo>
                  <a:lnTo>
                    <a:pt x="24" y="39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5" y="25"/>
                  </a:lnTo>
                  <a:lnTo>
                    <a:pt x="1" y="28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Freeform 61"/>
            <p:cNvSpPr>
              <a:spLocks/>
            </p:cNvSpPr>
            <p:nvPr userDrawn="1"/>
          </p:nvSpPr>
          <p:spPr bwMode="auto">
            <a:xfrm>
              <a:off x="7958138" y="220663"/>
              <a:ext cx="42863" cy="41275"/>
            </a:xfrm>
            <a:custGeom>
              <a:avLst/>
              <a:gdLst>
                <a:gd name="T0" fmla="*/ 20 w 54"/>
                <a:gd name="T1" fmla="*/ 51 h 52"/>
                <a:gd name="T2" fmla="*/ 20 w 54"/>
                <a:gd name="T3" fmla="*/ 51 h 52"/>
                <a:gd name="T4" fmla="*/ 23 w 54"/>
                <a:gd name="T5" fmla="*/ 48 h 52"/>
                <a:gd name="T6" fmla="*/ 23 w 54"/>
                <a:gd name="T7" fmla="*/ 47 h 52"/>
                <a:gd name="T8" fmla="*/ 23 w 54"/>
                <a:gd name="T9" fmla="*/ 47 h 52"/>
                <a:gd name="T10" fmla="*/ 15 w 54"/>
                <a:gd name="T11" fmla="*/ 37 h 52"/>
                <a:gd name="T12" fmla="*/ 15 w 54"/>
                <a:gd name="T13" fmla="*/ 37 h 52"/>
                <a:gd name="T14" fmla="*/ 7 w 54"/>
                <a:gd name="T15" fmla="*/ 27 h 52"/>
                <a:gd name="T16" fmla="*/ 7 w 54"/>
                <a:gd name="T17" fmla="*/ 27 h 52"/>
                <a:gd name="T18" fmla="*/ 6 w 54"/>
                <a:gd name="T19" fmla="*/ 26 h 52"/>
                <a:gd name="T20" fmla="*/ 1 w 54"/>
                <a:gd name="T21" fmla="*/ 30 h 52"/>
                <a:gd name="T22" fmla="*/ 0 w 54"/>
                <a:gd name="T23" fmla="*/ 27 h 52"/>
                <a:gd name="T24" fmla="*/ 9 w 54"/>
                <a:gd name="T25" fmla="*/ 20 h 52"/>
                <a:gd name="T26" fmla="*/ 9 w 54"/>
                <a:gd name="T27" fmla="*/ 20 h 52"/>
                <a:gd name="T28" fmla="*/ 10 w 54"/>
                <a:gd name="T29" fmla="*/ 21 h 52"/>
                <a:gd name="T30" fmla="*/ 33 w 54"/>
                <a:gd name="T31" fmla="*/ 33 h 52"/>
                <a:gd name="T32" fmla="*/ 33 w 54"/>
                <a:gd name="T33" fmla="*/ 33 h 52"/>
                <a:gd name="T34" fmla="*/ 24 w 54"/>
                <a:gd name="T35" fmla="*/ 8 h 52"/>
                <a:gd name="T36" fmla="*/ 33 w 54"/>
                <a:gd name="T37" fmla="*/ 0 h 52"/>
                <a:gd name="T38" fmla="*/ 34 w 54"/>
                <a:gd name="T39" fmla="*/ 1 h 52"/>
                <a:gd name="T40" fmla="*/ 34 w 54"/>
                <a:gd name="T41" fmla="*/ 1 h 52"/>
                <a:gd name="T42" fmla="*/ 31 w 54"/>
                <a:gd name="T43" fmla="*/ 5 h 52"/>
                <a:gd name="T44" fmla="*/ 31 w 54"/>
                <a:gd name="T45" fmla="*/ 6 h 52"/>
                <a:gd name="T46" fmla="*/ 31 w 54"/>
                <a:gd name="T47" fmla="*/ 6 h 52"/>
                <a:gd name="T48" fmla="*/ 31 w 54"/>
                <a:gd name="T49" fmla="*/ 6 h 52"/>
                <a:gd name="T50" fmla="*/ 40 w 54"/>
                <a:gd name="T51" fmla="*/ 16 h 52"/>
                <a:gd name="T52" fmla="*/ 40 w 54"/>
                <a:gd name="T53" fmla="*/ 16 h 52"/>
                <a:gd name="T54" fmla="*/ 48 w 54"/>
                <a:gd name="T55" fmla="*/ 25 h 52"/>
                <a:gd name="T56" fmla="*/ 48 w 54"/>
                <a:gd name="T57" fmla="*/ 25 h 52"/>
                <a:gd name="T58" fmla="*/ 49 w 54"/>
                <a:gd name="T59" fmla="*/ 25 h 52"/>
                <a:gd name="T60" fmla="*/ 53 w 54"/>
                <a:gd name="T61" fmla="*/ 23 h 52"/>
                <a:gd name="T62" fmla="*/ 54 w 54"/>
                <a:gd name="T63" fmla="*/ 24 h 52"/>
                <a:gd name="T64" fmla="*/ 42 w 54"/>
                <a:gd name="T65" fmla="*/ 35 h 52"/>
                <a:gd name="T66" fmla="*/ 41 w 54"/>
                <a:gd name="T67" fmla="*/ 33 h 52"/>
                <a:gd name="T68" fmla="*/ 41 w 54"/>
                <a:gd name="T69" fmla="*/ 33 h 52"/>
                <a:gd name="T70" fmla="*/ 43 w 54"/>
                <a:gd name="T71" fmla="*/ 31 h 52"/>
                <a:gd name="T72" fmla="*/ 43 w 54"/>
                <a:gd name="T73" fmla="*/ 29 h 52"/>
                <a:gd name="T74" fmla="*/ 26 w 54"/>
                <a:gd name="T75" fmla="*/ 9 h 52"/>
                <a:gd name="T76" fmla="*/ 26 w 54"/>
                <a:gd name="T77" fmla="*/ 9 h 52"/>
                <a:gd name="T78" fmla="*/ 36 w 54"/>
                <a:gd name="T79" fmla="*/ 35 h 52"/>
                <a:gd name="T80" fmla="*/ 36 w 54"/>
                <a:gd name="T81" fmla="*/ 35 h 52"/>
                <a:gd name="T82" fmla="*/ 37 w 54"/>
                <a:gd name="T83" fmla="*/ 38 h 52"/>
                <a:gd name="T84" fmla="*/ 35 w 54"/>
                <a:gd name="T85" fmla="*/ 40 h 52"/>
                <a:gd name="T86" fmla="*/ 35 w 54"/>
                <a:gd name="T87" fmla="*/ 40 h 52"/>
                <a:gd name="T88" fmla="*/ 33 w 54"/>
                <a:gd name="T89" fmla="*/ 39 h 52"/>
                <a:gd name="T90" fmla="*/ 8 w 54"/>
                <a:gd name="T91" fmla="*/ 25 h 52"/>
                <a:gd name="T92" fmla="*/ 8 w 54"/>
                <a:gd name="T93" fmla="*/ 25 h 52"/>
                <a:gd name="T94" fmla="*/ 23 w 54"/>
                <a:gd name="T95" fmla="*/ 41 h 52"/>
                <a:gd name="T96" fmla="*/ 23 w 54"/>
                <a:gd name="T97" fmla="*/ 41 h 52"/>
                <a:gd name="T98" fmla="*/ 25 w 54"/>
                <a:gd name="T99" fmla="*/ 44 h 52"/>
                <a:gd name="T100" fmla="*/ 25 w 54"/>
                <a:gd name="T101" fmla="*/ 44 h 52"/>
                <a:gd name="T102" fmla="*/ 27 w 54"/>
                <a:gd name="T103" fmla="*/ 44 h 52"/>
                <a:gd name="T104" fmla="*/ 31 w 54"/>
                <a:gd name="T105" fmla="*/ 42 h 52"/>
                <a:gd name="T106" fmla="*/ 32 w 54"/>
                <a:gd name="T107" fmla="*/ 44 h 52"/>
                <a:gd name="T108" fmla="*/ 22 w 54"/>
                <a:gd name="T109" fmla="*/ 52 h 52"/>
                <a:gd name="T110" fmla="*/ 20 w 54"/>
                <a:gd name="T111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4" h="52">
                  <a:moveTo>
                    <a:pt x="20" y="51"/>
                  </a:moveTo>
                  <a:lnTo>
                    <a:pt x="20" y="51"/>
                  </a:lnTo>
                  <a:lnTo>
                    <a:pt x="23" y="48"/>
                  </a:lnTo>
                  <a:lnTo>
                    <a:pt x="23" y="47"/>
                  </a:lnTo>
                  <a:lnTo>
                    <a:pt x="23" y="47"/>
                  </a:lnTo>
                  <a:lnTo>
                    <a:pt x="15" y="37"/>
                  </a:lnTo>
                  <a:lnTo>
                    <a:pt x="15" y="37"/>
                  </a:lnTo>
                  <a:lnTo>
                    <a:pt x="7" y="27"/>
                  </a:lnTo>
                  <a:lnTo>
                    <a:pt x="7" y="27"/>
                  </a:lnTo>
                  <a:lnTo>
                    <a:pt x="6" y="26"/>
                  </a:lnTo>
                  <a:lnTo>
                    <a:pt x="1" y="30"/>
                  </a:lnTo>
                  <a:lnTo>
                    <a:pt x="0" y="27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10" y="21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24" y="8"/>
                  </a:lnTo>
                  <a:lnTo>
                    <a:pt x="33" y="0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1" y="5"/>
                  </a:lnTo>
                  <a:lnTo>
                    <a:pt x="31" y="6"/>
                  </a:lnTo>
                  <a:lnTo>
                    <a:pt x="31" y="6"/>
                  </a:lnTo>
                  <a:lnTo>
                    <a:pt x="31" y="6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48" y="25"/>
                  </a:lnTo>
                  <a:lnTo>
                    <a:pt x="48" y="25"/>
                  </a:lnTo>
                  <a:lnTo>
                    <a:pt x="49" y="25"/>
                  </a:lnTo>
                  <a:lnTo>
                    <a:pt x="53" y="23"/>
                  </a:lnTo>
                  <a:lnTo>
                    <a:pt x="54" y="24"/>
                  </a:lnTo>
                  <a:lnTo>
                    <a:pt x="42" y="35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3" y="31"/>
                  </a:lnTo>
                  <a:lnTo>
                    <a:pt x="43" y="29"/>
                  </a:lnTo>
                  <a:lnTo>
                    <a:pt x="26" y="9"/>
                  </a:lnTo>
                  <a:lnTo>
                    <a:pt x="26" y="9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7" y="38"/>
                  </a:lnTo>
                  <a:lnTo>
                    <a:pt x="35" y="40"/>
                  </a:lnTo>
                  <a:lnTo>
                    <a:pt x="35" y="40"/>
                  </a:lnTo>
                  <a:lnTo>
                    <a:pt x="33" y="39"/>
                  </a:lnTo>
                  <a:lnTo>
                    <a:pt x="8" y="25"/>
                  </a:lnTo>
                  <a:lnTo>
                    <a:pt x="8" y="25"/>
                  </a:lnTo>
                  <a:lnTo>
                    <a:pt x="23" y="41"/>
                  </a:lnTo>
                  <a:lnTo>
                    <a:pt x="23" y="41"/>
                  </a:lnTo>
                  <a:lnTo>
                    <a:pt x="25" y="44"/>
                  </a:lnTo>
                  <a:lnTo>
                    <a:pt x="25" y="44"/>
                  </a:lnTo>
                  <a:lnTo>
                    <a:pt x="27" y="44"/>
                  </a:lnTo>
                  <a:lnTo>
                    <a:pt x="31" y="42"/>
                  </a:lnTo>
                  <a:lnTo>
                    <a:pt x="32" y="44"/>
                  </a:lnTo>
                  <a:lnTo>
                    <a:pt x="22" y="52"/>
                  </a:lnTo>
                  <a:lnTo>
                    <a:pt x="20" y="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Freeform 62"/>
            <p:cNvSpPr>
              <a:spLocks noEditPoints="1"/>
            </p:cNvSpPr>
            <p:nvPr userDrawn="1"/>
          </p:nvSpPr>
          <p:spPr bwMode="auto">
            <a:xfrm>
              <a:off x="7999413" y="207963"/>
              <a:ext cx="25400" cy="30162"/>
            </a:xfrm>
            <a:custGeom>
              <a:avLst/>
              <a:gdLst>
                <a:gd name="T0" fmla="*/ 15 w 34"/>
                <a:gd name="T1" fmla="*/ 15 h 37"/>
                <a:gd name="T2" fmla="*/ 15 w 34"/>
                <a:gd name="T3" fmla="*/ 15 h 37"/>
                <a:gd name="T4" fmla="*/ 15 w 34"/>
                <a:gd name="T5" fmla="*/ 14 h 37"/>
                <a:gd name="T6" fmla="*/ 15 w 34"/>
                <a:gd name="T7" fmla="*/ 14 h 37"/>
                <a:gd name="T8" fmla="*/ 14 w 34"/>
                <a:gd name="T9" fmla="*/ 14 h 37"/>
                <a:gd name="T10" fmla="*/ 3 w 34"/>
                <a:gd name="T11" fmla="*/ 6 h 37"/>
                <a:gd name="T12" fmla="*/ 7 w 34"/>
                <a:gd name="T13" fmla="*/ 19 h 37"/>
                <a:gd name="T14" fmla="*/ 7 w 34"/>
                <a:gd name="T15" fmla="*/ 19 h 37"/>
                <a:gd name="T16" fmla="*/ 7 w 34"/>
                <a:gd name="T17" fmla="*/ 20 h 37"/>
                <a:gd name="T18" fmla="*/ 7 w 34"/>
                <a:gd name="T19" fmla="*/ 20 h 37"/>
                <a:gd name="T20" fmla="*/ 7 w 34"/>
                <a:gd name="T21" fmla="*/ 20 h 37"/>
                <a:gd name="T22" fmla="*/ 15 w 34"/>
                <a:gd name="T23" fmla="*/ 15 h 37"/>
                <a:gd name="T24" fmla="*/ 3 w 34"/>
                <a:gd name="T25" fmla="*/ 36 h 37"/>
                <a:gd name="T26" fmla="*/ 3 w 34"/>
                <a:gd name="T27" fmla="*/ 36 h 37"/>
                <a:gd name="T28" fmla="*/ 6 w 34"/>
                <a:gd name="T29" fmla="*/ 35 h 37"/>
                <a:gd name="T30" fmla="*/ 7 w 34"/>
                <a:gd name="T31" fmla="*/ 32 h 37"/>
                <a:gd name="T32" fmla="*/ 6 w 34"/>
                <a:gd name="T33" fmla="*/ 28 h 37"/>
                <a:gd name="T34" fmla="*/ 1 w 34"/>
                <a:gd name="T35" fmla="*/ 6 h 37"/>
                <a:gd name="T36" fmla="*/ 1 w 34"/>
                <a:gd name="T37" fmla="*/ 6 h 37"/>
                <a:gd name="T38" fmla="*/ 0 w 34"/>
                <a:gd name="T39" fmla="*/ 1 h 37"/>
                <a:gd name="T40" fmla="*/ 2 w 34"/>
                <a:gd name="T41" fmla="*/ 0 h 37"/>
                <a:gd name="T42" fmla="*/ 2 w 34"/>
                <a:gd name="T43" fmla="*/ 0 h 37"/>
                <a:gd name="T44" fmla="*/ 7 w 34"/>
                <a:gd name="T45" fmla="*/ 3 h 37"/>
                <a:gd name="T46" fmla="*/ 27 w 34"/>
                <a:gd name="T47" fmla="*/ 17 h 37"/>
                <a:gd name="T48" fmla="*/ 27 w 34"/>
                <a:gd name="T49" fmla="*/ 17 h 37"/>
                <a:gd name="T50" fmla="*/ 29 w 34"/>
                <a:gd name="T51" fmla="*/ 18 h 37"/>
                <a:gd name="T52" fmla="*/ 33 w 34"/>
                <a:gd name="T53" fmla="*/ 17 h 37"/>
                <a:gd name="T54" fmla="*/ 34 w 34"/>
                <a:gd name="T55" fmla="*/ 19 h 37"/>
                <a:gd name="T56" fmla="*/ 20 w 34"/>
                <a:gd name="T57" fmla="*/ 27 h 37"/>
                <a:gd name="T58" fmla="*/ 20 w 34"/>
                <a:gd name="T59" fmla="*/ 26 h 37"/>
                <a:gd name="T60" fmla="*/ 20 w 34"/>
                <a:gd name="T61" fmla="*/ 26 h 37"/>
                <a:gd name="T62" fmla="*/ 23 w 34"/>
                <a:gd name="T63" fmla="*/ 22 h 37"/>
                <a:gd name="T64" fmla="*/ 24 w 34"/>
                <a:gd name="T65" fmla="*/ 22 h 37"/>
                <a:gd name="T66" fmla="*/ 23 w 34"/>
                <a:gd name="T67" fmla="*/ 21 h 37"/>
                <a:gd name="T68" fmla="*/ 23 w 34"/>
                <a:gd name="T69" fmla="*/ 21 h 37"/>
                <a:gd name="T70" fmla="*/ 17 w 34"/>
                <a:gd name="T71" fmla="*/ 17 h 37"/>
                <a:gd name="T72" fmla="*/ 17 w 34"/>
                <a:gd name="T73" fmla="*/ 17 h 37"/>
                <a:gd name="T74" fmla="*/ 17 w 34"/>
                <a:gd name="T75" fmla="*/ 17 h 37"/>
                <a:gd name="T76" fmla="*/ 17 w 34"/>
                <a:gd name="T77" fmla="*/ 17 h 37"/>
                <a:gd name="T78" fmla="*/ 10 w 34"/>
                <a:gd name="T79" fmla="*/ 21 h 37"/>
                <a:gd name="T80" fmla="*/ 10 w 34"/>
                <a:gd name="T81" fmla="*/ 21 h 37"/>
                <a:gd name="T82" fmla="*/ 8 w 34"/>
                <a:gd name="T83" fmla="*/ 22 h 37"/>
                <a:gd name="T84" fmla="*/ 8 w 34"/>
                <a:gd name="T85" fmla="*/ 24 h 37"/>
                <a:gd name="T86" fmla="*/ 8 w 34"/>
                <a:gd name="T87" fmla="*/ 24 h 37"/>
                <a:gd name="T88" fmla="*/ 9 w 34"/>
                <a:gd name="T89" fmla="*/ 30 h 37"/>
                <a:gd name="T90" fmla="*/ 9 w 34"/>
                <a:gd name="T91" fmla="*/ 30 h 37"/>
                <a:gd name="T92" fmla="*/ 10 w 34"/>
                <a:gd name="T93" fmla="*/ 30 h 37"/>
                <a:gd name="T94" fmla="*/ 15 w 34"/>
                <a:gd name="T95" fmla="*/ 29 h 37"/>
                <a:gd name="T96" fmla="*/ 16 w 34"/>
                <a:gd name="T97" fmla="*/ 30 h 37"/>
                <a:gd name="T98" fmla="*/ 5 w 34"/>
                <a:gd name="T99" fmla="*/ 37 h 37"/>
                <a:gd name="T100" fmla="*/ 3 w 34"/>
                <a:gd name="T101" fmla="*/ 3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" h="37">
                  <a:moveTo>
                    <a:pt x="15" y="15"/>
                  </a:moveTo>
                  <a:lnTo>
                    <a:pt x="15" y="15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3" y="6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15" y="15"/>
                  </a:lnTo>
                  <a:close/>
                  <a:moveTo>
                    <a:pt x="3" y="36"/>
                  </a:moveTo>
                  <a:lnTo>
                    <a:pt x="3" y="36"/>
                  </a:lnTo>
                  <a:lnTo>
                    <a:pt x="6" y="35"/>
                  </a:lnTo>
                  <a:lnTo>
                    <a:pt x="7" y="32"/>
                  </a:lnTo>
                  <a:lnTo>
                    <a:pt x="6" y="28"/>
                  </a:lnTo>
                  <a:lnTo>
                    <a:pt x="1" y="6"/>
                  </a:lnTo>
                  <a:lnTo>
                    <a:pt x="1" y="6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7" y="3"/>
                  </a:lnTo>
                  <a:lnTo>
                    <a:pt x="27" y="17"/>
                  </a:lnTo>
                  <a:lnTo>
                    <a:pt x="27" y="17"/>
                  </a:lnTo>
                  <a:lnTo>
                    <a:pt x="29" y="18"/>
                  </a:lnTo>
                  <a:lnTo>
                    <a:pt x="33" y="17"/>
                  </a:lnTo>
                  <a:lnTo>
                    <a:pt x="34" y="19"/>
                  </a:lnTo>
                  <a:lnTo>
                    <a:pt x="20" y="27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23" y="22"/>
                  </a:lnTo>
                  <a:lnTo>
                    <a:pt x="24" y="22"/>
                  </a:lnTo>
                  <a:lnTo>
                    <a:pt x="23" y="21"/>
                  </a:lnTo>
                  <a:lnTo>
                    <a:pt x="23" y="21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10" y="30"/>
                  </a:lnTo>
                  <a:lnTo>
                    <a:pt x="15" y="29"/>
                  </a:lnTo>
                  <a:lnTo>
                    <a:pt x="16" y="30"/>
                  </a:lnTo>
                  <a:lnTo>
                    <a:pt x="5" y="37"/>
                  </a:lnTo>
                  <a:lnTo>
                    <a:pt x="3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Freeform 63"/>
            <p:cNvSpPr>
              <a:spLocks/>
            </p:cNvSpPr>
            <p:nvPr userDrawn="1"/>
          </p:nvSpPr>
          <p:spPr bwMode="auto">
            <a:xfrm>
              <a:off x="8015288" y="187325"/>
              <a:ext cx="31750" cy="34925"/>
            </a:xfrm>
            <a:custGeom>
              <a:avLst/>
              <a:gdLst>
                <a:gd name="T0" fmla="*/ 13 w 39"/>
                <a:gd name="T1" fmla="*/ 42 h 45"/>
                <a:gd name="T2" fmla="*/ 13 w 39"/>
                <a:gd name="T3" fmla="*/ 42 h 45"/>
                <a:gd name="T4" fmla="*/ 17 w 39"/>
                <a:gd name="T5" fmla="*/ 40 h 45"/>
                <a:gd name="T6" fmla="*/ 17 w 39"/>
                <a:gd name="T7" fmla="*/ 39 h 45"/>
                <a:gd name="T8" fmla="*/ 17 w 39"/>
                <a:gd name="T9" fmla="*/ 39 h 45"/>
                <a:gd name="T10" fmla="*/ 11 w 39"/>
                <a:gd name="T11" fmla="*/ 28 h 45"/>
                <a:gd name="T12" fmla="*/ 11 w 39"/>
                <a:gd name="T13" fmla="*/ 28 h 45"/>
                <a:gd name="T14" fmla="*/ 5 w 39"/>
                <a:gd name="T15" fmla="*/ 16 h 45"/>
                <a:gd name="T16" fmla="*/ 5 w 39"/>
                <a:gd name="T17" fmla="*/ 16 h 45"/>
                <a:gd name="T18" fmla="*/ 4 w 39"/>
                <a:gd name="T19" fmla="*/ 16 h 45"/>
                <a:gd name="T20" fmla="*/ 0 w 39"/>
                <a:gd name="T21" fmla="*/ 17 h 45"/>
                <a:gd name="T22" fmla="*/ 0 w 39"/>
                <a:gd name="T23" fmla="*/ 15 h 45"/>
                <a:gd name="T24" fmla="*/ 7 w 39"/>
                <a:gd name="T25" fmla="*/ 11 h 45"/>
                <a:gd name="T26" fmla="*/ 7 w 39"/>
                <a:gd name="T27" fmla="*/ 11 h 45"/>
                <a:gd name="T28" fmla="*/ 10 w 39"/>
                <a:gd name="T29" fmla="*/ 13 h 45"/>
                <a:gd name="T30" fmla="*/ 32 w 39"/>
                <a:gd name="T31" fmla="*/ 25 h 45"/>
                <a:gd name="T32" fmla="*/ 32 w 39"/>
                <a:gd name="T33" fmla="*/ 25 h 45"/>
                <a:gd name="T34" fmla="*/ 29 w 39"/>
                <a:gd name="T35" fmla="*/ 19 h 45"/>
                <a:gd name="T36" fmla="*/ 29 w 39"/>
                <a:gd name="T37" fmla="*/ 19 h 45"/>
                <a:gd name="T38" fmla="*/ 23 w 39"/>
                <a:gd name="T39" fmla="*/ 7 h 45"/>
                <a:gd name="T40" fmla="*/ 23 w 39"/>
                <a:gd name="T41" fmla="*/ 7 h 45"/>
                <a:gd name="T42" fmla="*/ 23 w 39"/>
                <a:gd name="T43" fmla="*/ 7 h 45"/>
                <a:gd name="T44" fmla="*/ 22 w 39"/>
                <a:gd name="T45" fmla="*/ 7 h 45"/>
                <a:gd name="T46" fmla="*/ 18 w 39"/>
                <a:gd name="T47" fmla="*/ 8 h 45"/>
                <a:gd name="T48" fmla="*/ 17 w 39"/>
                <a:gd name="T49" fmla="*/ 6 h 45"/>
                <a:gd name="T50" fmla="*/ 29 w 39"/>
                <a:gd name="T51" fmla="*/ 0 h 45"/>
                <a:gd name="T52" fmla="*/ 30 w 39"/>
                <a:gd name="T53" fmla="*/ 3 h 45"/>
                <a:gd name="T54" fmla="*/ 30 w 39"/>
                <a:gd name="T55" fmla="*/ 3 h 45"/>
                <a:gd name="T56" fmla="*/ 27 w 39"/>
                <a:gd name="T57" fmla="*/ 5 h 45"/>
                <a:gd name="T58" fmla="*/ 26 w 39"/>
                <a:gd name="T59" fmla="*/ 6 h 45"/>
                <a:gd name="T60" fmla="*/ 27 w 39"/>
                <a:gd name="T61" fmla="*/ 7 h 45"/>
                <a:gd name="T62" fmla="*/ 27 w 39"/>
                <a:gd name="T63" fmla="*/ 7 h 45"/>
                <a:gd name="T64" fmla="*/ 30 w 39"/>
                <a:gd name="T65" fmla="*/ 14 h 45"/>
                <a:gd name="T66" fmla="*/ 30 w 39"/>
                <a:gd name="T67" fmla="*/ 14 h 45"/>
                <a:gd name="T68" fmla="*/ 39 w 39"/>
                <a:gd name="T69" fmla="*/ 32 h 45"/>
                <a:gd name="T70" fmla="*/ 36 w 39"/>
                <a:gd name="T71" fmla="*/ 34 h 45"/>
                <a:gd name="T72" fmla="*/ 36 w 39"/>
                <a:gd name="T73" fmla="*/ 34 h 45"/>
                <a:gd name="T74" fmla="*/ 27 w 39"/>
                <a:gd name="T75" fmla="*/ 28 h 45"/>
                <a:gd name="T76" fmla="*/ 9 w 39"/>
                <a:gd name="T77" fmla="*/ 19 h 45"/>
                <a:gd name="T78" fmla="*/ 9 w 39"/>
                <a:gd name="T79" fmla="*/ 19 h 45"/>
                <a:gd name="T80" fmla="*/ 13 w 39"/>
                <a:gd name="T81" fmla="*/ 27 h 45"/>
                <a:gd name="T82" fmla="*/ 13 w 39"/>
                <a:gd name="T83" fmla="*/ 27 h 45"/>
                <a:gd name="T84" fmla="*/ 19 w 39"/>
                <a:gd name="T85" fmla="*/ 38 h 45"/>
                <a:gd name="T86" fmla="*/ 19 w 39"/>
                <a:gd name="T87" fmla="*/ 38 h 45"/>
                <a:gd name="T88" fmla="*/ 19 w 39"/>
                <a:gd name="T89" fmla="*/ 39 h 45"/>
                <a:gd name="T90" fmla="*/ 20 w 39"/>
                <a:gd name="T91" fmla="*/ 39 h 45"/>
                <a:gd name="T92" fmla="*/ 26 w 39"/>
                <a:gd name="T93" fmla="*/ 37 h 45"/>
                <a:gd name="T94" fmla="*/ 26 w 39"/>
                <a:gd name="T95" fmla="*/ 39 h 45"/>
                <a:gd name="T96" fmla="*/ 13 w 39"/>
                <a:gd name="T97" fmla="*/ 45 h 45"/>
                <a:gd name="T98" fmla="*/ 13 w 39"/>
                <a:gd name="T99" fmla="*/ 4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9" h="45">
                  <a:moveTo>
                    <a:pt x="13" y="42"/>
                  </a:moveTo>
                  <a:lnTo>
                    <a:pt x="13" y="42"/>
                  </a:lnTo>
                  <a:lnTo>
                    <a:pt x="17" y="40"/>
                  </a:lnTo>
                  <a:lnTo>
                    <a:pt x="17" y="39"/>
                  </a:lnTo>
                  <a:lnTo>
                    <a:pt x="17" y="39"/>
                  </a:lnTo>
                  <a:lnTo>
                    <a:pt x="11" y="28"/>
                  </a:lnTo>
                  <a:lnTo>
                    <a:pt x="11" y="28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4" y="16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7" y="11"/>
                  </a:lnTo>
                  <a:lnTo>
                    <a:pt x="7" y="11"/>
                  </a:lnTo>
                  <a:lnTo>
                    <a:pt x="10" y="13"/>
                  </a:lnTo>
                  <a:lnTo>
                    <a:pt x="32" y="25"/>
                  </a:lnTo>
                  <a:lnTo>
                    <a:pt x="32" y="25"/>
                  </a:lnTo>
                  <a:lnTo>
                    <a:pt x="29" y="19"/>
                  </a:lnTo>
                  <a:lnTo>
                    <a:pt x="29" y="19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2" y="7"/>
                  </a:lnTo>
                  <a:lnTo>
                    <a:pt x="18" y="8"/>
                  </a:lnTo>
                  <a:lnTo>
                    <a:pt x="17" y="6"/>
                  </a:lnTo>
                  <a:lnTo>
                    <a:pt x="29" y="0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27" y="5"/>
                  </a:lnTo>
                  <a:lnTo>
                    <a:pt x="26" y="6"/>
                  </a:lnTo>
                  <a:lnTo>
                    <a:pt x="27" y="7"/>
                  </a:lnTo>
                  <a:lnTo>
                    <a:pt x="27" y="7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9" y="32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27" y="28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13" y="27"/>
                  </a:lnTo>
                  <a:lnTo>
                    <a:pt x="13" y="27"/>
                  </a:lnTo>
                  <a:lnTo>
                    <a:pt x="19" y="38"/>
                  </a:lnTo>
                  <a:lnTo>
                    <a:pt x="19" y="38"/>
                  </a:lnTo>
                  <a:lnTo>
                    <a:pt x="19" y="39"/>
                  </a:lnTo>
                  <a:lnTo>
                    <a:pt x="20" y="39"/>
                  </a:lnTo>
                  <a:lnTo>
                    <a:pt x="26" y="37"/>
                  </a:lnTo>
                  <a:lnTo>
                    <a:pt x="26" y="39"/>
                  </a:lnTo>
                  <a:lnTo>
                    <a:pt x="13" y="45"/>
                  </a:lnTo>
                  <a:lnTo>
                    <a:pt x="13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Freeform 64"/>
            <p:cNvSpPr>
              <a:spLocks/>
            </p:cNvSpPr>
            <p:nvPr userDrawn="1"/>
          </p:nvSpPr>
          <p:spPr bwMode="auto">
            <a:xfrm>
              <a:off x="8061325" y="176213"/>
              <a:ext cx="20638" cy="28575"/>
            </a:xfrm>
            <a:custGeom>
              <a:avLst/>
              <a:gdLst>
                <a:gd name="T0" fmla="*/ 6 w 27"/>
                <a:gd name="T1" fmla="*/ 26 h 36"/>
                <a:gd name="T2" fmla="*/ 10 w 27"/>
                <a:gd name="T3" fmla="*/ 31 h 36"/>
                <a:gd name="T4" fmla="*/ 17 w 27"/>
                <a:gd name="T5" fmla="*/ 31 h 36"/>
                <a:gd name="T6" fmla="*/ 20 w 27"/>
                <a:gd name="T7" fmla="*/ 30 h 36"/>
                <a:gd name="T8" fmla="*/ 23 w 27"/>
                <a:gd name="T9" fmla="*/ 26 h 36"/>
                <a:gd name="T10" fmla="*/ 23 w 27"/>
                <a:gd name="T11" fmla="*/ 24 h 36"/>
                <a:gd name="T12" fmla="*/ 20 w 27"/>
                <a:gd name="T13" fmla="*/ 21 h 36"/>
                <a:gd name="T14" fmla="*/ 11 w 27"/>
                <a:gd name="T15" fmla="*/ 20 h 36"/>
                <a:gd name="T16" fmla="*/ 7 w 27"/>
                <a:gd name="T17" fmla="*/ 20 h 36"/>
                <a:gd name="T18" fmla="*/ 1 w 27"/>
                <a:gd name="T19" fmla="*/ 17 h 36"/>
                <a:gd name="T20" fmla="*/ 0 w 27"/>
                <a:gd name="T21" fmla="*/ 14 h 36"/>
                <a:gd name="T22" fmla="*/ 1 w 27"/>
                <a:gd name="T23" fmla="*/ 7 h 36"/>
                <a:gd name="T24" fmla="*/ 9 w 27"/>
                <a:gd name="T25" fmla="*/ 1 h 36"/>
                <a:gd name="T26" fmla="*/ 14 w 27"/>
                <a:gd name="T27" fmla="*/ 0 h 36"/>
                <a:gd name="T28" fmla="*/ 18 w 27"/>
                <a:gd name="T29" fmla="*/ 0 h 36"/>
                <a:gd name="T30" fmla="*/ 18 w 27"/>
                <a:gd name="T31" fmla="*/ 1 h 36"/>
                <a:gd name="T32" fmla="*/ 18 w 27"/>
                <a:gd name="T33" fmla="*/ 9 h 36"/>
                <a:gd name="T34" fmla="*/ 17 w 27"/>
                <a:gd name="T35" fmla="*/ 5 h 36"/>
                <a:gd name="T36" fmla="*/ 11 w 27"/>
                <a:gd name="T37" fmla="*/ 3 h 36"/>
                <a:gd name="T38" fmla="*/ 9 w 27"/>
                <a:gd name="T39" fmla="*/ 3 h 36"/>
                <a:gd name="T40" fmla="*/ 5 w 27"/>
                <a:gd name="T41" fmla="*/ 7 h 36"/>
                <a:gd name="T42" fmla="*/ 4 w 27"/>
                <a:gd name="T43" fmla="*/ 11 h 36"/>
                <a:gd name="T44" fmla="*/ 6 w 27"/>
                <a:gd name="T45" fmla="*/ 13 h 36"/>
                <a:gd name="T46" fmla="*/ 17 w 27"/>
                <a:gd name="T47" fmla="*/ 14 h 36"/>
                <a:gd name="T48" fmla="*/ 20 w 27"/>
                <a:gd name="T49" fmla="*/ 14 h 36"/>
                <a:gd name="T50" fmla="*/ 25 w 27"/>
                <a:gd name="T51" fmla="*/ 18 h 36"/>
                <a:gd name="T52" fmla="*/ 26 w 27"/>
                <a:gd name="T53" fmla="*/ 20 h 36"/>
                <a:gd name="T54" fmla="*/ 25 w 27"/>
                <a:gd name="T55" fmla="*/ 29 h 36"/>
                <a:gd name="T56" fmla="*/ 17 w 27"/>
                <a:gd name="T57" fmla="*/ 34 h 36"/>
                <a:gd name="T58" fmla="*/ 13 w 27"/>
                <a:gd name="T59" fmla="*/ 35 h 36"/>
                <a:gd name="T60" fmla="*/ 7 w 27"/>
                <a:gd name="T61" fmla="*/ 36 h 36"/>
                <a:gd name="T62" fmla="*/ 6 w 27"/>
                <a:gd name="T63" fmla="*/ 2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7" h="36">
                  <a:moveTo>
                    <a:pt x="6" y="26"/>
                  </a:moveTo>
                  <a:lnTo>
                    <a:pt x="6" y="26"/>
                  </a:lnTo>
                  <a:lnTo>
                    <a:pt x="8" y="29"/>
                  </a:lnTo>
                  <a:lnTo>
                    <a:pt x="10" y="31"/>
                  </a:lnTo>
                  <a:lnTo>
                    <a:pt x="14" y="33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20" y="30"/>
                  </a:lnTo>
                  <a:lnTo>
                    <a:pt x="22" y="28"/>
                  </a:lnTo>
                  <a:lnTo>
                    <a:pt x="23" y="26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2" y="22"/>
                  </a:lnTo>
                  <a:lnTo>
                    <a:pt x="20" y="21"/>
                  </a:lnTo>
                  <a:lnTo>
                    <a:pt x="16" y="20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7" y="20"/>
                  </a:lnTo>
                  <a:lnTo>
                    <a:pt x="4" y="19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1" y="7"/>
                  </a:lnTo>
                  <a:lnTo>
                    <a:pt x="5" y="3"/>
                  </a:lnTo>
                  <a:lnTo>
                    <a:pt x="9" y="1"/>
                  </a:lnTo>
                  <a:lnTo>
                    <a:pt x="9" y="1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20" y="8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7" y="5"/>
                  </a:lnTo>
                  <a:lnTo>
                    <a:pt x="15" y="3"/>
                  </a:lnTo>
                  <a:lnTo>
                    <a:pt x="11" y="3"/>
                  </a:lnTo>
                  <a:lnTo>
                    <a:pt x="9" y="3"/>
                  </a:lnTo>
                  <a:lnTo>
                    <a:pt x="9" y="3"/>
                  </a:lnTo>
                  <a:lnTo>
                    <a:pt x="6" y="4"/>
                  </a:lnTo>
                  <a:lnTo>
                    <a:pt x="5" y="7"/>
                  </a:lnTo>
                  <a:lnTo>
                    <a:pt x="4" y="9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6" y="13"/>
                  </a:lnTo>
                  <a:lnTo>
                    <a:pt x="9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20" y="14"/>
                  </a:lnTo>
                  <a:lnTo>
                    <a:pt x="24" y="16"/>
                  </a:lnTo>
                  <a:lnTo>
                    <a:pt x="25" y="18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27" y="25"/>
                  </a:lnTo>
                  <a:lnTo>
                    <a:pt x="25" y="29"/>
                  </a:lnTo>
                  <a:lnTo>
                    <a:pt x="23" y="31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13" y="35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4" y="27"/>
                  </a:lnTo>
                  <a:lnTo>
                    <a:pt x="6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Freeform 65"/>
            <p:cNvSpPr>
              <a:spLocks/>
            </p:cNvSpPr>
            <p:nvPr userDrawn="1"/>
          </p:nvSpPr>
          <p:spPr bwMode="auto">
            <a:xfrm>
              <a:off x="8080375" y="168275"/>
              <a:ext cx="25400" cy="31750"/>
            </a:xfrm>
            <a:custGeom>
              <a:avLst/>
              <a:gdLst>
                <a:gd name="T0" fmla="*/ 7 w 33"/>
                <a:gd name="T1" fmla="*/ 36 h 38"/>
                <a:gd name="T2" fmla="*/ 7 w 33"/>
                <a:gd name="T3" fmla="*/ 36 h 38"/>
                <a:gd name="T4" fmla="*/ 10 w 33"/>
                <a:gd name="T5" fmla="*/ 35 h 38"/>
                <a:gd name="T6" fmla="*/ 10 w 33"/>
                <a:gd name="T7" fmla="*/ 34 h 38"/>
                <a:gd name="T8" fmla="*/ 10 w 33"/>
                <a:gd name="T9" fmla="*/ 34 h 38"/>
                <a:gd name="T10" fmla="*/ 8 w 33"/>
                <a:gd name="T11" fmla="*/ 21 h 38"/>
                <a:gd name="T12" fmla="*/ 8 w 33"/>
                <a:gd name="T13" fmla="*/ 21 h 38"/>
                <a:gd name="T14" fmla="*/ 6 w 33"/>
                <a:gd name="T15" fmla="*/ 9 h 38"/>
                <a:gd name="T16" fmla="*/ 6 w 33"/>
                <a:gd name="T17" fmla="*/ 9 h 38"/>
                <a:gd name="T18" fmla="*/ 5 w 33"/>
                <a:gd name="T19" fmla="*/ 8 h 38"/>
                <a:gd name="T20" fmla="*/ 1 w 33"/>
                <a:gd name="T21" fmla="*/ 8 h 38"/>
                <a:gd name="T22" fmla="*/ 0 w 33"/>
                <a:gd name="T23" fmla="*/ 5 h 38"/>
                <a:gd name="T24" fmla="*/ 17 w 33"/>
                <a:gd name="T25" fmla="*/ 2 h 38"/>
                <a:gd name="T26" fmla="*/ 17 w 33"/>
                <a:gd name="T27" fmla="*/ 2 h 38"/>
                <a:gd name="T28" fmla="*/ 25 w 33"/>
                <a:gd name="T29" fmla="*/ 0 h 38"/>
                <a:gd name="T30" fmla="*/ 25 w 33"/>
                <a:gd name="T31" fmla="*/ 0 h 38"/>
                <a:gd name="T32" fmla="*/ 27 w 33"/>
                <a:gd name="T33" fmla="*/ 9 h 38"/>
                <a:gd name="T34" fmla="*/ 25 w 33"/>
                <a:gd name="T35" fmla="*/ 10 h 38"/>
                <a:gd name="T36" fmla="*/ 25 w 33"/>
                <a:gd name="T37" fmla="*/ 10 h 38"/>
                <a:gd name="T38" fmla="*/ 24 w 33"/>
                <a:gd name="T39" fmla="*/ 6 h 38"/>
                <a:gd name="T40" fmla="*/ 22 w 33"/>
                <a:gd name="T41" fmla="*/ 4 h 38"/>
                <a:gd name="T42" fmla="*/ 19 w 33"/>
                <a:gd name="T43" fmla="*/ 4 h 38"/>
                <a:gd name="T44" fmla="*/ 15 w 33"/>
                <a:gd name="T45" fmla="*/ 4 h 38"/>
                <a:gd name="T46" fmla="*/ 11 w 33"/>
                <a:gd name="T47" fmla="*/ 5 h 38"/>
                <a:gd name="T48" fmla="*/ 11 w 33"/>
                <a:gd name="T49" fmla="*/ 5 h 38"/>
                <a:gd name="T50" fmla="*/ 10 w 33"/>
                <a:gd name="T51" fmla="*/ 6 h 38"/>
                <a:gd name="T52" fmla="*/ 10 w 33"/>
                <a:gd name="T53" fmla="*/ 6 h 38"/>
                <a:gd name="T54" fmla="*/ 12 w 33"/>
                <a:gd name="T55" fmla="*/ 17 h 38"/>
                <a:gd name="T56" fmla="*/ 12 w 33"/>
                <a:gd name="T57" fmla="*/ 17 h 38"/>
                <a:gd name="T58" fmla="*/ 12 w 33"/>
                <a:gd name="T59" fmla="*/ 18 h 38"/>
                <a:gd name="T60" fmla="*/ 15 w 33"/>
                <a:gd name="T61" fmla="*/ 18 h 38"/>
                <a:gd name="T62" fmla="*/ 16 w 33"/>
                <a:gd name="T63" fmla="*/ 18 h 38"/>
                <a:gd name="T64" fmla="*/ 16 w 33"/>
                <a:gd name="T65" fmla="*/ 18 h 38"/>
                <a:gd name="T66" fmla="*/ 18 w 33"/>
                <a:gd name="T67" fmla="*/ 17 h 38"/>
                <a:gd name="T68" fmla="*/ 20 w 33"/>
                <a:gd name="T69" fmla="*/ 16 h 38"/>
                <a:gd name="T70" fmla="*/ 20 w 33"/>
                <a:gd name="T71" fmla="*/ 14 h 38"/>
                <a:gd name="T72" fmla="*/ 20 w 33"/>
                <a:gd name="T73" fmla="*/ 12 h 38"/>
                <a:gd name="T74" fmla="*/ 23 w 33"/>
                <a:gd name="T75" fmla="*/ 12 h 38"/>
                <a:gd name="T76" fmla="*/ 23 w 33"/>
                <a:gd name="T77" fmla="*/ 12 h 38"/>
                <a:gd name="T78" fmla="*/ 24 w 33"/>
                <a:gd name="T79" fmla="*/ 17 h 38"/>
                <a:gd name="T80" fmla="*/ 24 w 33"/>
                <a:gd name="T81" fmla="*/ 17 h 38"/>
                <a:gd name="T82" fmla="*/ 25 w 33"/>
                <a:gd name="T83" fmla="*/ 22 h 38"/>
                <a:gd name="T84" fmla="*/ 23 w 33"/>
                <a:gd name="T85" fmla="*/ 22 h 38"/>
                <a:gd name="T86" fmla="*/ 23 w 33"/>
                <a:gd name="T87" fmla="*/ 22 h 38"/>
                <a:gd name="T88" fmla="*/ 20 w 33"/>
                <a:gd name="T89" fmla="*/ 19 h 38"/>
                <a:gd name="T90" fmla="*/ 19 w 33"/>
                <a:gd name="T91" fmla="*/ 19 h 38"/>
                <a:gd name="T92" fmla="*/ 17 w 33"/>
                <a:gd name="T93" fmla="*/ 19 h 38"/>
                <a:gd name="T94" fmla="*/ 14 w 33"/>
                <a:gd name="T95" fmla="*/ 20 h 38"/>
                <a:gd name="T96" fmla="*/ 14 w 33"/>
                <a:gd name="T97" fmla="*/ 20 h 38"/>
                <a:gd name="T98" fmla="*/ 14 w 33"/>
                <a:gd name="T99" fmla="*/ 21 h 38"/>
                <a:gd name="T100" fmla="*/ 16 w 33"/>
                <a:gd name="T101" fmla="*/ 33 h 38"/>
                <a:gd name="T102" fmla="*/ 16 w 33"/>
                <a:gd name="T103" fmla="*/ 33 h 38"/>
                <a:gd name="T104" fmla="*/ 17 w 33"/>
                <a:gd name="T105" fmla="*/ 34 h 38"/>
                <a:gd name="T106" fmla="*/ 25 w 33"/>
                <a:gd name="T107" fmla="*/ 31 h 38"/>
                <a:gd name="T108" fmla="*/ 25 w 33"/>
                <a:gd name="T109" fmla="*/ 31 h 38"/>
                <a:gd name="T110" fmla="*/ 28 w 33"/>
                <a:gd name="T111" fmla="*/ 30 h 38"/>
                <a:gd name="T112" fmla="*/ 29 w 33"/>
                <a:gd name="T113" fmla="*/ 27 h 38"/>
                <a:gd name="T114" fmla="*/ 29 w 33"/>
                <a:gd name="T115" fmla="*/ 23 h 38"/>
                <a:gd name="T116" fmla="*/ 32 w 33"/>
                <a:gd name="T117" fmla="*/ 23 h 38"/>
                <a:gd name="T118" fmla="*/ 32 w 33"/>
                <a:gd name="T119" fmla="*/ 23 h 38"/>
                <a:gd name="T120" fmla="*/ 33 w 33"/>
                <a:gd name="T121" fmla="*/ 33 h 38"/>
                <a:gd name="T122" fmla="*/ 7 w 33"/>
                <a:gd name="T123" fmla="*/ 38 h 38"/>
                <a:gd name="T124" fmla="*/ 7 w 33"/>
                <a:gd name="T125" fmla="*/ 3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3" h="38">
                  <a:moveTo>
                    <a:pt x="7" y="36"/>
                  </a:moveTo>
                  <a:lnTo>
                    <a:pt x="7" y="36"/>
                  </a:lnTo>
                  <a:lnTo>
                    <a:pt x="10" y="35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6" y="9"/>
                  </a:lnTo>
                  <a:lnTo>
                    <a:pt x="6" y="9"/>
                  </a:lnTo>
                  <a:lnTo>
                    <a:pt x="5" y="8"/>
                  </a:lnTo>
                  <a:lnTo>
                    <a:pt x="1" y="8"/>
                  </a:lnTo>
                  <a:lnTo>
                    <a:pt x="0" y="5"/>
                  </a:lnTo>
                  <a:lnTo>
                    <a:pt x="17" y="2"/>
                  </a:lnTo>
                  <a:lnTo>
                    <a:pt x="17" y="2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7" y="9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4" y="6"/>
                  </a:lnTo>
                  <a:lnTo>
                    <a:pt x="22" y="4"/>
                  </a:lnTo>
                  <a:lnTo>
                    <a:pt x="19" y="4"/>
                  </a:lnTo>
                  <a:lnTo>
                    <a:pt x="15" y="4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12" y="18"/>
                  </a:lnTo>
                  <a:lnTo>
                    <a:pt x="15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8" y="17"/>
                  </a:lnTo>
                  <a:lnTo>
                    <a:pt x="20" y="16"/>
                  </a:lnTo>
                  <a:lnTo>
                    <a:pt x="20" y="14"/>
                  </a:lnTo>
                  <a:lnTo>
                    <a:pt x="20" y="12"/>
                  </a:lnTo>
                  <a:lnTo>
                    <a:pt x="23" y="12"/>
                  </a:lnTo>
                  <a:lnTo>
                    <a:pt x="23" y="12"/>
                  </a:lnTo>
                  <a:lnTo>
                    <a:pt x="24" y="17"/>
                  </a:lnTo>
                  <a:lnTo>
                    <a:pt x="24" y="17"/>
                  </a:lnTo>
                  <a:lnTo>
                    <a:pt x="25" y="22"/>
                  </a:lnTo>
                  <a:lnTo>
                    <a:pt x="23" y="22"/>
                  </a:lnTo>
                  <a:lnTo>
                    <a:pt x="23" y="22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7" y="19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21"/>
                  </a:lnTo>
                  <a:lnTo>
                    <a:pt x="16" y="33"/>
                  </a:lnTo>
                  <a:lnTo>
                    <a:pt x="16" y="33"/>
                  </a:lnTo>
                  <a:lnTo>
                    <a:pt x="17" y="34"/>
                  </a:lnTo>
                  <a:lnTo>
                    <a:pt x="25" y="31"/>
                  </a:lnTo>
                  <a:lnTo>
                    <a:pt x="25" y="31"/>
                  </a:lnTo>
                  <a:lnTo>
                    <a:pt x="28" y="30"/>
                  </a:lnTo>
                  <a:lnTo>
                    <a:pt x="29" y="27"/>
                  </a:lnTo>
                  <a:lnTo>
                    <a:pt x="29" y="23"/>
                  </a:lnTo>
                  <a:lnTo>
                    <a:pt x="32" y="23"/>
                  </a:lnTo>
                  <a:lnTo>
                    <a:pt x="32" y="23"/>
                  </a:lnTo>
                  <a:lnTo>
                    <a:pt x="33" y="33"/>
                  </a:lnTo>
                  <a:lnTo>
                    <a:pt x="7" y="38"/>
                  </a:lnTo>
                  <a:lnTo>
                    <a:pt x="7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66"/>
            <p:cNvSpPr>
              <a:spLocks noEditPoints="1"/>
            </p:cNvSpPr>
            <p:nvPr userDrawn="1"/>
          </p:nvSpPr>
          <p:spPr bwMode="auto">
            <a:xfrm>
              <a:off x="8105775" y="166688"/>
              <a:ext cx="30163" cy="26987"/>
            </a:xfrm>
            <a:custGeom>
              <a:avLst/>
              <a:gdLst>
                <a:gd name="T0" fmla="*/ 12 w 37"/>
                <a:gd name="T1" fmla="*/ 15 h 34"/>
                <a:gd name="T2" fmla="*/ 16 w 37"/>
                <a:gd name="T3" fmla="*/ 16 h 34"/>
                <a:gd name="T4" fmla="*/ 20 w 37"/>
                <a:gd name="T5" fmla="*/ 15 h 34"/>
                <a:gd name="T6" fmla="*/ 24 w 37"/>
                <a:gd name="T7" fmla="*/ 11 h 34"/>
                <a:gd name="T8" fmla="*/ 24 w 37"/>
                <a:gd name="T9" fmla="*/ 8 h 34"/>
                <a:gd name="T10" fmla="*/ 20 w 37"/>
                <a:gd name="T11" fmla="*/ 4 h 34"/>
                <a:gd name="T12" fmla="*/ 15 w 37"/>
                <a:gd name="T13" fmla="*/ 3 h 34"/>
                <a:gd name="T14" fmla="*/ 11 w 37"/>
                <a:gd name="T15" fmla="*/ 3 h 34"/>
                <a:gd name="T16" fmla="*/ 12 w 37"/>
                <a:gd name="T17" fmla="*/ 15 h 34"/>
                <a:gd name="T18" fmla="*/ 3 w 37"/>
                <a:gd name="T19" fmla="*/ 32 h 34"/>
                <a:gd name="T20" fmla="*/ 8 w 37"/>
                <a:gd name="T21" fmla="*/ 30 h 34"/>
                <a:gd name="T22" fmla="*/ 7 w 37"/>
                <a:gd name="T23" fmla="*/ 17 h 34"/>
                <a:gd name="T24" fmla="*/ 5 w 37"/>
                <a:gd name="T25" fmla="*/ 5 h 34"/>
                <a:gd name="T26" fmla="*/ 4 w 37"/>
                <a:gd name="T27" fmla="*/ 4 h 34"/>
                <a:gd name="T28" fmla="*/ 0 w 37"/>
                <a:gd name="T29" fmla="*/ 3 h 34"/>
                <a:gd name="T30" fmla="*/ 18 w 37"/>
                <a:gd name="T31" fmla="*/ 0 h 34"/>
                <a:gd name="T32" fmla="*/ 26 w 37"/>
                <a:gd name="T33" fmla="*/ 2 h 34"/>
                <a:gd name="T34" fmla="*/ 28 w 37"/>
                <a:gd name="T35" fmla="*/ 4 h 34"/>
                <a:gd name="T36" fmla="*/ 29 w 37"/>
                <a:gd name="T37" fmla="*/ 7 h 34"/>
                <a:gd name="T38" fmla="*/ 28 w 37"/>
                <a:gd name="T39" fmla="*/ 12 h 34"/>
                <a:gd name="T40" fmla="*/ 22 w 37"/>
                <a:gd name="T41" fmla="*/ 16 h 34"/>
                <a:gd name="T42" fmla="*/ 24 w 37"/>
                <a:gd name="T43" fmla="*/ 17 h 34"/>
                <a:gd name="T44" fmla="*/ 32 w 37"/>
                <a:gd name="T45" fmla="*/ 26 h 34"/>
                <a:gd name="T46" fmla="*/ 37 w 37"/>
                <a:gd name="T47" fmla="*/ 29 h 34"/>
                <a:gd name="T48" fmla="*/ 29 w 37"/>
                <a:gd name="T49" fmla="*/ 32 h 34"/>
                <a:gd name="T50" fmla="*/ 17 w 37"/>
                <a:gd name="T51" fmla="*/ 19 h 34"/>
                <a:gd name="T52" fmla="*/ 15 w 37"/>
                <a:gd name="T53" fmla="*/ 19 h 34"/>
                <a:gd name="T54" fmla="*/ 12 w 37"/>
                <a:gd name="T55" fmla="*/ 19 h 34"/>
                <a:gd name="T56" fmla="*/ 13 w 37"/>
                <a:gd name="T57" fmla="*/ 30 h 34"/>
                <a:gd name="T58" fmla="*/ 15 w 37"/>
                <a:gd name="T59" fmla="*/ 31 h 34"/>
                <a:gd name="T60" fmla="*/ 19 w 37"/>
                <a:gd name="T61" fmla="*/ 33 h 34"/>
                <a:gd name="T62" fmla="*/ 3 w 37"/>
                <a:gd name="T63" fmla="*/ 3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7" h="34">
                  <a:moveTo>
                    <a:pt x="12" y="15"/>
                  </a:moveTo>
                  <a:lnTo>
                    <a:pt x="12" y="15"/>
                  </a:lnTo>
                  <a:lnTo>
                    <a:pt x="12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20" y="15"/>
                  </a:lnTo>
                  <a:lnTo>
                    <a:pt x="22" y="13"/>
                  </a:lnTo>
                  <a:lnTo>
                    <a:pt x="24" y="11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22" y="6"/>
                  </a:lnTo>
                  <a:lnTo>
                    <a:pt x="20" y="4"/>
                  </a:lnTo>
                  <a:lnTo>
                    <a:pt x="18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2" y="15"/>
                  </a:lnTo>
                  <a:close/>
                  <a:moveTo>
                    <a:pt x="3" y="32"/>
                  </a:moveTo>
                  <a:lnTo>
                    <a:pt x="3" y="32"/>
                  </a:lnTo>
                  <a:lnTo>
                    <a:pt x="8" y="32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5" y="5"/>
                  </a:lnTo>
                  <a:lnTo>
                    <a:pt x="5" y="5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9" y="7"/>
                  </a:lnTo>
                  <a:lnTo>
                    <a:pt x="29" y="7"/>
                  </a:lnTo>
                  <a:lnTo>
                    <a:pt x="29" y="9"/>
                  </a:lnTo>
                  <a:lnTo>
                    <a:pt x="28" y="12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7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34" y="29"/>
                  </a:lnTo>
                  <a:lnTo>
                    <a:pt x="37" y="29"/>
                  </a:lnTo>
                  <a:lnTo>
                    <a:pt x="37" y="31"/>
                  </a:lnTo>
                  <a:lnTo>
                    <a:pt x="29" y="32"/>
                  </a:lnTo>
                  <a:lnTo>
                    <a:pt x="17" y="19"/>
                  </a:lnTo>
                  <a:lnTo>
                    <a:pt x="17" y="19"/>
                  </a:lnTo>
                  <a:lnTo>
                    <a:pt x="15" y="19"/>
                  </a:lnTo>
                  <a:lnTo>
                    <a:pt x="15" y="19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3" y="30"/>
                  </a:lnTo>
                  <a:lnTo>
                    <a:pt x="13" y="30"/>
                  </a:lnTo>
                  <a:lnTo>
                    <a:pt x="15" y="31"/>
                  </a:lnTo>
                  <a:lnTo>
                    <a:pt x="19" y="31"/>
                  </a:lnTo>
                  <a:lnTo>
                    <a:pt x="19" y="33"/>
                  </a:lnTo>
                  <a:lnTo>
                    <a:pt x="3" y="34"/>
                  </a:lnTo>
                  <a:lnTo>
                    <a:pt x="3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Freeform 67"/>
            <p:cNvSpPr>
              <a:spLocks/>
            </p:cNvSpPr>
            <p:nvPr userDrawn="1"/>
          </p:nvSpPr>
          <p:spPr bwMode="auto">
            <a:xfrm>
              <a:off x="8131175" y="165100"/>
              <a:ext cx="28575" cy="26987"/>
            </a:xfrm>
            <a:custGeom>
              <a:avLst/>
              <a:gdLst>
                <a:gd name="T0" fmla="*/ 0 w 37"/>
                <a:gd name="T1" fmla="*/ 1 h 34"/>
                <a:gd name="T2" fmla="*/ 17 w 37"/>
                <a:gd name="T3" fmla="*/ 1 h 34"/>
                <a:gd name="T4" fmla="*/ 17 w 37"/>
                <a:gd name="T5" fmla="*/ 2 h 34"/>
                <a:gd name="T6" fmla="*/ 15 w 37"/>
                <a:gd name="T7" fmla="*/ 2 h 34"/>
                <a:gd name="T8" fmla="*/ 15 w 37"/>
                <a:gd name="T9" fmla="*/ 2 h 34"/>
                <a:gd name="T10" fmla="*/ 13 w 37"/>
                <a:gd name="T11" fmla="*/ 4 h 34"/>
                <a:gd name="T12" fmla="*/ 12 w 37"/>
                <a:gd name="T13" fmla="*/ 5 h 34"/>
                <a:gd name="T14" fmla="*/ 12 w 37"/>
                <a:gd name="T15" fmla="*/ 5 h 34"/>
                <a:gd name="T16" fmla="*/ 17 w 37"/>
                <a:gd name="T17" fmla="*/ 17 h 34"/>
                <a:gd name="T18" fmla="*/ 21 w 37"/>
                <a:gd name="T19" fmla="*/ 26 h 34"/>
                <a:gd name="T20" fmla="*/ 24 w 37"/>
                <a:gd name="T21" fmla="*/ 17 h 34"/>
                <a:gd name="T22" fmla="*/ 24 w 37"/>
                <a:gd name="T23" fmla="*/ 17 h 34"/>
                <a:gd name="T24" fmla="*/ 29 w 37"/>
                <a:gd name="T25" fmla="*/ 4 h 34"/>
                <a:gd name="T26" fmla="*/ 29 w 37"/>
                <a:gd name="T27" fmla="*/ 4 h 34"/>
                <a:gd name="T28" fmla="*/ 28 w 37"/>
                <a:gd name="T29" fmla="*/ 2 h 34"/>
                <a:gd name="T30" fmla="*/ 23 w 37"/>
                <a:gd name="T31" fmla="*/ 2 h 34"/>
                <a:gd name="T32" fmla="*/ 23 w 37"/>
                <a:gd name="T33" fmla="*/ 0 h 34"/>
                <a:gd name="T34" fmla="*/ 37 w 37"/>
                <a:gd name="T35" fmla="*/ 0 h 34"/>
                <a:gd name="T36" fmla="*/ 37 w 37"/>
                <a:gd name="T37" fmla="*/ 2 h 34"/>
                <a:gd name="T38" fmla="*/ 34 w 37"/>
                <a:gd name="T39" fmla="*/ 2 h 34"/>
                <a:gd name="T40" fmla="*/ 34 w 37"/>
                <a:gd name="T41" fmla="*/ 2 h 34"/>
                <a:gd name="T42" fmla="*/ 33 w 37"/>
                <a:gd name="T43" fmla="*/ 2 h 34"/>
                <a:gd name="T44" fmla="*/ 32 w 37"/>
                <a:gd name="T45" fmla="*/ 4 h 34"/>
                <a:gd name="T46" fmla="*/ 30 w 37"/>
                <a:gd name="T47" fmla="*/ 9 h 34"/>
                <a:gd name="T48" fmla="*/ 30 w 37"/>
                <a:gd name="T49" fmla="*/ 9 h 34"/>
                <a:gd name="T50" fmla="*/ 23 w 37"/>
                <a:gd name="T51" fmla="*/ 27 h 34"/>
                <a:gd name="T52" fmla="*/ 21 w 37"/>
                <a:gd name="T53" fmla="*/ 34 h 34"/>
                <a:gd name="T54" fmla="*/ 17 w 37"/>
                <a:gd name="T55" fmla="*/ 34 h 34"/>
                <a:gd name="T56" fmla="*/ 17 w 37"/>
                <a:gd name="T57" fmla="*/ 34 h 34"/>
                <a:gd name="T58" fmla="*/ 13 w 37"/>
                <a:gd name="T59" fmla="*/ 22 h 34"/>
                <a:gd name="T60" fmla="*/ 7 w 37"/>
                <a:gd name="T61" fmla="*/ 7 h 34"/>
                <a:gd name="T62" fmla="*/ 7 w 37"/>
                <a:gd name="T63" fmla="*/ 7 h 34"/>
                <a:gd name="T64" fmla="*/ 5 w 37"/>
                <a:gd name="T65" fmla="*/ 4 h 34"/>
                <a:gd name="T66" fmla="*/ 0 w 37"/>
                <a:gd name="T67" fmla="*/ 4 h 34"/>
                <a:gd name="T68" fmla="*/ 0 w 37"/>
                <a:gd name="T69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7" h="34">
                  <a:moveTo>
                    <a:pt x="0" y="1"/>
                  </a:moveTo>
                  <a:lnTo>
                    <a:pt x="17" y="1"/>
                  </a:lnTo>
                  <a:lnTo>
                    <a:pt x="17" y="2"/>
                  </a:lnTo>
                  <a:lnTo>
                    <a:pt x="15" y="2"/>
                  </a:lnTo>
                  <a:lnTo>
                    <a:pt x="15" y="2"/>
                  </a:lnTo>
                  <a:lnTo>
                    <a:pt x="13" y="4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7" y="17"/>
                  </a:lnTo>
                  <a:lnTo>
                    <a:pt x="21" y="26"/>
                  </a:lnTo>
                  <a:lnTo>
                    <a:pt x="24" y="17"/>
                  </a:lnTo>
                  <a:lnTo>
                    <a:pt x="24" y="17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28" y="2"/>
                  </a:lnTo>
                  <a:lnTo>
                    <a:pt x="23" y="2"/>
                  </a:lnTo>
                  <a:lnTo>
                    <a:pt x="23" y="0"/>
                  </a:lnTo>
                  <a:lnTo>
                    <a:pt x="37" y="0"/>
                  </a:lnTo>
                  <a:lnTo>
                    <a:pt x="37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3" y="2"/>
                  </a:lnTo>
                  <a:lnTo>
                    <a:pt x="32" y="4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23" y="27"/>
                  </a:lnTo>
                  <a:lnTo>
                    <a:pt x="21" y="34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13" y="22"/>
                  </a:lnTo>
                  <a:lnTo>
                    <a:pt x="7" y="7"/>
                  </a:lnTo>
                  <a:lnTo>
                    <a:pt x="7" y="7"/>
                  </a:lnTo>
                  <a:lnTo>
                    <a:pt x="5" y="4"/>
                  </a:lnTo>
                  <a:lnTo>
                    <a:pt x="0" y="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Freeform 68"/>
            <p:cNvSpPr>
              <a:spLocks/>
            </p:cNvSpPr>
            <p:nvPr userDrawn="1"/>
          </p:nvSpPr>
          <p:spPr bwMode="auto">
            <a:xfrm>
              <a:off x="8159750" y="166688"/>
              <a:ext cx="14288" cy="26987"/>
            </a:xfrm>
            <a:custGeom>
              <a:avLst/>
              <a:gdLst>
                <a:gd name="T0" fmla="*/ 0 w 19"/>
                <a:gd name="T1" fmla="*/ 31 h 34"/>
                <a:gd name="T2" fmla="*/ 0 w 19"/>
                <a:gd name="T3" fmla="*/ 31 h 34"/>
                <a:gd name="T4" fmla="*/ 5 w 19"/>
                <a:gd name="T5" fmla="*/ 31 h 34"/>
                <a:gd name="T6" fmla="*/ 5 w 19"/>
                <a:gd name="T7" fmla="*/ 30 h 34"/>
                <a:gd name="T8" fmla="*/ 5 w 19"/>
                <a:gd name="T9" fmla="*/ 30 h 34"/>
                <a:gd name="T10" fmla="*/ 6 w 19"/>
                <a:gd name="T11" fmla="*/ 17 h 34"/>
                <a:gd name="T12" fmla="*/ 6 w 19"/>
                <a:gd name="T13" fmla="*/ 17 h 34"/>
                <a:gd name="T14" fmla="*/ 8 w 19"/>
                <a:gd name="T15" fmla="*/ 5 h 34"/>
                <a:gd name="T16" fmla="*/ 8 w 19"/>
                <a:gd name="T17" fmla="*/ 5 h 34"/>
                <a:gd name="T18" fmla="*/ 6 w 19"/>
                <a:gd name="T19" fmla="*/ 3 h 34"/>
                <a:gd name="T20" fmla="*/ 2 w 19"/>
                <a:gd name="T21" fmla="*/ 3 h 34"/>
                <a:gd name="T22" fmla="*/ 3 w 19"/>
                <a:gd name="T23" fmla="*/ 0 h 34"/>
                <a:gd name="T24" fmla="*/ 19 w 19"/>
                <a:gd name="T25" fmla="*/ 1 h 34"/>
                <a:gd name="T26" fmla="*/ 19 w 19"/>
                <a:gd name="T27" fmla="*/ 4 h 34"/>
                <a:gd name="T28" fmla="*/ 19 w 19"/>
                <a:gd name="T29" fmla="*/ 4 h 34"/>
                <a:gd name="T30" fmla="*/ 14 w 19"/>
                <a:gd name="T31" fmla="*/ 4 h 34"/>
                <a:gd name="T32" fmla="*/ 13 w 19"/>
                <a:gd name="T33" fmla="*/ 5 h 34"/>
                <a:gd name="T34" fmla="*/ 13 w 19"/>
                <a:gd name="T35" fmla="*/ 5 h 34"/>
                <a:gd name="T36" fmla="*/ 12 w 19"/>
                <a:gd name="T37" fmla="*/ 17 h 34"/>
                <a:gd name="T38" fmla="*/ 12 w 19"/>
                <a:gd name="T39" fmla="*/ 17 h 34"/>
                <a:gd name="T40" fmla="*/ 12 w 19"/>
                <a:gd name="T41" fmla="*/ 30 h 34"/>
                <a:gd name="T42" fmla="*/ 12 w 19"/>
                <a:gd name="T43" fmla="*/ 30 h 34"/>
                <a:gd name="T44" fmla="*/ 12 w 19"/>
                <a:gd name="T45" fmla="*/ 31 h 34"/>
                <a:gd name="T46" fmla="*/ 12 w 19"/>
                <a:gd name="T47" fmla="*/ 31 h 34"/>
                <a:gd name="T48" fmla="*/ 17 w 19"/>
                <a:gd name="T49" fmla="*/ 32 h 34"/>
                <a:gd name="T50" fmla="*/ 17 w 19"/>
                <a:gd name="T51" fmla="*/ 34 h 34"/>
                <a:gd name="T52" fmla="*/ 0 w 19"/>
                <a:gd name="T53" fmla="*/ 33 h 34"/>
                <a:gd name="T54" fmla="*/ 0 w 19"/>
                <a:gd name="T55" fmla="*/ 3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" h="34">
                  <a:moveTo>
                    <a:pt x="0" y="31"/>
                  </a:moveTo>
                  <a:lnTo>
                    <a:pt x="0" y="31"/>
                  </a:lnTo>
                  <a:lnTo>
                    <a:pt x="5" y="31"/>
                  </a:lnTo>
                  <a:lnTo>
                    <a:pt x="5" y="30"/>
                  </a:lnTo>
                  <a:lnTo>
                    <a:pt x="5" y="30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5"/>
                  </a:lnTo>
                  <a:lnTo>
                    <a:pt x="8" y="5"/>
                  </a:lnTo>
                  <a:lnTo>
                    <a:pt x="6" y="3"/>
                  </a:lnTo>
                  <a:lnTo>
                    <a:pt x="2" y="3"/>
                  </a:lnTo>
                  <a:lnTo>
                    <a:pt x="3" y="0"/>
                  </a:lnTo>
                  <a:lnTo>
                    <a:pt x="19" y="1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14" y="4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2" y="31"/>
                  </a:lnTo>
                  <a:lnTo>
                    <a:pt x="12" y="31"/>
                  </a:lnTo>
                  <a:lnTo>
                    <a:pt x="17" y="32"/>
                  </a:lnTo>
                  <a:lnTo>
                    <a:pt x="17" y="34"/>
                  </a:lnTo>
                  <a:lnTo>
                    <a:pt x="0" y="3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Freeform 69"/>
            <p:cNvSpPr>
              <a:spLocks/>
            </p:cNvSpPr>
            <p:nvPr userDrawn="1"/>
          </p:nvSpPr>
          <p:spPr bwMode="auto">
            <a:xfrm>
              <a:off x="8177213" y="168275"/>
              <a:ext cx="22225" cy="26987"/>
            </a:xfrm>
            <a:custGeom>
              <a:avLst/>
              <a:gdLst>
                <a:gd name="T0" fmla="*/ 30 w 30"/>
                <a:gd name="T1" fmla="*/ 28 h 34"/>
                <a:gd name="T2" fmla="*/ 30 w 30"/>
                <a:gd name="T3" fmla="*/ 28 h 34"/>
                <a:gd name="T4" fmla="*/ 25 w 30"/>
                <a:gd name="T5" fmla="*/ 30 h 34"/>
                <a:gd name="T6" fmla="*/ 22 w 30"/>
                <a:gd name="T7" fmla="*/ 33 h 34"/>
                <a:gd name="T8" fmla="*/ 18 w 30"/>
                <a:gd name="T9" fmla="*/ 34 h 34"/>
                <a:gd name="T10" fmla="*/ 14 w 30"/>
                <a:gd name="T11" fmla="*/ 34 h 34"/>
                <a:gd name="T12" fmla="*/ 14 w 30"/>
                <a:gd name="T13" fmla="*/ 34 h 34"/>
                <a:gd name="T14" fmla="*/ 8 w 30"/>
                <a:gd name="T15" fmla="*/ 31 h 34"/>
                <a:gd name="T16" fmla="*/ 4 w 30"/>
                <a:gd name="T17" fmla="*/ 28 h 34"/>
                <a:gd name="T18" fmla="*/ 2 w 30"/>
                <a:gd name="T19" fmla="*/ 25 h 34"/>
                <a:gd name="T20" fmla="*/ 1 w 30"/>
                <a:gd name="T21" fmla="*/ 22 h 34"/>
                <a:gd name="T22" fmla="*/ 0 w 30"/>
                <a:gd name="T23" fmla="*/ 18 h 34"/>
                <a:gd name="T24" fmla="*/ 1 w 30"/>
                <a:gd name="T25" fmla="*/ 14 h 34"/>
                <a:gd name="T26" fmla="*/ 1 w 30"/>
                <a:gd name="T27" fmla="*/ 14 h 34"/>
                <a:gd name="T28" fmla="*/ 2 w 30"/>
                <a:gd name="T29" fmla="*/ 8 h 34"/>
                <a:gd name="T30" fmla="*/ 7 w 30"/>
                <a:gd name="T31" fmla="*/ 3 h 34"/>
                <a:gd name="T32" fmla="*/ 9 w 30"/>
                <a:gd name="T33" fmla="*/ 1 h 34"/>
                <a:gd name="T34" fmla="*/ 13 w 30"/>
                <a:gd name="T35" fmla="*/ 0 h 34"/>
                <a:gd name="T36" fmla="*/ 16 w 30"/>
                <a:gd name="T37" fmla="*/ 0 h 34"/>
                <a:gd name="T38" fmla="*/ 20 w 30"/>
                <a:gd name="T39" fmla="*/ 0 h 34"/>
                <a:gd name="T40" fmla="*/ 20 w 30"/>
                <a:gd name="T41" fmla="*/ 0 h 34"/>
                <a:gd name="T42" fmla="*/ 30 w 30"/>
                <a:gd name="T43" fmla="*/ 3 h 34"/>
                <a:gd name="T44" fmla="*/ 30 w 30"/>
                <a:gd name="T45" fmla="*/ 3 h 34"/>
                <a:gd name="T46" fmla="*/ 30 w 30"/>
                <a:gd name="T47" fmla="*/ 12 h 34"/>
                <a:gd name="T48" fmla="*/ 27 w 30"/>
                <a:gd name="T49" fmla="*/ 12 h 34"/>
                <a:gd name="T50" fmla="*/ 27 w 30"/>
                <a:gd name="T51" fmla="*/ 12 h 34"/>
                <a:gd name="T52" fmla="*/ 26 w 30"/>
                <a:gd name="T53" fmla="*/ 9 h 34"/>
                <a:gd name="T54" fmla="*/ 25 w 30"/>
                <a:gd name="T55" fmla="*/ 5 h 34"/>
                <a:gd name="T56" fmla="*/ 23 w 30"/>
                <a:gd name="T57" fmla="*/ 3 h 34"/>
                <a:gd name="T58" fmla="*/ 19 w 30"/>
                <a:gd name="T59" fmla="*/ 2 h 34"/>
                <a:gd name="T60" fmla="*/ 19 w 30"/>
                <a:gd name="T61" fmla="*/ 2 h 34"/>
                <a:gd name="T62" fmla="*/ 15 w 30"/>
                <a:gd name="T63" fmla="*/ 2 h 34"/>
                <a:gd name="T64" fmla="*/ 11 w 30"/>
                <a:gd name="T65" fmla="*/ 4 h 34"/>
                <a:gd name="T66" fmla="*/ 9 w 30"/>
                <a:gd name="T67" fmla="*/ 9 h 34"/>
                <a:gd name="T68" fmla="*/ 7 w 30"/>
                <a:gd name="T69" fmla="*/ 14 h 34"/>
                <a:gd name="T70" fmla="*/ 7 w 30"/>
                <a:gd name="T71" fmla="*/ 14 h 34"/>
                <a:gd name="T72" fmla="*/ 7 w 30"/>
                <a:gd name="T73" fmla="*/ 21 h 34"/>
                <a:gd name="T74" fmla="*/ 8 w 30"/>
                <a:gd name="T75" fmla="*/ 26 h 34"/>
                <a:gd name="T76" fmla="*/ 11 w 30"/>
                <a:gd name="T77" fmla="*/ 29 h 34"/>
                <a:gd name="T78" fmla="*/ 15 w 30"/>
                <a:gd name="T79" fmla="*/ 30 h 34"/>
                <a:gd name="T80" fmla="*/ 15 w 30"/>
                <a:gd name="T81" fmla="*/ 30 h 34"/>
                <a:gd name="T82" fmla="*/ 18 w 30"/>
                <a:gd name="T83" fmla="*/ 30 h 34"/>
                <a:gd name="T84" fmla="*/ 22 w 30"/>
                <a:gd name="T85" fmla="*/ 30 h 34"/>
                <a:gd name="T86" fmla="*/ 25 w 30"/>
                <a:gd name="T87" fmla="*/ 28 h 34"/>
                <a:gd name="T88" fmla="*/ 27 w 30"/>
                <a:gd name="T89" fmla="*/ 26 h 34"/>
                <a:gd name="T90" fmla="*/ 30 w 30"/>
                <a:gd name="T91" fmla="*/ 2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0" h="34">
                  <a:moveTo>
                    <a:pt x="30" y="28"/>
                  </a:moveTo>
                  <a:lnTo>
                    <a:pt x="30" y="28"/>
                  </a:lnTo>
                  <a:lnTo>
                    <a:pt x="25" y="30"/>
                  </a:lnTo>
                  <a:lnTo>
                    <a:pt x="22" y="33"/>
                  </a:lnTo>
                  <a:lnTo>
                    <a:pt x="18" y="34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8" y="31"/>
                  </a:lnTo>
                  <a:lnTo>
                    <a:pt x="4" y="28"/>
                  </a:lnTo>
                  <a:lnTo>
                    <a:pt x="2" y="25"/>
                  </a:lnTo>
                  <a:lnTo>
                    <a:pt x="1" y="22"/>
                  </a:lnTo>
                  <a:lnTo>
                    <a:pt x="0" y="18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2" y="8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30" y="12"/>
                  </a:lnTo>
                  <a:lnTo>
                    <a:pt x="27" y="12"/>
                  </a:lnTo>
                  <a:lnTo>
                    <a:pt x="27" y="12"/>
                  </a:lnTo>
                  <a:lnTo>
                    <a:pt x="26" y="9"/>
                  </a:lnTo>
                  <a:lnTo>
                    <a:pt x="25" y="5"/>
                  </a:lnTo>
                  <a:lnTo>
                    <a:pt x="23" y="3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15" y="2"/>
                  </a:lnTo>
                  <a:lnTo>
                    <a:pt x="11" y="4"/>
                  </a:lnTo>
                  <a:lnTo>
                    <a:pt x="9" y="9"/>
                  </a:lnTo>
                  <a:lnTo>
                    <a:pt x="7" y="14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8" y="26"/>
                  </a:lnTo>
                  <a:lnTo>
                    <a:pt x="11" y="29"/>
                  </a:lnTo>
                  <a:lnTo>
                    <a:pt x="15" y="30"/>
                  </a:lnTo>
                  <a:lnTo>
                    <a:pt x="15" y="30"/>
                  </a:lnTo>
                  <a:lnTo>
                    <a:pt x="18" y="30"/>
                  </a:lnTo>
                  <a:lnTo>
                    <a:pt x="22" y="30"/>
                  </a:lnTo>
                  <a:lnTo>
                    <a:pt x="25" y="28"/>
                  </a:lnTo>
                  <a:lnTo>
                    <a:pt x="27" y="26"/>
                  </a:lnTo>
                  <a:lnTo>
                    <a:pt x="30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Freeform 70"/>
            <p:cNvSpPr>
              <a:spLocks/>
            </p:cNvSpPr>
            <p:nvPr userDrawn="1"/>
          </p:nvSpPr>
          <p:spPr bwMode="auto">
            <a:xfrm>
              <a:off x="8199438" y="173038"/>
              <a:ext cx="25400" cy="28575"/>
            </a:xfrm>
            <a:custGeom>
              <a:avLst/>
              <a:gdLst>
                <a:gd name="T0" fmla="*/ 2 w 33"/>
                <a:gd name="T1" fmla="*/ 30 h 38"/>
                <a:gd name="T2" fmla="*/ 2 w 33"/>
                <a:gd name="T3" fmla="*/ 30 h 38"/>
                <a:gd name="T4" fmla="*/ 5 w 33"/>
                <a:gd name="T5" fmla="*/ 30 h 38"/>
                <a:gd name="T6" fmla="*/ 6 w 33"/>
                <a:gd name="T7" fmla="*/ 29 h 38"/>
                <a:gd name="T8" fmla="*/ 6 w 33"/>
                <a:gd name="T9" fmla="*/ 29 h 38"/>
                <a:gd name="T10" fmla="*/ 9 w 33"/>
                <a:gd name="T11" fmla="*/ 17 h 38"/>
                <a:gd name="T12" fmla="*/ 9 w 33"/>
                <a:gd name="T13" fmla="*/ 17 h 38"/>
                <a:gd name="T14" fmla="*/ 13 w 33"/>
                <a:gd name="T15" fmla="*/ 5 h 38"/>
                <a:gd name="T16" fmla="*/ 13 w 33"/>
                <a:gd name="T17" fmla="*/ 5 h 38"/>
                <a:gd name="T18" fmla="*/ 13 w 33"/>
                <a:gd name="T19" fmla="*/ 4 h 38"/>
                <a:gd name="T20" fmla="*/ 8 w 33"/>
                <a:gd name="T21" fmla="*/ 1 h 38"/>
                <a:gd name="T22" fmla="*/ 9 w 33"/>
                <a:gd name="T23" fmla="*/ 0 h 38"/>
                <a:gd name="T24" fmla="*/ 26 w 33"/>
                <a:gd name="T25" fmla="*/ 5 h 38"/>
                <a:gd name="T26" fmla="*/ 26 w 33"/>
                <a:gd name="T27" fmla="*/ 5 h 38"/>
                <a:gd name="T28" fmla="*/ 33 w 33"/>
                <a:gd name="T29" fmla="*/ 6 h 38"/>
                <a:gd name="T30" fmla="*/ 33 w 33"/>
                <a:gd name="T31" fmla="*/ 6 h 38"/>
                <a:gd name="T32" fmla="*/ 32 w 33"/>
                <a:gd name="T33" fmla="*/ 15 h 38"/>
                <a:gd name="T34" fmla="*/ 30 w 33"/>
                <a:gd name="T35" fmla="*/ 14 h 38"/>
                <a:gd name="T36" fmla="*/ 30 w 33"/>
                <a:gd name="T37" fmla="*/ 14 h 38"/>
                <a:gd name="T38" fmla="*/ 30 w 33"/>
                <a:gd name="T39" fmla="*/ 10 h 38"/>
                <a:gd name="T40" fmla="*/ 29 w 33"/>
                <a:gd name="T41" fmla="*/ 8 h 38"/>
                <a:gd name="T42" fmla="*/ 28 w 33"/>
                <a:gd name="T43" fmla="*/ 7 h 38"/>
                <a:gd name="T44" fmla="*/ 23 w 33"/>
                <a:gd name="T45" fmla="*/ 6 h 38"/>
                <a:gd name="T46" fmla="*/ 20 w 33"/>
                <a:gd name="T47" fmla="*/ 5 h 38"/>
                <a:gd name="T48" fmla="*/ 20 w 33"/>
                <a:gd name="T49" fmla="*/ 5 h 38"/>
                <a:gd name="T50" fmla="*/ 19 w 33"/>
                <a:gd name="T51" fmla="*/ 5 h 38"/>
                <a:gd name="T52" fmla="*/ 15 w 33"/>
                <a:gd name="T53" fmla="*/ 15 h 38"/>
                <a:gd name="T54" fmla="*/ 15 w 33"/>
                <a:gd name="T55" fmla="*/ 15 h 38"/>
                <a:gd name="T56" fmla="*/ 15 w 33"/>
                <a:gd name="T57" fmla="*/ 16 h 38"/>
                <a:gd name="T58" fmla="*/ 16 w 33"/>
                <a:gd name="T59" fmla="*/ 17 h 38"/>
                <a:gd name="T60" fmla="*/ 17 w 33"/>
                <a:gd name="T61" fmla="*/ 17 h 38"/>
                <a:gd name="T62" fmla="*/ 17 w 33"/>
                <a:gd name="T63" fmla="*/ 17 h 38"/>
                <a:gd name="T64" fmla="*/ 21 w 33"/>
                <a:gd name="T65" fmla="*/ 17 h 38"/>
                <a:gd name="T66" fmla="*/ 23 w 33"/>
                <a:gd name="T67" fmla="*/ 17 h 38"/>
                <a:gd name="T68" fmla="*/ 24 w 33"/>
                <a:gd name="T69" fmla="*/ 16 h 38"/>
                <a:gd name="T70" fmla="*/ 24 w 33"/>
                <a:gd name="T71" fmla="*/ 15 h 38"/>
                <a:gd name="T72" fmla="*/ 26 w 33"/>
                <a:gd name="T73" fmla="*/ 15 h 38"/>
                <a:gd name="T74" fmla="*/ 26 w 33"/>
                <a:gd name="T75" fmla="*/ 15 h 38"/>
                <a:gd name="T76" fmla="*/ 25 w 33"/>
                <a:gd name="T77" fmla="*/ 21 h 38"/>
                <a:gd name="T78" fmla="*/ 25 w 33"/>
                <a:gd name="T79" fmla="*/ 21 h 38"/>
                <a:gd name="T80" fmla="*/ 24 w 33"/>
                <a:gd name="T81" fmla="*/ 25 h 38"/>
                <a:gd name="T82" fmla="*/ 22 w 33"/>
                <a:gd name="T83" fmla="*/ 25 h 38"/>
                <a:gd name="T84" fmla="*/ 22 w 33"/>
                <a:gd name="T85" fmla="*/ 25 h 38"/>
                <a:gd name="T86" fmla="*/ 22 w 33"/>
                <a:gd name="T87" fmla="*/ 22 h 38"/>
                <a:gd name="T88" fmla="*/ 21 w 33"/>
                <a:gd name="T89" fmla="*/ 21 h 38"/>
                <a:gd name="T90" fmla="*/ 19 w 33"/>
                <a:gd name="T91" fmla="*/ 19 h 38"/>
                <a:gd name="T92" fmla="*/ 15 w 33"/>
                <a:gd name="T93" fmla="*/ 18 h 38"/>
                <a:gd name="T94" fmla="*/ 15 w 33"/>
                <a:gd name="T95" fmla="*/ 18 h 38"/>
                <a:gd name="T96" fmla="*/ 15 w 33"/>
                <a:gd name="T97" fmla="*/ 18 h 38"/>
                <a:gd name="T98" fmla="*/ 14 w 33"/>
                <a:gd name="T99" fmla="*/ 19 h 38"/>
                <a:gd name="T100" fmla="*/ 12 w 33"/>
                <a:gd name="T101" fmla="*/ 31 h 38"/>
                <a:gd name="T102" fmla="*/ 12 w 33"/>
                <a:gd name="T103" fmla="*/ 31 h 38"/>
                <a:gd name="T104" fmla="*/ 12 w 33"/>
                <a:gd name="T105" fmla="*/ 32 h 38"/>
                <a:gd name="T106" fmla="*/ 20 w 33"/>
                <a:gd name="T107" fmla="*/ 34 h 38"/>
                <a:gd name="T108" fmla="*/ 20 w 33"/>
                <a:gd name="T109" fmla="*/ 34 h 38"/>
                <a:gd name="T110" fmla="*/ 23 w 33"/>
                <a:gd name="T111" fmla="*/ 34 h 38"/>
                <a:gd name="T112" fmla="*/ 26 w 33"/>
                <a:gd name="T113" fmla="*/ 32 h 38"/>
                <a:gd name="T114" fmla="*/ 28 w 33"/>
                <a:gd name="T115" fmla="*/ 29 h 38"/>
                <a:gd name="T116" fmla="*/ 30 w 33"/>
                <a:gd name="T117" fmla="*/ 30 h 38"/>
                <a:gd name="T118" fmla="*/ 30 w 33"/>
                <a:gd name="T119" fmla="*/ 30 h 38"/>
                <a:gd name="T120" fmla="*/ 26 w 33"/>
                <a:gd name="T121" fmla="*/ 38 h 38"/>
                <a:gd name="T122" fmla="*/ 0 w 33"/>
                <a:gd name="T123" fmla="*/ 31 h 38"/>
                <a:gd name="T124" fmla="*/ 2 w 33"/>
                <a:gd name="T125" fmla="*/ 3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3" h="38">
                  <a:moveTo>
                    <a:pt x="2" y="30"/>
                  </a:moveTo>
                  <a:lnTo>
                    <a:pt x="2" y="30"/>
                  </a:lnTo>
                  <a:lnTo>
                    <a:pt x="5" y="30"/>
                  </a:lnTo>
                  <a:lnTo>
                    <a:pt x="6" y="29"/>
                  </a:lnTo>
                  <a:lnTo>
                    <a:pt x="6" y="29"/>
                  </a:lnTo>
                  <a:lnTo>
                    <a:pt x="9" y="17"/>
                  </a:lnTo>
                  <a:lnTo>
                    <a:pt x="9" y="17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3" y="4"/>
                  </a:lnTo>
                  <a:lnTo>
                    <a:pt x="8" y="1"/>
                  </a:lnTo>
                  <a:lnTo>
                    <a:pt x="9" y="0"/>
                  </a:lnTo>
                  <a:lnTo>
                    <a:pt x="26" y="5"/>
                  </a:lnTo>
                  <a:lnTo>
                    <a:pt x="26" y="5"/>
                  </a:lnTo>
                  <a:lnTo>
                    <a:pt x="33" y="6"/>
                  </a:lnTo>
                  <a:lnTo>
                    <a:pt x="33" y="6"/>
                  </a:lnTo>
                  <a:lnTo>
                    <a:pt x="32" y="15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0"/>
                  </a:lnTo>
                  <a:lnTo>
                    <a:pt x="29" y="8"/>
                  </a:lnTo>
                  <a:lnTo>
                    <a:pt x="28" y="7"/>
                  </a:lnTo>
                  <a:lnTo>
                    <a:pt x="23" y="6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19" y="5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15" y="16"/>
                  </a:lnTo>
                  <a:lnTo>
                    <a:pt x="16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21" y="17"/>
                  </a:lnTo>
                  <a:lnTo>
                    <a:pt x="23" y="17"/>
                  </a:lnTo>
                  <a:lnTo>
                    <a:pt x="24" y="16"/>
                  </a:lnTo>
                  <a:lnTo>
                    <a:pt x="24" y="15"/>
                  </a:lnTo>
                  <a:lnTo>
                    <a:pt x="26" y="15"/>
                  </a:lnTo>
                  <a:lnTo>
                    <a:pt x="26" y="15"/>
                  </a:lnTo>
                  <a:lnTo>
                    <a:pt x="25" y="21"/>
                  </a:lnTo>
                  <a:lnTo>
                    <a:pt x="25" y="21"/>
                  </a:lnTo>
                  <a:lnTo>
                    <a:pt x="24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2"/>
                  </a:lnTo>
                  <a:lnTo>
                    <a:pt x="21" y="21"/>
                  </a:lnTo>
                  <a:lnTo>
                    <a:pt x="19" y="19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4" y="19"/>
                  </a:lnTo>
                  <a:lnTo>
                    <a:pt x="12" y="31"/>
                  </a:lnTo>
                  <a:lnTo>
                    <a:pt x="12" y="31"/>
                  </a:lnTo>
                  <a:lnTo>
                    <a:pt x="12" y="32"/>
                  </a:lnTo>
                  <a:lnTo>
                    <a:pt x="20" y="34"/>
                  </a:lnTo>
                  <a:lnTo>
                    <a:pt x="20" y="34"/>
                  </a:lnTo>
                  <a:lnTo>
                    <a:pt x="23" y="34"/>
                  </a:lnTo>
                  <a:lnTo>
                    <a:pt x="26" y="32"/>
                  </a:lnTo>
                  <a:lnTo>
                    <a:pt x="28" y="29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26" y="38"/>
                  </a:lnTo>
                  <a:lnTo>
                    <a:pt x="0" y="31"/>
                  </a:lnTo>
                  <a:lnTo>
                    <a:pt x="2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Freeform 71"/>
            <p:cNvSpPr>
              <a:spLocks/>
            </p:cNvSpPr>
            <p:nvPr userDrawn="1"/>
          </p:nvSpPr>
          <p:spPr bwMode="auto">
            <a:xfrm>
              <a:off x="8224838" y="180975"/>
              <a:ext cx="23813" cy="26987"/>
            </a:xfrm>
            <a:custGeom>
              <a:avLst/>
              <a:gdLst>
                <a:gd name="T0" fmla="*/ 5 w 31"/>
                <a:gd name="T1" fmla="*/ 18 h 34"/>
                <a:gd name="T2" fmla="*/ 6 w 31"/>
                <a:gd name="T3" fmla="*/ 26 h 34"/>
                <a:gd name="T4" fmla="*/ 10 w 31"/>
                <a:gd name="T5" fmla="*/ 30 h 34"/>
                <a:gd name="T6" fmla="*/ 14 w 31"/>
                <a:gd name="T7" fmla="*/ 31 h 34"/>
                <a:gd name="T8" fmla="*/ 18 w 31"/>
                <a:gd name="T9" fmla="*/ 29 h 34"/>
                <a:gd name="T10" fmla="*/ 19 w 31"/>
                <a:gd name="T11" fmla="*/ 28 h 34"/>
                <a:gd name="T12" fmla="*/ 19 w 31"/>
                <a:gd name="T13" fmla="*/ 23 h 34"/>
                <a:gd name="T14" fmla="*/ 13 w 31"/>
                <a:gd name="T15" fmla="*/ 18 h 34"/>
                <a:gd name="T16" fmla="*/ 9 w 31"/>
                <a:gd name="T17" fmla="*/ 14 h 34"/>
                <a:gd name="T18" fmla="*/ 7 w 31"/>
                <a:gd name="T19" fmla="*/ 9 h 34"/>
                <a:gd name="T20" fmla="*/ 8 w 31"/>
                <a:gd name="T21" fmla="*/ 6 h 34"/>
                <a:gd name="T22" fmla="*/ 14 w 31"/>
                <a:gd name="T23" fmla="*/ 1 h 34"/>
                <a:gd name="T24" fmla="*/ 23 w 31"/>
                <a:gd name="T25" fmla="*/ 1 h 34"/>
                <a:gd name="T26" fmla="*/ 27 w 31"/>
                <a:gd name="T27" fmla="*/ 3 h 34"/>
                <a:gd name="T28" fmla="*/ 31 w 31"/>
                <a:gd name="T29" fmla="*/ 5 h 34"/>
                <a:gd name="T30" fmla="*/ 30 w 31"/>
                <a:gd name="T31" fmla="*/ 7 h 34"/>
                <a:gd name="T32" fmla="*/ 26 w 31"/>
                <a:gd name="T33" fmla="*/ 13 h 34"/>
                <a:gd name="T34" fmla="*/ 26 w 31"/>
                <a:gd name="T35" fmla="*/ 9 h 34"/>
                <a:gd name="T36" fmla="*/ 24 w 31"/>
                <a:gd name="T37" fmla="*/ 4 h 34"/>
                <a:gd name="T38" fmla="*/ 20 w 31"/>
                <a:gd name="T39" fmla="*/ 3 h 34"/>
                <a:gd name="T40" fmla="*/ 16 w 31"/>
                <a:gd name="T41" fmla="*/ 2 h 34"/>
                <a:gd name="T42" fmla="*/ 13 w 31"/>
                <a:gd name="T43" fmla="*/ 5 h 34"/>
                <a:gd name="T44" fmla="*/ 13 w 31"/>
                <a:gd name="T45" fmla="*/ 9 h 34"/>
                <a:gd name="T46" fmla="*/ 22 w 31"/>
                <a:gd name="T47" fmla="*/ 17 h 34"/>
                <a:gd name="T48" fmla="*/ 24 w 31"/>
                <a:gd name="T49" fmla="*/ 19 h 34"/>
                <a:gd name="T50" fmla="*/ 25 w 31"/>
                <a:gd name="T51" fmla="*/ 24 h 34"/>
                <a:gd name="T52" fmla="*/ 25 w 31"/>
                <a:gd name="T53" fmla="*/ 27 h 34"/>
                <a:gd name="T54" fmla="*/ 18 w 31"/>
                <a:gd name="T55" fmla="*/ 34 h 34"/>
                <a:gd name="T56" fmla="*/ 9 w 31"/>
                <a:gd name="T57" fmla="*/ 32 h 34"/>
                <a:gd name="T58" fmla="*/ 5 w 31"/>
                <a:gd name="T59" fmla="*/ 30 h 34"/>
                <a:gd name="T60" fmla="*/ 0 w 31"/>
                <a:gd name="T61" fmla="*/ 28 h 34"/>
                <a:gd name="T62" fmla="*/ 5 w 31"/>
                <a:gd name="T63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1" h="34">
                  <a:moveTo>
                    <a:pt x="5" y="18"/>
                  </a:moveTo>
                  <a:lnTo>
                    <a:pt x="5" y="18"/>
                  </a:lnTo>
                  <a:lnTo>
                    <a:pt x="5" y="22"/>
                  </a:lnTo>
                  <a:lnTo>
                    <a:pt x="6" y="26"/>
                  </a:lnTo>
                  <a:lnTo>
                    <a:pt x="7" y="28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4" y="31"/>
                  </a:lnTo>
                  <a:lnTo>
                    <a:pt x="16" y="30"/>
                  </a:lnTo>
                  <a:lnTo>
                    <a:pt x="18" y="29"/>
                  </a:lnTo>
                  <a:lnTo>
                    <a:pt x="19" y="28"/>
                  </a:lnTo>
                  <a:lnTo>
                    <a:pt x="19" y="28"/>
                  </a:lnTo>
                  <a:lnTo>
                    <a:pt x="19" y="26"/>
                  </a:lnTo>
                  <a:lnTo>
                    <a:pt x="19" y="23"/>
                  </a:lnTo>
                  <a:lnTo>
                    <a:pt x="16" y="20"/>
                  </a:lnTo>
                  <a:lnTo>
                    <a:pt x="13" y="18"/>
                  </a:lnTo>
                  <a:lnTo>
                    <a:pt x="13" y="18"/>
                  </a:lnTo>
                  <a:lnTo>
                    <a:pt x="9" y="14"/>
                  </a:lnTo>
                  <a:lnTo>
                    <a:pt x="7" y="11"/>
                  </a:lnTo>
                  <a:lnTo>
                    <a:pt x="7" y="9"/>
                  </a:lnTo>
                  <a:lnTo>
                    <a:pt x="8" y="6"/>
                  </a:lnTo>
                  <a:lnTo>
                    <a:pt x="8" y="6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17" y="0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7" y="3"/>
                  </a:lnTo>
                  <a:lnTo>
                    <a:pt x="31" y="5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30" y="7"/>
                  </a:lnTo>
                  <a:lnTo>
                    <a:pt x="27" y="13"/>
                  </a:lnTo>
                  <a:lnTo>
                    <a:pt x="26" y="13"/>
                  </a:lnTo>
                  <a:lnTo>
                    <a:pt x="26" y="13"/>
                  </a:lnTo>
                  <a:lnTo>
                    <a:pt x="26" y="9"/>
                  </a:lnTo>
                  <a:lnTo>
                    <a:pt x="25" y="6"/>
                  </a:lnTo>
                  <a:lnTo>
                    <a:pt x="24" y="4"/>
                  </a:lnTo>
                  <a:lnTo>
                    <a:pt x="20" y="3"/>
                  </a:lnTo>
                  <a:lnTo>
                    <a:pt x="20" y="3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4" y="3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3" y="9"/>
                  </a:lnTo>
                  <a:lnTo>
                    <a:pt x="15" y="11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4" y="19"/>
                  </a:lnTo>
                  <a:lnTo>
                    <a:pt x="25" y="21"/>
                  </a:lnTo>
                  <a:lnTo>
                    <a:pt x="25" y="24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3" y="31"/>
                  </a:lnTo>
                  <a:lnTo>
                    <a:pt x="18" y="34"/>
                  </a:lnTo>
                  <a:lnTo>
                    <a:pt x="14" y="34"/>
                  </a:lnTo>
                  <a:lnTo>
                    <a:pt x="9" y="32"/>
                  </a:lnTo>
                  <a:lnTo>
                    <a:pt x="9" y="32"/>
                  </a:lnTo>
                  <a:lnTo>
                    <a:pt x="5" y="3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18"/>
                  </a:lnTo>
                  <a:lnTo>
                    <a:pt x="5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Freeform 72"/>
            <p:cNvSpPr>
              <a:spLocks/>
            </p:cNvSpPr>
            <p:nvPr userDrawn="1"/>
          </p:nvSpPr>
          <p:spPr bwMode="auto">
            <a:xfrm>
              <a:off x="8255000" y="201613"/>
              <a:ext cx="4763" cy="4762"/>
            </a:xfrm>
            <a:custGeom>
              <a:avLst/>
              <a:gdLst>
                <a:gd name="T0" fmla="*/ 4 w 5"/>
                <a:gd name="T1" fmla="*/ 0 h 7"/>
                <a:gd name="T2" fmla="*/ 4 w 5"/>
                <a:gd name="T3" fmla="*/ 0 h 7"/>
                <a:gd name="T4" fmla="*/ 5 w 5"/>
                <a:gd name="T5" fmla="*/ 3 h 7"/>
                <a:gd name="T6" fmla="*/ 5 w 5"/>
                <a:gd name="T7" fmla="*/ 5 h 7"/>
                <a:gd name="T8" fmla="*/ 5 w 5"/>
                <a:gd name="T9" fmla="*/ 5 h 7"/>
                <a:gd name="T10" fmla="*/ 3 w 5"/>
                <a:gd name="T11" fmla="*/ 7 h 7"/>
                <a:gd name="T12" fmla="*/ 1 w 5"/>
                <a:gd name="T13" fmla="*/ 6 h 7"/>
                <a:gd name="T14" fmla="*/ 1 w 5"/>
                <a:gd name="T15" fmla="*/ 6 h 7"/>
                <a:gd name="T16" fmla="*/ 0 w 5"/>
                <a:gd name="T17" fmla="*/ 5 h 7"/>
                <a:gd name="T18" fmla="*/ 0 w 5"/>
                <a:gd name="T19" fmla="*/ 3 h 7"/>
                <a:gd name="T20" fmla="*/ 0 w 5"/>
                <a:gd name="T21" fmla="*/ 3 h 7"/>
                <a:gd name="T22" fmla="*/ 1 w 5"/>
                <a:gd name="T23" fmla="*/ 0 h 7"/>
                <a:gd name="T24" fmla="*/ 4 w 5"/>
                <a:gd name="T2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" h="7">
                  <a:moveTo>
                    <a:pt x="4" y="0"/>
                  </a:moveTo>
                  <a:lnTo>
                    <a:pt x="4" y="0"/>
                  </a:lnTo>
                  <a:lnTo>
                    <a:pt x="5" y="3"/>
                  </a:lnTo>
                  <a:lnTo>
                    <a:pt x="5" y="5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0" name="Freeform 73"/>
            <p:cNvSpPr>
              <a:spLocks/>
            </p:cNvSpPr>
            <p:nvPr userDrawn="1"/>
          </p:nvSpPr>
          <p:spPr bwMode="auto">
            <a:xfrm>
              <a:off x="8255000" y="201613"/>
              <a:ext cx="4763" cy="4762"/>
            </a:xfrm>
            <a:custGeom>
              <a:avLst/>
              <a:gdLst>
                <a:gd name="T0" fmla="*/ 4 w 5"/>
                <a:gd name="T1" fmla="*/ 0 h 7"/>
                <a:gd name="T2" fmla="*/ 4 w 5"/>
                <a:gd name="T3" fmla="*/ 0 h 7"/>
                <a:gd name="T4" fmla="*/ 5 w 5"/>
                <a:gd name="T5" fmla="*/ 3 h 7"/>
                <a:gd name="T6" fmla="*/ 5 w 5"/>
                <a:gd name="T7" fmla="*/ 5 h 7"/>
                <a:gd name="T8" fmla="*/ 5 w 5"/>
                <a:gd name="T9" fmla="*/ 5 h 7"/>
                <a:gd name="T10" fmla="*/ 3 w 5"/>
                <a:gd name="T11" fmla="*/ 7 h 7"/>
                <a:gd name="T12" fmla="*/ 1 w 5"/>
                <a:gd name="T13" fmla="*/ 6 h 7"/>
                <a:gd name="T14" fmla="*/ 1 w 5"/>
                <a:gd name="T15" fmla="*/ 6 h 7"/>
                <a:gd name="T16" fmla="*/ 0 w 5"/>
                <a:gd name="T17" fmla="*/ 5 h 7"/>
                <a:gd name="T18" fmla="*/ 0 w 5"/>
                <a:gd name="T19" fmla="*/ 3 h 7"/>
                <a:gd name="T20" fmla="*/ 0 w 5"/>
                <a:gd name="T21" fmla="*/ 3 h 7"/>
                <a:gd name="T22" fmla="*/ 1 w 5"/>
                <a:gd name="T23" fmla="*/ 0 h 7"/>
                <a:gd name="T24" fmla="*/ 4 w 5"/>
                <a:gd name="T2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" h="7">
                  <a:moveTo>
                    <a:pt x="4" y="0"/>
                  </a:moveTo>
                  <a:lnTo>
                    <a:pt x="4" y="0"/>
                  </a:lnTo>
                  <a:lnTo>
                    <a:pt x="5" y="3"/>
                  </a:lnTo>
                  <a:lnTo>
                    <a:pt x="5" y="5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0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1" name="Freeform 74"/>
            <p:cNvSpPr>
              <a:spLocks/>
            </p:cNvSpPr>
            <p:nvPr userDrawn="1"/>
          </p:nvSpPr>
          <p:spPr bwMode="auto">
            <a:xfrm>
              <a:off x="8262938" y="195263"/>
              <a:ext cx="31750" cy="31750"/>
            </a:xfrm>
            <a:custGeom>
              <a:avLst/>
              <a:gdLst>
                <a:gd name="T0" fmla="*/ 8 w 40"/>
                <a:gd name="T1" fmla="*/ 0 h 40"/>
                <a:gd name="T2" fmla="*/ 21 w 40"/>
                <a:gd name="T3" fmla="*/ 7 h 40"/>
                <a:gd name="T4" fmla="*/ 20 w 40"/>
                <a:gd name="T5" fmla="*/ 10 h 40"/>
                <a:gd name="T6" fmla="*/ 20 w 40"/>
                <a:gd name="T7" fmla="*/ 10 h 40"/>
                <a:gd name="T8" fmla="*/ 17 w 40"/>
                <a:gd name="T9" fmla="*/ 7 h 40"/>
                <a:gd name="T10" fmla="*/ 16 w 40"/>
                <a:gd name="T11" fmla="*/ 9 h 40"/>
                <a:gd name="T12" fmla="*/ 16 w 40"/>
                <a:gd name="T13" fmla="*/ 9 h 40"/>
                <a:gd name="T14" fmla="*/ 7 w 40"/>
                <a:gd name="T15" fmla="*/ 23 h 40"/>
                <a:gd name="T16" fmla="*/ 7 w 40"/>
                <a:gd name="T17" fmla="*/ 23 h 40"/>
                <a:gd name="T18" fmla="*/ 6 w 40"/>
                <a:gd name="T19" fmla="*/ 26 h 40"/>
                <a:gd name="T20" fmla="*/ 4 w 40"/>
                <a:gd name="T21" fmla="*/ 29 h 40"/>
                <a:gd name="T22" fmla="*/ 6 w 40"/>
                <a:gd name="T23" fmla="*/ 32 h 40"/>
                <a:gd name="T24" fmla="*/ 9 w 40"/>
                <a:gd name="T25" fmla="*/ 36 h 40"/>
                <a:gd name="T26" fmla="*/ 9 w 40"/>
                <a:gd name="T27" fmla="*/ 36 h 40"/>
                <a:gd name="T28" fmla="*/ 13 w 40"/>
                <a:gd name="T29" fmla="*/ 38 h 40"/>
                <a:gd name="T30" fmla="*/ 17 w 40"/>
                <a:gd name="T31" fmla="*/ 37 h 40"/>
                <a:gd name="T32" fmla="*/ 20 w 40"/>
                <a:gd name="T33" fmla="*/ 34 h 40"/>
                <a:gd name="T34" fmla="*/ 24 w 40"/>
                <a:gd name="T35" fmla="*/ 29 h 40"/>
                <a:gd name="T36" fmla="*/ 24 w 40"/>
                <a:gd name="T37" fmla="*/ 29 h 40"/>
                <a:gd name="T38" fmla="*/ 30 w 40"/>
                <a:gd name="T39" fmla="*/ 18 h 40"/>
                <a:gd name="T40" fmla="*/ 30 w 40"/>
                <a:gd name="T41" fmla="*/ 18 h 40"/>
                <a:gd name="T42" fmla="*/ 30 w 40"/>
                <a:gd name="T43" fmla="*/ 15 h 40"/>
                <a:gd name="T44" fmla="*/ 26 w 40"/>
                <a:gd name="T45" fmla="*/ 13 h 40"/>
                <a:gd name="T46" fmla="*/ 27 w 40"/>
                <a:gd name="T47" fmla="*/ 11 h 40"/>
                <a:gd name="T48" fmla="*/ 40 w 40"/>
                <a:gd name="T49" fmla="*/ 18 h 40"/>
                <a:gd name="T50" fmla="*/ 38 w 40"/>
                <a:gd name="T51" fmla="*/ 20 h 40"/>
                <a:gd name="T52" fmla="*/ 38 w 40"/>
                <a:gd name="T53" fmla="*/ 20 h 40"/>
                <a:gd name="T54" fmla="*/ 34 w 40"/>
                <a:gd name="T55" fmla="*/ 18 h 40"/>
                <a:gd name="T56" fmla="*/ 33 w 40"/>
                <a:gd name="T57" fmla="*/ 19 h 40"/>
                <a:gd name="T58" fmla="*/ 33 w 40"/>
                <a:gd name="T59" fmla="*/ 19 h 40"/>
                <a:gd name="T60" fmla="*/ 25 w 40"/>
                <a:gd name="T61" fmla="*/ 32 h 40"/>
                <a:gd name="T62" fmla="*/ 25 w 40"/>
                <a:gd name="T63" fmla="*/ 32 h 40"/>
                <a:gd name="T64" fmla="*/ 21 w 40"/>
                <a:gd name="T65" fmla="*/ 36 h 40"/>
                <a:gd name="T66" fmla="*/ 18 w 40"/>
                <a:gd name="T67" fmla="*/ 39 h 40"/>
                <a:gd name="T68" fmla="*/ 16 w 40"/>
                <a:gd name="T69" fmla="*/ 40 h 40"/>
                <a:gd name="T70" fmla="*/ 13 w 40"/>
                <a:gd name="T71" fmla="*/ 40 h 40"/>
                <a:gd name="T72" fmla="*/ 10 w 40"/>
                <a:gd name="T73" fmla="*/ 39 h 40"/>
                <a:gd name="T74" fmla="*/ 7 w 40"/>
                <a:gd name="T75" fmla="*/ 38 h 40"/>
                <a:gd name="T76" fmla="*/ 7 w 40"/>
                <a:gd name="T77" fmla="*/ 38 h 40"/>
                <a:gd name="T78" fmla="*/ 2 w 40"/>
                <a:gd name="T79" fmla="*/ 35 h 40"/>
                <a:gd name="T80" fmla="*/ 0 w 40"/>
                <a:gd name="T81" fmla="*/ 30 h 40"/>
                <a:gd name="T82" fmla="*/ 0 w 40"/>
                <a:gd name="T83" fmla="*/ 26 h 40"/>
                <a:gd name="T84" fmla="*/ 2 w 40"/>
                <a:gd name="T85" fmla="*/ 20 h 40"/>
                <a:gd name="T86" fmla="*/ 2 w 40"/>
                <a:gd name="T87" fmla="*/ 20 h 40"/>
                <a:gd name="T88" fmla="*/ 10 w 40"/>
                <a:gd name="T89" fmla="*/ 5 h 40"/>
                <a:gd name="T90" fmla="*/ 10 w 40"/>
                <a:gd name="T91" fmla="*/ 5 h 40"/>
                <a:gd name="T92" fmla="*/ 10 w 40"/>
                <a:gd name="T93" fmla="*/ 4 h 40"/>
                <a:gd name="T94" fmla="*/ 7 w 40"/>
                <a:gd name="T95" fmla="*/ 2 h 40"/>
                <a:gd name="T96" fmla="*/ 8 w 40"/>
                <a:gd name="T9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0" h="40">
                  <a:moveTo>
                    <a:pt x="8" y="0"/>
                  </a:moveTo>
                  <a:lnTo>
                    <a:pt x="21" y="7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7" y="7"/>
                  </a:lnTo>
                  <a:lnTo>
                    <a:pt x="16" y="9"/>
                  </a:lnTo>
                  <a:lnTo>
                    <a:pt x="16" y="9"/>
                  </a:lnTo>
                  <a:lnTo>
                    <a:pt x="7" y="23"/>
                  </a:lnTo>
                  <a:lnTo>
                    <a:pt x="7" y="23"/>
                  </a:lnTo>
                  <a:lnTo>
                    <a:pt x="6" y="26"/>
                  </a:lnTo>
                  <a:lnTo>
                    <a:pt x="4" y="29"/>
                  </a:lnTo>
                  <a:lnTo>
                    <a:pt x="6" y="32"/>
                  </a:lnTo>
                  <a:lnTo>
                    <a:pt x="9" y="36"/>
                  </a:lnTo>
                  <a:lnTo>
                    <a:pt x="9" y="36"/>
                  </a:lnTo>
                  <a:lnTo>
                    <a:pt x="13" y="38"/>
                  </a:lnTo>
                  <a:lnTo>
                    <a:pt x="17" y="37"/>
                  </a:lnTo>
                  <a:lnTo>
                    <a:pt x="20" y="34"/>
                  </a:lnTo>
                  <a:lnTo>
                    <a:pt x="24" y="29"/>
                  </a:lnTo>
                  <a:lnTo>
                    <a:pt x="24" y="29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0" y="15"/>
                  </a:lnTo>
                  <a:lnTo>
                    <a:pt x="26" y="13"/>
                  </a:lnTo>
                  <a:lnTo>
                    <a:pt x="27" y="11"/>
                  </a:lnTo>
                  <a:lnTo>
                    <a:pt x="40" y="18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4" y="18"/>
                  </a:lnTo>
                  <a:lnTo>
                    <a:pt x="33" y="19"/>
                  </a:lnTo>
                  <a:lnTo>
                    <a:pt x="33" y="19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21" y="36"/>
                  </a:lnTo>
                  <a:lnTo>
                    <a:pt x="18" y="39"/>
                  </a:lnTo>
                  <a:lnTo>
                    <a:pt x="16" y="40"/>
                  </a:lnTo>
                  <a:lnTo>
                    <a:pt x="13" y="40"/>
                  </a:lnTo>
                  <a:lnTo>
                    <a:pt x="10" y="39"/>
                  </a:lnTo>
                  <a:lnTo>
                    <a:pt x="7" y="38"/>
                  </a:lnTo>
                  <a:lnTo>
                    <a:pt x="7" y="38"/>
                  </a:lnTo>
                  <a:lnTo>
                    <a:pt x="2" y="35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4"/>
                  </a:lnTo>
                  <a:lnTo>
                    <a:pt x="7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2" name="Freeform 75"/>
            <p:cNvSpPr>
              <a:spLocks/>
            </p:cNvSpPr>
            <p:nvPr userDrawn="1"/>
          </p:nvSpPr>
          <p:spPr bwMode="auto">
            <a:xfrm>
              <a:off x="8283575" y="215900"/>
              <a:ext cx="28575" cy="25400"/>
            </a:xfrm>
            <a:custGeom>
              <a:avLst/>
              <a:gdLst>
                <a:gd name="T0" fmla="*/ 7 w 35"/>
                <a:gd name="T1" fmla="*/ 14 h 32"/>
                <a:gd name="T2" fmla="*/ 7 w 35"/>
                <a:gd name="T3" fmla="*/ 14 h 32"/>
                <a:gd name="T4" fmla="*/ 6 w 35"/>
                <a:gd name="T5" fmla="*/ 19 h 32"/>
                <a:gd name="T6" fmla="*/ 6 w 35"/>
                <a:gd name="T7" fmla="*/ 22 h 32"/>
                <a:gd name="T8" fmla="*/ 7 w 35"/>
                <a:gd name="T9" fmla="*/ 25 h 32"/>
                <a:gd name="T10" fmla="*/ 9 w 35"/>
                <a:gd name="T11" fmla="*/ 28 h 32"/>
                <a:gd name="T12" fmla="*/ 9 w 35"/>
                <a:gd name="T13" fmla="*/ 28 h 32"/>
                <a:gd name="T14" fmla="*/ 11 w 35"/>
                <a:gd name="T15" fmla="*/ 29 h 32"/>
                <a:gd name="T16" fmla="*/ 15 w 35"/>
                <a:gd name="T17" fmla="*/ 29 h 32"/>
                <a:gd name="T18" fmla="*/ 17 w 35"/>
                <a:gd name="T19" fmla="*/ 29 h 32"/>
                <a:gd name="T20" fmla="*/ 18 w 35"/>
                <a:gd name="T21" fmla="*/ 28 h 32"/>
                <a:gd name="T22" fmla="*/ 18 w 35"/>
                <a:gd name="T23" fmla="*/ 28 h 32"/>
                <a:gd name="T24" fmla="*/ 19 w 35"/>
                <a:gd name="T25" fmla="*/ 26 h 32"/>
                <a:gd name="T26" fmla="*/ 19 w 35"/>
                <a:gd name="T27" fmla="*/ 23 h 32"/>
                <a:gd name="T28" fmla="*/ 17 w 35"/>
                <a:gd name="T29" fmla="*/ 20 h 32"/>
                <a:gd name="T30" fmla="*/ 15 w 35"/>
                <a:gd name="T31" fmla="*/ 17 h 32"/>
                <a:gd name="T32" fmla="*/ 15 w 35"/>
                <a:gd name="T33" fmla="*/ 17 h 32"/>
                <a:gd name="T34" fmla="*/ 12 w 35"/>
                <a:gd name="T35" fmla="*/ 12 h 32"/>
                <a:gd name="T36" fmla="*/ 11 w 35"/>
                <a:gd name="T37" fmla="*/ 9 h 32"/>
                <a:gd name="T38" fmla="*/ 11 w 35"/>
                <a:gd name="T39" fmla="*/ 6 h 32"/>
                <a:gd name="T40" fmla="*/ 12 w 35"/>
                <a:gd name="T41" fmla="*/ 4 h 32"/>
                <a:gd name="T42" fmla="*/ 12 w 35"/>
                <a:gd name="T43" fmla="*/ 4 h 32"/>
                <a:gd name="T44" fmla="*/ 16 w 35"/>
                <a:gd name="T45" fmla="*/ 1 h 32"/>
                <a:gd name="T46" fmla="*/ 20 w 35"/>
                <a:gd name="T47" fmla="*/ 0 h 32"/>
                <a:gd name="T48" fmla="*/ 25 w 35"/>
                <a:gd name="T49" fmla="*/ 1 h 32"/>
                <a:gd name="T50" fmla="*/ 28 w 35"/>
                <a:gd name="T51" fmla="*/ 3 h 32"/>
                <a:gd name="T52" fmla="*/ 28 w 35"/>
                <a:gd name="T53" fmla="*/ 3 h 32"/>
                <a:gd name="T54" fmla="*/ 35 w 35"/>
                <a:gd name="T55" fmla="*/ 9 h 32"/>
                <a:gd name="T56" fmla="*/ 35 w 35"/>
                <a:gd name="T57" fmla="*/ 9 h 32"/>
                <a:gd name="T58" fmla="*/ 34 w 35"/>
                <a:gd name="T59" fmla="*/ 11 h 32"/>
                <a:gd name="T60" fmla="*/ 34 w 35"/>
                <a:gd name="T61" fmla="*/ 11 h 32"/>
                <a:gd name="T62" fmla="*/ 30 w 35"/>
                <a:gd name="T63" fmla="*/ 17 h 32"/>
                <a:gd name="T64" fmla="*/ 28 w 35"/>
                <a:gd name="T65" fmla="*/ 15 h 32"/>
                <a:gd name="T66" fmla="*/ 28 w 35"/>
                <a:gd name="T67" fmla="*/ 15 h 32"/>
                <a:gd name="T68" fmla="*/ 30 w 35"/>
                <a:gd name="T69" fmla="*/ 12 h 32"/>
                <a:gd name="T70" fmla="*/ 30 w 35"/>
                <a:gd name="T71" fmla="*/ 9 h 32"/>
                <a:gd name="T72" fmla="*/ 29 w 35"/>
                <a:gd name="T73" fmla="*/ 6 h 32"/>
                <a:gd name="T74" fmla="*/ 27 w 35"/>
                <a:gd name="T75" fmla="*/ 4 h 32"/>
                <a:gd name="T76" fmla="*/ 27 w 35"/>
                <a:gd name="T77" fmla="*/ 4 h 32"/>
                <a:gd name="T78" fmla="*/ 24 w 35"/>
                <a:gd name="T79" fmla="*/ 3 h 32"/>
                <a:gd name="T80" fmla="*/ 21 w 35"/>
                <a:gd name="T81" fmla="*/ 2 h 32"/>
                <a:gd name="T82" fmla="*/ 19 w 35"/>
                <a:gd name="T83" fmla="*/ 3 h 32"/>
                <a:gd name="T84" fmla="*/ 18 w 35"/>
                <a:gd name="T85" fmla="*/ 4 h 32"/>
                <a:gd name="T86" fmla="*/ 18 w 35"/>
                <a:gd name="T87" fmla="*/ 4 h 32"/>
                <a:gd name="T88" fmla="*/ 17 w 35"/>
                <a:gd name="T89" fmla="*/ 6 h 32"/>
                <a:gd name="T90" fmla="*/ 18 w 35"/>
                <a:gd name="T91" fmla="*/ 11 h 32"/>
                <a:gd name="T92" fmla="*/ 23 w 35"/>
                <a:gd name="T93" fmla="*/ 18 h 32"/>
                <a:gd name="T94" fmla="*/ 23 w 35"/>
                <a:gd name="T95" fmla="*/ 18 h 32"/>
                <a:gd name="T96" fmla="*/ 25 w 35"/>
                <a:gd name="T97" fmla="*/ 21 h 32"/>
                <a:gd name="T98" fmla="*/ 26 w 35"/>
                <a:gd name="T99" fmla="*/ 23 h 32"/>
                <a:gd name="T100" fmla="*/ 25 w 35"/>
                <a:gd name="T101" fmla="*/ 26 h 32"/>
                <a:gd name="T102" fmla="*/ 24 w 35"/>
                <a:gd name="T103" fmla="*/ 29 h 32"/>
                <a:gd name="T104" fmla="*/ 24 w 35"/>
                <a:gd name="T105" fmla="*/ 29 h 32"/>
                <a:gd name="T106" fmla="*/ 20 w 35"/>
                <a:gd name="T107" fmla="*/ 31 h 32"/>
                <a:gd name="T108" fmla="*/ 16 w 35"/>
                <a:gd name="T109" fmla="*/ 32 h 32"/>
                <a:gd name="T110" fmla="*/ 12 w 35"/>
                <a:gd name="T111" fmla="*/ 31 h 32"/>
                <a:gd name="T112" fmla="*/ 7 w 35"/>
                <a:gd name="T113" fmla="*/ 29 h 32"/>
                <a:gd name="T114" fmla="*/ 7 w 35"/>
                <a:gd name="T115" fmla="*/ 29 h 32"/>
                <a:gd name="T116" fmla="*/ 3 w 35"/>
                <a:gd name="T117" fmla="*/ 26 h 32"/>
                <a:gd name="T118" fmla="*/ 0 w 35"/>
                <a:gd name="T119" fmla="*/ 22 h 32"/>
                <a:gd name="T120" fmla="*/ 0 w 35"/>
                <a:gd name="T121" fmla="*/ 22 h 32"/>
                <a:gd name="T122" fmla="*/ 4 w 35"/>
                <a:gd name="T123" fmla="*/ 13 h 32"/>
                <a:gd name="T124" fmla="*/ 7 w 35"/>
                <a:gd name="T125" fmla="*/ 1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5" h="32">
                  <a:moveTo>
                    <a:pt x="7" y="14"/>
                  </a:moveTo>
                  <a:lnTo>
                    <a:pt x="7" y="14"/>
                  </a:lnTo>
                  <a:lnTo>
                    <a:pt x="6" y="19"/>
                  </a:lnTo>
                  <a:lnTo>
                    <a:pt x="6" y="22"/>
                  </a:lnTo>
                  <a:lnTo>
                    <a:pt x="7" y="25"/>
                  </a:lnTo>
                  <a:lnTo>
                    <a:pt x="9" y="28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17" y="29"/>
                  </a:lnTo>
                  <a:lnTo>
                    <a:pt x="18" y="28"/>
                  </a:lnTo>
                  <a:lnTo>
                    <a:pt x="18" y="28"/>
                  </a:lnTo>
                  <a:lnTo>
                    <a:pt x="19" y="26"/>
                  </a:lnTo>
                  <a:lnTo>
                    <a:pt x="19" y="23"/>
                  </a:lnTo>
                  <a:lnTo>
                    <a:pt x="17" y="20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2" y="12"/>
                  </a:lnTo>
                  <a:lnTo>
                    <a:pt x="11" y="9"/>
                  </a:lnTo>
                  <a:lnTo>
                    <a:pt x="11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6" y="1"/>
                  </a:lnTo>
                  <a:lnTo>
                    <a:pt x="20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35" y="9"/>
                  </a:lnTo>
                  <a:lnTo>
                    <a:pt x="35" y="9"/>
                  </a:lnTo>
                  <a:lnTo>
                    <a:pt x="34" y="11"/>
                  </a:lnTo>
                  <a:lnTo>
                    <a:pt x="34" y="11"/>
                  </a:lnTo>
                  <a:lnTo>
                    <a:pt x="30" y="17"/>
                  </a:lnTo>
                  <a:lnTo>
                    <a:pt x="28" y="15"/>
                  </a:lnTo>
                  <a:lnTo>
                    <a:pt x="28" y="15"/>
                  </a:lnTo>
                  <a:lnTo>
                    <a:pt x="30" y="12"/>
                  </a:lnTo>
                  <a:lnTo>
                    <a:pt x="30" y="9"/>
                  </a:lnTo>
                  <a:lnTo>
                    <a:pt x="29" y="6"/>
                  </a:lnTo>
                  <a:lnTo>
                    <a:pt x="27" y="4"/>
                  </a:lnTo>
                  <a:lnTo>
                    <a:pt x="27" y="4"/>
                  </a:lnTo>
                  <a:lnTo>
                    <a:pt x="24" y="3"/>
                  </a:lnTo>
                  <a:lnTo>
                    <a:pt x="21" y="2"/>
                  </a:lnTo>
                  <a:lnTo>
                    <a:pt x="19" y="3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7" y="6"/>
                  </a:lnTo>
                  <a:lnTo>
                    <a:pt x="18" y="11"/>
                  </a:lnTo>
                  <a:lnTo>
                    <a:pt x="23" y="18"/>
                  </a:lnTo>
                  <a:lnTo>
                    <a:pt x="23" y="18"/>
                  </a:lnTo>
                  <a:lnTo>
                    <a:pt x="25" y="21"/>
                  </a:lnTo>
                  <a:lnTo>
                    <a:pt x="26" y="23"/>
                  </a:lnTo>
                  <a:lnTo>
                    <a:pt x="25" y="26"/>
                  </a:lnTo>
                  <a:lnTo>
                    <a:pt x="24" y="29"/>
                  </a:lnTo>
                  <a:lnTo>
                    <a:pt x="24" y="29"/>
                  </a:lnTo>
                  <a:lnTo>
                    <a:pt x="20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7" y="29"/>
                  </a:lnTo>
                  <a:lnTo>
                    <a:pt x="7" y="29"/>
                  </a:lnTo>
                  <a:lnTo>
                    <a:pt x="3" y="2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4" y="13"/>
                  </a:lnTo>
                  <a:lnTo>
                    <a:pt x="7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3" name="Freeform 76"/>
            <p:cNvSpPr>
              <a:spLocks noEditPoints="1"/>
            </p:cNvSpPr>
            <p:nvPr userDrawn="1"/>
          </p:nvSpPr>
          <p:spPr bwMode="auto">
            <a:xfrm>
              <a:off x="8301038" y="234950"/>
              <a:ext cx="28575" cy="28575"/>
            </a:xfrm>
            <a:custGeom>
              <a:avLst/>
              <a:gdLst>
                <a:gd name="T0" fmla="*/ 24 w 37"/>
                <a:gd name="T1" fmla="*/ 19 h 38"/>
                <a:gd name="T2" fmla="*/ 24 w 37"/>
                <a:gd name="T3" fmla="*/ 19 h 38"/>
                <a:gd name="T4" fmla="*/ 24 w 37"/>
                <a:gd name="T5" fmla="*/ 19 h 38"/>
                <a:gd name="T6" fmla="*/ 24 w 37"/>
                <a:gd name="T7" fmla="*/ 19 h 38"/>
                <a:gd name="T8" fmla="*/ 25 w 37"/>
                <a:gd name="T9" fmla="*/ 17 h 38"/>
                <a:gd name="T10" fmla="*/ 30 w 37"/>
                <a:gd name="T11" fmla="*/ 6 h 38"/>
                <a:gd name="T12" fmla="*/ 17 w 37"/>
                <a:gd name="T13" fmla="*/ 12 h 38"/>
                <a:gd name="T14" fmla="*/ 17 w 37"/>
                <a:gd name="T15" fmla="*/ 12 h 38"/>
                <a:gd name="T16" fmla="*/ 17 w 37"/>
                <a:gd name="T17" fmla="*/ 12 h 38"/>
                <a:gd name="T18" fmla="*/ 17 w 37"/>
                <a:gd name="T19" fmla="*/ 12 h 38"/>
                <a:gd name="T20" fmla="*/ 17 w 37"/>
                <a:gd name="T21" fmla="*/ 12 h 38"/>
                <a:gd name="T22" fmla="*/ 24 w 37"/>
                <a:gd name="T23" fmla="*/ 19 h 38"/>
                <a:gd name="T24" fmla="*/ 1 w 37"/>
                <a:gd name="T25" fmla="*/ 13 h 38"/>
                <a:gd name="T26" fmla="*/ 1 w 37"/>
                <a:gd name="T27" fmla="*/ 13 h 38"/>
                <a:gd name="T28" fmla="*/ 3 w 37"/>
                <a:gd name="T29" fmla="*/ 14 h 38"/>
                <a:gd name="T30" fmla="*/ 5 w 37"/>
                <a:gd name="T31" fmla="*/ 14 h 38"/>
                <a:gd name="T32" fmla="*/ 9 w 37"/>
                <a:gd name="T33" fmla="*/ 13 h 38"/>
                <a:gd name="T34" fmla="*/ 29 w 37"/>
                <a:gd name="T35" fmla="*/ 4 h 38"/>
                <a:gd name="T36" fmla="*/ 29 w 37"/>
                <a:gd name="T37" fmla="*/ 4 h 38"/>
                <a:gd name="T38" fmla="*/ 34 w 37"/>
                <a:gd name="T39" fmla="*/ 0 h 38"/>
                <a:gd name="T40" fmla="*/ 37 w 37"/>
                <a:gd name="T41" fmla="*/ 2 h 38"/>
                <a:gd name="T42" fmla="*/ 37 w 37"/>
                <a:gd name="T43" fmla="*/ 2 h 38"/>
                <a:gd name="T44" fmla="*/ 34 w 37"/>
                <a:gd name="T45" fmla="*/ 7 h 38"/>
                <a:gd name="T46" fmla="*/ 25 w 37"/>
                <a:gd name="T47" fmla="*/ 30 h 38"/>
                <a:gd name="T48" fmla="*/ 25 w 37"/>
                <a:gd name="T49" fmla="*/ 30 h 38"/>
                <a:gd name="T50" fmla="*/ 25 w 37"/>
                <a:gd name="T51" fmla="*/ 33 h 38"/>
                <a:gd name="T52" fmla="*/ 27 w 37"/>
                <a:gd name="T53" fmla="*/ 37 h 38"/>
                <a:gd name="T54" fmla="*/ 25 w 37"/>
                <a:gd name="T55" fmla="*/ 38 h 38"/>
                <a:gd name="T56" fmla="*/ 14 w 37"/>
                <a:gd name="T57" fmla="*/ 28 h 38"/>
                <a:gd name="T58" fmla="*/ 15 w 37"/>
                <a:gd name="T59" fmla="*/ 25 h 38"/>
                <a:gd name="T60" fmla="*/ 15 w 37"/>
                <a:gd name="T61" fmla="*/ 25 h 38"/>
                <a:gd name="T62" fmla="*/ 18 w 37"/>
                <a:gd name="T63" fmla="*/ 29 h 38"/>
                <a:gd name="T64" fmla="*/ 21 w 37"/>
                <a:gd name="T65" fmla="*/ 28 h 38"/>
                <a:gd name="T66" fmla="*/ 21 w 37"/>
                <a:gd name="T67" fmla="*/ 28 h 38"/>
                <a:gd name="T68" fmla="*/ 23 w 37"/>
                <a:gd name="T69" fmla="*/ 21 h 38"/>
                <a:gd name="T70" fmla="*/ 23 w 37"/>
                <a:gd name="T71" fmla="*/ 21 h 38"/>
                <a:gd name="T72" fmla="*/ 23 w 37"/>
                <a:gd name="T73" fmla="*/ 21 h 38"/>
                <a:gd name="T74" fmla="*/ 23 w 37"/>
                <a:gd name="T75" fmla="*/ 21 h 38"/>
                <a:gd name="T76" fmla="*/ 17 w 37"/>
                <a:gd name="T77" fmla="*/ 15 h 38"/>
                <a:gd name="T78" fmla="*/ 17 w 37"/>
                <a:gd name="T79" fmla="*/ 15 h 38"/>
                <a:gd name="T80" fmla="*/ 15 w 37"/>
                <a:gd name="T81" fmla="*/ 13 h 38"/>
                <a:gd name="T82" fmla="*/ 14 w 37"/>
                <a:gd name="T83" fmla="*/ 14 h 38"/>
                <a:gd name="T84" fmla="*/ 14 w 37"/>
                <a:gd name="T85" fmla="*/ 14 h 38"/>
                <a:gd name="T86" fmla="*/ 8 w 37"/>
                <a:gd name="T87" fmla="*/ 16 h 38"/>
                <a:gd name="T88" fmla="*/ 8 w 37"/>
                <a:gd name="T89" fmla="*/ 16 h 38"/>
                <a:gd name="T90" fmla="*/ 8 w 37"/>
                <a:gd name="T91" fmla="*/ 19 h 38"/>
                <a:gd name="T92" fmla="*/ 10 w 37"/>
                <a:gd name="T93" fmla="*/ 22 h 38"/>
                <a:gd name="T94" fmla="*/ 9 w 37"/>
                <a:gd name="T95" fmla="*/ 23 h 38"/>
                <a:gd name="T96" fmla="*/ 0 w 37"/>
                <a:gd name="T97" fmla="*/ 14 h 38"/>
                <a:gd name="T98" fmla="*/ 1 w 37"/>
                <a:gd name="T99" fmla="*/ 1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7" h="38">
                  <a:moveTo>
                    <a:pt x="24" y="19"/>
                  </a:moveTo>
                  <a:lnTo>
                    <a:pt x="24" y="19"/>
                  </a:lnTo>
                  <a:lnTo>
                    <a:pt x="24" y="19"/>
                  </a:lnTo>
                  <a:lnTo>
                    <a:pt x="24" y="19"/>
                  </a:lnTo>
                  <a:lnTo>
                    <a:pt x="25" y="17"/>
                  </a:lnTo>
                  <a:lnTo>
                    <a:pt x="30" y="6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24" y="19"/>
                  </a:lnTo>
                  <a:close/>
                  <a:moveTo>
                    <a:pt x="1" y="13"/>
                  </a:moveTo>
                  <a:lnTo>
                    <a:pt x="1" y="13"/>
                  </a:lnTo>
                  <a:lnTo>
                    <a:pt x="3" y="14"/>
                  </a:lnTo>
                  <a:lnTo>
                    <a:pt x="5" y="14"/>
                  </a:lnTo>
                  <a:lnTo>
                    <a:pt x="9" y="13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34" y="0"/>
                  </a:lnTo>
                  <a:lnTo>
                    <a:pt x="37" y="2"/>
                  </a:lnTo>
                  <a:lnTo>
                    <a:pt x="37" y="2"/>
                  </a:lnTo>
                  <a:lnTo>
                    <a:pt x="34" y="7"/>
                  </a:lnTo>
                  <a:lnTo>
                    <a:pt x="25" y="30"/>
                  </a:lnTo>
                  <a:lnTo>
                    <a:pt x="25" y="30"/>
                  </a:lnTo>
                  <a:lnTo>
                    <a:pt x="25" y="33"/>
                  </a:lnTo>
                  <a:lnTo>
                    <a:pt x="27" y="37"/>
                  </a:lnTo>
                  <a:lnTo>
                    <a:pt x="25" y="38"/>
                  </a:lnTo>
                  <a:lnTo>
                    <a:pt x="14" y="28"/>
                  </a:lnTo>
                  <a:lnTo>
                    <a:pt x="15" y="25"/>
                  </a:lnTo>
                  <a:lnTo>
                    <a:pt x="15" y="25"/>
                  </a:lnTo>
                  <a:lnTo>
                    <a:pt x="18" y="29"/>
                  </a:lnTo>
                  <a:lnTo>
                    <a:pt x="21" y="28"/>
                  </a:lnTo>
                  <a:lnTo>
                    <a:pt x="21" y="28"/>
                  </a:lnTo>
                  <a:lnTo>
                    <a:pt x="23" y="21"/>
                  </a:lnTo>
                  <a:lnTo>
                    <a:pt x="23" y="21"/>
                  </a:lnTo>
                  <a:lnTo>
                    <a:pt x="23" y="21"/>
                  </a:lnTo>
                  <a:lnTo>
                    <a:pt x="23" y="21"/>
                  </a:lnTo>
                  <a:lnTo>
                    <a:pt x="17" y="15"/>
                  </a:lnTo>
                  <a:lnTo>
                    <a:pt x="17" y="15"/>
                  </a:lnTo>
                  <a:lnTo>
                    <a:pt x="15" y="13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9"/>
                  </a:lnTo>
                  <a:lnTo>
                    <a:pt x="10" y="22"/>
                  </a:lnTo>
                  <a:lnTo>
                    <a:pt x="9" y="23"/>
                  </a:lnTo>
                  <a:lnTo>
                    <a:pt x="0" y="14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Rectangle 77"/>
            <p:cNvSpPr>
              <a:spLocks noChangeArrowheads="1"/>
            </p:cNvSpPr>
            <p:nvPr userDrawn="1"/>
          </p:nvSpPr>
          <p:spPr bwMode="auto">
            <a:xfrm>
              <a:off x="8502650" y="292100"/>
              <a:ext cx="463550" cy="2825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5" name="Freeform 78"/>
            <p:cNvSpPr>
              <a:spLocks noEditPoints="1"/>
            </p:cNvSpPr>
            <p:nvPr userDrawn="1"/>
          </p:nvSpPr>
          <p:spPr bwMode="auto">
            <a:xfrm>
              <a:off x="8501063" y="290513"/>
              <a:ext cx="466725" cy="285750"/>
            </a:xfrm>
            <a:custGeom>
              <a:avLst/>
              <a:gdLst>
                <a:gd name="T0" fmla="*/ 587 w 587"/>
                <a:gd name="T1" fmla="*/ 360 h 360"/>
                <a:gd name="T2" fmla="*/ 0 w 587"/>
                <a:gd name="T3" fmla="*/ 360 h 360"/>
                <a:gd name="T4" fmla="*/ 0 w 587"/>
                <a:gd name="T5" fmla="*/ 0 h 360"/>
                <a:gd name="T6" fmla="*/ 587 w 587"/>
                <a:gd name="T7" fmla="*/ 0 h 360"/>
                <a:gd name="T8" fmla="*/ 587 w 587"/>
                <a:gd name="T9" fmla="*/ 360 h 360"/>
                <a:gd name="T10" fmla="*/ 4 w 587"/>
                <a:gd name="T11" fmla="*/ 355 h 360"/>
                <a:gd name="T12" fmla="*/ 584 w 587"/>
                <a:gd name="T13" fmla="*/ 355 h 360"/>
                <a:gd name="T14" fmla="*/ 584 w 587"/>
                <a:gd name="T15" fmla="*/ 3 h 360"/>
                <a:gd name="T16" fmla="*/ 4 w 587"/>
                <a:gd name="T17" fmla="*/ 3 h 360"/>
                <a:gd name="T18" fmla="*/ 4 w 587"/>
                <a:gd name="T19" fmla="*/ 355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7" h="360">
                  <a:moveTo>
                    <a:pt x="587" y="360"/>
                  </a:moveTo>
                  <a:lnTo>
                    <a:pt x="0" y="360"/>
                  </a:lnTo>
                  <a:lnTo>
                    <a:pt x="0" y="0"/>
                  </a:lnTo>
                  <a:lnTo>
                    <a:pt x="587" y="0"/>
                  </a:lnTo>
                  <a:lnTo>
                    <a:pt x="587" y="360"/>
                  </a:lnTo>
                  <a:close/>
                  <a:moveTo>
                    <a:pt x="4" y="355"/>
                  </a:moveTo>
                  <a:lnTo>
                    <a:pt x="584" y="355"/>
                  </a:lnTo>
                  <a:lnTo>
                    <a:pt x="584" y="3"/>
                  </a:lnTo>
                  <a:lnTo>
                    <a:pt x="4" y="3"/>
                  </a:lnTo>
                  <a:lnTo>
                    <a:pt x="4" y="3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Rectangle 79"/>
            <p:cNvSpPr>
              <a:spLocks noChangeArrowheads="1"/>
            </p:cNvSpPr>
            <p:nvPr userDrawn="1"/>
          </p:nvSpPr>
          <p:spPr bwMode="auto">
            <a:xfrm>
              <a:off x="8504238" y="293688"/>
              <a:ext cx="460375" cy="2809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7" name="Rectangle 80"/>
            <p:cNvSpPr>
              <a:spLocks noChangeArrowheads="1"/>
            </p:cNvSpPr>
            <p:nvPr userDrawn="1"/>
          </p:nvSpPr>
          <p:spPr bwMode="auto">
            <a:xfrm>
              <a:off x="8509000" y="298450"/>
              <a:ext cx="452438" cy="273050"/>
            </a:xfrm>
            <a:prstGeom prst="rect">
              <a:avLst/>
            </a:prstGeom>
            <a:solidFill>
              <a:srgbClr val="005D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8" name="Freeform 81"/>
            <p:cNvSpPr>
              <a:spLocks/>
            </p:cNvSpPr>
            <p:nvPr userDrawn="1"/>
          </p:nvSpPr>
          <p:spPr bwMode="auto">
            <a:xfrm>
              <a:off x="8689975" y="298450"/>
              <a:ext cx="271463" cy="273050"/>
            </a:xfrm>
            <a:custGeom>
              <a:avLst/>
              <a:gdLst>
                <a:gd name="T0" fmla="*/ 5 w 341"/>
                <a:gd name="T1" fmla="*/ 343 h 343"/>
                <a:gd name="T2" fmla="*/ 341 w 341"/>
                <a:gd name="T3" fmla="*/ 3 h 343"/>
                <a:gd name="T4" fmla="*/ 341 w 341"/>
                <a:gd name="T5" fmla="*/ 0 h 343"/>
                <a:gd name="T6" fmla="*/ 339 w 341"/>
                <a:gd name="T7" fmla="*/ 0 h 343"/>
                <a:gd name="T8" fmla="*/ 0 w 341"/>
                <a:gd name="T9" fmla="*/ 343 h 343"/>
                <a:gd name="T10" fmla="*/ 5 w 341"/>
                <a:gd name="T11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343">
                  <a:moveTo>
                    <a:pt x="5" y="343"/>
                  </a:moveTo>
                  <a:lnTo>
                    <a:pt x="341" y="3"/>
                  </a:lnTo>
                  <a:lnTo>
                    <a:pt x="341" y="0"/>
                  </a:lnTo>
                  <a:lnTo>
                    <a:pt x="339" y="0"/>
                  </a:lnTo>
                  <a:lnTo>
                    <a:pt x="0" y="343"/>
                  </a:lnTo>
                  <a:lnTo>
                    <a:pt x="5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9" name="Freeform 82"/>
            <p:cNvSpPr>
              <a:spLocks/>
            </p:cNvSpPr>
            <p:nvPr userDrawn="1"/>
          </p:nvSpPr>
          <p:spPr bwMode="auto">
            <a:xfrm>
              <a:off x="8523288" y="298450"/>
              <a:ext cx="22225" cy="273050"/>
            </a:xfrm>
            <a:custGeom>
              <a:avLst/>
              <a:gdLst>
                <a:gd name="T0" fmla="*/ 3 w 27"/>
                <a:gd name="T1" fmla="*/ 343 h 343"/>
                <a:gd name="T2" fmla="*/ 27 w 27"/>
                <a:gd name="T3" fmla="*/ 0 h 343"/>
                <a:gd name="T4" fmla="*/ 23 w 27"/>
                <a:gd name="T5" fmla="*/ 0 h 343"/>
                <a:gd name="T6" fmla="*/ 0 w 27"/>
                <a:gd name="T7" fmla="*/ 343 h 343"/>
                <a:gd name="T8" fmla="*/ 3 w 27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43">
                  <a:moveTo>
                    <a:pt x="3" y="343"/>
                  </a:moveTo>
                  <a:lnTo>
                    <a:pt x="27" y="0"/>
                  </a:lnTo>
                  <a:lnTo>
                    <a:pt x="23" y="0"/>
                  </a:lnTo>
                  <a:lnTo>
                    <a:pt x="0" y="343"/>
                  </a:lnTo>
                  <a:lnTo>
                    <a:pt x="3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Freeform 83"/>
            <p:cNvSpPr>
              <a:spLocks/>
            </p:cNvSpPr>
            <p:nvPr userDrawn="1"/>
          </p:nvSpPr>
          <p:spPr bwMode="auto">
            <a:xfrm>
              <a:off x="8537575" y="298450"/>
              <a:ext cx="42863" cy="273050"/>
            </a:xfrm>
            <a:custGeom>
              <a:avLst/>
              <a:gdLst>
                <a:gd name="T0" fmla="*/ 5 w 53"/>
                <a:gd name="T1" fmla="*/ 343 h 343"/>
                <a:gd name="T2" fmla="*/ 53 w 53"/>
                <a:gd name="T3" fmla="*/ 0 h 343"/>
                <a:gd name="T4" fmla="*/ 50 w 53"/>
                <a:gd name="T5" fmla="*/ 0 h 343"/>
                <a:gd name="T6" fmla="*/ 0 w 53"/>
                <a:gd name="T7" fmla="*/ 343 h 343"/>
                <a:gd name="T8" fmla="*/ 5 w 53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343">
                  <a:moveTo>
                    <a:pt x="5" y="343"/>
                  </a:moveTo>
                  <a:lnTo>
                    <a:pt x="53" y="0"/>
                  </a:lnTo>
                  <a:lnTo>
                    <a:pt x="50" y="0"/>
                  </a:lnTo>
                  <a:lnTo>
                    <a:pt x="0" y="343"/>
                  </a:lnTo>
                  <a:lnTo>
                    <a:pt x="5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1" name="Freeform 84"/>
            <p:cNvSpPr>
              <a:spLocks/>
            </p:cNvSpPr>
            <p:nvPr userDrawn="1"/>
          </p:nvSpPr>
          <p:spPr bwMode="auto">
            <a:xfrm>
              <a:off x="8553450" y="298450"/>
              <a:ext cx="63500" cy="273050"/>
            </a:xfrm>
            <a:custGeom>
              <a:avLst/>
              <a:gdLst>
                <a:gd name="T0" fmla="*/ 5 w 81"/>
                <a:gd name="T1" fmla="*/ 343 h 343"/>
                <a:gd name="T2" fmla="*/ 81 w 81"/>
                <a:gd name="T3" fmla="*/ 0 h 343"/>
                <a:gd name="T4" fmla="*/ 77 w 81"/>
                <a:gd name="T5" fmla="*/ 0 h 343"/>
                <a:gd name="T6" fmla="*/ 0 w 81"/>
                <a:gd name="T7" fmla="*/ 343 h 343"/>
                <a:gd name="T8" fmla="*/ 5 w 81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343">
                  <a:moveTo>
                    <a:pt x="5" y="343"/>
                  </a:moveTo>
                  <a:lnTo>
                    <a:pt x="81" y="0"/>
                  </a:lnTo>
                  <a:lnTo>
                    <a:pt x="77" y="0"/>
                  </a:lnTo>
                  <a:lnTo>
                    <a:pt x="0" y="343"/>
                  </a:lnTo>
                  <a:lnTo>
                    <a:pt x="5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2" name="Freeform 85"/>
            <p:cNvSpPr>
              <a:spLocks/>
            </p:cNvSpPr>
            <p:nvPr userDrawn="1"/>
          </p:nvSpPr>
          <p:spPr bwMode="auto">
            <a:xfrm>
              <a:off x="8569325" y="298450"/>
              <a:ext cx="90488" cy="273050"/>
            </a:xfrm>
            <a:custGeom>
              <a:avLst/>
              <a:gdLst>
                <a:gd name="T0" fmla="*/ 4 w 113"/>
                <a:gd name="T1" fmla="*/ 343 h 343"/>
                <a:gd name="T2" fmla="*/ 113 w 113"/>
                <a:gd name="T3" fmla="*/ 0 h 343"/>
                <a:gd name="T4" fmla="*/ 110 w 113"/>
                <a:gd name="T5" fmla="*/ 0 h 343"/>
                <a:gd name="T6" fmla="*/ 0 w 113"/>
                <a:gd name="T7" fmla="*/ 343 h 343"/>
                <a:gd name="T8" fmla="*/ 4 w 113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343">
                  <a:moveTo>
                    <a:pt x="4" y="343"/>
                  </a:moveTo>
                  <a:lnTo>
                    <a:pt x="113" y="0"/>
                  </a:lnTo>
                  <a:lnTo>
                    <a:pt x="110" y="0"/>
                  </a:lnTo>
                  <a:lnTo>
                    <a:pt x="0" y="343"/>
                  </a:lnTo>
                  <a:lnTo>
                    <a:pt x="4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3" name="Freeform 86"/>
            <p:cNvSpPr>
              <a:spLocks/>
            </p:cNvSpPr>
            <p:nvPr userDrawn="1"/>
          </p:nvSpPr>
          <p:spPr bwMode="auto">
            <a:xfrm>
              <a:off x="8586788" y="298450"/>
              <a:ext cx="112713" cy="273050"/>
            </a:xfrm>
            <a:custGeom>
              <a:avLst/>
              <a:gdLst>
                <a:gd name="T0" fmla="*/ 4 w 144"/>
                <a:gd name="T1" fmla="*/ 343 h 343"/>
                <a:gd name="T2" fmla="*/ 144 w 144"/>
                <a:gd name="T3" fmla="*/ 0 h 343"/>
                <a:gd name="T4" fmla="*/ 141 w 144"/>
                <a:gd name="T5" fmla="*/ 0 h 343"/>
                <a:gd name="T6" fmla="*/ 0 w 144"/>
                <a:gd name="T7" fmla="*/ 343 h 343"/>
                <a:gd name="T8" fmla="*/ 4 w 144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343">
                  <a:moveTo>
                    <a:pt x="4" y="343"/>
                  </a:moveTo>
                  <a:lnTo>
                    <a:pt x="144" y="0"/>
                  </a:lnTo>
                  <a:lnTo>
                    <a:pt x="141" y="0"/>
                  </a:lnTo>
                  <a:lnTo>
                    <a:pt x="0" y="343"/>
                  </a:lnTo>
                  <a:lnTo>
                    <a:pt x="4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4" name="Freeform 87"/>
            <p:cNvSpPr>
              <a:spLocks/>
            </p:cNvSpPr>
            <p:nvPr userDrawn="1"/>
          </p:nvSpPr>
          <p:spPr bwMode="auto">
            <a:xfrm>
              <a:off x="8604250" y="298450"/>
              <a:ext cx="142875" cy="273050"/>
            </a:xfrm>
            <a:custGeom>
              <a:avLst/>
              <a:gdLst>
                <a:gd name="T0" fmla="*/ 4 w 180"/>
                <a:gd name="T1" fmla="*/ 343 h 343"/>
                <a:gd name="T2" fmla="*/ 180 w 180"/>
                <a:gd name="T3" fmla="*/ 0 h 343"/>
                <a:gd name="T4" fmla="*/ 176 w 180"/>
                <a:gd name="T5" fmla="*/ 0 h 343"/>
                <a:gd name="T6" fmla="*/ 0 w 180"/>
                <a:gd name="T7" fmla="*/ 343 h 343"/>
                <a:gd name="T8" fmla="*/ 4 w 180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343">
                  <a:moveTo>
                    <a:pt x="4" y="343"/>
                  </a:moveTo>
                  <a:lnTo>
                    <a:pt x="180" y="0"/>
                  </a:lnTo>
                  <a:lnTo>
                    <a:pt x="176" y="0"/>
                  </a:lnTo>
                  <a:lnTo>
                    <a:pt x="0" y="343"/>
                  </a:lnTo>
                  <a:lnTo>
                    <a:pt x="4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5" name="Freeform 88"/>
            <p:cNvSpPr>
              <a:spLocks/>
            </p:cNvSpPr>
            <p:nvPr userDrawn="1"/>
          </p:nvSpPr>
          <p:spPr bwMode="auto">
            <a:xfrm>
              <a:off x="8632825" y="298450"/>
              <a:ext cx="184150" cy="273050"/>
            </a:xfrm>
            <a:custGeom>
              <a:avLst/>
              <a:gdLst>
                <a:gd name="T0" fmla="*/ 232 w 232"/>
                <a:gd name="T1" fmla="*/ 0 h 343"/>
                <a:gd name="T2" fmla="*/ 228 w 232"/>
                <a:gd name="T3" fmla="*/ 0 h 343"/>
                <a:gd name="T4" fmla="*/ 0 w 232"/>
                <a:gd name="T5" fmla="*/ 343 h 343"/>
                <a:gd name="T6" fmla="*/ 5 w 232"/>
                <a:gd name="T7" fmla="*/ 343 h 343"/>
                <a:gd name="T8" fmla="*/ 232 w 232"/>
                <a:gd name="T9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343">
                  <a:moveTo>
                    <a:pt x="232" y="0"/>
                  </a:moveTo>
                  <a:lnTo>
                    <a:pt x="228" y="0"/>
                  </a:lnTo>
                  <a:lnTo>
                    <a:pt x="0" y="343"/>
                  </a:lnTo>
                  <a:lnTo>
                    <a:pt x="5" y="343"/>
                  </a:lnTo>
                  <a:lnTo>
                    <a:pt x="2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6" name="Freeform 89"/>
            <p:cNvSpPr>
              <a:spLocks/>
            </p:cNvSpPr>
            <p:nvPr userDrawn="1"/>
          </p:nvSpPr>
          <p:spPr bwMode="auto">
            <a:xfrm>
              <a:off x="8658225" y="298450"/>
              <a:ext cx="222250" cy="273050"/>
            </a:xfrm>
            <a:custGeom>
              <a:avLst/>
              <a:gdLst>
                <a:gd name="T0" fmla="*/ 280 w 280"/>
                <a:gd name="T1" fmla="*/ 0 h 343"/>
                <a:gd name="T2" fmla="*/ 276 w 280"/>
                <a:gd name="T3" fmla="*/ 0 h 343"/>
                <a:gd name="T4" fmla="*/ 0 w 280"/>
                <a:gd name="T5" fmla="*/ 343 h 343"/>
                <a:gd name="T6" fmla="*/ 4 w 280"/>
                <a:gd name="T7" fmla="*/ 343 h 343"/>
                <a:gd name="T8" fmla="*/ 280 w 280"/>
                <a:gd name="T9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0" h="343">
                  <a:moveTo>
                    <a:pt x="280" y="0"/>
                  </a:moveTo>
                  <a:lnTo>
                    <a:pt x="276" y="0"/>
                  </a:lnTo>
                  <a:lnTo>
                    <a:pt x="0" y="343"/>
                  </a:lnTo>
                  <a:lnTo>
                    <a:pt x="4" y="343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7" name="Freeform 90"/>
            <p:cNvSpPr>
              <a:spLocks/>
            </p:cNvSpPr>
            <p:nvPr userDrawn="1"/>
          </p:nvSpPr>
          <p:spPr bwMode="auto">
            <a:xfrm>
              <a:off x="8743950" y="398463"/>
              <a:ext cx="217488" cy="173037"/>
            </a:xfrm>
            <a:custGeom>
              <a:avLst/>
              <a:gdLst>
                <a:gd name="T0" fmla="*/ 274 w 274"/>
                <a:gd name="T1" fmla="*/ 4 h 217"/>
                <a:gd name="T2" fmla="*/ 274 w 274"/>
                <a:gd name="T3" fmla="*/ 0 h 217"/>
                <a:gd name="T4" fmla="*/ 0 w 274"/>
                <a:gd name="T5" fmla="*/ 217 h 217"/>
                <a:gd name="T6" fmla="*/ 6 w 274"/>
                <a:gd name="T7" fmla="*/ 217 h 217"/>
                <a:gd name="T8" fmla="*/ 274 w 274"/>
                <a:gd name="T9" fmla="*/ 4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217">
                  <a:moveTo>
                    <a:pt x="274" y="4"/>
                  </a:moveTo>
                  <a:lnTo>
                    <a:pt x="274" y="0"/>
                  </a:lnTo>
                  <a:lnTo>
                    <a:pt x="0" y="217"/>
                  </a:lnTo>
                  <a:lnTo>
                    <a:pt x="6" y="217"/>
                  </a:lnTo>
                  <a:lnTo>
                    <a:pt x="274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8" name="Freeform 91"/>
            <p:cNvSpPr>
              <a:spLocks/>
            </p:cNvSpPr>
            <p:nvPr userDrawn="1"/>
          </p:nvSpPr>
          <p:spPr bwMode="auto">
            <a:xfrm>
              <a:off x="8804275" y="473075"/>
              <a:ext cx="157163" cy="98425"/>
            </a:xfrm>
            <a:custGeom>
              <a:avLst/>
              <a:gdLst>
                <a:gd name="T0" fmla="*/ 197 w 197"/>
                <a:gd name="T1" fmla="*/ 4 h 123"/>
                <a:gd name="T2" fmla="*/ 197 w 197"/>
                <a:gd name="T3" fmla="*/ 0 h 123"/>
                <a:gd name="T4" fmla="*/ 0 w 197"/>
                <a:gd name="T5" fmla="*/ 123 h 123"/>
                <a:gd name="T6" fmla="*/ 7 w 197"/>
                <a:gd name="T7" fmla="*/ 123 h 123"/>
                <a:gd name="T8" fmla="*/ 197 w 197"/>
                <a:gd name="T9" fmla="*/ 4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" h="123">
                  <a:moveTo>
                    <a:pt x="197" y="4"/>
                  </a:moveTo>
                  <a:lnTo>
                    <a:pt x="197" y="0"/>
                  </a:lnTo>
                  <a:lnTo>
                    <a:pt x="0" y="123"/>
                  </a:lnTo>
                  <a:lnTo>
                    <a:pt x="7" y="123"/>
                  </a:lnTo>
                  <a:lnTo>
                    <a:pt x="197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9" name="Freeform 92"/>
            <p:cNvSpPr>
              <a:spLocks/>
            </p:cNvSpPr>
            <p:nvPr userDrawn="1"/>
          </p:nvSpPr>
          <p:spPr bwMode="auto">
            <a:xfrm>
              <a:off x="8902700" y="544512"/>
              <a:ext cx="58738" cy="26987"/>
            </a:xfrm>
            <a:custGeom>
              <a:avLst/>
              <a:gdLst>
                <a:gd name="T0" fmla="*/ 72 w 72"/>
                <a:gd name="T1" fmla="*/ 5 h 34"/>
                <a:gd name="T2" fmla="*/ 72 w 72"/>
                <a:gd name="T3" fmla="*/ 0 h 34"/>
                <a:gd name="T4" fmla="*/ 0 w 72"/>
                <a:gd name="T5" fmla="*/ 34 h 34"/>
                <a:gd name="T6" fmla="*/ 8 w 72"/>
                <a:gd name="T7" fmla="*/ 34 h 34"/>
                <a:gd name="T8" fmla="*/ 72 w 72"/>
                <a:gd name="T9" fmla="*/ 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34">
                  <a:moveTo>
                    <a:pt x="72" y="5"/>
                  </a:moveTo>
                  <a:lnTo>
                    <a:pt x="72" y="0"/>
                  </a:lnTo>
                  <a:lnTo>
                    <a:pt x="0" y="34"/>
                  </a:lnTo>
                  <a:lnTo>
                    <a:pt x="8" y="34"/>
                  </a:lnTo>
                  <a:lnTo>
                    <a:pt x="72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pic>
        <p:nvPicPr>
          <p:cNvPr id="91" name="Picture 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8412" y="6068616"/>
            <a:ext cx="485775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" name="Rectangle 159"/>
          <p:cNvSpPr/>
          <p:nvPr/>
        </p:nvSpPr>
        <p:spPr>
          <a:xfrm>
            <a:off x="10393680" y="5359395"/>
            <a:ext cx="1798319" cy="227808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Rectangle 160"/>
          <p:cNvSpPr/>
          <p:nvPr/>
        </p:nvSpPr>
        <p:spPr>
          <a:xfrm>
            <a:off x="0" y="5359397"/>
            <a:ext cx="3085946" cy="2278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Right Triangle 161"/>
          <p:cNvSpPr/>
          <p:nvPr/>
        </p:nvSpPr>
        <p:spPr>
          <a:xfrm rot="10800000">
            <a:off x="2697751" y="5359395"/>
            <a:ext cx="385350" cy="22780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" name="Rectangle 162"/>
          <p:cNvSpPr/>
          <p:nvPr/>
        </p:nvSpPr>
        <p:spPr>
          <a:xfrm>
            <a:off x="3083669" y="5359397"/>
            <a:ext cx="7368986" cy="2278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5" name="Straight Connector 164"/>
          <p:cNvCxnSpPr/>
          <p:nvPr/>
        </p:nvCxnSpPr>
        <p:spPr>
          <a:xfrm>
            <a:off x="2030254" y="2197635"/>
            <a:ext cx="81314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030413" y="3094010"/>
            <a:ext cx="8131175" cy="1376363"/>
          </a:xfrm>
        </p:spPr>
        <p:txBody>
          <a:bodyPr>
            <a:normAutofit/>
          </a:bodyPr>
          <a:lstStyle>
            <a:lvl1pPr marL="0" indent="0">
              <a:buNone/>
              <a:defRPr sz="2800" b="0"/>
            </a:lvl1pPr>
          </a:lstStyle>
          <a:p>
            <a:pPr algn="ctr"/>
            <a:r>
              <a:rPr lang="en-US" dirty="0"/>
              <a:t>Presenter </a:t>
            </a:r>
            <a:r>
              <a:rPr lang="en-US" b="1" dirty="0"/>
              <a:t>•</a:t>
            </a:r>
            <a:r>
              <a:rPr lang="en-US" dirty="0"/>
              <a:t> Position Title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Event Name </a:t>
            </a:r>
            <a:r>
              <a:rPr lang="en-US" b="1" dirty="0"/>
              <a:t>•</a:t>
            </a:r>
            <a:r>
              <a:rPr lang="en-US" dirty="0"/>
              <a:t> Event Date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2030413" y="78129"/>
            <a:ext cx="8131175" cy="1789113"/>
          </a:xfrm>
        </p:spPr>
        <p:txBody>
          <a:bodyPr anchor="b">
            <a:normAutofit/>
          </a:bodyPr>
          <a:lstStyle>
            <a:lvl1pPr marL="0" indent="0" algn="ctr">
              <a:buNone/>
              <a:defRPr sz="4400" b="1" baseline="0"/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pic>
        <p:nvPicPr>
          <p:cNvPr id="87" name="Picture 8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57" t="72188" r="23527" b="-1"/>
          <a:stretch/>
        </p:blipFill>
        <p:spPr>
          <a:xfrm>
            <a:off x="4263363" y="6357686"/>
            <a:ext cx="3666226" cy="431320"/>
          </a:xfrm>
          <a:prstGeom prst="rect">
            <a:avLst/>
          </a:prstGeom>
        </p:spPr>
      </p:pic>
      <p:pic>
        <p:nvPicPr>
          <p:cNvPr id="164" name="Picture 16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73" t="17546" r="4214" b="45615"/>
          <a:stretch/>
        </p:blipFill>
        <p:spPr>
          <a:xfrm>
            <a:off x="3374842" y="5786375"/>
            <a:ext cx="5443268" cy="5713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15" b="54271"/>
          <a:stretch/>
        </p:blipFill>
        <p:spPr>
          <a:xfrm>
            <a:off x="-8626" y="5366748"/>
            <a:ext cx="2498414" cy="1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208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Items with Captions and Ge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178928" y="4293193"/>
            <a:ext cx="2721971" cy="2082843"/>
          </a:xfrm>
          <a:prstGeom prst="rect">
            <a:avLst/>
          </a:prstGeom>
        </p:spPr>
      </p:pic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1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Right Triangle 14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>
                <a:solidFill>
                  <a:schemeClr val="accent1"/>
                </a:solidFill>
              </a:rPr>
              <a:t>DCPC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4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20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/>
              <a:t>Two Items with Captions and Gears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390650"/>
            <a:ext cx="5181600" cy="39528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icons below to insert a table, graph, picture, or video. Resize using the sizing handles at the edge of the item.</a:t>
            </a:r>
          </a:p>
          <a:p>
            <a:pPr lvl="0"/>
            <a:endParaRPr lang="en-US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390650"/>
            <a:ext cx="5181600" cy="39528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icons below to insert a table, graph, picture, or video. Resize using the sizing handles at the edge of the item.</a:t>
            </a:r>
          </a:p>
          <a:p>
            <a:pPr lvl="0"/>
            <a:endParaRPr lang="en-US" dirty="0"/>
          </a:p>
        </p:txBody>
      </p:sp>
      <p:sp>
        <p:nvSpPr>
          <p:cNvPr id="27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5414165"/>
            <a:ext cx="5181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/>
              <a:t>Insert caption here or delete text</a:t>
            </a:r>
          </a:p>
        </p:txBody>
      </p:sp>
      <p:sp>
        <p:nvSpPr>
          <p:cNvPr id="28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6172200" y="5414165"/>
            <a:ext cx="5181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/>
              <a:t>Insert caption here or delete text</a:t>
            </a:r>
          </a:p>
        </p:txBody>
      </p:sp>
    </p:spTree>
    <p:extLst>
      <p:ext uri="{BB962C8B-B14F-4D97-AF65-F5344CB8AC3E}">
        <p14:creationId xmlns:p14="http://schemas.microsoft.com/office/powerpoint/2010/main" val="95225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10393680" y="5359395"/>
            <a:ext cx="1798319" cy="227808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0" y="5359397"/>
            <a:ext cx="3085946" cy="2278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ight Triangle 80"/>
          <p:cNvSpPr/>
          <p:nvPr/>
        </p:nvSpPr>
        <p:spPr>
          <a:xfrm rot="10800000">
            <a:off x="2697751" y="5359395"/>
            <a:ext cx="385350" cy="22780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3083669" y="5359397"/>
            <a:ext cx="7368986" cy="2278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0" y="5053692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0" dirty="0">
                <a:solidFill>
                  <a:srgbClr val="002F59"/>
                </a:solidFill>
              </a:rPr>
              <a:t>The findings and conclusions in this report are those of the authors and do not necessarily represent the official position of the Centers for Disease Control and Prevention.</a:t>
            </a:r>
          </a:p>
        </p:txBody>
      </p:sp>
      <p:sp>
        <p:nvSpPr>
          <p:cNvPr id="84" name="Subtitle 2"/>
          <p:cNvSpPr txBox="1">
            <a:spLocks/>
          </p:cNvSpPr>
          <p:nvPr/>
        </p:nvSpPr>
        <p:spPr>
          <a:xfrm>
            <a:off x="681176" y="3210602"/>
            <a:ext cx="10829648" cy="630021"/>
          </a:xfrm>
          <a:prstGeom prst="rect">
            <a:avLst/>
          </a:prstGeom>
          <a:ln cmpd="sng">
            <a:noFill/>
            <a:prstDash val="solid"/>
          </a:ln>
        </p:spPr>
        <p:txBody>
          <a:bodyPr vert="horz" lIns="45720" tIns="45720" rIns="45720" bIns="4572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 baseline="0">
                <a:solidFill>
                  <a:srgbClr val="0033A0"/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US" sz="1800" b="0" dirty="0">
              <a:solidFill>
                <a:srgbClr val="002F59"/>
              </a:solidFill>
              <a:latin typeface="+mn-lt"/>
            </a:endParaRPr>
          </a:p>
          <a:p>
            <a:pPr>
              <a:spcBef>
                <a:spcPts val="0"/>
              </a:spcBef>
            </a:pPr>
            <a:r>
              <a:rPr lang="en-US" sz="2000" b="0" dirty="0">
                <a:solidFill>
                  <a:srgbClr val="002F59"/>
                </a:solidFill>
                <a:latin typeface="+mn-lt"/>
              </a:rPr>
              <a:t>Go to the official source of cancer prevention information: </a:t>
            </a:r>
            <a:r>
              <a:rPr lang="en-US" sz="2000" b="0" dirty="0">
                <a:solidFill>
                  <a:srgbClr val="002F59"/>
                </a:solidFill>
                <a:latin typeface="+mn-lt"/>
                <a:hlinkClick r:id="rId2"/>
              </a:rPr>
              <a:t>www.cdc.gov/cancer</a:t>
            </a:r>
            <a:r>
              <a:rPr lang="en-US" sz="2000" b="0" dirty="0">
                <a:solidFill>
                  <a:srgbClr val="002F59"/>
                </a:solidFill>
                <a:latin typeface="+mn-lt"/>
              </a:rPr>
              <a:t>. </a:t>
            </a:r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1972390" y="2573996"/>
            <a:ext cx="8247221" cy="117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Group 94"/>
          <p:cNvGrpSpPr/>
          <p:nvPr/>
        </p:nvGrpSpPr>
        <p:grpSpPr>
          <a:xfrm>
            <a:off x="3808368" y="1067529"/>
            <a:ext cx="4575264" cy="1015663"/>
            <a:chOff x="3808368" y="1760669"/>
            <a:chExt cx="4575264" cy="923330"/>
          </a:xfrm>
        </p:grpSpPr>
        <p:grpSp>
          <p:nvGrpSpPr>
            <p:cNvPr id="88" name="Group 87"/>
            <p:cNvGrpSpPr/>
            <p:nvPr/>
          </p:nvGrpSpPr>
          <p:grpSpPr>
            <a:xfrm>
              <a:off x="4984070" y="1796999"/>
              <a:ext cx="3399562" cy="866113"/>
              <a:chOff x="3742289" y="3139433"/>
              <a:chExt cx="3027788" cy="866113"/>
            </a:xfrm>
          </p:grpSpPr>
          <p:sp>
            <p:nvSpPr>
              <p:cNvPr id="90" name="Freeform 16"/>
              <p:cNvSpPr>
                <a:spLocks/>
              </p:cNvSpPr>
              <p:nvPr/>
            </p:nvSpPr>
            <p:spPr bwMode="auto">
              <a:xfrm>
                <a:off x="3742289" y="3139433"/>
                <a:ext cx="413895" cy="332201"/>
              </a:xfrm>
              <a:custGeom>
                <a:avLst/>
                <a:gdLst>
                  <a:gd name="T0" fmla="*/ 368 w 368"/>
                  <a:gd name="T1" fmla="*/ 36 h 299"/>
                  <a:gd name="T2" fmla="*/ 324 w 368"/>
                  <a:gd name="T3" fmla="*/ 48 h 299"/>
                  <a:gd name="T4" fmla="*/ 358 w 368"/>
                  <a:gd name="T5" fmla="*/ 6 h 299"/>
                  <a:gd name="T6" fmla="*/ 310 w 368"/>
                  <a:gd name="T7" fmla="*/ 24 h 299"/>
                  <a:gd name="T8" fmla="*/ 255 w 368"/>
                  <a:gd name="T9" fmla="*/ 0 h 299"/>
                  <a:gd name="T10" fmla="*/ 179 w 368"/>
                  <a:gd name="T11" fmla="*/ 76 h 299"/>
                  <a:gd name="T12" fmla="*/ 181 w 368"/>
                  <a:gd name="T13" fmla="*/ 93 h 299"/>
                  <a:gd name="T14" fmla="*/ 25 w 368"/>
                  <a:gd name="T15" fmla="*/ 14 h 299"/>
                  <a:gd name="T16" fmla="*/ 15 w 368"/>
                  <a:gd name="T17" fmla="*/ 52 h 299"/>
                  <a:gd name="T18" fmla="*/ 49 w 368"/>
                  <a:gd name="T19" fmla="*/ 115 h 299"/>
                  <a:gd name="T20" fmla="*/ 15 w 368"/>
                  <a:gd name="T21" fmla="*/ 106 h 299"/>
                  <a:gd name="T22" fmla="*/ 14 w 368"/>
                  <a:gd name="T23" fmla="*/ 106 h 299"/>
                  <a:gd name="T24" fmla="*/ 75 w 368"/>
                  <a:gd name="T25" fmla="*/ 181 h 299"/>
                  <a:gd name="T26" fmla="*/ 55 w 368"/>
                  <a:gd name="T27" fmla="*/ 183 h 299"/>
                  <a:gd name="T28" fmla="*/ 41 w 368"/>
                  <a:gd name="T29" fmla="*/ 182 h 299"/>
                  <a:gd name="T30" fmla="*/ 111 w 368"/>
                  <a:gd name="T31" fmla="*/ 234 h 299"/>
                  <a:gd name="T32" fmla="*/ 18 w 368"/>
                  <a:gd name="T33" fmla="*/ 267 h 299"/>
                  <a:gd name="T34" fmla="*/ 0 w 368"/>
                  <a:gd name="T35" fmla="*/ 265 h 299"/>
                  <a:gd name="T36" fmla="*/ 115 w 368"/>
                  <a:gd name="T37" fmla="*/ 299 h 299"/>
                  <a:gd name="T38" fmla="*/ 330 w 368"/>
                  <a:gd name="T39" fmla="*/ 85 h 299"/>
                  <a:gd name="T40" fmla="*/ 330 w 368"/>
                  <a:gd name="T41" fmla="*/ 75 h 299"/>
                  <a:gd name="T42" fmla="*/ 368 w 368"/>
                  <a:gd name="T43" fmla="*/ 36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68" h="299">
                    <a:moveTo>
                      <a:pt x="368" y="36"/>
                    </a:moveTo>
                    <a:cubicBezTo>
                      <a:pt x="354" y="42"/>
                      <a:pt x="340" y="46"/>
                      <a:pt x="324" y="48"/>
                    </a:cubicBezTo>
                    <a:cubicBezTo>
                      <a:pt x="340" y="38"/>
                      <a:pt x="352" y="24"/>
                      <a:pt x="358" y="6"/>
                    </a:cubicBezTo>
                    <a:cubicBezTo>
                      <a:pt x="343" y="15"/>
                      <a:pt x="327" y="21"/>
                      <a:pt x="310" y="24"/>
                    </a:cubicBezTo>
                    <a:cubicBezTo>
                      <a:pt x="296" y="10"/>
                      <a:pt x="276" y="0"/>
                      <a:pt x="255" y="0"/>
                    </a:cubicBezTo>
                    <a:cubicBezTo>
                      <a:pt x="213" y="0"/>
                      <a:pt x="179" y="34"/>
                      <a:pt x="179" y="76"/>
                    </a:cubicBezTo>
                    <a:cubicBezTo>
                      <a:pt x="179" y="82"/>
                      <a:pt x="180" y="88"/>
                      <a:pt x="181" y="93"/>
                    </a:cubicBezTo>
                    <a:cubicBezTo>
                      <a:pt x="118" y="90"/>
                      <a:pt x="63" y="60"/>
                      <a:pt x="25" y="14"/>
                    </a:cubicBezTo>
                    <a:cubicBezTo>
                      <a:pt x="19" y="25"/>
                      <a:pt x="15" y="38"/>
                      <a:pt x="15" y="52"/>
                    </a:cubicBezTo>
                    <a:cubicBezTo>
                      <a:pt x="15" y="78"/>
                      <a:pt x="28" y="101"/>
                      <a:pt x="49" y="115"/>
                    </a:cubicBezTo>
                    <a:cubicBezTo>
                      <a:pt x="36" y="115"/>
                      <a:pt x="25" y="111"/>
                      <a:pt x="15" y="106"/>
                    </a:cubicBezTo>
                    <a:cubicBezTo>
                      <a:pt x="14" y="106"/>
                      <a:pt x="14" y="106"/>
                      <a:pt x="14" y="106"/>
                    </a:cubicBezTo>
                    <a:cubicBezTo>
                      <a:pt x="14" y="143"/>
                      <a:pt x="41" y="174"/>
                      <a:pt x="75" y="181"/>
                    </a:cubicBezTo>
                    <a:cubicBezTo>
                      <a:pt x="69" y="182"/>
                      <a:pt x="62" y="183"/>
                      <a:pt x="55" y="183"/>
                    </a:cubicBezTo>
                    <a:cubicBezTo>
                      <a:pt x="50" y="183"/>
                      <a:pt x="46" y="183"/>
                      <a:pt x="41" y="182"/>
                    </a:cubicBezTo>
                    <a:cubicBezTo>
                      <a:pt x="51" y="212"/>
                      <a:pt x="78" y="234"/>
                      <a:pt x="111" y="234"/>
                    </a:cubicBezTo>
                    <a:cubicBezTo>
                      <a:pt x="86" y="254"/>
                      <a:pt x="53" y="267"/>
                      <a:pt x="18" y="267"/>
                    </a:cubicBezTo>
                    <a:cubicBezTo>
                      <a:pt x="12" y="267"/>
                      <a:pt x="6" y="266"/>
                      <a:pt x="0" y="265"/>
                    </a:cubicBezTo>
                    <a:cubicBezTo>
                      <a:pt x="33" y="287"/>
                      <a:pt x="73" y="299"/>
                      <a:pt x="115" y="299"/>
                    </a:cubicBezTo>
                    <a:cubicBezTo>
                      <a:pt x="254" y="299"/>
                      <a:pt x="330" y="184"/>
                      <a:pt x="330" y="85"/>
                    </a:cubicBezTo>
                    <a:cubicBezTo>
                      <a:pt x="330" y="81"/>
                      <a:pt x="330" y="78"/>
                      <a:pt x="330" y="75"/>
                    </a:cubicBezTo>
                    <a:cubicBezTo>
                      <a:pt x="345" y="64"/>
                      <a:pt x="358" y="51"/>
                      <a:pt x="368" y="36"/>
                    </a:cubicBezTo>
                    <a:close/>
                  </a:path>
                </a:pathLst>
              </a:custGeom>
              <a:solidFill>
                <a:srgbClr val="4971F2"/>
              </a:solidFill>
              <a:ln>
                <a:noFill/>
              </a:ln>
            </p:spPr>
            <p:txBody>
              <a:bodyPr vert="horz" wrap="square" lIns="243785" tIns="121892" rIns="243785" bIns="121892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8284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srgbClr val="445469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91" name="Title 1"/>
              <p:cNvSpPr txBox="1">
                <a:spLocks/>
              </p:cNvSpPr>
              <p:nvPr/>
            </p:nvSpPr>
            <p:spPr>
              <a:xfrm>
                <a:off x="4194056" y="3139433"/>
                <a:ext cx="2238389" cy="34949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spcBef>
                    <a:spcPct val="0"/>
                  </a:spcBef>
                  <a:buNone/>
                  <a:defRPr sz="3200" b="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 Light" pitchFamily="34" charset="0"/>
                    <a:ea typeface="+mj-ea"/>
                    <a:cs typeface="+mj-cs"/>
                  </a:defRPr>
                </a:lvl1pPr>
              </a:lstStyle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F59"/>
                    </a:solidFill>
                    <a:effectLst/>
                    <a:uLnTx/>
                    <a:uFillTx/>
                    <a:latin typeface="+mn-lt"/>
                    <a:ea typeface="+mj-ea"/>
                    <a:cs typeface="+mj-cs"/>
                  </a:rPr>
                  <a:t>@CDC_Cancer</a:t>
                </a:r>
              </a:p>
            </p:txBody>
          </p:sp>
          <p:sp>
            <p:nvSpPr>
              <p:cNvPr id="92" name="Freeform 11"/>
              <p:cNvSpPr>
                <a:spLocks/>
              </p:cNvSpPr>
              <p:nvPr/>
            </p:nvSpPr>
            <p:spPr bwMode="auto">
              <a:xfrm>
                <a:off x="3824389" y="3623506"/>
                <a:ext cx="215249" cy="382040"/>
              </a:xfrm>
              <a:custGeom>
                <a:avLst/>
                <a:gdLst>
                  <a:gd name="T0" fmla="*/ 200 w 200"/>
                  <a:gd name="T1" fmla="*/ 62 h 360"/>
                  <a:gd name="T2" fmla="*/ 143 w 200"/>
                  <a:gd name="T3" fmla="*/ 62 h 360"/>
                  <a:gd name="T4" fmla="*/ 128 w 200"/>
                  <a:gd name="T5" fmla="*/ 83 h 360"/>
                  <a:gd name="T6" fmla="*/ 128 w 200"/>
                  <a:gd name="T7" fmla="*/ 125 h 360"/>
                  <a:gd name="T8" fmla="*/ 200 w 200"/>
                  <a:gd name="T9" fmla="*/ 125 h 360"/>
                  <a:gd name="T10" fmla="*/ 200 w 200"/>
                  <a:gd name="T11" fmla="*/ 183 h 360"/>
                  <a:gd name="T12" fmla="*/ 128 w 200"/>
                  <a:gd name="T13" fmla="*/ 183 h 360"/>
                  <a:gd name="T14" fmla="*/ 128 w 200"/>
                  <a:gd name="T15" fmla="*/ 360 h 360"/>
                  <a:gd name="T16" fmla="*/ 61 w 200"/>
                  <a:gd name="T17" fmla="*/ 360 h 360"/>
                  <a:gd name="T18" fmla="*/ 61 w 200"/>
                  <a:gd name="T19" fmla="*/ 183 h 360"/>
                  <a:gd name="T20" fmla="*/ 0 w 200"/>
                  <a:gd name="T21" fmla="*/ 183 h 360"/>
                  <a:gd name="T22" fmla="*/ 0 w 200"/>
                  <a:gd name="T23" fmla="*/ 125 h 360"/>
                  <a:gd name="T24" fmla="*/ 61 w 200"/>
                  <a:gd name="T25" fmla="*/ 125 h 360"/>
                  <a:gd name="T26" fmla="*/ 61 w 200"/>
                  <a:gd name="T27" fmla="*/ 90 h 360"/>
                  <a:gd name="T28" fmla="*/ 143 w 200"/>
                  <a:gd name="T29" fmla="*/ 0 h 360"/>
                  <a:gd name="T30" fmla="*/ 200 w 200"/>
                  <a:gd name="T31" fmla="*/ 0 h 360"/>
                  <a:gd name="T32" fmla="*/ 200 w 200"/>
                  <a:gd name="T33" fmla="*/ 62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00" h="360">
                    <a:moveTo>
                      <a:pt x="200" y="62"/>
                    </a:moveTo>
                    <a:cubicBezTo>
                      <a:pt x="143" y="62"/>
                      <a:pt x="143" y="62"/>
                      <a:pt x="143" y="62"/>
                    </a:cubicBezTo>
                    <a:cubicBezTo>
                      <a:pt x="136" y="62"/>
                      <a:pt x="128" y="71"/>
                      <a:pt x="128" y="83"/>
                    </a:cubicBezTo>
                    <a:cubicBezTo>
                      <a:pt x="128" y="125"/>
                      <a:pt x="128" y="125"/>
                      <a:pt x="128" y="125"/>
                    </a:cubicBezTo>
                    <a:cubicBezTo>
                      <a:pt x="200" y="125"/>
                      <a:pt x="200" y="125"/>
                      <a:pt x="200" y="125"/>
                    </a:cubicBezTo>
                    <a:cubicBezTo>
                      <a:pt x="200" y="183"/>
                      <a:pt x="200" y="183"/>
                      <a:pt x="200" y="183"/>
                    </a:cubicBezTo>
                    <a:cubicBezTo>
                      <a:pt x="128" y="183"/>
                      <a:pt x="128" y="183"/>
                      <a:pt x="128" y="183"/>
                    </a:cubicBezTo>
                    <a:cubicBezTo>
                      <a:pt x="128" y="360"/>
                      <a:pt x="128" y="360"/>
                      <a:pt x="128" y="360"/>
                    </a:cubicBezTo>
                    <a:cubicBezTo>
                      <a:pt x="61" y="360"/>
                      <a:pt x="61" y="360"/>
                      <a:pt x="61" y="360"/>
                    </a:cubicBezTo>
                    <a:cubicBezTo>
                      <a:pt x="61" y="183"/>
                      <a:pt x="61" y="183"/>
                      <a:pt x="61" y="183"/>
                    </a:cubicBezTo>
                    <a:cubicBezTo>
                      <a:pt x="0" y="183"/>
                      <a:pt x="0" y="183"/>
                      <a:pt x="0" y="183"/>
                    </a:cubicBezTo>
                    <a:cubicBezTo>
                      <a:pt x="0" y="125"/>
                      <a:pt x="0" y="125"/>
                      <a:pt x="0" y="125"/>
                    </a:cubicBezTo>
                    <a:cubicBezTo>
                      <a:pt x="61" y="125"/>
                      <a:pt x="61" y="125"/>
                      <a:pt x="61" y="125"/>
                    </a:cubicBezTo>
                    <a:cubicBezTo>
                      <a:pt x="61" y="90"/>
                      <a:pt x="61" y="90"/>
                      <a:pt x="61" y="90"/>
                    </a:cubicBezTo>
                    <a:cubicBezTo>
                      <a:pt x="61" y="40"/>
                      <a:pt x="95" y="0"/>
                      <a:pt x="143" y="0"/>
                    </a:cubicBezTo>
                    <a:cubicBezTo>
                      <a:pt x="200" y="0"/>
                      <a:pt x="200" y="0"/>
                      <a:pt x="200" y="0"/>
                    </a:cubicBezTo>
                    <a:lnTo>
                      <a:pt x="200" y="62"/>
                    </a:lnTo>
                    <a:close/>
                  </a:path>
                </a:pathLst>
              </a:custGeom>
              <a:solidFill>
                <a:srgbClr val="005DAA"/>
              </a:solidFill>
              <a:ln>
                <a:noFill/>
              </a:ln>
            </p:spPr>
            <p:txBody>
              <a:bodyPr vert="horz" wrap="square" lIns="243785" tIns="121892" rIns="243785" bIns="121892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8284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srgbClr val="445469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93" name="Title 1"/>
              <p:cNvSpPr txBox="1">
                <a:spLocks/>
              </p:cNvSpPr>
              <p:nvPr/>
            </p:nvSpPr>
            <p:spPr>
              <a:xfrm>
                <a:off x="4194056" y="3631649"/>
                <a:ext cx="2576021" cy="34949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spcBef>
                    <a:spcPct val="0"/>
                  </a:spcBef>
                  <a:buNone/>
                  <a:defRPr sz="3200" b="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 Light" pitchFamily="34" charset="0"/>
                    <a:ea typeface="+mj-ea"/>
                    <a:cs typeface="+mj-cs"/>
                  </a:defRPr>
                </a:lvl1pPr>
              </a:lstStyle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F59"/>
                    </a:solidFill>
                    <a:effectLst/>
                    <a:uLnTx/>
                    <a:uFillTx/>
                    <a:latin typeface="+mn-lt"/>
                    <a:ea typeface="+mj-ea"/>
                    <a:cs typeface="+mj-cs"/>
                  </a:rPr>
                  <a:t>CDC Breast Cancer</a:t>
                </a:r>
              </a:p>
            </p:txBody>
          </p:sp>
        </p:grpSp>
        <p:sp>
          <p:nvSpPr>
            <p:cNvPr id="2" name="TextBox 1"/>
            <p:cNvSpPr txBox="1"/>
            <p:nvPr userDrawn="1"/>
          </p:nvSpPr>
          <p:spPr>
            <a:xfrm>
              <a:off x="3808368" y="1760669"/>
              <a:ext cx="1002324" cy="923330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Follow DCPC Online!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954" y="5562202"/>
            <a:ext cx="12191045" cy="1295799"/>
            <a:chOff x="954" y="5562202"/>
            <a:chExt cx="12191045" cy="1295799"/>
          </a:xfrm>
        </p:grpSpPr>
        <p:sp>
          <p:nvSpPr>
            <p:cNvPr id="96" name="Rectangle 95"/>
            <p:cNvSpPr/>
            <p:nvPr userDrawn="1"/>
          </p:nvSpPr>
          <p:spPr>
            <a:xfrm>
              <a:off x="954" y="5562202"/>
              <a:ext cx="8901506" cy="1295401"/>
            </a:xfrm>
            <a:prstGeom prst="rect">
              <a:avLst/>
            </a:prstGeom>
            <a:solidFill>
              <a:srgbClr val="002F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Rectangle 96"/>
            <p:cNvSpPr/>
            <p:nvPr userDrawn="1"/>
          </p:nvSpPr>
          <p:spPr>
            <a:xfrm>
              <a:off x="8801100" y="5562600"/>
              <a:ext cx="3390899" cy="1295401"/>
            </a:xfrm>
            <a:prstGeom prst="rect">
              <a:avLst/>
            </a:prstGeom>
            <a:solidFill>
              <a:srgbClr val="002F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10720387" y="5849541"/>
            <a:ext cx="1266825" cy="727074"/>
            <a:chOff x="7791450" y="73025"/>
            <a:chExt cx="1266825" cy="727074"/>
          </a:xfrm>
        </p:grpSpPr>
        <p:grpSp>
          <p:nvGrpSpPr>
            <p:cNvPr id="99" name="Group 98"/>
            <p:cNvGrpSpPr/>
            <p:nvPr userDrawn="1"/>
          </p:nvGrpSpPr>
          <p:grpSpPr>
            <a:xfrm>
              <a:off x="7791450" y="73025"/>
              <a:ext cx="1266825" cy="727074"/>
              <a:chOff x="7791450" y="73025"/>
              <a:chExt cx="1266825" cy="727074"/>
            </a:xfrm>
          </p:grpSpPr>
          <p:sp>
            <p:nvSpPr>
              <p:cNvPr id="101" name="Freeform 25"/>
              <p:cNvSpPr>
                <a:spLocks/>
              </p:cNvSpPr>
              <p:nvPr userDrawn="1"/>
            </p:nvSpPr>
            <p:spPr bwMode="auto">
              <a:xfrm>
                <a:off x="7797800" y="77788"/>
                <a:ext cx="1255713" cy="717549"/>
              </a:xfrm>
              <a:custGeom>
                <a:avLst/>
                <a:gdLst>
                  <a:gd name="T0" fmla="*/ 185 w 1582"/>
                  <a:gd name="T1" fmla="*/ 0 h 903"/>
                  <a:gd name="T2" fmla="*/ 166 w 1582"/>
                  <a:gd name="T3" fmla="*/ 1 h 903"/>
                  <a:gd name="T4" fmla="*/ 130 w 1582"/>
                  <a:gd name="T5" fmla="*/ 9 h 903"/>
                  <a:gd name="T6" fmla="*/ 97 w 1582"/>
                  <a:gd name="T7" fmla="*/ 23 h 903"/>
                  <a:gd name="T8" fmla="*/ 67 w 1582"/>
                  <a:gd name="T9" fmla="*/ 42 h 903"/>
                  <a:gd name="T10" fmla="*/ 41 w 1582"/>
                  <a:gd name="T11" fmla="*/ 67 h 903"/>
                  <a:gd name="T12" fmla="*/ 22 w 1582"/>
                  <a:gd name="T13" fmla="*/ 97 h 903"/>
                  <a:gd name="T14" fmla="*/ 7 w 1582"/>
                  <a:gd name="T15" fmla="*/ 129 h 903"/>
                  <a:gd name="T16" fmla="*/ 1 w 1582"/>
                  <a:gd name="T17" fmla="*/ 165 h 903"/>
                  <a:gd name="T18" fmla="*/ 0 w 1582"/>
                  <a:gd name="T19" fmla="*/ 720 h 903"/>
                  <a:gd name="T20" fmla="*/ 1 w 1582"/>
                  <a:gd name="T21" fmla="*/ 739 h 903"/>
                  <a:gd name="T22" fmla="*/ 7 w 1582"/>
                  <a:gd name="T23" fmla="*/ 774 h 903"/>
                  <a:gd name="T24" fmla="*/ 22 w 1582"/>
                  <a:gd name="T25" fmla="*/ 807 h 903"/>
                  <a:gd name="T26" fmla="*/ 41 w 1582"/>
                  <a:gd name="T27" fmla="*/ 836 h 903"/>
                  <a:gd name="T28" fmla="*/ 67 w 1582"/>
                  <a:gd name="T29" fmla="*/ 861 h 903"/>
                  <a:gd name="T30" fmla="*/ 97 w 1582"/>
                  <a:gd name="T31" fmla="*/ 880 h 903"/>
                  <a:gd name="T32" fmla="*/ 130 w 1582"/>
                  <a:gd name="T33" fmla="*/ 895 h 903"/>
                  <a:gd name="T34" fmla="*/ 166 w 1582"/>
                  <a:gd name="T35" fmla="*/ 902 h 903"/>
                  <a:gd name="T36" fmla="*/ 1396 w 1582"/>
                  <a:gd name="T37" fmla="*/ 903 h 903"/>
                  <a:gd name="T38" fmla="*/ 1412 w 1582"/>
                  <a:gd name="T39" fmla="*/ 902 h 903"/>
                  <a:gd name="T40" fmla="*/ 1440 w 1582"/>
                  <a:gd name="T41" fmla="*/ 897 h 903"/>
                  <a:gd name="T42" fmla="*/ 1467 w 1582"/>
                  <a:gd name="T43" fmla="*/ 890 h 903"/>
                  <a:gd name="T44" fmla="*/ 1492 w 1582"/>
                  <a:gd name="T45" fmla="*/ 877 h 903"/>
                  <a:gd name="T46" fmla="*/ 1515 w 1582"/>
                  <a:gd name="T47" fmla="*/ 861 h 903"/>
                  <a:gd name="T48" fmla="*/ 1535 w 1582"/>
                  <a:gd name="T49" fmla="*/ 842 h 903"/>
                  <a:gd name="T50" fmla="*/ 1552 w 1582"/>
                  <a:gd name="T51" fmla="*/ 819 h 903"/>
                  <a:gd name="T52" fmla="*/ 1566 w 1582"/>
                  <a:gd name="T53" fmla="*/ 795 h 903"/>
                  <a:gd name="T54" fmla="*/ 1570 w 1582"/>
                  <a:gd name="T55" fmla="*/ 782 h 903"/>
                  <a:gd name="T56" fmla="*/ 1579 w 1582"/>
                  <a:gd name="T57" fmla="*/ 752 h 903"/>
                  <a:gd name="T58" fmla="*/ 1582 w 1582"/>
                  <a:gd name="T59" fmla="*/ 720 h 903"/>
                  <a:gd name="T60" fmla="*/ 1582 w 1582"/>
                  <a:gd name="T61" fmla="*/ 345 h 903"/>
                  <a:gd name="T62" fmla="*/ 1582 w 1582"/>
                  <a:gd name="T63" fmla="*/ 184 h 903"/>
                  <a:gd name="T64" fmla="*/ 1578 w 1582"/>
                  <a:gd name="T65" fmla="*/ 146 h 903"/>
                  <a:gd name="T66" fmla="*/ 1567 w 1582"/>
                  <a:gd name="T67" fmla="*/ 112 h 903"/>
                  <a:gd name="T68" fmla="*/ 1550 w 1582"/>
                  <a:gd name="T69" fmla="*/ 82 h 903"/>
                  <a:gd name="T70" fmla="*/ 1527 w 1582"/>
                  <a:gd name="T71" fmla="*/ 55 h 903"/>
                  <a:gd name="T72" fmla="*/ 1500 w 1582"/>
                  <a:gd name="T73" fmla="*/ 32 h 903"/>
                  <a:gd name="T74" fmla="*/ 1469 w 1582"/>
                  <a:gd name="T75" fmla="*/ 15 h 903"/>
                  <a:gd name="T76" fmla="*/ 1433 w 1582"/>
                  <a:gd name="T77" fmla="*/ 5 h 903"/>
                  <a:gd name="T78" fmla="*/ 1396 w 1582"/>
                  <a:gd name="T79" fmla="*/ 0 h 9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82" h="903">
                    <a:moveTo>
                      <a:pt x="1396" y="0"/>
                    </a:moveTo>
                    <a:lnTo>
                      <a:pt x="185" y="0"/>
                    </a:lnTo>
                    <a:lnTo>
                      <a:pt x="185" y="0"/>
                    </a:lnTo>
                    <a:lnTo>
                      <a:pt x="166" y="1"/>
                    </a:lnTo>
                    <a:lnTo>
                      <a:pt x="148" y="5"/>
                    </a:lnTo>
                    <a:lnTo>
                      <a:pt x="130" y="9"/>
                    </a:lnTo>
                    <a:lnTo>
                      <a:pt x="113" y="15"/>
                    </a:lnTo>
                    <a:lnTo>
                      <a:pt x="97" y="23"/>
                    </a:lnTo>
                    <a:lnTo>
                      <a:pt x="81" y="32"/>
                    </a:lnTo>
                    <a:lnTo>
                      <a:pt x="67" y="42"/>
                    </a:lnTo>
                    <a:lnTo>
                      <a:pt x="54" y="55"/>
                    </a:lnTo>
                    <a:lnTo>
                      <a:pt x="41" y="67"/>
                    </a:lnTo>
                    <a:lnTo>
                      <a:pt x="31" y="82"/>
                    </a:lnTo>
                    <a:lnTo>
                      <a:pt x="22" y="97"/>
                    </a:lnTo>
                    <a:lnTo>
                      <a:pt x="14" y="112"/>
                    </a:lnTo>
                    <a:lnTo>
                      <a:pt x="7" y="129"/>
                    </a:lnTo>
                    <a:lnTo>
                      <a:pt x="3" y="146"/>
                    </a:lnTo>
                    <a:lnTo>
                      <a:pt x="1" y="165"/>
                    </a:lnTo>
                    <a:lnTo>
                      <a:pt x="0" y="184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1" y="739"/>
                    </a:lnTo>
                    <a:lnTo>
                      <a:pt x="3" y="757"/>
                    </a:lnTo>
                    <a:lnTo>
                      <a:pt x="7" y="774"/>
                    </a:lnTo>
                    <a:lnTo>
                      <a:pt x="14" y="791"/>
                    </a:lnTo>
                    <a:lnTo>
                      <a:pt x="22" y="807"/>
                    </a:lnTo>
                    <a:lnTo>
                      <a:pt x="31" y="823"/>
                    </a:lnTo>
                    <a:lnTo>
                      <a:pt x="41" y="836"/>
                    </a:lnTo>
                    <a:lnTo>
                      <a:pt x="54" y="850"/>
                    </a:lnTo>
                    <a:lnTo>
                      <a:pt x="67" y="861"/>
                    </a:lnTo>
                    <a:lnTo>
                      <a:pt x="81" y="871"/>
                    </a:lnTo>
                    <a:lnTo>
                      <a:pt x="97" y="880"/>
                    </a:lnTo>
                    <a:lnTo>
                      <a:pt x="113" y="888"/>
                    </a:lnTo>
                    <a:lnTo>
                      <a:pt x="130" y="895"/>
                    </a:lnTo>
                    <a:lnTo>
                      <a:pt x="148" y="900"/>
                    </a:lnTo>
                    <a:lnTo>
                      <a:pt x="166" y="902"/>
                    </a:lnTo>
                    <a:lnTo>
                      <a:pt x="185" y="903"/>
                    </a:lnTo>
                    <a:lnTo>
                      <a:pt x="1396" y="903"/>
                    </a:lnTo>
                    <a:lnTo>
                      <a:pt x="1396" y="903"/>
                    </a:lnTo>
                    <a:lnTo>
                      <a:pt x="1412" y="902"/>
                    </a:lnTo>
                    <a:lnTo>
                      <a:pt x="1426" y="901"/>
                    </a:lnTo>
                    <a:lnTo>
                      <a:pt x="1440" y="897"/>
                    </a:lnTo>
                    <a:lnTo>
                      <a:pt x="1454" y="894"/>
                    </a:lnTo>
                    <a:lnTo>
                      <a:pt x="1467" y="890"/>
                    </a:lnTo>
                    <a:lnTo>
                      <a:pt x="1480" y="884"/>
                    </a:lnTo>
                    <a:lnTo>
                      <a:pt x="1492" y="877"/>
                    </a:lnTo>
                    <a:lnTo>
                      <a:pt x="1504" y="869"/>
                    </a:lnTo>
                    <a:lnTo>
                      <a:pt x="1515" y="861"/>
                    </a:lnTo>
                    <a:lnTo>
                      <a:pt x="1525" y="851"/>
                    </a:lnTo>
                    <a:lnTo>
                      <a:pt x="1535" y="842"/>
                    </a:lnTo>
                    <a:lnTo>
                      <a:pt x="1544" y="831"/>
                    </a:lnTo>
                    <a:lnTo>
                      <a:pt x="1552" y="819"/>
                    </a:lnTo>
                    <a:lnTo>
                      <a:pt x="1559" y="808"/>
                    </a:lnTo>
                    <a:lnTo>
                      <a:pt x="1566" y="795"/>
                    </a:lnTo>
                    <a:lnTo>
                      <a:pt x="1570" y="782"/>
                    </a:lnTo>
                    <a:lnTo>
                      <a:pt x="1570" y="782"/>
                    </a:lnTo>
                    <a:lnTo>
                      <a:pt x="1576" y="767"/>
                    </a:lnTo>
                    <a:lnTo>
                      <a:pt x="1579" y="752"/>
                    </a:lnTo>
                    <a:lnTo>
                      <a:pt x="1582" y="737"/>
                    </a:lnTo>
                    <a:lnTo>
                      <a:pt x="1582" y="720"/>
                    </a:lnTo>
                    <a:lnTo>
                      <a:pt x="1582" y="563"/>
                    </a:lnTo>
                    <a:lnTo>
                      <a:pt x="1582" y="345"/>
                    </a:lnTo>
                    <a:lnTo>
                      <a:pt x="1582" y="184"/>
                    </a:lnTo>
                    <a:lnTo>
                      <a:pt x="1582" y="184"/>
                    </a:lnTo>
                    <a:lnTo>
                      <a:pt x="1581" y="165"/>
                    </a:lnTo>
                    <a:lnTo>
                      <a:pt x="1578" y="146"/>
                    </a:lnTo>
                    <a:lnTo>
                      <a:pt x="1574" y="129"/>
                    </a:lnTo>
                    <a:lnTo>
                      <a:pt x="1567" y="112"/>
                    </a:lnTo>
                    <a:lnTo>
                      <a:pt x="1560" y="97"/>
                    </a:lnTo>
                    <a:lnTo>
                      <a:pt x="1550" y="82"/>
                    </a:lnTo>
                    <a:lnTo>
                      <a:pt x="1540" y="67"/>
                    </a:lnTo>
                    <a:lnTo>
                      <a:pt x="1527" y="55"/>
                    </a:lnTo>
                    <a:lnTo>
                      <a:pt x="1515" y="42"/>
                    </a:lnTo>
                    <a:lnTo>
                      <a:pt x="1500" y="32"/>
                    </a:lnTo>
                    <a:lnTo>
                      <a:pt x="1485" y="23"/>
                    </a:lnTo>
                    <a:lnTo>
                      <a:pt x="1469" y="15"/>
                    </a:lnTo>
                    <a:lnTo>
                      <a:pt x="1452" y="9"/>
                    </a:lnTo>
                    <a:lnTo>
                      <a:pt x="1433" y="5"/>
                    </a:lnTo>
                    <a:lnTo>
                      <a:pt x="1415" y="1"/>
                    </a:lnTo>
                    <a:lnTo>
                      <a:pt x="1396" y="0"/>
                    </a:lnTo>
                    <a:lnTo>
                      <a:pt x="1396" y="0"/>
                    </a:lnTo>
                    <a:close/>
                  </a:path>
                </a:pathLst>
              </a:custGeom>
              <a:solidFill>
                <a:srgbClr val="005D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2" name="Freeform 26"/>
              <p:cNvSpPr>
                <a:spLocks noEditPoints="1"/>
              </p:cNvSpPr>
              <p:nvPr userDrawn="1"/>
            </p:nvSpPr>
            <p:spPr bwMode="auto">
              <a:xfrm>
                <a:off x="7791450" y="73025"/>
                <a:ext cx="1266825" cy="727074"/>
              </a:xfrm>
              <a:custGeom>
                <a:avLst/>
                <a:gdLst>
                  <a:gd name="T0" fmla="*/ 192 w 1595"/>
                  <a:gd name="T1" fmla="*/ 915 h 915"/>
                  <a:gd name="T2" fmla="*/ 136 w 1595"/>
                  <a:gd name="T3" fmla="*/ 906 h 915"/>
                  <a:gd name="T4" fmla="*/ 85 w 1595"/>
                  <a:gd name="T5" fmla="*/ 882 h 915"/>
                  <a:gd name="T6" fmla="*/ 44 w 1595"/>
                  <a:gd name="T7" fmla="*/ 846 h 915"/>
                  <a:gd name="T8" fmla="*/ 16 w 1595"/>
                  <a:gd name="T9" fmla="*/ 798 h 915"/>
                  <a:gd name="T10" fmla="*/ 1 w 1595"/>
                  <a:gd name="T11" fmla="*/ 744 h 915"/>
                  <a:gd name="T12" fmla="*/ 0 w 1595"/>
                  <a:gd name="T13" fmla="*/ 189 h 915"/>
                  <a:gd name="T14" fmla="*/ 9 w 1595"/>
                  <a:gd name="T15" fmla="*/ 132 h 915"/>
                  <a:gd name="T16" fmla="*/ 33 w 1595"/>
                  <a:gd name="T17" fmla="*/ 82 h 915"/>
                  <a:gd name="T18" fmla="*/ 70 w 1595"/>
                  <a:gd name="T19" fmla="*/ 43 h 915"/>
                  <a:gd name="T20" fmla="*/ 117 w 1595"/>
                  <a:gd name="T21" fmla="*/ 14 h 915"/>
                  <a:gd name="T22" fmla="*/ 173 w 1595"/>
                  <a:gd name="T23" fmla="*/ 1 h 915"/>
                  <a:gd name="T24" fmla="*/ 1403 w 1595"/>
                  <a:gd name="T25" fmla="*/ 0 h 915"/>
                  <a:gd name="T26" fmla="*/ 1461 w 1595"/>
                  <a:gd name="T27" fmla="*/ 8 h 915"/>
                  <a:gd name="T28" fmla="*/ 1511 w 1595"/>
                  <a:gd name="T29" fmla="*/ 31 h 915"/>
                  <a:gd name="T30" fmla="*/ 1551 w 1595"/>
                  <a:gd name="T31" fmla="*/ 69 h 915"/>
                  <a:gd name="T32" fmla="*/ 1581 w 1595"/>
                  <a:gd name="T33" fmla="*/ 115 h 915"/>
                  <a:gd name="T34" fmla="*/ 1594 w 1595"/>
                  <a:gd name="T35" fmla="*/ 170 h 915"/>
                  <a:gd name="T36" fmla="*/ 1595 w 1595"/>
                  <a:gd name="T37" fmla="*/ 725 h 915"/>
                  <a:gd name="T38" fmla="*/ 1589 w 1595"/>
                  <a:gd name="T39" fmla="*/ 773 h 915"/>
                  <a:gd name="T40" fmla="*/ 1579 w 1595"/>
                  <a:gd name="T41" fmla="*/ 803 h 915"/>
                  <a:gd name="T42" fmla="*/ 1555 w 1595"/>
                  <a:gd name="T43" fmla="*/ 840 h 915"/>
                  <a:gd name="T44" fmla="*/ 1525 w 1595"/>
                  <a:gd name="T45" fmla="*/ 872 h 915"/>
                  <a:gd name="T46" fmla="*/ 1489 w 1595"/>
                  <a:gd name="T47" fmla="*/ 895 h 915"/>
                  <a:gd name="T48" fmla="*/ 1447 w 1595"/>
                  <a:gd name="T49" fmla="*/ 909 h 915"/>
                  <a:gd name="T50" fmla="*/ 1403 w 1595"/>
                  <a:gd name="T51" fmla="*/ 915 h 915"/>
                  <a:gd name="T52" fmla="*/ 192 w 1595"/>
                  <a:gd name="T53" fmla="*/ 12 h 915"/>
                  <a:gd name="T54" fmla="*/ 139 w 1595"/>
                  <a:gd name="T55" fmla="*/ 20 h 915"/>
                  <a:gd name="T56" fmla="*/ 91 w 1595"/>
                  <a:gd name="T57" fmla="*/ 43 h 915"/>
                  <a:gd name="T58" fmla="*/ 54 w 1595"/>
                  <a:gd name="T59" fmla="*/ 77 h 915"/>
                  <a:gd name="T60" fmla="*/ 27 w 1595"/>
                  <a:gd name="T61" fmla="*/ 120 h 915"/>
                  <a:gd name="T62" fmla="*/ 13 w 1595"/>
                  <a:gd name="T63" fmla="*/ 171 h 915"/>
                  <a:gd name="T64" fmla="*/ 13 w 1595"/>
                  <a:gd name="T65" fmla="*/ 725 h 915"/>
                  <a:gd name="T66" fmla="*/ 21 w 1595"/>
                  <a:gd name="T67" fmla="*/ 778 h 915"/>
                  <a:gd name="T68" fmla="*/ 44 w 1595"/>
                  <a:gd name="T69" fmla="*/ 823 h 915"/>
                  <a:gd name="T70" fmla="*/ 78 w 1595"/>
                  <a:gd name="T71" fmla="*/ 862 h 915"/>
                  <a:gd name="T72" fmla="*/ 122 w 1595"/>
                  <a:gd name="T73" fmla="*/ 888 h 915"/>
                  <a:gd name="T74" fmla="*/ 174 w 1595"/>
                  <a:gd name="T75" fmla="*/ 901 h 915"/>
                  <a:gd name="T76" fmla="*/ 1403 w 1595"/>
                  <a:gd name="T77" fmla="*/ 901 h 915"/>
                  <a:gd name="T78" fmla="*/ 1445 w 1595"/>
                  <a:gd name="T79" fmla="*/ 897 h 915"/>
                  <a:gd name="T80" fmla="*/ 1483 w 1595"/>
                  <a:gd name="T81" fmla="*/ 883 h 915"/>
                  <a:gd name="T82" fmla="*/ 1517 w 1595"/>
                  <a:gd name="T83" fmla="*/ 862 h 915"/>
                  <a:gd name="T84" fmla="*/ 1546 w 1595"/>
                  <a:gd name="T85" fmla="*/ 833 h 915"/>
                  <a:gd name="T86" fmla="*/ 1566 w 1595"/>
                  <a:gd name="T87" fmla="*/ 798 h 915"/>
                  <a:gd name="T88" fmla="*/ 1576 w 1595"/>
                  <a:gd name="T89" fmla="*/ 770 h 915"/>
                  <a:gd name="T90" fmla="*/ 1583 w 1595"/>
                  <a:gd name="T91" fmla="*/ 725 h 915"/>
                  <a:gd name="T92" fmla="*/ 1582 w 1595"/>
                  <a:gd name="T93" fmla="*/ 171 h 915"/>
                  <a:gd name="T94" fmla="*/ 1568 w 1595"/>
                  <a:gd name="T95" fmla="*/ 120 h 915"/>
                  <a:gd name="T96" fmla="*/ 1542 w 1595"/>
                  <a:gd name="T97" fmla="*/ 77 h 915"/>
                  <a:gd name="T98" fmla="*/ 1504 w 1595"/>
                  <a:gd name="T99" fmla="*/ 43 h 915"/>
                  <a:gd name="T100" fmla="*/ 1456 w 1595"/>
                  <a:gd name="T101" fmla="*/ 20 h 915"/>
                  <a:gd name="T102" fmla="*/ 1403 w 1595"/>
                  <a:gd name="T103" fmla="*/ 12 h 9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595" h="915">
                    <a:moveTo>
                      <a:pt x="1403" y="915"/>
                    </a:moveTo>
                    <a:lnTo>
                      <a:pt x="192" y="915"/>
                    </a:lnTo>
                    <a:lnTo>
                      <a:pt x="192" y="915"/>
                    </a:lnTo>
                    <a:lnTo>
                      <a:pt x="173" y="914"/>
                    </a:lnTo>
                    <a:lnTo>
                      <a:pt x="154" y="910"/>
                    </a:lnTo>
                    <a:lnTo>
                      <a:pt x="136" y="906"/>
                    </a:lnTo>
                    <a:lnTo>
                      <a:pt x="117" y="899"/>
                    </a:lnTo>
                    <a:lnTo>
                      <a:pt x="100" y="891"/>
                    </a:lnTo>
                    <a:lnTo>
                      <a:pt x="85" y="882"/>
                    </a:lnTo>
                    <a:lnTo>
                      <a:pt x="70" y="871"/>
                    </a:lnTo>
                    <a:lnTo>
                      <a:pt x="56" y="859"/>
                    </a:lnTo>
                    <a:lnTo>
                      <a:pt x="44" y="846"/>
                    </a:lnTo>
                    <a:lnTo>
                      <a:pt x="33" y="831"/>
                    </a:lnTo>
                    <a:lnTo>
                      <a:pt x="23" y="815"/>
                    </a:lnTo>
                    <a:lnTo>
                      <a:pt x="16" y="798"/>
                    </a:lnTo>
                    <a:lnTo>
                      <a:pt x="9" y="781"/>
                    </a:lnTo>
                    <a:lnTo>
                      <a:pt x="4" y="763"/>
                    </a:lnTo>
                    <a:lnTo>
                      <a:pt x="1" y="744"/>
                    </a:lnTo>
                    <a:lnTo>
                      <a:pt x="0" y="725"/>
                    </a:lnTo>
                    <a:lnTo>
                      <a:pt x="0" y="189"/>
                    </a:lnTo>
                    <a:lnTo>
                      <a:pt x="0" y="189"/>
                    </a:lnTo>
                    <a:lnTo>
                      <a:pt x="1" y="170"/>
                    </a:lnTo>
                    <a:lnTo>
                      <a:pt x="4" y="150"/>
                    </a:lnTo>
                    <a:lnTo>
                      <a:pt x="9" y="132"/>
                    </a:lnTo>
                    <a:lnTo>
                      <a:pt x="16" y="115"/>
                    </a:lnTo>
                    <a:lnTo>
                      <a:pt x="23" y="98"/>
                    </a:lnTo>
                    <a:lnTo>
                      <a:pt x="33" y="82"/>
                    </a:lnTo>
                    <a:lnTo>
                      <a:pt x="44" y="69"/>
                    </a:lnTo>
                    <a:lnTo>
                      <a:pt x="56" y="55"/>
                    </a:lnTo>
                    <a:lnTo>
                      <a:pt x="70" y="43"/>
                    </a:lnTo>
                    <a:lnTo>
                      <a:pt x="85" y="31"/>
                    </a:lnTo>
                    <a:lnTo>
                      <a:pt x="100" y="22"/>
                    </a:lnTo>
                    <a:lnTo>
                      <a:pt x="117" y="14"/>
                    </a:lnTo>
                    <a:lnTo>
                      <a:pt x="136" y="8"/>
                    </a:lnTo>
                    <a:lnTo>
                      <a:pt x="154" y="3"/>
                    </a:lnTo>
                    <a:lnTo>
                      <a:pt x="173" y="1"/>
                    </a:lnTo>
                    <a:lnTo>
                      <a:pt x="192" y="0"/>
                    </a:lnTo>
                    <a:lnTo>
                      <a:pt x="1403" y="0"/>
                    </a:lnTo>
                    <a:lnTo>
                      <a:pt x="1403" y="0"/>
                    </a:lnTo>
                    <a:lnTo>
                      <a:pt x="1423" y="1"/>
                    </a:lnTo>
                    <a:lnTo>
                      <a:pt x="1443" y="3"/>
                    </a:lnTo>
                    <a:lnTo>
                      <a:pt x="1461" y="8"/>
                    </a:lnTo>
                    <a:lnTo>
                      <a:pt x="1478" y="14"/>
                    </a:lnTo>
                    <a:lnTo>
                      <a:pt x="1495" y="22"/>
                    </a:lnTo>
                    <a:lnTo>
                      <a:pt x="1511" y="31"/>
                    </a:lnTo>
                    <a:lnTo>
                      <a:pt x="1525" y="43"/>
                    </a:lnTo>
                    <a:lnTo>
                      <a:pt x="1539" y="55"/>
                    </a:lnTo>
                    <a:lnTo>
                      <a:pt x="1551" y="69"/>
                    </a:lnTo>
                    <a:lnTo>
                      <a:pt x="1563" y="82"/>
                    </a:lnTo>
                    <a:lnTo>
                      <a:pt x="1572" y="98"/>
                    </a:lnTo>
                    <a:lnTo>
                      <a:pt x="1581" y="115"/>
                    </a:lnTo>
                    <a:lnTo>
                      <a:pt x="1586" y="132"/>
                    </a:lnTo>
                    <a:lnTo>
                      <a:pt x="1591" y="150"/>
                    </a:lnTo>
                    <a:lnTo>
                      <a:pt x="1594" y="170"/>
                    </a:lnTo>
                    <a:lnTo>
                      <a:pt x="1595" y="189"/>
                    </a:lnTo>
                    <a:lnTo>
                      <a:pt x="1595" y="725"/>
                    </a:lnTo>
                    <a:lnTo>
                      <a:pt x="1595" y="725"/>
                    </a:lnTo>
                    <a:lnTo>
                      <a:pt x="1594" y="742"/>
                    </a:lnTo>
                    <a:lnTo>
                      <a:pt x="1592" y="757"/>
                    </a:lnTo>
                    <a:lnTo>
                      <a:pt x="1589" y="773"/>
                    </a:lnTo>
                    <a:lnTo>
                      <a:pt x="1584" y="789"/>
                    </a:lnTo>
                    <a:lnTo>
                      <a:pt x="1584" y="789"/>
                    </a:lnTo>
                    <a:lnTo>
                      <a:pt x="1579" y="803"/>
                    </a:lnTo>
                    <a:lnTo>
                      <a:pt x="1572" y="816"/>
                    </a:lnTo>
                    <a:lnTo>
                      <a:pt x="1564" y="829"/>
                    </a:lnTo>
                    <a:lnTo>
                      <a:pt x="1555" y="840"/>
                    </a:lnTo>
                    <a:lnTo>
                      <a:pt x="1546" y="851"/>
                    </a:lnTo>
                    <a:lnTo>
                      <a:pt x="1536" y="862"/>
                    </a:lnTo>
                    <a:lnTo>
                      <a:pt x="1525" y="872"/>
                    </a:lnTo>
                    <a:lnTo>
                      <a:pt x="1513" y="880"/>
                    </a:lnTo>
                    <a:lnTo>
                      <a:pt x="1502" y="888"/>
                    </a:lnTo>
                    <a:lnTo>
                      <a:pt x="1489" y="895"/>
                    </a:lnTo>
                    <a:lnTo>
                      <a:pt x="1476" y="900"/>
                    </a:lnTo>
                    <a:lnTo>
                      <a:pt x="1462" y="906"/>
                    </a:lnTo>
                    <a:lnTo>
                      <a:pt x="1447" y="909"/>
                    </a:lnTo>
                    <a:lnTo>
                      <a:pt x="1434" y="913"/>
                    </a:lnTo>
                    <a:lnTo>
                      <a:pt x="1419" y="914"/>
                    </a:lnTo>
                    <a:lnTo>
                      <a:pt x="1403" y="915"/>
                    </a:lnTo>
                    <a:lnTo>
                      <a:pt x="1403" y="915"/>
                    </a:lnTo>
                    <a:close/>
                    <a:moveTo>
                      <a:pt x="192" y="12"/>
                    </a:moveTo>
                    <a:lnTo>
                      <a:pt x="192" y="12"/>
                    </a:lnTo>
                    <a:lnTo>
                      <a:pt x="174" y="13"/>
                    </a:lnTo>
                    <a:lnTo>
                      <a:pt x="156" y="15"/>
                    </a:lnTo>
                    <a:lnTo>
                      <a:pt x="139" y="20"/>
                    </a:lnTo>
                    <a:lnTo>
                      <a:pt x="122" y="26"/>
                    </a:lnTo>
                    <a:lnTo>
                      <a:pt x="106" y="34"/>
                    </a:lnTo>
                    <a:lnTo>
                      <a:pt x="91" y="43"/>
                    </a:lnTo>
                    <a:lnTo>
                      <a:pt x="78" y="53"/>
                    </a:lnTo>
                    <a:lnTo>
                      <a:pt x="65" y="64"/>
                    </a:lnTo>
                    <a:lnTo>
                      <a:pt x="54" y="77"/>
                    </a:lnTo>
                    <a:lnTo>
                      <a:pt x="44" y="90"/>
                    </a:lnTo>
                    <a:lnTo>
                      <a:pt x="35" y="105"/>
                    </a:lnTo>
                    <a:lnTo>
                      <a:pt x="27" y="120"/>
                    </a:lnTo>
                    <a:lnTo>
                      <a:pt x="21" y="137"/>
                    </a:lnTo>
                    <a:lnTo>
                      <a:pt x="17" y="154"/>
                    </a:lnTo>
                    <a:lnTo>
                      <a:pt x="13" y="171"/>
                    </a:lnTo>
                    <a:lnTo>
                      <a:pt x="13" y="189"/>
                    </a:lnTo>
                    <a:lnTo>
                      <a:pt x="13" y="725"/>
                    </a:lnTo>
                    <a:lnTo>
                      <a:pt x="13" y="725"/>
                    </a:lnTo>
                    <a:lnTo>
                      <a:pt x="13" y="743"/>
                    </a:lnTo>
                    <a:lnTo>
                      <a:pt x="17" y="761"/>
                    </a:lnTo>
                    <a:lnTo>
                      <a:pt x="21" y="778"/>
                    </a:lnTo>
                    <a:lnTo>
                      <a:pt x="27" y="794"/>
                    </a:lnTo>
                    <a:lnTo>
                      <a:pt x="35" y="810"/>
                    </a:lnTo>
                    <a:lnTo>
                      <a:pt x="44" y="823"/>
                    </a:lnTo>
                    <a:lnTo>
                      <a:pt x="54" y="837"/>
                    </a:lnTo>
                    <a:lnTo>
                      <a:pt x="65" y="850"/>
                    </a:lnTo>
                    <a:lnTo>
                      <a:pt x="78" y="862"/>
                    </a:lnTo>
                    <a:lnTo>
                      <a:pt x="91" y="872"/>
                    </a:lnTo>
                    <a:lnTo>
                      <a:pt x="106" y="880"/>
                    </a:lnTo>
                    <a:lnTo>
                      <a:pt x="122" y="888"/>
                    </a:lnTo>
                    <a:lnTo>
                      <a:pt x="139" y="893"/>
                    </a:lnTo>
                    <a:lnTo>
                      <a:pt x="156" y="898"/>
                    </a:lnTo>
                    <a:lnTo>
                      <a:pt x="174" y="901"/>
                    </a:lnTo>
                    <a:lnTo>
                      <a:pt x="192" y="901"/>
                    </a:lnTo>
                    <a:lnTo>
                      <a:pt x="1403" y="901"/>
                    </a:lnTo>
                    <a:lnTo>
                      <a:pt x="1403" y="901"/>
                    </a:lnTo>
                    <a:lnTo>
                      <a:pt x="1418" y="901"/>
                    </a:lnTo>
                    <a:lnTo>
                      <a:pt x="1431" y="899"/>
                    </a:lnTo>
                    <a:lnTo>
                      <a:pt x="1445" y="897"/>
                    </a:lnTo>
                    <a:lnTo>
                      <a:pt x="1457" y="893"/>
                    </a:lnTo>
                    <a:lnTo>
                      <a:pt x="1471" y="889"/>
                    </a:lnTo>
                    <a:lnTo>
                      <a:pt x="1483" y="883"/>
                    </a:lnTo>
                    <a:lnTo>
                      <a:pt x="1495" y="876"/>
                    </a:lnTo>
                    <a:lnTo>
                      <a:pt x="1506" y="870"/>
                    </a:lnTo>
                    <a:lnTo>
                      <a:pt x="1517" y="862"/>
                    </a:lnTo>
                    <a:lnTo>
                      <a:pt x="1528" y="853"/>
                    </a:lnTo>
                    <a:lnTo>
                      <a:pt x="1537" y="844"/>
                    </a:lnTo>
                    <a:lnTo>
                      <a:pt x="1546" y="833"/>
                    </a:lnTo>
                    <a:lnTo>
                      <a:pt x="1554" y="822"/>
                    </a:lnTo>
                    <a:lnTo>
                      <a:pt x="1560" y="811"/>
                    </a:lnTo>
                    <a:lnTo>
                      <a:pt x="1566" y="798"/>
                    </a:lnTo>
                    <a:lnTo>
                      <a:pt x="1572" y="786"/>
                    </a:lnTo>
                    <a:lnTo>
                      <a:pt x="1572" y="786"/>
                    </a:lnTo>
                    <a:lnTo>
                      <a:pt x="1576" y="770"/>
                    </a:lnTo>
                    <a:lnTo>
                      <a:pt x="1580" y="755"/>
                    </a:lnTo>
                    <a:lnTo>
                      <a:pt x="1582" y="740"/>
                    </a:lnTo>
                    <a:lnTo>
                      <a:pt x="1583" y="725"/>
                    </a:lnTo>
                    <a:lnTo>
                      <a:pt x="1583" y="189"/>
                    </a:lnTo>
                    <a:lnTo>
                      <a:pt x="1583" y="189"/>
                    </a:lnTo>
                    <a:lnTo>
                      <a:pt x="1582" y="171"/>
                    </a:lnTo>
                    <a:lnTo>
                      <a:pt x="1579" y="154"/>
                    </a:lnTo>
                    <a:lnTo>
                      <a:pt x="1575" y="137"/>
                    </a:lnTo>
                    <a:lnTo>
                      <a:pt x="1568" y="120"/>
                    </a:lnTo>
                    <a:lnTo>
                      <a:pt x="1562" y="105"/>
                    </a:lnTo>
                    <a:lnTo>
                      <a:pt x="1552" y="90"/>
                    </a:lnTo>
                    <a:lnTo>
                      <a:pt x="1542" y="77"/>
                    </a:lnTo>
                    <a:lnTo>
                      <a:pt x="1530" y="64"/>
                    </a:lnTo>
                    <a:lnTo>
                      <a:pt x="1517" y="53"/>
                    </a:lnTo>
                    <a:lnTo>
                      <a:pt x="1504" y="43"/>
                    </a:lnTo>
                    <a:lnTo>
                      <a:pt x="1489" y="34"/>
                    </a:lnTo>
                    <a:lnTo>
                      <a:pt x="1473" y="26"/>
                    </a:lnTo>
                    <a:lnTo>
                      <a:pt x="1456" y="20"/>
                    </a:lnTo>
                    <a:lnTo>
                      <a:pt x="1439" y="15"/>
                    </a:lnTo>
                    <a:lnTo>
                      <a:pt x="1422" y="13"/>
                    </a:lnTo>
                    <a:lnTo>
                      <a:pt x="1403" y="12"/>
                    </a:lnTo>
                    <a:lnTo>
                      <a:pt x="192" y="1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3" name="Freeform 27"/>
              <p:cNvSpPr>
                <a:spLocks/>
              </p:cNvSpPr>
              <p:nvPr userDrawn="1"/>
            </p:nvSpPr>
            <p:spPr bwMode="auto">
              <a:xfrm>
                <a:off x="8061325" y="236538"/>
                <a:ext cx="303213" cy="298450"/>
              </a:xfrm>
              <a:custGeom>
                <a:avLst/>
                <a:gdLst>
                  <a:gd name="T0" fmla="*/ 383 w 383"/>
                  <a:gd name="T1" fmla="*/ 24 h 376"/>
                  <a:gd name="T2" fmla="*/ 379 w 383"/>
                  <a:gd name="T3" fmla="*/ 39 h 376"/>
                  <a:gd name="T4" fmla="*/ 373 w 383"/>
                  <a:gd name="T5" fmla="*/ 53 h 376"/>
                  <a:gd name="T6" fmla="*/ 350 w 383"/>
                  <a:gd name="T7" fmla="*/ 76 h 376"/>
                  <a:gd name="T8" fmla="*/ 205 w 383"/>
                  <a:gd name="T9" fmla="*/ 199 h 376"/>
                  <a:gd name="T10" fmla="*/ 182 w 383"/>
                  <a:gd name="T11" fmla="*/ 217 h 376"/>
                  <a:gd name="T12" fmla="*/ 172 w 383"/>
                  <a:gd name="T13" fmla="*/ 227 h 376"/>
                  <a:gd name="T14" fmla="*/ 165 w 383"/>
                  <a:gd name="T15" fmla="*/ 240 h 376"/>
                  <a:gd name="T16" fmla="*/ 159 w 383"/>
                  <a:gd name="T17" fmla="*/ 258 h 376"/>
                  <a:gd name="T18" fmla="*/ 147 w 383"/>
                  <a:gd name="T19" fmla="*/ 317 h 376"/>
                  <a:gd name="T20" fmla="*/ 146 w 383"/>
                  <a:gd name="T21" fmla="*/ 325 h 376"/>
                  <a:gd name="T22" fmla="*/ 139 w 383"/>
                  <a:gd name="T23" fmla="*/ 337 h 376"/>
                  <a:gd name="T24" fmla="*/ 129 w 383"/>
                  <a:gd name="T25" fmla="*/ 349 h 376"/>
                  <a:gd name="T26" fmla="*/ 117 w 383"/>
                  <a:gd name="T27" fmla="*/ 358 h 376"/>
                  <a:gd name="T28" fmla="*/ 111 w 383"/>
                  <a:gd name="T29" fmla="*/ 360 h 376"/>
                  <a:gd name="T30" fmla="*/ 90 w 383"/>
                  <a:gd name="T31" fmla="*/ 363 h 376"/>
                  <a:gd name="T32" fmla="*/ 17 w 383"/>
                  <a:gd name="T33" fmla="*/ 365 h 376"/>
                  <a:gd name="T34" fmla="*/ 12 w 383"/>
                  <a:gd name="T35" fmla="*/ 367 h 376"/>
                  <a:gd name="T36" fmla="*/ 5 w 383"/>
                  <a:gd name="T37" fmla="*/ 376 h 376"/>
                  <a:gd name="T38" fmla="*/ 3 w 383"/>
                  <a:gd name="T39" fmla="*/ 376 h 376"/>
                  <a:gd name="T40" fmla="*/ 0 w 383"/>
                  <a:gd name="T41" fmla="*/ 369 h 376"/>
                  <a:gd name="T42" fmla="*/ 1 w 383"/>
                  <a:gd name="T43" fmla="*/ 360 h 376"/>
                  <a:gd name="T44" fmla="*/ 6 w 383"/>
                  <a:gd name="T45" fmla="*/ 345 h 376"/>
                  <a:gd name="T46" fmla="*/ 12 w 383"/>
                  <a:gd name="T47" fmla="*/ 340 h 376"/>
                  <a:gd name="T48" fmla="*/ 19 w 383"/>
                  <a:gd name="T49" fmla="*/ 335 h 376"/>
                  <a:gd name="T50" fmla="*/ 102 w 383"/>
                  <a:gd name="T51" fmla="*/ 332 h 376"/>
                  <a:gd name="T52" fmla="*/ 106 w 383"/>
                  <a:gd name="T53" fmla="*/ 331 h 376"/>
                  <a:gd name="T54" fmla="*/ 112 w 383"/>
                  <a:gd name="T55" fmla="*/ 327 h 376"/>
                  <a:gd name="T56" fmla="*/ 116 w 383"/>
                  <a:gd name="T57" fmla="*/ 321 h 376"/>
                  <a:gd name="T58" fmla="*/ 125 w 383"/>
                  <a:gd name="T59" fmla="*/ 266 h 376"/>
                  <a:gd name="T60" fmla="*/ 132 w 383"/>
                  <a:gd name="T61" fmla="*/ 239 h 376"/>
                  <a:gd name="T62" fmla="*/ 143 w 383"/>
                  <a:gd name="T63" fmla="*/ 214 h 376"/>
                  <a:gd name="T64" fmla="*/ 156 w 383"/>
                  <a:gd name="T65" fmla="*/ 200 h 376"/>
                  <a:gd name="T66" fmla="*/ 186 w 383"/>
                  <a:gd name="T67" fmla="*/ 175 h 376"/>
                  <a:gd name="T68" fmla="*/ 201 w 383"/>
                  <a:gd name="T69" fmla="*/ 163 h 376"/>
                  <a:gd name="T70" fmla="*/ 334 w 383"/>
                  <a:gd name="T71" fmla="*/ 50 h 376"/>
                  <a:gd name="T72" fmla="*/ 343 w 383"/>
                  <a:gd name="T73" fmla="*/ 41 h 376"/>
                  <a:gd name="T74" fmla="*/ 358 w 383"/>
                  <a:gd name="T75" fmla="*/ 18 h 376"/>
                  <a:gd name="T76" fmla="*/ 362 w 383"/>
                  <a:gd name="T77" fmla="*/ 4 h 376"/>
                  <a:gd name="T78" fmla="*/ 364 w 383"/>
                  <a:gd name="T79" fmla="*/ 0 h 376"/>
                  <a:gd name="T80" fmla="*/ 376 w 383"/>
                  <a:gd name="T81" fmla="*/ 9 h 376"/>
                  <a:gd name="T82" fmla="*/ 382 w 383"/>
                  <a:gd name="T83" fmla="*/ 20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83" h="376">
                    <a:moveTo>
                      <a:pt x="383" y="24"/>
                    </a:moveTo>
                    <a:lnTo>
                      <a:pt x="383" y="24"/>
                    </a:lnTo>
                    <a:lnTo>
                      <a:pt x="382" y="33"/>
                    </a:lnTo>
                    <a:lnTo>
                      <a:pt x="379" y="39"/>
                    </a:lnTo>
                    <a:lnTo>
                      <a:pt x="376" y="47"/>
                    </a:lnTo>
                    <a:lnTo>
                      <a:pt x="373" y="53"/>
                    </a:lnTo>
                    <a:lnTo>
                      <a:pt x="361" y="65"/>
                    </a:lnTo>
                    <a:lnTo>
                      <a:pt x="350" y="76"/>
                    </a:lnTo>
                    <a:lnTo>
                      <a:pt x="205" y="199"/>
                    </a:lnTo>
                    <a:lnTo>
                      <a:pt x="205" y="199"/>
                    </a:lnTo>
                    <a:lnTo>
                      <a:pt x="194" y="208"/>
                    </a:lnTo>
                    <a:lnTo>
                      <a:pt x="182" y="217"/>
                    </a:lnTo>
                    <a:lnTo>
                      <a:pt x="178" y="222"/>
                    </a:lnTo>
                    <a:lnTo>
                      <a:pt x="172" y="227"/>
                    </a:lnTo>
                    <a:lnTo>
                      <a:pt x="169" y="233"/>
                    </a:lnTo>
                    <a:lnTo>
                      <a:pt x="165" y="240"/>
                    </a:lnTo>
                    <a:lnTo>
                      <a:pt x="165" y="240"/>
                    </a:lnTo>
                    <a:lnTo>
                      <a:pt x="159" y="258"/>
                    </a:lnTo>
                    <a:lnTo>
                      <a:pt x="154" y="277"/>
                    </a:lnTo>
                    <a:lnTo>
                      <a:pt x="147" y="317"/>
                    </a:lnTo>
                    <a:lnTo>
                      <a:pt x="147" y="317"/>
                    </a:lnTo>
                    <a:lnTo>
                      <a:pt x="146" y="325"/>
                    </a:lnTo>
                    <a:lnTo>
                      <a:pt x="143" y="332"/>
                    </a:lnTo>
                    <a:lnTo>
                      <a:pt x="139" y="337"/>
                    </a:lnTo>
                    <a:lnTo>
                      <a:pt x="135" y="343"/>
                    </a:lnTo>
                    <a:lnTo>
                      <a:pt x="129" y="349"/>
                    </a:lnTo>
                    <a:lnTo>
                      <a:pt x="124" y="353"/>
                    </a:lnTo>
                    <a:lnTo>
                      <a:pt x="117" y="358"/>
                    </a:lnTo>
                    <a:lnTo>
                      <a:pt x="111" y="360"/>
                    </a:lnTo>
                    <a:lnTo>
                      <a:pt x="111" y="360"/>
                    </a:lnTo>
                    <a:lnTo>
                      <a:pt x="101" y="362"/>
                    </a:lnTo>
                    <a:lnTo>
                      <a:pt x="90" y="363"/>
                    </a:lnTo>
                    <a:lnTo>
                      <a:pt x="68" y="363"/>
                    </a:lnTo>
                    <a:lnTo>
                      <a:pt x="17" y="365"/>
                    </a:lnTo>
                    <a:lnTo>
                      <a:pt x="17" y="365"/>
                    </a:lnTo>
                    <a:lnTo>
                      <a:pt x="12" y="367"/>
                    </a:lnTo>
                    <a:lnTo>
                      <a:pt x="7" y="371"/>
                    </a:lnTo>
                    <a:lnTo>
                      <a:pt x="5" y="376"/>
                    </a:lnTo>
                    <a:lnTo>
                      <a:pt x="5" y="376"/>
                    </a:lnTo>
                    <a:lnTo>
                      <a:pt x="3" y="376"/>
                    </a:lnTo>
                    <a:lnTo>
                      <a:pt x="1" y="374"/>
                    </a:lnTo>
                    <a:lnTo>
                      <a:pt x="0" y="369"/>
                    </a:lnTo>
                    <a:lnTo>
                      <a:pt x="0" y="369"/>
                    </a:lnTo>
                    <a:lnTo>
                      <a:pt x="1" y="360"/>
                    </a:lnTo>
                    <a:lnTo>
                      <a:pt x="3" y="352"/>
                    </a:lnTo>
                    <a:lnTo>
                      <a:pt x="6" y="345"/>
                    </a:lnTo>
                    <a:lnTo>
                      <a:pt x="12" y="340"/>
                    </a:lnTo>
                    <a:lnTo>
                      <a:pt x="12" y="340"/>
                    </a:lnTo>
                    <a:lnTo>
                      <a:pt x="15" y="336"/>
                    </a:lnTo>
                    <a:lnTo>
                      <a:pt x="19" y="335"/>
                    </a:lnTo>
                    <a:lnTo>
                      <a:pt x="29" y="333"/>
                    </a:lnTo>
                    <a:lnTo>
                      <a:pt x="102" y="332"/>
                    </a:lnTo>
                    <a:lnTo>
                      <a:pt x="102" y="332"/>
                    </a:lnTo>
                    <a:lnTo>
                      <a:pt x="106" y="331"/>
                    </a:lnTo>
                    <a:lnTo>
                      <a:pt x="108" y="329"/>
                    </a:lnTo>
                    <a:lnTo>
                      <a:pt x="112" y="327"/>
                    </a:lnTo>
                    <a:lnTo>
                      <a:pt x="116" y="321"/>
                    </a:lnTo>
                    <a:lnTo>
                      <a:pt x="116" y="321"/>
                    </a:lnTo>
                    <a:lnTo>
                      <a:pt x="120" y="293"/>
                    </a:lnTo>
                    <a:lnTo>
                      <a:pt x="125" y="266"/>
                    </a:lnTo>
                    <a:lnTo>
                      <a:pt x="128" y="252"/>
                    </a:lnTo>
                    <a:lnTo>
                      <a:pt x="132" y="239"/>
                    </a:lnTo>
                    <a:lnTo>
                      <a:pt x="137" y="226"/>
                    </a:lnTo>
                    <a:lnTo>
                      <a:pt x="143" y="214"/>
                    </a:lnTo>
                    <a:lnTo>
                      <a:pt x="143" y="214"/>
                    </a:lnTo>
                    <a:lnTo>
                      <a:pt x="156" y="200"/>
                    </a:lnTo>
                    <a:lnTo>
                      <a:pt x="171" y="188"/>
                    </a:lnTo>
                    <a:lnTo>
                      <a:pt x="186" y="175"/>
                    </a:lnTo>
                    <a:lnTo>
                      <a:pt x="201" y="163"/>
                    </a:lnTo>
                    <a:lnTo>
                      <a:pt x="201" y="163"/>
                    </a:lnTo>
                    <a:lnTo>
                      <a:pt x="267" y="106"/>
                    </a:lnTo>
                    <a:lnTo>
                      <a:pt x="334" y="50"/>
                    </a:lnTo>
                    <a:lnTo>
                      <a:pt x="334" y="50"/>
                    </a:lnTo>
                    <a:lnTo>
                      <a:pt x="343" y="41"/>
                    </a:lnTo>
                    <a:lnTo>
                      <a:pt x="351" y="29"/>
                    </a:lnTo>
                    <a:lnTo>
                      <a:pt x="358" y="18"/>
                    </a:lnTo>
                    <a:lnTo>
                      <a:pt x="360" y="11"/>
                    </a:lnTo>
                    <a:lnTo>
                      <a:pt x="362" y="4"/>
                    </a:lnTo>
                    <a:lnTo>
                      <a:pt x="364" y="0"/>
                    </a:lnTo>
                    <a:lnTo>
                      <a:pt x="364" y="0"/>
                    </a:lnTo>
                    <a:lnTo>
                      <a:pt x="370" y="3"/>
                    </a:lnTo>
                    <a:lnTo>
                      <a:pt x="376" y="9"/>
                    </a:lnTo>
                    <a:lnTo>
                      <a:pt x="381" y="16"/>
                    </a:lnTo>
                    <a:lnTo>
                      <a:pt x="382" y="20"/>
                    </a:lnTo>
                    <a:lnTo>
                      <a:pt x="383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4" name="Freeform 28"/>
              <p:cNvSpPr>
                <a:spLocks/>
              </p:cNvSpPr>
              <p:nvPr userDrawn="1"/>
            </p:nvSpPr>
            <p:spPr bwMode="auto">
              <a:xfrm>
                <a:off x="8061325" y="236538"/>
                <a:ext cx="303213" cy="298450"/>
              </a:xfrm>
              <a:custGeom>
                <a:avLst/>
                <a:gdLst>
                  <a:gd name="T0" fmla="*/ 383 w 383"/>
                  <a:gd name="T1" fmla="*/ 24 h 376"/>
                  <a:gd name="T2" fmla="*/ 379 w 383"/>
                  <a:gd name="T3" fmla="*/ 39 h 376"/>
                  <a:gd name="T4" fmla="*/ 373 w 383"/>
                  <a:gd name="T5" fmla="*/ 53 h 376"/>
                  <a:gd name="T6" fmla="*/ 350 w 383"/>
                  <a:gd name="T7" fmla="*/ 76 h 376"/>
                  <a:gd name="T8" fmla="*/ 205 w 383"/>
                  <a:gd name="T9" fmla="*/ 199 h 376"/>
                  <a:gd name="T10" fmla="*/ 182 w 383"/>
                  <a:gd name="T11" fmla="*/ 217 h 376"/>
                  <a:gd name="T12" fmla="*/ 172 w 383"/>
                  <a:gd name="T13" fmla="*/ 227 h 376"/>
                  <a:gd name="T14" fmla="*/ 165 w 383"/>
                  <a:gd name="T15" fmla="*/ 240 h 376"/>
                  <a:gd name="T16" fmla="*/ 159 w 383"/>
                  <a:gd name="T17" fmla="*/ 258 h 376"/>
                  <a:gd name="T18" fmla="*/ 147 w 383"/>
                  <a:gd name="T19" fmla="*/ 317 h 376"/>
                  <a:gd name="T20" fmla="*/ 146 w 383"/>
                  <a:gd name="T21" fmla="*/ 325 h 376"/>
                  <a:gd name="T22" fmla="*/ 139 w 383"/>
                  <a:gd name="T23" fmla="*/ 337 h 376"/>
                  <a:gd name="T24" fmla="*/ 129 w 383"/>
                  <a:gd name="T25" fmla="*/ 349 h 376"/>
                  <a:gd name="T26" fmla="*/ 117 w 383"/>
                  <a:gd name="T27" fmla="*/ 358 h 376"/>
                  <a:gd name="T28" fmla="*/ 111 w 383"/>
                  <a:gd name="T29" fmla="*/ 360 h 376"/>
                  <a:gd name="T30" fmla="*/ 90 w 383"/>
                  <a:gd name="T31" fmla="*/ 363 h 376"/>
                  <a:gd name="T32" fmla="*/ 17 w 383"/>
                  <a:gd name="T33" fmla="*/ 365 h 376"/>
                  <a:gd name="T34" fmla="*/ 12 w 383"/>
                  <a:gd name="T35" fmla="*/ 367 h 376"/>
                  <a:gd name="T36" fmla="*/ 5 w 383"/>
                  <a:gd name="T37" fmla="*/ 376 h 376"/>
                  <a:gd name="T38" fmla="*/ 3 w 383"/>
                  <a:gd name="T39" fmla="*/ 376 h 376"/>
                  <a:gd name="T40" fmla="*/ 0 w 383"/>
                  <a:gd name="T41" fmla="*/ 369 h 376"/>
                  <a:gd name="T42" fmla="*/ 1 w 383"/>
                  <a:gd name="T43" fmla="*/ 360 h 376"/>
                  <a:gd name="T44" fmla="*/ 6 w 383"/>
                  <a:gd name="T45" fmla="*/ 345 h 376"/>
                  <a:gd name="T46" fmla="*/ 12 w 383"/>
                  <a:gd name="T47" fmla="*/ 340 h 376"/>
                  <a:gd name="T48" fmla="*/ 19 w 383"/>
                  <a:gd name="T49" fmla="*/ 335 h 376"/>
                  <a:gd name="T50" fmla="*/ 102 w 383"/>
                  <a:gd name="T51" fmla="*/ 332 h 376"/>
                  <a:gd name="T52" fmla="*/ 106 w 383"/>
                  <a:gd name="T53" fmla="*/ 331 h 376"/>
                  <a:gd name="T54" fmla="*/ 112 w 383"/>
                  <a:gd name="T55" fmla="*/ 327 h 376"/>
                  <a:gd name="T56" fmla="*/ 116 w 383"/>
                  <a:gd name="T57" fmla="*/ 321 h 376"/>
                  <a:gd name="T58" fmla="*/ 125 w 383"/>
                  <a:gd name="T59" fmla="*/ 266 h 376"/>
                  <a:gd name="T60" fmla="*/ 132 w 383"/>
                  <a:gd name="T61" fmla="*/ 239 h 376"/>
                  <a:gd name="T62" fmla="*/ 143 w 383"/>
                  <a:gd name="T63" fmla="*/ 214 h 376"/>
                  <a:gd name="T64" fmla="*/ 156 w 383"/>
                  <a:gd name="T65" fmla="*/ 200 h 376"/>
                  <a:gd name="T66" fmla="*/ 186 w 383"/>
                  <a:gd name="T67" fmla="*/ 175 h 376"/>
                  <a:gd name="T68" fmla="*/ 201 w 383"/>
                  <a:gd name="T69" fmla="*/ 163 h 376"/>
                  <a:gd name="T70" fmla="*/ 334 w 383"/>
                  <a:gd name="T71" fmla="*/ 50 h 376"/>
                  <a:gd name="T72" fmla="*/ 343 w 383"/>
                  <a:gd name="T73" fmla="*/ 41 h 376"/>
                  <a:gd name="T74" fmla="*/ 358 w 383"/>
                  <a:gd name="T75" fmla="*/ 18 h 376"/>
                  <a:gd name="T76" fmla="*/ 362 w 383"/>
                  <a:gd name="T77" fmla="*/ 4 h 376"/>
                  <a:gd name="T78" fmla="*/ 364 w 383"/>
                  <a:gd name="T79" fmla="*/ 0 h 376"/>
                  <a:gd name="T80" fmla="*/ 376 w 383"/>
                  <a:gd name="T81" fmla="*/ 9 h 376"/>
                  <a:gd name="T82" fmla="*/ 382 w 383"/>
                  <a:gd name="T83" fmla="*/ 20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83" h="376">
                    <a:moveTo>
                      <a:pt x="383" y="24"/>
                    </a:moveTo>
                    <a:lnTo>
                      <a:pt x="383" y="24"/>
                    </a:lnTo>
                    <a:lnTo>
                      <a:pt x="382" y="33"/>
                    </a:lnTo>
                    <a:lnTo>
                      <a:pt x="379" y="39"/>
                    </a:lnTo>
                    <a:lnTo>
                      <a:pt x="376" y="47"/>
                    </a:lnTo>
                    <a:lnTo>
                      <a:pt x="373" y="53"/>
                    </a:lnTo>
                    <a:lnTo>
                      <a:pt x="361" y="65"/>
                    </a:lnTo>
                    <a:lnTo>
                      <a:pt x="350" y="76"/>
                    </a:lnTo>
                    <a:lnTo>
                      <a:pt x="205" y="199"/>
                    </a:lnTo>
                    <a:lnTo>
                      <a:pt x="205" y="199"/>
                    </a:lnTo>
                    <a:lnTo>
                      <a:pt x="194" y="208"/>
                    </a:lnTo>
                    <a:lnTo>
                      <a:pt x="182" y="217"/>
                    </a:lnTo>
                    <a:lnTo>
                      <a:pt x="178" y="222"/>
                    </a:lnTo>
                    <a:lnTo>
                      <a:pt x="172" y="227"/>
                    </a:lnTo>
                    <a:lnTo>
                      <a:pt x="169" y="233"/>
                    </a:lnTo>
                    <a:lnTo>
                      <a:pt x="165" y="240"/>
                    </a:lnTo>
                    <a:lnTo>
                      <a:pt x="165" y="240"/>
                    </a:lnTo>
                    <a:lnTo>
                      <a:pt x="159" y="258"/>
                    </a:lnTo>
                    <a:lnTo>
                      <a:pt x="154" y="277"/>
                    </a:lnTo>
                    <a:lnTo>
                      <a:pt x="147" y="317"/>
                    </a:lnTo>
                    <a:lnTo>
                      <a:pt x="147" y="317"/>
                    </a:lnTo>
                    <a:lnTo>
                      <a:pt x="146" y="325"/>
                    </a:lnTo>
                    <a:lnTo>
                      <a:pt x="143" y="332"/>
                    </a:lnTo>
                    <a:lnTo>
                      <a:pt x="139" y="337"/>
                    </a:lnTo>
                    <a:lnTo>
                      <a:pt x="135" y="343"/>
                    </a:lnTo>
                    <a:lnTo>
                      <a:pt x="129" y="349"/>
                    </a:lnTo>
                    <a:lnTo>
                      <a:pt x="124" y="353"/>
                    </a:lnTo>
                    <a:lnTo>
                      <a:pt x="117" y="358"/>
                    </a:lnTo>
                    <a:lnTo>
                      <a:pt x="111" y="360"/>
                    </a:lnTo>
                    <a:lnTo>
                      <a:pt x="111" y="360"/>
                    </a:lnTo>
                    <a:lnTo>
                      <a:pt x="101" y="362"/>
                    </a:lnTo>
                    <a:lnTo>
                      <a:pt x="90" y="363"/>
                    </a:lnTo>
                    <a:lnTo>
                      <a:pt x="68" y="363"/>
                    </a:lnTo>
                    <a:lnTo>
                      <a:pt x="17" y="365"/>
                    </a:lnTo>
                    <a:lnTo>
                      <a:pt x="17" y="365"/>
                    </a:lnTo>
                    <a:lnTo>
                      <a:pt x="12" y="367"/>
                    </a:lnTo>
                    <a:lnTo>
                      <a:pt x="7" y="371"/>
                    </a:lnTo>
                    <a:lnTo>
                      <a:pt x="5" y="376"/>
                    </a:lnTo>
                    <a:lnTo>
                      <a:pt x="5" y="376"/>
                    </a:lnTo>
                    <a:lnTo>
                      <a:pt x="3" y="376"/>
                    </a:lnTo>
                    <a:lnTo>
                      <a:pt x="1" y="374"/>
                    </a:lnTo>
                    <a:lnTo>
                      <a:pt x="0" y="369"/>
                    </a:lnTo>
                    <a:lnTo>
                      <a:pt x="0" y="369"/>
                    </a:lnTo>
                    <a:lnTo>
                      <a:pt x="1" y="360"/>
                    </a:lnTo>
                    <a:lnTo>
                      <a:pt x="3" y="352"/>
                    </a:lnTo>
                    <a:lnTo>
                      <a:pt x="6" y="345"/>
                    </a:lnTo>
                    <a:lnTo>
                      <a:pt x="12" y="340"/>
                    </a:lnTo>
                    <a:lnTo>
                      <a:pt x="12" y="340"/>
                    </a:lnTo>
                    <a:lnTo>
                      <a:pt x="15" y="336"/>
                    </a:lnTo>
                    <a:lnTo>
                      <a:pt x="19" y="335"/>
                    </a:lnTo>
                    <a:lnTo>
                      <a:pt x="29" y="333"/>
                    </a:lnTo>
                    <a:lnTo>
                      <a:pt x="102" y="332"/>
                    </a:lnTo>
                    <a:lnTo>
                      <a:pt x="102" y="332"/>
                    </a:lnTo>
                    <a:lnTo>
                      <a:pt x="106" y="331"/>
                    </a:lnTo>
                    <a:lnTo>
                      <a:pt x="108" y="329"/>
                    </a:lnTo>
                    <a:lnTo>
                      <a:pt x="112" y="327"/>
                    </a:lnTo>
                    <a:lnTo>
                      <a:pt x="116" y="321"/>
                    </a:lnTo>
                    <a:lnTo>
                      <a:pt x="116" y="321"/>
                    </a:lnTo>
                    <a:lnTo>
                      <a:pt x="120" y="293"/>
                    </a:lnTo>
                    <a:lnTo>
                      <a:pt x="125" y="266"/>
                    </a:lnTo>
                    <a:lnTo>
                      <a:pt x="128" y="252"/>
                    </a:lnTo>
                    <a:lnTo>
                      <a:pt x="132" y="239"/>
                    </a:lnTo>
                    <a:lnTo>
                      <a:pt x="137" y="226"/>
                    </a:lnTo>
                    <a:lnTo>
                      <a:pt x="143" y="214"/>
                    </a:lnTo>
                    <a:lnTo>
                      <a:pt x="143" y="214"/>
                    </a:lnTo>
                    <a:lnTo>
                      <a:pt x="156" y="200"/>
                    </a:lnTo>
                    <a:lnTo>
                      <a:pt x="171" y="188"/>
                    </a:lnTo>
                    <a:lnTo>
                      <a:pt x="186" y="175"/>
                    </a:lnTo>
                    <a:lnTo>
                      <a:pt x="201" y="163"/>
                    </a:lnTo>
                    <a:lnTo>
                      <a:pt x="201" y="163"/>
                    </a:lnTo>
                    <a:lnTo>
                      <a:pt x="267" y="106"/>
                    </a:lnTo>
                    <a:lnTo>
                      <a:pt x="334" y="50"/>
                    </a:lnTo>
                    <a:lnTo>
                      <a:pt x="334" y="50"/>
                    </a:lnTo>
                    <a:lnTo>
                      <a:pt x="343" y="41"/>
                    </a:lnTo>
                    <a:lnTo>
                      <a:pt x="351" y="29"/>
                    </a:lnTo>
                    <a:lnTo>
                      <a:pt x="358" y="18"/>
                    </a:lnTo>
                    <a:lnTo>
                      <a:pt x="360" y="11"/>
                    </a:lnTo>
                    <a:lnTo>
                      <a:pt x="362" y="4"/>
                    </a:lnTo>
                    <a:lnTo>
                      <a:pt x="364" y="0"/>
                    </a:lnTo>
                    <a:lnTo>
                      <a:pt x="364" y="0"/>
                    </a:lnTo>
                    <a:lnTo>
                      <a:pt x="370" y="3"/>
                    </a:lnTo>
                    <a:lnTo>
                      <a:pt x="376" y="9"/>
                    </a:lnTo>
                    <a:lnTo>
                      <a:pt x="381" y="16"/>
                    </a:lnTo>
                    <a:lnTo>
                      <a:pt x="382" y="20"/>
                    </a:lnTo>
                    <a:lnTo>
                      <a:pt x="383" y="2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5" name="Freeform 29"/>
              <p:cNvSpPr>
                <a:spLocks/>
              </p:cNvSpPr>
              <p:nvPr userDrawn="1"/>
            </p:nvSpPr>
            <p:spPr bwMode="auto">
              <a:xfrm>
                <a:off x="8193088" y="271463"/>
                <a:ext cx="204788" cy="406400"/>
              </a:xfrm>
              <a:custGeom>
                <a:avLst/>
                <a:gdLst>
                  <a:gd name="T0" fmla="*/ 257 w 258"/>
                  <a:gd name="T1" fmla="*/ 36 h 511"/>
                  <a:gd name="T2" fmla="*/ 228 w 258"/>
                  <a:gd name="T3" fmla="*/ 70 h 511"/>
                  <a:gd name="T4" fmla="*/ 57 w 258"/>
                  <a:gd name="T5" fmla="*/ 217 h 511"/>
                  <a:gd name="T6" fmla="*/ 46 w 258"/>
                  <a:gd name="T7" fmla="*/ 257 h 511"/>
                  <a:gd name="T8" fmla="*/ 47 w 258"/>
                  <a:gd name="T9" fmla="*/ 282 h 511"/>
                  <a:gd name="T10" fmla="*/ 35 w 258"/>
                  <a:gd name="T11" fmla="*/ 317 h 511"/>
                  <a:gd name="T12" fmla="*/ 39 w 258"/>
                  <a:gd name="T13" fmla="*/ 324 h 511"/>
                  <a:gd name="T14" fmla="*/ 53 w 258"/>
                  <a:gd name="T15" fmla="*/ 328 h 511"/>
                  <a:gd name="T16" fmla="*/ 53 w 258"/>
                  <a:gd name="T17" fmla="*/ 340 h 511"/>
                  <a:gd name="T18" fmla="*/ 58 w 258"/>
                  <a:gd name="T19" fmla="*/ 341 h 511"/>
                  <a:gd name="T20" fmla="*/ 58 w 258"/>
                  <a:gd name="T21" fmla="*/ 347 h 511"/>
                  <a:gd name="T22" fmla="*/ 63 w 258"/>
                  <a:gd name="T23" fmla="*/ 353 h 511"/>
                  <a:gd name="T24" fmla="*/ 63 w 258"/>
                  <a:gd name="T25" fmla="*/ 362 h 511"/>
                  <a:gd name="T26" fmla="*/ 69 w 258"/>
                  <a:gd name="T27" fmla="*/ 373 h 511"/>
                  <a:gd name="T28" fmla="*/ 90 w 258"/>
                  <a:gd name="T29" fmla="*/ 378 h 511"/>
                  <a:gd name="T30" fmla="*/ 123 w 258"/>
                  <a:gd name="T31" fmla="*/ 377 h 511"/>
                  <a:gd name="T32" fmla="*/ 134 w 258"/>
                  <a:gd name="T33" fmla="*/ 384 h 511"/>
                  <a:gd name="T34" fmla="*/ 138 w 258"/>
                  <a:gd name="T35" fmla="*/ 402 h 511"/>
                  <a:gd name="T36" fmla="*/ 128 w 258"/>
                  <a:gd name="T37" fmla="*/ 416 h 511"/>
                  <a:gd name="T38" fmla="*/ 91 w 258"/>
                  <a:gd name="T39" fmla="*/ 442 h 511"/>
                  <a:gd name="T40" fmla="*/ 83 w 258"/>
                  <a:gd name="T41" fmla="*/ 462 h 511"/>
                  <a:gd name="T42" fmla="*/ 91 w 258"/>
                  <a:gd name="T43" fmla="*/ 481 h 511"/>
                  <a:gd name="T44" fmla="*/ 107 w 258"/>
                  <a:gd name="T45" fmla="*/ 488 h 511"/>
                  <a:gd name="T46" fmla="*/ 125 w 258"/>
                  <a:gd name="T47" fmla="*/ 485 h 511"/>
                  <a:gd name="T48" fmla="*/ 128 w 258"/>
                  <a:gd name="T49" fmla="*/ 489 h 511"/>
                  <a:gd name="T50" fmla="*/ 90 w 258"/>
                  <a:gd name="T51" fmla="*/ 510 h 511"/>
                  <a:gd name="T52" fmla="*/ 64 w 258"/>
                  <a:gd name="T53" fmla="*/ 506 h 511"/>
                  <a:gd name="T54" fmla="*/ 52 w 258"/>
                  <a:gd name="T55" fmla="*/ 490 h 511"/>
                  <a:gd name="T56" fmla="*/ 49 w 258"/>
                  <a:gd name="T57" fmla="*/ 469 h 511"/>
                  <a:gd name="T58" fmla="*/ 64 w 258"/>
                  <a:gd name="T59" fmla="*/ 449 h 511"/>
                  <a:gd name="T60" fmla="*/ 97 w 258"/>
                  <a:gd name="T61" fmla="*/ 420 h 511"/>
                  <a:gd name="T62" fmla="*/ 99 w 258"/>
                  <a:gd name="T63" fmla="*/ 405 h 511"/>
                  <a:gd name="T64" fmla="*/ 92 w 258"/>
                  <a:gd name="T65" fmla="*/ 396 h 511"/>
                  <a:gd name="T66" fmla="*/ 73 w 258"/>
                  <a:gd name="T67" fmla="*/ 390 h 511"/>
                  <a:gd name="T68" fmla="*/ 38 w 258"/>
                  <a:gd name="T69" fmla="*/ 390 h 511"/>
                  <a:gd name="T70" fmla="*/ 30 w 258"/>
                  <a:gd name="T71" fmla="*/ 376 h 511"/>
                  <a:gd name="T72" fmla="*/ 28 w 258"/>
                  <a:gd name="T73" fmla="*/ 362 h 511"/>
                  <a:gd name="T74" fmla="*/ 21 w 258"/>
                  <a:gd name="T75" fmla="*/ 358 h 511"/>
                  <a:gd name="T76" fmla="*/ 25 w 258"/>
                  <a:gd name="T77" fmla="*/ 352 h 511"/>
                  <a:gd name="T78" fmla="*/ 19 w 258"/>
                  <a:gd name="T79" fmla="*/ 350 h 511"/>
                  <a:gd name="T80" fmla="*/ 17 w 258"/>
                  <a:gd name="T81" fmla="*/ 344 h 511"/>
                  <a:gd name="T82" fmla="*/ 20 w 258"/>
                  <a:gd name="T83" fmla="*/ 333 h 511"/>
                  <a:gd name="T84" fmla="*/ 8 w 258"/>
                  <a:gd name="T85" fmla="*/ 332 h 511"/>
                  <a:gd name="T86" fmla="*/ 0 w 258"/>
                  <a:gd name="T87" fmla="*/ 328 h 511"/>
                  <a:gd name="T88" fmla="*/ 5 w 258"/>
                  <a:gd name="T89" fmla="*/ 314 h 511"/>
                  <a:gd name="T90" fmla="*/ 17 w 258"/>
                  <a:gd name="T91" fmla="*/ 292 h 511"/>
                  <a:gd name="T92" fmla="*/ 13 w 258"/>
                  <a:gd name="T93" fmla="*/ 264 h 511"/>
                  <a:gd name="T94" fmla="*/ 22 w 258"/>
                  <a:gd name="T95" fmla="*/ 217 h 511"/>
                  <a:gd name="T96" fmla="*/ 41 w 258"/>
                  <a:gd name="T97" fmla="*/ 189 h 511"/>
                  <a:gd name="T98" fmla="*/ 219 w 258"/>
                  <a:gd name="T99" fmla="*/ 36 h 511"/>
                  <a:gd name="T100" fmla="*/ 235 w 258"/>
                  <a:gd name="T101" fmla="*/ 15 h 511"/>
                  <a:gd name="T102" fmla="*/ 238 w 258"/>
                  <a:gd name="T103" fmla="*/ 0 h 511"/>
                  <a:gd name="T104" fmla="*/ 247 w 258"/>
                  <a:gd name="T105" fmla="*/ 3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58" h="511">
                    <a:moveTo>
                      <a:pt x="258" y="21"/>
                    </a:moveTo>
                    <a:lnTo>
                      <a:pt x="258" y="21"/>
                    </a:lnTo>
                    <a:lnTo>
                      <a:pt x="258" y="29"/>
                    </a:lnTo>
                    <a:lnTo>
                      <a:pt x="257" y="36"/>
                    </a:lnTo>
                    <a:lnTo>
                      <a:pt x="253" y="43"/>
                    </a:lnTo>
                    <a:lnTo>
                      <a:pt x="250" y="49"/>
                    </a:lnTo>
                    <a:lnTo>
                      <a:pt x="240" y="59"/>
                    </a:lnTo>
                    <a:lnTo>
                      <a:pt x="228" y="70"/>
                    </a:lnTo>
                    <a:lnTo>
                      <a:pt x="168" y="121"/>
                    </a:lnTo>
                    <a:lnTo>
                      <a:pt x="63" y="211"/>
                    </a:lnTo>
                    <a:lnTo>
                      <a:pt x="63" y="211"/>
                    </a:lnTo>
                    <a:lnTo>
                      <a:pt x="57" y="217"/>
                    </a:lnTo>
                    <a:lnTo>
                      <a:pt x="54" y="224"/>
                    </a:lnTo>
                    <a:lnTo>
                      <a:pt x="51" y="232"/>
                    </a:lnTo>
                    <a:lnTo>
                      <a:pt x="48" y="240"/>
                    </a:lnTo>
                    <a:lnTo>
                      <a:pt x="46" y="257"/>
                    </a:lnTo>
                    <a:lnTo>
                      <a:pt x="43" y="273"/>
                    </a:lnTo>
                    <a:lnTo>
                      <a:pt x="43" y="273"/>
                    </a:lnTo>
                    <a:lnTo>
                      <a:pt x="45" y="277"/>
                    </a:lnTo>
                    <a:lnTo>
                      <a:pt x="47" y="282"/>
                    </a:lnTo>
                    <a:lnTo>
                      <a:pt x="49" y="285"/>
                    </a:lnTo>
                    <a:lnTo>
                      <a:pt x="49" y="288"/>
                    </a:lnTo>
                    <a:lnTo>
                      <a:pt x="49" y="291"/>
                    </a:lnTo>
                    <a:lnTo>
                      <a:pt x="35" y="317"/>
                    </a:lnTo>
                    <a:lnTo>
                      <a:pt x="35" y="317"/>
                    </a:lnTo>
                    <a:lnTo>
                      <a:pt x="36" y="321"/>
                    </a:lnTo>
                    <a:lnTo>
                      <a:pt x="37" y="323"/>
                    </a:lnTo>
                    <a:lnTo>
                      <a:pt x="39" y="324"/>
                    </a:lnTo>
                    <a:lnTo>
                      <a:pt x="43" y="324"/>
                    </a:lnTo>
                    <a:lnTo>
                      <a:pt x="48" y="325"/>
                    </a:lnTo>
                    <a:lnTo>
                      <a:pt x="51" y="326"/>
                    </a:lnTo>
                    <a:lnTo>
                      <a:pt x="53" y="328"/>
                    </a:lnTo>
                    <a:lnTo>
                      <a:pt x="53" y="328"/>
                    </a:lnTo>
                    <a:lnTo>
                      <a:pt x="52" y="334"/>
                    </a:lnTo>
                    <a:lnTo>
                      <a:pt x="52" y="338"/>
                    </a:lnTo>
                    <a:lnTo>
                      <a:pt x="53" y="340"/>
                    </a:lnTo>
                    <a:lnTo>
                      <a:pt x="53" y="340"/>
                    </a:lnTo>
                    <a:lnTo>
                      <a:pt x="54" y="341"/>
                    </a:lnTo>
                    <a:lnTo>
                      <a:pt x="55" y="341"/>
                    </a:lnTo>
                    <a:lnTo>
                      <a:pt x="58" y="341"/>
                    </a:lnTo>
                    <a:lnTo>
                      <a:pt x="61" y="342"/>
                    </a:lnTo>
                    <a:lnTo>
                      <a:pt x="60" y="344"/>
                    </a:lnTo>
                    <a:lnTo>
                      <a:pt x="60" y="344"/>
                    </a:lnTo>
                    <a:lnTo>
                      <a:pt x="58" y="347"/>
                    </a:lnTo>
                    <a:lnTo>
                      <a:pt x="58" y="349"/>
                    </a:lnTo>
                    <a:lnTo>
                      <a:pt x="58" y="349"/>
                    </a:lnTo>
                    <a:lnTo>
                      <a:pt x="62" y="351"/>
                    </a:lnTo>
                    <a:lnTo>
                      <a:pt x="63" y="353"/>
                    </a:lnTo>
                    <a:lnTo>
                      <a:pt x="64" y="355"/>
                    </a:lnTo>
                    <a:lnTo>
                      <a:pt x="64" y="355"/>
                    </a:lnTo>
                    <a:lnTo>
                      <a:pt x="63" y="359"/>
                    </a:lnTo>
                    <a:lnTo>
                      <a:pt x="63" y="362"/>
                    </a:lnTo>
                    <a:lnTo>
                      <a:pt x="64" y="366"/>
                    </a:lnTo>
                    <a:lnTo>
                      <a:pt x="65" y="369"/>
                    </a:lnTo>
                    <a:lnTo>
                      <a:pt x="65" y="369"/>
                    </a:lnTo>
                    <a:lnTo>
                      <a:pt x="69" y="373"/>
                    </a:lnTo>
                    <a:lnTo>
                      <a:pt x="73" y="375"/>
                    </a:lnTo>
                    <a:lnTo>
                      <a:pt x="77" y="377"/>
                    </a:lnTo>
                    <a:lnTo>
                      <a:pt x="81" y="377"/>
                    </a:lnTo>
                    <a:lnTo>
                      <a:pt x="90" y="378"/>
                    </a:lnTo>
                    <a:lnTo>
                      <a:pt x="99" y="377"/>
                    </a:lnTo>
                    <a:lnTo>
                      <a:pt x="109" y="376"/>
                    </a:lnTo>
                    <a:lnTo>
                      <a:pt x="118" y="376"/>
                    </a:lnTo>
                    <a:lnTo>
                      <a:pt x="123" y="377"/>
                    </a:lnTo>
                    <a:lnTo>
                      <a:pt x="126" y="378"/>
                    </a:lnTo>
                    <a:lnTo>
                      <a:pt x="131" y="381"/>
                    </a:lnTo>
                    <a:lnTo>
                      <a:pt x="134" y="384"/>
                    </a:lnTo>
                    <a:lnTo>
                      <a:pt x="134" y="384"/>
                    </a:lnTo>
                    <a:lnTo>
                      <a:pt x="137" y="387"/>
                    </a:lnTo>
                    <a:lnTo>
                      <a:pt x="139" y="392"/>
                    </a:lnTo>
                    <a:lnTo>
                      <a:pt x="139" y="396"/>
                    </a:lnTo>
                    <a:lnTo>
                      <a:pt x="138" y="402"/>
                    </a:lnTo>
                    <a:lnTo>
                      <a:pt x="138" y="402"/>
                    </a:lnTo>
                    <a:lnTo>
                      <a:pt x="135" y="407"/>
                    </a:lnTo>
                    <a:lnTo>
                      <a:pt x="132" y="412"/>
                    </a:lnTo>
                    <a:lnTo>
                      <a:pt x="128" y="416"/>
                    </a:lnTo>
                    <a:lnTo>
                      <a:pt x="123" y="420"/>
                    </a:lnTo>
                    <a:lnTo>
                      <a:pt x="112" y="427"/>
                    </a:lnTo>
                    <a:lnTo>
                      <a:pt x="101" y="434"/>
                    </a:lnTo>
                    <a:lnTo>
                      <a:pt x="91" y="442"/>
                    </a:lnTo>
                    <a:lnTo>
                      <a:pt x="88" y="446"/>
                    </a:lnTo>
                    <a:lnTo>
                      <a:pt x="86" y="451"/>
                    </a:lnTo>
                    <a:lnTo>
                      <a:pt x="83" y="456"/>
                    </a:lnTo>
                    <a:lnTo>
                      <a:pt x="83" y="462"/>
                    </a:lnTo>
                    <a:lnTo>
                      <a:pt x="84" y="469"/>
                    </a:lnTo>
                    <a:lnTo>
                      <a:pt x="88" y="477"/>
                    </a:lnTo>
                    <a:lnTo>
                      <a:pt x="88" y="477"/>
                    </a:lnTo>
                    <a:lnTo>
                      <a:pt x="91" y="481"/>
                    </a:lnTo>
                    <a:lnTo>
                      <a:pt x="96" y="485"/>
                    </a:lnTo>
                    <a:lnTo>
                      <a:pt x="101" y="487"/>
                    </a:lnTo>
                    <a:lnTo>
                      <a:pt x="107" y="488"/>
                    </a:lnTo>
                    <a:lnTo>
                      <a:pt x="107" y="488"/>
                    </a:lnTo>
                    <a:lnTo>
                      <a:pt x="113" y="489"/>
                    </a:lnTo>
                    <a:lnTo>
                      <a:pt x="116" y="488"/>
                    </a:lnTo>
                    <a:lnTo>
                      <a:pt x="125" y="485"/>
                    </a:lnTo>
                    <a:lnTo>
                      <a:pt x="125" y="485"/>
                    </a:lnTo>
                    <a:lnTo>
                      <a:pt x="126" y="486"/>
                    </a:lnTo>
                    <a:lnTo>
                      <a:pt x="128" y="488"/>
                    </a:lnTo>
                    <a:lnTo>
                      <a:pt x="128" y="489"/>
                    </a:lnTo>
                    <a:lnTo>
                      <a:pt x="128" y="489"/>
                    </a:lnTo>
                    <a:lnTo>
                      <a:pt x="114" y="498"/>
                    </a:lnTo>
                    <a:lnTo>
                      <a:pt x="106" y="503"/>
                    </a:lnTo>
                    <a:lnTo>
                      <a:pt x="98" y="507"/>
                    </a:lnTo>
                    <a:lnTo>
                      <a:pt x="90" y="510"/>
                    </a:lnTo>
                    <a:lnTo>
                      <a:pt x="82" y="511"/>
                    </a:lnTo>
                    <a:lnTo>
                      <a:pt x="73" y="510"/>
                    </a:lnTo>
                    <a:lnTo>
                      <a:pt x="64" y="506"/>
                    </a:lnTo>
                    <a:lnTo>
                      <a:pt x="64" y="506"/>
                    </a:lnTo>
                    <a:lnTo>
                      <a:pt x="61" y="503"/>
                    </a:lnTo>
                    <a:lnTo>
                      <a:pt x="57" y="500"/>
                    </a:lnTo>
                    <a:lnTo>
                      <a:pt x="54" y="495"/>
                    </a:lnTo>
                    <a:lnTo>
                      <a:pt x="52" y="490"/>
                    </a:lnTo>
                    <a:lnTo>
                      <a:pt x="51" y="486"/>
                    </a:lnTo>
                    <a:lnTo>
                      <a:pt x="49" y="480"/>
                    </a:lnTo>
                    <a:lnTo>
                      <a:pt x="49" y="475"/>
                    </a:lnTo>
                    <a:lnTo>
                      <a:pt x="49" y="469"/>
                    </a:lnTo>
                    <a:lnTo>
                      <a:pt x="49" y="469"/>
                    </a:lnTo>
                    <a:lnTo>
                      <a:pt x="53" y="461"/>
                    </a:lnTo>
                    <a:lnTo>
                      <a:pt x="58" y="454"/>
                    </a:lnTo>
                    <a:lnTo>
                      <a:pt x="64" y="449"/>
                    </a:lnTo>
                    <a:lnTo>
                      <a:pt x="71" y="443"/>
                    </a:lnTo>
                    <a:lnTo>
                      <a:pt x="86" y="433"/>
                    </a:lnTo>
                    <a:lnTo>
                      <a:pt x="92" y="427"/>
                    </a:lnTo>
                    <a:lnTo>
                      <a:pt x="97" y="420"/>
                    </a:lnTo>
                    <a:lnTo>
                      <a:pt x="97" y="420"/>
                    </a:lnTo>
                    <a:lnTo>
                      <a:pt x="99" y="416"/>
                    </a:lnTo>
                    <a:lnTo>
                      <a:pt x="99" y="410"/>
                    </a:lnTo>
                    <a:lnTo>
                      <a:pt x="99" y="405"/>
                    </a:lnTo>
                    <a:lnTo>
                      <a:pt x="97" y="401"/>
                    </a:lnTo>
                    <a:lnTo>
                      <a:pt x="97" y="401"/>
                    </a:lnTo>
                    <a:lnTo>
                      <a:pt x="95" y="399"/>
                    </a:lnTo>
                    <a:lnTo>
                      <a:pt x="92" y="396"/>
                    </a:lnTo>
                    <a:lnTo>
                      <a:pt x="87" y="393"/>
                    </a:lnTo>
                    <a:lnTo>
                      <a:pt x="80" y="391"/>
                    </a:lnTo>
                    <a:lnTo>
                      <a:pt x="73" y="390"/>
                    </a:lnTo>
                    <a:lnTo>
                      <a:pt x="73" y="390"/>
                    </a:lnTo>
                    <a:lnTo>
                      <a:pt x="62" y="391"/>
                    </a:lnTo>
                    <a:lnTo>
                      <a:pt x="49" y="392"/>
                    </a:lnTo>
                    <a:lnTo>
                      <a:pt x="43" y="391"/>
                    </a:lnTo>
                    <a:lnTo>
                      <a:pt x="38" y="390"/>
                    </a:lnTo>
                    <a:lnTo>
                      <a:pt x="34" y="386"/>
                    </a:lnTo>
                    <a:lnTo>
                      <a:pt x="30" y="382"/>
                    </a:lnTo>
                    <a:lnTo>
                      <a:pt x="30" y="382"/>
                    </a:lnTo>
                    <a:lnTo>
                      <a:pt x="30" y="376"/>
                    </a:lnTo>
                    <a:lnTo>
                      <a:pt x="31" y="369"/>
                    </a:lnTo>
                    <a:lnTo>
                      <a:pt x="30" y="367"/>
                    </a:lnTo>
                    <a:lnTo>
                      <a:pt x="30" y="365"/>
                    </a:lnTo>
                    <a:lnTo>
                      <a:pt x="28" y="362"/>
                    </a:lnTo>
                    <a:lnTo>
                      <a:pt x="25" y="361"/>
                    </a:lnTo>
                    <a:lnTo>
                      <a:pt x="25" y="361"/>
                    </a:lnTo>
                    <a:lnTo>
                      <a:pt x="22" y="359"/>
                    </a:lnTo>
                    <a:lnTo>
                      <a:pt x="21" y="358"/>
                    </a:lnTo>
                    <a:lnTo>
                      <a:pt x="22" y="356"/>
                    </a:lnTo>
                    <a:lnTo>
                      <a:pt x="22" y="356"/>
                    </a:lnTo>
                    <a:lnTo>
                      <a:pt x="23" y="353"/>
                    </a:lnTo>
                    <a:lnTo>
                      <a:pt x="25" y="352"/>
                    </a:lnTo>
                    <a:lnTo>
                      <a:pt x="23" y="351"/>
                    </a:lnTo>
                    <a:lnTo>
                      <a:pt x="23" y="351"/>
                    </a:lnTo>
                    <a:lnTo>
                      <a:pt x="20" y="351"/>
                    </a:lnTo>
                    <a:lnTo>
                      <a:pt x="19" y="350"/>
                    </a:lnTo>
                    <a:lnTo>
                      <a:pt x="18" y="349"/>
                    </a:lnTo>
                    <a:lnTo>
                      <a:pt x="18" y="349"/>
                    </a:lnTo>
                    <a:lnTo>
                      <a:pt x="15" y="347"/>
                    </a:lnTo>
                    <a:lnTo>
                      <a:pt x="17" y="344"/>
                    </a:lnTo>
                    <a:lnTo>
                      <a:pt x="19" y="340"/>
                    </a:lnTo>
                    <a:lnTo>
                      <a:pt x="20" y="338"/>
                    </a:lnTo>
                    <a:lnTo>
                      <a:pt x="20" y="335"/>
                    </a:lnTo>
                    <a:lnTo>
                      <a:pt x="20" y="333"/>
                    </a:lnTo>
                    <a:lnTo>
                      <a:pt x="17" y="332"/>
                    </a:lnTo>
                    <a:lnTo>
                      <a:pt x="17" y="332"/>
                    </a:lnTo>
                    <a:lnTo>
                      <a:pt x="12" y="332"/>
                    </a:lnTo>
                    <a:lnTo>
                      <a:pt x="8" y="332"/>
                    </a:lnTo>
                    <a:lnTo>
                      <a:pt x="3" y="332"/>
                    </a:lnTo>
                    <a:lnTo>
                      <a:pt x="2" y="331"/>
                    </a:lnTo>
                    <a:lnTo>
                      <a:pt x="0" y="328"/>
                    </a:lnTo>
                    <a:lnTo>
                      <a:pt x="0" y="328"/>
                    </a:lnTo>
                    <a:lnTo>
                      <a:pt x="0" y="324"/>
                    </a:lnTo>
                    <a:lnTo>
                      <a:pt x="1" y="321"/>
                    </a:lnTo>
                    <a:lnTo>
                      <a:pt x="5" y="314"/>
                    </a:lnTo>
                    <a:lnTo>
                      <a:pt x="5" y="314"/>
                    </a:lnTo>
                    <a:lnTo>
                      <a:pt x="9" y="308"/>
                    </a:lnTo>
                    <a:lnTo>
                      <a:pt x="13" y="302"/>
                    </a:lnTo>
                    <a:lnTo>
                      <a:pt x="17" y="296"/>
                    </a:lnTo>
                    <a:lnTo>
                      <a:pt x="17" y="292"/>
                    </a:lnTo>
                    <a:lnTo>
                      <a:pt x="17" y="289"/>
                    </a:lnTo>
                    <a:lnTo>
                      <a:pt x="11" y="280"/>
                    </a:lnTo>
                    <a:lnTo>
                      <a:pt x="11" y="280"/>
                    </a:lnTo>
                    <a:lnTo>
                      <a:pt x="13" y="264"/>
                    </a:lnTo>
                    <a:lnTo>
                      <a:pt x="15" y="248"/>
                    </a:lnTo>
                    <a:lnTo>
                      <a:pt x="18" y="232"/>
                    </a:lnTo>
                    <a:lnTo>
                      <a:pt x="22" y="217"/>
                    </a:lnTo>
                    <a:lnTo>
                      <a:pt x="22" y="217"/>
                    </a:lnTo>
                    <a:lnTo>
                      <a:pt x="26" y="210"/>
                    </a:lnTo>
                    <a:lnTo>
                      <a:pt x="29" y="202"/>
                    </a:lnTo>
                    <a:lnTo>
                      <a:pt x="35" y="195"/>
                    </a:lnTo>
                    <a:lnTo>
                      <a:pt x="41" y="189"/>
                    </a:lnTo>
                    <a:lnTo>
                      <a:pt x="54" y="178"/>
                    </a:lnTo>
                    <a:lnTo>
                      <a:pt x="68" y="166"/>
                    </a:lnTo>
                    <a:lnTo>
                      <a:pt x="156" y="92"/>
                    </a:lnTo>
                    <a:lnTo>
                      <a:pt x="219" y="36"/>
                    </a:lnTo>
                    <a:lnTo>
                      <a:pt x="219" y="36"/>
                    </a:lnTo>
                    <a:lnTo>
                      <a:pt x="226" y="28"/>
                    </a:lnTo>
                    <a:lnTo>
                      <a:pt x="233" y="20"/>
                    </a:lnTo>
                    <a:lnTo>
                      <a:pt x="235" y="15"/>
                    </a:lnTo>
                    <a:lnTo>
                      <a:pt x="237" y="10"/>
                    </a:lnTo>
                    <a:lnTo>
                      <a:pt x="238" y="4"/>
                    </a:lnTo>
                    <a:lnTo>
                      <a:pt x="238" y="0"/>
                    </a:lnTo>
                    <a:lnTo>
                      <a:pt x="238" y="0"/>
                    </a:lnTo>
                    <a:lnTo>
                      <a:pt x="241" y="0"/>
                    </a:lnTo>
                    <a:lnTo>
                      <a:pt x="243" y="1"/>
                    </a:lnTo>
                    <a:lnTo>
                      <a:pt x="247" y="3"/>
                    </a:lnTo>
                    <a:lnTo>
                      <a:pt x="247" y="3"/>
                    </a:lnTo>
                    <a:lnTo>
                      <a:pt x="254" y="12"/>
                    </a:lnTo>
                    <a:lnTo>
                      <a:pt x="257" y="16"/>
                    </a:lnTo>
                    <a:lnTo>
                      <a:pt x="258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6" name="Freeform 30"/>
              <p:cNvSpPr>
                <a:spLocks/>
              </p:cNvSpPr>
              <p:nvPr userDrawn="1"/>
            </p:nvSpPr>
            <p:spPr bwMode="auto">
              <a:xfrm>
                <a:off x="8193088" y="271463"/>
                <a:ext cx="204788" cy="406400"/>
              </a:xfrm>
              <a:custGeom>
                <a:avLst/>
                <a:gdLst>
                  <a:gd name="T0" fmla="*/ 257 w 258"/>
                  <a:gd name="T1" fmla="*/ 36 h 511"/>
                  <a:gd name="T2" fmla="*/ 228 w 258"/>
                  <a:gd name="T3" fmla="*/ 70 h 511"/>
                  <a:gd name="T4" fmla="*/ 57 w 258"/>
                  <a:gd name="T5" fmla="*/ 217 h 511"/>
                  <a:gd name="T6" fmla="*/ 46 w 258"/>
                  <a:gd name="T7" fmla="*/ 257 h 511"/>
                  <a:gd name="T8" fmla="*/ 47 w 258"/>
                  <a:gd name="T9" fmla="*/ 282 h 511"/>
                  <a:gd name="T10" fmla="*/ 35 w 258"/>
                  <a:gd name="T11" fmla="*/ 317 h 511"/>
                  <a:gd name="T12" fmla="*/ 39 w 258"/>
                  <a:gd name="T13" fmla="*/ 324 h 511"/>
                  <a:gd name="T14" fmla="*/ 53 w 258"/>
                  <a:gd name="T15" fmla="*/ 328 h 511"/>
                  <a:gd name="T16" fmla="*/ 53 w 258"/>
                  <a:gd name="T17" fmla="*/ 340 h 511"/>
                  <a:gd name="T18" fmla="*/ 58 w 258"/>
                  <a:gd name="T19" fmla="*/ 341 h 511"/>
                  <a:gd name="T20" fmla="*/ 58 w 258"/>
                  <a:gd name="T21" fmla="*/ 347 h 511"/>
                  <a:gd name="T22" fmla="*/ 63 w 258"/>
                  <a:gd name="T23" fmla="*/ 353 h 511"/>
                  <a:gd name="T24" fmla="*/ 63 w 258"/>
                  <a:gd name="T25" fmla="*/ 362 h 511"/>
                  <a:gd name="T26" fmla="*/ 69 w 258"/>
                  <a:gd name="T27" fmla="*/ 373 h 511"/>
                  <a:gd name="T28" fmla="*/ 90 w 258"/>
                  <a:gd name="T29" fmla="*/ 378 h 511"/>
                  <a:gd name="T30" fmla="*/ 123 w 258"/>
                  <a:gd name="T31" fmla="*/ 377 h 511"/>
                  <a:gd name="T32" fmla="*/ 134 w 258"/>
                  <a:gd name="T33" fmla="*/ 384 h 511"/>
                  <a:gd name="T34" fmla="*/ 138 w 258"/>
                  <a:gd name="T35" fmla="*/ 402 h 511"/>
                  <a:gd name="T36" fmla="*/ 128 w 258"/>
                  <a:gd name="T37" fmla="*/ 416 h 511"/>
                  <a:gd name="T38" fmla="*/ 91 w 258"/>
                  <a:gd name="T39" fmla="*/ 442 h 511"/>
                  <a:gd name="T40" fmla="*/ 83 w 258"/>
                  <a:gd name="T41" fmla="*/ 462 h 511"/>
                  <a:gd name="T42" fmla="*/ 91 w 258"/>
                  <a:gd name="T43" fmla="*/ 481 h 511"/>
                  <a:gd name="T44" fmla="*/ 107 w 258"/>
                  <a:gd name="T45" fmla="*/ 488 h 511"/>
                  <a:gd name="T46" fmla="*/ 125 w 258"/>
                  <a:gd name="T47" fmla="*/ 485 h 511"/>
                  <a:gd name="T48" fmla="*/ 128 w 258"/>
                  <a:gd name="T49" fmla="*/ 489 h 511"/>
                  <a:gd name="T50" fmla="*/ 90 w 258"/>
                  <a:gd name="T51" fmla="*/ 510 h 511"/>
                  <a:gd name="T52" fmla="*/ 64 w 258"/>
                  <a:gd name="T53" fmla="*/ 506 h 511"/>
                  <a:gd name="T54" fmla="*/ 52 w 258"/>
                  <a:gd name="T55" fmla="*/ 490 h 511"/>
                  <a:gd name="T56" fmla="*/ 49 w 258"/>
                  <a:gd name="T57" fmla="*/ 469 h 511"/>
                  <a:gd name="T58" fmla="*/ 64 w 258"/>
                  <a:gd name="T59" fmla="*/ 449 h 511"/>
                  <a:gd name="T60" fmla="*/ 97 w 258"/>
                  <a:gd name="T61" fmla="*/ 420 h 511"/>
                  <a:gd name="T62" fmla="*/ 99 w 258"/>
                  <a:gd name="T63" fmla="*/ 405 h 511"/>
                  <a:gd name="T64" fmla="*/ 92 w 258"/>
                  <a:gd name="T65" fmla="*/ 396 h 511"/>
                  <a:gd name="T66" fmla="*/ 73 w 258"/>
                  <a:gd name="T67" fmla="*/ 390 h 511"/>
                  <a:gd name="T68" fmla="*/ 38 w 258"/>
                  <a:gd name="T69" fmla="*/ 390 h 511"/>
                  <a:gd name="T70" fmla="*/ 30 w 258"/>
                  <a:gd name="T71" fmla="*/ 376 h 511"/>
                  <a:gd name="T72" fmla="*/ 28 w 258"/>
                  <a:gd name="T73" fmla="*/ 362 h 511"/>
                  <a:gd name="T74" fmla="*/ 21 w 258"/>
                  <a:gd name="T75" fmla="*/ 358 h 511"/>
                  <a:gd name="T76" fmla="*/ 25 w 258"/>
                  <a:gd name="T77" fmla="*/ 352 h 511"/>
                  <a:gd name="T78" fmla="*/ 19 w 258"/>
                  <a:gd name="T79" fmla="*/ 350 h 511"/>
                  <a:gd name="T80" fmla="*/ 17 w 258"/>
                  <a:gd name="T81" fmla="*/ 344 h 511"/>
                  <a:gd name="T82" fmla="*/ 20 w 258"/>
                  <a:gd name="T83" fmla="*/ 333 h 511"/>
                  <a:gd name="T84" fmla="*/ 8 w 258"/>
                  <a:gd name="T85" fmla="*/ 332 h 511"/>
                  <a:gd name="T86" fmla="*/ 0 w 258"/>
                  <a:gd name="T87" fmla="*/ 328 h 511"/>
                  <a:gd name="T88" fmla="*/ 5 w 258"/>
                  <a:gd name="T89" fmla="*/ 314 h 511"/>
                  <a:gd name="T90" fmla="*/ 17 w 258"/>
                  <a:gd name="T91" fmla="*/ 292 h 511"/>
                  <a:gd name="T92" fmla="*/ 13 w 258"/>
                  <a:gd name="T93" fmla="*/ 264 h 511"/>
                  <a:gd name="T94" fmla="*/ 22 w 258"/>
                  <a:gd name="T95" fmla="*/ 217 h 511"/>
                  <a:gd name="T96" fmla="*/ 41 w 258"/>
                  <a:gd name="T97" fmla="*/ 189 h 511"/>
                  <a:gd name="T98" fmla="*/ 219 w 258"/>
                  <a:gd name="T99" fmla="*/ 36 h 511"/>
                  <a:gd name="T100" fmla="*/ 235 w 258"/>
                  <a:gd name="T101" fmla="*/ 15 h 511"/>
                  <a:gd name="T102" fmla="*/ 238 w 258"/>
                  <a:gd name="T103" fmla="*/ 0 h 511"/>
                  <a:gd name="T104" fmla="*/ 247 w 258"/>
                  <a:gd name="T105" fmla="*/ 3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58" h="511">
                    <a:moveTo>
                      <a:pt x="258" y="21"/>
                    </a:moveTo>
                    <a:lnTo>
                      <a:pt x="258" y="21"/>
                    </a:lnTo>
                    <a:lnTo>
                      <a:pt x="258" y="29"/>
                    </a:lnTo>
                    <a:lnTo>
                      <a:pt x="257" y="36"/>
                    </a:lnTo>
                    <a:lnTo>
                      <a:pt x="253" y="43"/>
                    </a:lnTo>
                    <a:lnTo>
                      <a:pt x="250" y="49"/>
                    </a:lnTo>
                    <a:lnTo>
                      <a:pt x="240" y="59"/>
                    </a:lnTo>
                    <a:lnTo>
                      <a:pt x="228" y="70"/>
                    </a:lnTo>
                    <a:lnTo>
                      <a:pt x="168" y="121"/>
                    </a:lnTo>
                    <a:lnTo>
                      <a:pt x="63" y="211"/>
                    </a:lnTo>
                    <a:lnTo>
                      <a:pt x="63" y="211"/>
                    </a:lnTo>
                    <a:lnTo>
                      <a:pt x="57" y="217"/>
                    </a:lnTo>
                    <a:lnTo>
                      <a:pt x="54" y="224"/>
                    </a:lnTo>
                    <a:lnTo>
                      <a:pt x="51" y="232"/>
                    </a:lnTo>
                    <a:lnTo>
                      <a:pt x="48" y="240"/>
                    </a:lnTo>
                    <a:lnTo>
                      <a:pt x="46" y="257"/>
                    </a:lnTo>
                    <a:lnTo>
                      <a:pt x="43" y="273"/>
                    </a:lnTo>
                    <a:lnTo>
                      <a:pt x="43" y="273"/>
                    </a:lnTo>
                    <a:lnTo>
                      <a:pt x="45" y="277"/>
                    </a:lnTo>
                    <a:lnTo>
                      <a:pt x="47" y="282"/>
                    </a:lnTo>
                    <a:lnTo>
                      <a:pt x="49" y="285"/>
                    </a:lnTo>
                    <a:lnTo>
                      <a:pt x="49" y="288"/>
                    </a:lnTo>
                    <a:lnTo>
                      <a:pt x="49" y="291"/>
                    </a:lnTo>
                    <a:lnTo>
                      <a:pt x="35" y="317"/>
                    </a:lnTo>
                    <a:lnTo>
                      <a:pt x="35" y="317"/>
                    </a:lnTo>
                    <a:lnTo>
                      <a:pt x="36" y="321"/>
                    </a:lnTo>
                    <a:lnTo>
                      <a:pt x="37" y="323"/>
                    </a:lnTo>
                    <a:lnTo>
                      <a:pt x="39" y="324"/>
                    </a:lnTo>
                    <a:lnTo>
                      <a:pt x="43" y="324"/>
                    </a:lnTo>
                    <a:lnTo>
                      <a:pt x="48" y="325"/>
                    </a:lnTo>
                    <a:lnTo>
                      <a:pt x="51" y="326"/>
                    </a:lnTo>
                    <a:lnTo>
                      <a:pt x="53" y="328"/>
                    </a:lnTo>
                    <a:lnTo>
                      <a:pt x="53" y="328"/>
                    </a:lnTo>
                    <a:lnTo>
                      <a:pt x="52" y="334"/>
                    </a:lnTo>
                    <a:lnTo>
                      <a:pt x="52" y="338"/>
                    </a:lnTo>
                    <a:lnTo>
                      <a:pt x="53" y="340"/>
                    </a:lnTo>
                    <a:lnTo>
                      <a:pt x="53" y="340"/>
                    </a:lnTo>
                    <a:lnTo>
                      <a:pt x="54" y="341"/>
                    </a:lnTo>
                    <a:lnTo>
                      <a:pt x="55" y="341"/>
                    </a:lnTo>
                    <a:lnTo>
                      <a:pt x="58" y="341"/>
                    </a:lnTo>
                    <a:lnTo>
                      <a:pt x="61" y="342"/>
                    </a:lnTo>
                    <a:lnTo>
                      <a:pt x="60" y="344"/>
                    </a:lnTo>
                    <a:lnTo>
                      <a:pt x="60" y="344"/>
                    </a:lnTo>
                    <a:lnTo>
                      <a:pt x="58" y="347"/>
                    </a:lnTo>
                    <a:lnTo>
                      <a:pt x="58" y="349"/>
                    </a:lnTo>
                    <a:lnTo>
                      <a:pt x="58" y="349"/>
                    </a:lnTo>
                    <a:lnTo>
                      <a:pt x="62" y="351"/>
                    </a:lnTo>
                    <a:lnTo>
                      <a:pt x="63" y="353"/>
                    </a:lnTo>
                    <a:lnTo>
                      <a:pt x="64" y="355"/>
                    </a:lnTo>
                    <a:lnTo>
                      <a:pt x="64" y="355"/>
                    </a:lnTo>
                    <a:lnTo>
                      <a:pt x="63" y="359"/>
                    </a:lnTo>
                    <a:lnTo>
                      <a:pt x="63" y="362"/>
                    </a:lnTo>
                    <a:lnTo>
                      <a:pt x="64" y="366"/>
                    </a:lnTo>
                    <a:lnTo>
                      <a:pt x="65" y="369"/>
                    </a:lnTo>
                    <a:lnTo>
                      <a:pt x="65" y="369"/>
                    </a:lnTo>
                    <a:lnTo>
                      <a:pt x="69" y="373"/>
                    </a:lnTo>
                    <a:lnTo>
                      <a:pt x="73" y="375"/>
                    </a:lnTo>
                    <a:lnTo>
                      <a:pt x="77" y="377"/>
                    </a:lnTo>
                    <a:lnTo>
                      <a:pt x="81" y="377"/>
                    </a:lnTo>
                    <a:lnTo>
                      <a:pt x="90" y="378"/>
                    </a:lnTo>
                    <a:lnTo>
                      <a:pt x="99" y="377"/>
                    </a:lnTo>
                    <a:lnTo>
                      <a:pt x="109" y="376"/>
                    </a:lnTo>
                    <a:lnTo>
                      <a:pt x="118" y="376"/>
                    </a:lnTo>
                    <a:lnTo>
                      <a:pt x="123" y="377"/>
                    </a:lnTo>
                    <a:lnTo>
                      <a:pt x="126" y="378"/>
                    </a:lnTo>
                    <a:lnTo>
                      <a:pt x="131" y="381"/>
                    </a:lnTo>
                    <a:lnTo>
                      <a:pt x="134" y="384"/>
                    </a:lnTo>
                    <a:lnTo>
                      <a:pt x="134" y="384"/>
                    </a:lnTo>
                    <a:lnTo>
                      <a:pt x="137" y="387"/>
                    </a:lnTo>
                    <a:lnTo>
                      <a:pt x="139" y="392"/>
                    </a:lnTo>
                    <a:lnTo>
                      <a:pt x="139" y="396"/>
                    </a:lnTo>
                    <a:lnTo>
                      <a:pt x="138" y="402"/>
                    </a:lnTo>
                    <a:lnTo>
                      <a:pt x="138" y="402"/>
                    </a:lnTo>
                    <a:lnTo>
                      <a:pt x="135" y="407"/>
                    </a:lnTo>
                    <a:lnTo>
                      <a:pt x="132" y="412"/>
                    </a:lnTo>
                    <a:lnTo>
                      <a:pt x="128" y="416"/>
                    </a:lnTo>
                    <a:lnTo>
                      <a:pt x="123" y="420"/>
                    </a:lnTo>
                    <a:lnTo>
                      <a:pt x="112" y="427"/>
                    </a:lnTo>
                    <a:lnTo>
                      <a:pt x="101" y="434"/>
                    </a:lnTo>
                    <a:lnTo>
                      <a:pt x="91" y="442"/>
                    </a:lnTo>
                    <a:lnTo>
                      <a:pt x="88" y="446"/>
                    </a:lnTo>
                    <a:lnTo>
                      <a:pt x="86" y="451"/>
                    </a:lnTo>
                    <a:lnTo>
                      <a:pt x="83" y="456"/>
                    </a:lnTo>
                    <a:lnTo>
                      <a:pt x="83" y="462"/>
                    </a:lnTo>
                    <a:lnTo>
                      <a:pt x="84" y="469"/>
                    </a:lnTo>
                    <a:lnTo>
                      <a:pt x="88" y="477"/>
                    </a:lnTo>
                    <a:lnTo>
                      <a:pt x="88" y="477"/>
                    </a:lnTo>
                    <a:lnTo>
                      <a:pt x="91" y="481"/>
                    </a:lnTo>
                    <a:lnTo>
                      <a:pt x="96" y="485"/>
                    </a:lnTo>
                    <a:lnTo>
                      <a:pt x="101" y="487"/>
                    </a:lnTo>
                    <a:lnTo>
                      <a:pt x="107" y="488"/>
                    </a:lnTo>
                    <a:lnTo>
                      <a:pt x="107" y="488"/>
                    </a:lnTo>
                    <a:lnTo>
                      <a:pt x="113" y="489"/>
                    </a:lnTo>
                    <a:lnTo>
                      <a:pt x="116" y="488"/>
                    </a:lnTo>
                    <a:lnTo>
                      <a:pt x="125" y="485"/>
                    </a:lnTo>
                    <a:lnTo>
                      <a:pt x="125" y="485"/>
                    </a:lnTo>
                    <a:lnTo>
                      <a:pt x="126" y="486"/>
                    </a:lnTo>
                    <a:lnTo>
                      <a:pt x="128" y="488"/>
                    </a:lnTo>
                    <a:lnTo>
                      <a:pt x="128" y="489"/>
                    </a:lnTo>
                    <a:lnTo>
                      <a:pt x="128" y="489"/>
                    </a:lnTo>
                    <a:lnTo>
                      <a:pt x="114" y="498"/>
                    </a:lnTo>
                    <a:lnTo>
                      <a:pt x="106" y="503"/>
                    </a:lnTo>
                    <a:lnTo>
                      <a:pt x="98" y="507"/>
                    </a:lnTo>
                    <a:lnTo>
                      <a:pt x="90" y="510"/>
                    </a:lnTo>
                    <a:lnTo>
                      <a:pt x="82" y="511"/>
                    </a:lnTo>
                    <a:lnTo>
                      <a:pt x="73" y="510"/>
                    </a:lnTo>
                    <a:lnTo>
                      <a:pt x="64" y="506"/>
                    </a:lnTo>
                    <a:lnTo>
                      <a:pt x="64" y="506"/>
                    </a:lnTo>
                    <a:lnTo>
                      <a:pt x="61" y="503"/>
                    </a:lnTo>
                    <a:lnTo>
                      <a:pt x="57" y="500"/>
                    </a:lnTo>
                    <a:lnTo>
                      <a:pt x="54" y="495"/>
                    </a:lnTo>
                    <a:lnTo>
                      <a:pt x="52" y="490"/>
                    </a:lnTo>
                    <a:lnTo>
                      <a:pt x="51" y="486"/>
                    </a:lnTo>
                    <a:lnTo>
                      <a:pt x="49" y="480"/>
                    </a:lnTo>
                    <a:lnTo>
                      <a:pt x="49" y="475"/>
                    </a:lnTo>
                    <a:lnTo>
                      <a:pt x="49" y="469"/>
                    </a:lnTo>
                    <a:lnTo>
                      <a:pt x="49" y="469"/>
                    </a:lnTo>
                    <a:lnTo>
                      <a:pt x="53" y="461"/>
                    </a:lnTo>
                    <a:lnTo>
                      <a:pt x="58" y="454"/>
                    </a:lnTo>
                    <a:lnTo>
                      <a:pt x="64" y="449"/>
                    </a:lnTo>
                    <a:lnTo>
                      <a:pt x="71" y="443"/>
                    </a:lnTo>
                    <a:lnTo>
                      <a:pt x="86" y="433"/>
                    </a:lnTo>
                    <a:lnTo>
                      <a:pt x="92" y="427"/>
                    </a:lnTo>
                    <a:lnTo>
                      <a:pt x="97" y="420"/>
                    </a:lnTo>
                    <a:lnTo>
                      <a:pt x="97" y="420"/>
                    </a:lnTo>
                    <a:lnTo>
                      <a:pt x="99" y="416"/>
                    </a:lnTo>
                    <a:lnTo>
                      <a:pt x="99" y="410"/>
                    </a:lnTo>
                    <a:lnTo>
                      <a:pt x="99" y="405"/>
                    </a:lnTo>
                    <a:lnTo>
                      <a:pt x="97" y="401"/>
                    </a:lnTo>
                    <a:lnTo>
                      <a:pt x="97" y="401"/>
                    </a:lnTo>
                    <a:lnTo>
                      <a:pt x="95" y="399"/>
                    </a:lnTo>
                    <a:lnTo>
                      <a:pt x="92" y="396"/>
                    </a:lnTo>
                    <a:lnTo>
                      <a:pt x="87" y="393"/>
                    </a:lnTo>
                    <a:lnTo>
                      <a:pt x="80" y="391"/>
                    </a:lnTo>
                    <a:lnTo>
                      <a:pt x="73" y="390"/>
                    </a:lnTo>
                    <a:lnTo>
                      <a:pt x="73" y="390"/>
                    </a:lnTo>
                    <a:lnTo>
                      <a:pt x="62" y="391"/>
                    </a:lnTo>
                    <a:lnTo>
                      <a:pt x="49" y="392"/>
                    </a:lnTo>
                    <a:lnTo>
                      <a:pt x="43" y="391"/>
                    </a:lnTo>
                    <a:lnTo>
                      <a:pt x="38" y="390"/>
                    </a:lnTo>
                    <a:lnTo>
                      <a:pt x="34" y="386"/>
                    </a:lnTo>
                    <a:lnTo>
                      <a:pt x="30" y="382"/>
                    </a:lnTo>
                    <a:lnTo>
                      <a:pt x="30" y="382"/>
                    </a:lnTo>
                    <a:lnTo>
                      <a:pt x="30" y="376"/>
                    </a:lnTo>
                    <a:lnTo>
                      <a:pt x="31" y="369"/>
                    </a:lnTo>
                    <a:lnTo>
                      <a:pt x="30" y="367"/>
                    </a:lnTo>
                    <a:lnTo>
                      <a:pt x="30" y="365"/>
                    </a:lnTo>
                    <a:lnTo>
                      <a:pt x="28" y="362"/>
                    </a:lnTo>
                    <a:lnTo>
                      <a:pt x="25" y="361"/>
                    </a:lnTo>
                    <a:lnTo>
                      <a:pt x="25" y="361"/>
                    </a:lnTo>
                    <a:lnTo>
                      <a:pt x="22" y="359"/>
                    </a:lnTo>
                    <a:lnTo>
                      <a:pt x="21" y="358"/>
                    </a:lnTo>
                    <a:lnTo>
                      <a:pt x="22" y="356"/>
                    </a:lnTo>
                    <a:lnTo>
                      <a:pt x="22" y="356"/>
                    </a:lnTo>
                    <a:lnTo>
                      <a:pt x="23" y="353"/>
                    </a:lnTo>
                    <a:lnTo>
                      <a:pt x="25" y="352"/>
                    </a:lnTo>
                    <a:lnTo>
                      <a:pt x="23" y="351"/>
                    </a:lnTo>
                    <a:lnTo>
                      <a:pt x="23" y="351"/>
                    </a:lnTo>
                    <a:lnTo>
                      <a:pt x="20" y="351"/>
                    </a:lnTo>
                    <a:lnTo>
                      <a:pt x="19" y="350"/>
                    </a:lnTo>
                    <a:lnTo>
                      <a:pt x="18" y="349"/>
                    </a:lnTo>
                    <a:lnTo>
                      <a:pt x="18" y="349"/>
                    </a:lnTo>
                    <a:lnTo>
                      <a:pt x="15" y="347"/>
                    </a:lnTo>
                    <a:lnTo>
                      <a:pt x="17" y="344"/>
                    </a:lnTo>
                    <a:lnTo>
                      <a:pt x="19" y="340"/>
                    </a:lnTo>
                    <a:lnTo>
                      <a:pt x="20" y="338"/>
                    </a:lnTo>
                    <a:lnTo>
                      <a:pt x="20" y="335"/>
                    </a:lnTo>
                    <a:lnTo>
                      <a:pt x="20" y="333"/>
                    </a:lnTo>
                    <a:lnTo>
                      <a:pt x="17" y="332"/>
                    </a:lnTo>
                    <a:lnTo>
                      <a:pt x="17" y="332"/>
                    </a:lnTo>
                    <a:lnTo>
                      <a:pt x="12" y="332"/>
                    </a:lnTo>
                    <a:lnTo>
                      <a:pt x="8" y="332"/>
                    </a:lnTo>
                    <a:lnTo>
                      <a:pt x="3" y="332"/>
                    </a:lnTo>
                    <a:lnTo>
                      <a:pt x="2" y="331"/>
                    </a:lnTo>
                    <a:lnTo>
                      <a:pt x="0" y="328"/>
                    </a:lnTo>
                    <a:lnTo>
                      <a:pt x="0" y="328"/>
                    </a:lnTo>
                    <a:lnTo>
                      <a:pt x="0" y="324"/>
                    </a:lnTo>
                    <a:lnTo>
                      <a:pt x="1" y="321"/>
                    </a:lnTo>
                    <a:lnTo>
                      <a:pt x="5" y="314"/>
                    </a:lnTo>
                    <a:lnTo>
                      <a:pt x="5" y="314"/>
                    </a:lnTo>
                    <a:lnTo>
                      <a:pt x="9" y="308"/>
                    </a:lnTo>
                    <a:lnTo>
                      <a:pt x="13" y="302"/>
                    </a:lnTo>
                    <a:lnTo>
                      <a:pt x="17" y="296"/>
                    </a:lnTo>
                    <a:lnTo>
                      <a:pt x="17" y="292"/>
                    </a:lnTo>
                    <a:lnTo>
                      <a:pt x="17" y="289"/>
                    </a:lnTo>
                    <a:lnTo>
                      <a:pt x="11" y="280"/>
                    </a:lnTo>
                    <a:lnTo>
                      <a:pt x="11" y="280"/>
                    </a:lnTo>
                    <a:lnTo>
                      <a:pt x="13" y="264"/>
                    </a:lnTo>
                    <a:lnTo>
                      <a:pt x="15" y="248"/>
                    </a:lnTo>
                    <a:lnTo>
                      <a:pt x="18" y="232"/>
                    </a:lnTo>
                    <a:lnTo>
                      <a:pt x="22" y="217"/>
                    </a:lnTo>
                    <a:lnTo>
                      <a:pt x="22" y="217"/>
                    </a:lnTo>
                    <a:lnTo>
                      <a:pt x="26" y="210"/>
                    </a:lnTo>
                    <a:lnTo>
                      <a:pt x="29" y="202"/>
                    </a:lnTo>
                    <a:lnTo>
                      <a:pt x="35" y="195"/>
                    </a:lnTo>
                    <a:lnTo>
                      <a:pt x="41" y="189"/>
                    </a:lnTo>
                    <a:lnTo>
                      <a:pt x="54" y="178"/>
                    </a:lnTo>
                    <a:lnTo>
                      <a:pt x="68" y="166"/>
                    </a:lnTo>
                    <a:lnTo>
                      <a:pt x="156" y="92"/>
                    </a:lnTo>
                    <a:lnTo>
                      <a:pt x="219" y="36"/>
                    </a:lnTo>
                    <a:lnTo>
                      <a:pt x="219" y="36"/>
                    </a:lnTo>
                    <a:lnTo>
                      <a:pt x="226" y="28"/>
                    </a:lnTo>
                    <a:lnTo>
                      <a:pt x="233" y="20"/>
                    </a:lnTo>
                    <a:lnTo>
                      <a:pt x="235" y="15"/>
                    </a:lnTo>
                    <a:lnTo>
                      <a:pt x="237" y="10"/>
                    </a:lnTo>
                    <a:lnTo>
                      <a:pt x="238" y="4"/>
                    </a:lnTo>
                    <a:lnTo>
                      <a:pt x="238" y="0"/>
                    </a:lnTo>
                    <a:lnTo>
                      <a:pt x="238" y="0"/>
                    </a:lnTo>
                    <a:lnTo>
                      <a:pt x="241" y="0"/>
                    </a:lnTo>
                    <a:lnTo>
                      <a:pt x="243" y="1"/>
                    </a:lnTo>
                    <a:lnTo>
                      <a:pt x="247" y="3"/>
                    </a:lnTo>
                    <a:lnTo>
                      <a:pt x="247" y="3"/>
                    </a:lnTo>
                    <a:lnTo>
                      <a:pt x="254" y="12"/>
                    </a:lnTo>
                    <a:lnTo>
                      <a:pt x="257" y="16"/>
                    </a:lnTo>
                    <a:lnTo>
                      <a:pt x="258" y="2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7" name="Freeform 31"/>
              <p:cNvSpPr>
                <a:spLocks/>
              </p:cNvSpPr>
              <p:nvPr userDrawn="1"/>
            </p:nvSpPr>
            <p:spPr bwMode="auto">
              <a:xfrm>
                <a:off x="8247063" y="350838"/>
                <a:ext cx="176213" cy="220662"/>
              </a:xfrm>
              <a:custGeom>
                <a:avLst/>
                <a:gdLst>
                  <a:gd name="T0" fmla="*/ 163 w 222"/>
                  <a:gd name="T1" fmla="*/ 41 h 277"/>
                  <a:gd name="T2" fmla="*/ 119 w 222"/>
                  <a:gd name="T3" fmla="*/ 82 h 277"/>
                  <a:gd name="T4" fmla="*/ 47 w 222"/>
                  <a:gd name="T5" fmla="*/ 143 h 277"/>
                  <a:gd name="T6" fmla="*/ 40 w 222"/>
                  <a:gd name="T7" fmla="*/ 160 h 277"/>
                  <a:gd name="T8" fmla="*/ 40 w 222"/>
                  <a:gd name="T9" fmla="*/ 180 h 277"/>
                  <a:gd name="T10" fmla="*/ 41 w 222"/>
                  <a:gd name="T11" fmla="*/ 191 h 277"/>
                  <a:gd name="T12" fmla="*/ 34 w 222"/>
                  <a:gd name="T13" fmla="*/ 205 h 277"/>
                  <a:gd name="T14" fmla="*/ 35 w 222"/>
                  <a:gd name="T15" fmla="*/ 209 h 277"/>
                  <a:gd name="T16" fmla="*/ 41 w 222"/>
                  <a:gd name="T17" fmla="*/ 210 h 277"/>
                  <a:gd name="T18" fmla="*/ 46 w 222"/>
                  <a:gd name="T19" fmla="*/ 214 h 277"/>
                  <a:gd name="T20" fmla="*/ 49 w 222"/>
                  <a:gd name="T21" fmla="*/ 223 h 277"/>
                  <a:gd name="T22" fmla="*/ 51 w 222"/>
                  <a:gd name="T23" fmla="*/ 223 h 277"/>
                  <a:gd name="T24" fmla="*/ 54 w 222"/>
                  <a:gd name="T25" fmla="*/ 224 h 277"/>
                  <a:gd name="T26" fmla="*/ 51 w 222"/>
                  <a:gd name="T27" fmla="*/ 229 h 277"/>
                  <a:gd name="T28" fmla="*/ 59 w 222"/>
                  <a:gd name="T29" fmla="*/ 233 h 277"/>
                  <a:gd name="T30" fmla="*/ 62 w 222"/>
                  <a:gd name="T31" fmla="*/ 242 h 277"/>
                  <a:gd name="T32" fmla="*/ 67 w 222"/>
                  <a:gd name="T33" fmla="*/ 248 h 277"/>
                  <a:gd name="T34" fmla="*/ 85 w 222"/>
                  <a:gd name="T35" fmla="*/ 245 h 277"/>
                  <a:gd name="T36" fmla="*/ 114 w 222"/>
                  <a:gd name="T37" fmla="*/ 235 h 277"/>
                  <a:gd name="T38" fmla="*/ 133 w 222"/>
                  <a:gd name="T39" fmla="*/ 232 h 277"/>
                  <a:gd name="T40" fmla="*/ 169 w 222"/>
                  <a:gd name="T41" fmla="*/ 239 h 277"/>
                  <a:gd name="T42" fmla="*/ 195 w 222"/>
                  <a:gd name="T43" fmla="*/ 244 h 277"/>
                  <a:gd name="T44" fmla="*/ 222 w 222"/>
                  <a:gd name="T45" fmla="*/ 244 h 277"/>
                  <a:gd name="T46" fmla="*/ 204 w 222"/>
                  <a:gd name="T47" fmla="*/ 263 h 277"/>
                  <a:gd name="T48" fmla="*/ 181 w 222"/>
                  <a:gd name="T49" fmla="*/ 275 h 277"/>
                  <a:gd name="T50" fmla="*/ 164 w 222"/>
                  <a:gd name="T51" fmla="*/ 277 h 277"/>
                  <a:gd name="T52" fmla="*/ 129 w 222"/>
                  <a:gd name="T53" fmla="*/ 265 h 277"/>
                  <a:gd name="T54" fmla="*/ 103 w 222"/>
                  <a:gd name="T55" fmla="*/ 256 h 277"/>
                  <a:gd name="T56" fmla="*/ 78 w 222"/>
                  <a:gd name="T57" fmla="*/ 260 h 277"/>
                  <a:gd name="T58" fmla="*/ 49 w 222"/>
                  <a:gd name="T59" fmla="*/ 267 h 277"/>
                  <a:gd name="T60" fmla="*/ 34 w 222"/>
                  <a:gd name="T61" fmla="*/ 263 h 277"/>
                  <a:gd name="T62" fmla="*/ 28 w 222"/>
                  <a:gd name="T63" fmla="*/ 250 h 277"/>
                  <a:gd name="T64" fmla="*/ 28 w 222"/>
                  <a:gd name="T65" fmla="*/ 243 h 277"/>
                  <a:gd name="T66" fmla="*/ 22 w 222"/>
                  <a:gd name="T67" fmla="*/ 239 h 277"/>
                  <a:gd name="T68" fmla="*/ 24 w 222"/>
                  <a:gd name="T69" fmla="*/ 233 h 277"/>
                  <a:gd name="T70" fmla="*/ 18 w 222"/>
                  <a:gd name="T71" fmla="*/ 232 h 277"/>
                  <a:gd name="T72" fmla="*/ 16 w 222"/>
                  <a:gd name="T73" fmla="*/ 227 h 277"/>
                  <a:gd name="T74" fmla="*/ 16 w 222"/>
                  <a:gd name="T75" fmla="*/ 219 h 277"/>
                  <a:gd name="T76" fmla="*/ 8 w 222"/>
                  <a:gd name="T77" fmla="*/ 218 h 277"/>
                  <a:gd name="T78" fmla="*/ 2 w 222"/>
                  <a:gd name="T79" fmla="*/ 217 h 277"/>
                  <a:gd name="T80" fmla="*/ 2 w 222"/>
                  <a:gd name="T81" fmla="*/ 209 h 277"/>
                  <a:gd name="T82" fmla="*/ 8 w 222"/>
                  <a:gd name="T83" fmla="*/ 199 h 277"/>
                  <a:gd name="T84" fmla="*/ 11 w 222"/>
                  <a:gd name="T85" fmla="*/ 188 h 277"/>
                  <a:gd name="T86" fmla="*/ 7 w 222"/>
                  <a:gd name="T87" fmla="*/ 177 h 277"/>
                  <a:gd name="T88" fmla="*/ 9 w 222"/>
                  <a:gd name="T89" fmla="*/ 154 h 277"/>
                  <a:gd name="T90" fmla="*/ 18 w 222"/>
                  <a:gd name="T91" fmla="*/ 130 h 277"/>
                  <a:gd name="T92" fmla="*/ 111 w 222"/>
                  <a:gd name="T93" fmla="*/ 49 h 277"/>
                  <a:gd name="T94" fmla="*/ 140 w 222"/>
                  <a:gd name="T95" fmla="*/ 27 h 277"/>
                  <a:gd name="T96" fmla="*/ 159 w 222"/>
                  <a:gd name="T97" fmla="*/ 7 h 277"/>
                  <a:gd name="T98" fmla="*/ 168 w 222"/>
                  <a:gd name="T99" fmla="*/ 7 h 277"/>
                  <a:gd name="T100" fmla="*/ 170 w 222"/>
                  <a:gd name="T101" fmla="*/ 3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22" h="277">
                    <a:moveTo>
                      <a:pt x="168" y="35"/>
                    </a:moveTo>
                    <a:lnTo>
                      <a:pt x="168" y="35"/>
                    </a:lnTo>
                    <a:lnTo>
                      <a:pt x="163" y="41"/>
                    </a:lnTo>
                    <a:lnTo>
                      <a:pt x="158" y="47"/>
                    </a:lnTo>
                    <a:lnTo>
                      <a:pt x="146" y="60"/>
                    </a:lnTo>
                    <a:lnTo>
                      <a:pt x="119" y="82"/>
                    </a:lnTo>
                    <a:lnTo>
                      <a:pt x="51" y="139"/>
                    </a:lnTo>
                    <a:lnTo>
                      <a:pt x="51" y="139"/>
                    </a:lnTo>
                    <a:lnTo>
                      <a:pt x="47" y="143"/>
                    </a:lnTo>
                    <a:lnTo>
                      <a:pt x="43" y="149"/>
                    </a:lnTo>
                    <a:lnTo>
                      <a:pt x="41" y="155"/>
                    </a:lnTo>
                    <a:lnTo>
                      <a:pt x="40" y="160"/>
                    </a:lnTo>
                    <a:lnTo>
                      <a:pt x="39" y="167"/>
                    </a:lnTo>
                    <a:lnTo>
                      <a:pt x="39" y="173"/>
                    </a:lnTo>
                    <a:lnTo>
                      <a:pt x="40" y="180"/>
                    </a:lnTo>
                    <a:lnTo>
                      <a:pt x="41" y="185"/>
                    </a:lnTo>
                    <a:lnTo>
                      <a:pt x="41" y="185"/>
                    </a:lnTo>
                    <a:lnTo>
                      <a:pt x="41" y="191"/>
                    </a:lnTo>
                    <a:lnTo>
                      <a:pt x="39" y="195"/>
                    </a:lnTo>
                    <a:lnTo>
                      <a:pt x="37" y="200"/>
                    </a:lnTo>
                    <a:lnTo>
                      <a:pt x="34" y="205"/>
                    </a:lnTo>
                    <a:lnTo>
                      <a:pt x="34" y="205"/>
                    </a:lnTo>
                    <a:lnTo>
                      <a:pt x="34" y="208"/>
                    </a:lnTo>
                    <a:lnTo>
                      <a:pt x="35" y="209"/>
                    </a:lnTo>
                    <a:lnTo>
                      <a:pt x="37" y="210"/>
                    </a:lnTo>
                    <a:lnTo>
                      <a:pt x="37" y="210"/>
                    </a:lnTo>
                    <a:lnTo>
                      <a:pt x="41" y="210"/>
                    </a:lnTo>
                    <a:lnTo>
                      <a:pt x="43" y="211"/>
                    </a:lnTo>
                    <a:lnTo>
                      <a:pt x="46" y="214"/>
                    </a:lnTo>
                    <a:lnTo>
                      <a:pt x="46" y="214"/>
                    </a:lnTo>
                    <a:lnTo>
                      <a:pt x="46" y="219"/>
                    </a:lnTo>
                    <a:lnTo>
                      <a:pt x="47" y="222"/>
                    </a:lnTo>
                    <a:lnTo>
                      <a:pt x="49" y="223"/>
                    </a:lnTo>
                    <a:lnTo>
                      <a:pt x="49" y="223"/>
                    </a:lnTo>
                    <a:lnTo>
                      <a:pt x="50" y="223"/>
                    </a:lnTo>
                    <a:lnTo>
                      <a:pt x="51" y="223"/>
                    </a:lnTo>
                    <a:lnTo>
                      <a:pt x="52" y="223"/>
                    </a:lnTo>
                    <a:lnTo>
                      <a:pt x="54" y="224"/>
                    </a:lnTo>
                    <a:lnTo>
                      <a:pt x="54" y="224"/>
                    </a:lnTo>
                    <a:lnTo>
                      <a:pt x="51" y="227"/>
                    </a:lnTo>
                    <a:lnTo>
                      <a:pt x="51" y="229"/>
                    </a:lnTo>
                    <a:lnTo>
                      <a:pt x="51" y="229"/>
                    </a:lnTo>
                    <a:lnTo>
                      <a:pt x="54" y="232"/>
                    </a:lnTo>
                    <a:lnTo>
                      <a:pt x="56" y="233"/>
                    </a:lnTo>
                    <a:lnTo>
                      <a:pt x="59" y="233"/>
                    </a:lnTo>
                    <a:lnTo>
                      <a:pt x="60" y="235"/>
                    </a:lnTo>
                    <a:lnTo>
                      <a:pt x="60" y="235"/>
                    </a:lnTo>
                    <a:lnTo>
                      <a:pt x="62" y="242"/>
                    </a:lnTo>
                    <a:lnTo>
                      <a:pt x="64" y="245"/>
                    </a:lnTo>
                    <a:lnTo>
                      <a:pt x="67" y="248"/>
                    </a:lnTo>
                    <a:lnTo>
                      <a:pt x="67" y="248"/>
                    </a:lnTo>
                    <a:lnTo>
                      <a:pt x="73" y="248"/>
                    </a:lnTo>
                    <a:lnTo>
                      <a:pt x="80" y="248"/>
                    </a:lnTo>
                    <a:lnTo>
                      <a:pt x="85" y="245"/>
                    </a:lnTo>
                    <a:lnTo>
                      <a:pt x="91" y="243"/>
                    </a:lnTo>
                    <a:lnTo>
                      <a:pt x="102" y="239"/>
                    </a:lnTo>
                    <a:lnTo>
                      <a:pt x="114" y="235"/>
                    </a:lnTo>
                    <a:lnTo>
                      <a:pt x="114" y="235"/>
                    </a:lnTo>
                    <a:lnTo>
                      <a:pt x="123" y="233"/>
                    </a:lnTo>
                    <a:lnTo>
                      <a:pt x="133" y="232"/>
                    </a:lnTo>
                    <a:lnTo>
                      <a:pt x="142" y="233"/>
                    </a:lnTo>
                    <a:lnTo>
                      <a:pt x="151" y="234"/>
                    </a:lnTo>
                    <a:lnTo>
                      <a:pt x="169" y="239"/>
                    </a:lnTo>
                    <a:lnTo>
                      <a:pt x="186" y="244"/>
                    </a:lnTo>
                    <a:lnTo>
                      <a:pt x="186" y="244"/>
                    </a:lnTo>
                    <a:lnTo>
                      <a:pt x="195" y="244"/>
                    </a:lnTo>
                    <a:lnTo>
                      <a:pt x="203" y="245"/>
                    </a:lnTo>
                    <a:lnTo>
                      <a:pt x="221" y="244"/>
                    </a:lnTo>
                    <a:lnTo>
                      <a:pt x="222" y="244"/>
                    </a:lnTo>
                    <a:lnTo>
                      <a:pt x="222" y="244"/>
                    </a:lnTo>
                    <a:lnTo>
                      <a:pt x="210" y="257"/>
                    </a:lnTo>
                    <a:lnTo>
                      <a:pt x="204" y="263"/>
                    </a:lnTo>
                    <a:lnTo>
                      <a:pt x="197" y="268"/>
                    </a:lnTo>
                    <a:lnTo>
                      <a:pt x="189" y="273"/>
                    </a:lnTo>
                    <a:lnTo>
                      <a:pt x="181" y="275"/>
                    </a:lnTo>
                    <a:lnTo>
                      <a:pt x="174" y="277"/>
                    </a:lnTo>
                    <a:lnTo>
                      <a:pt x="164" y="277"/>
                    </a:lnTo>
                    <a:lnTo>
                      <a:pt x="164" y="277"/>
                    </a:lnTo>
                    <a:lnTo>
                      <a:pt x="155" y="276"/>
                    </a:lnTo>
                    <a:lnTo>
                      <a:pt x="146" y="273"/>
                    </a:lnTo>
                    <a:lnTo>
                      <a:pt x="129" y="265"/>
                    </a:lnTo>
                    <a:lnTo>
                      <a:pt x="121" y="261"/>
                    </a:lnTo>
                    <a:lnTo>
                      <a:pt x="112" y="258"/>
                    </a:lnTo>
                    <a:lnTo>
                      <a:pt x="103" y="256"/>
                    </a:lnTo>
                    <a:lnTo>
                      <a:pt x="93" y="257"/>
                    </a:lnTo>
                    <a:lnTo>
                      <a:pt x="93" y="257"/>
                    </a:lnTo>
                    <a:lnTo>
                      <a:pt x="78" y="260"/>
                    </a:lnTo>
                    <a:lnTo>
                      <a:pt x="64" y="265"/>
                    </a:lnTo>
                    <a:lnTo>
                      <a:pt x="57" y="266"/>
                    </a:lnTo>
                    <a:lnTo>
                      <a:pt x="49" y="267"/>
                    </a:lnTo>
                    <a:lnTo>
                      <a:pt x="42" y="266"/>
                    </a:lnTo>
                    <a:lnTo>
                      <a:pt x="34" y="263"/>
                    </a:lnTo>
                    <a:lnTo>
                      <a:pt x="34" y="263"/>
                    </a:lnTo>
                    <a:lnTo>
                      <a:pt x="31" y="260"/>
                    </a:lnTo>
                    <a:lnTo>
                      <a:pt x="29" y="256"/>
                    </a:lnTo>
                    <a:lnTo>
                      <a:pt x="28" y="250"/>
                    </a:lnTo>
                    <a:lnTo>
                      <a:pt x="29" y="244"/>
                    </a:lnTo>
                    <a:lnTo>
                      <a:pt x="29" y="244"/>
                    </a:lnTo>
                    <a:lnTo>
                      <a:pt x="28" y="243"/>
                    </a:lnTo>
                    <a:lnTo>
                      <a:pt x="26" y="242"/>
                    </a:lnTo>
                    <a:lnTo>
                      <a:pt x="23" y="240"/>
                    </a:lnTo>
                    <a:lnTo>
                      <a:pt x="22" y="239"/>
                    </a:lnTo>
                    <a:lnTo>
                      <a:pt x="22" y="236"/>
                    </a:lnTo>
                    <a:lnTo>
                      <a:pt x="22" y="235"/>
                    </a:lnTo>
                    <a:lnTo>
                      <a:pt x="24" y="233"/>
                    </a:lnTo>
                    <a:lnTo>
                      <a:pt x="24" y="233"/>
                    </a:lnTo>
                    <a:lnTo>
                      <a:pt x="20" y="232"/>
                    </a:lnTo>
                    <a:lnTo>
                      <a:pt x="18" y="232"/>
                    </a:lnTo>
                    <a:lnTo>
                      <a:pt x="17" y="229"/>
                    </a:lnTo>
                    <a:lnTo>
                      <a:pt x="17" y="229"/>
                    </a:lnTo>
                    <a:lnTo>
                      <a:pt x="16" y="227"/>
                    </a:lnTo>
                    <a:lnTo>
                      <a:pt x="17" y="224"/>
                    </a:lnTo>
                    <a:lnTo>
                      <a:pt x="17" y="220"/>
                    </a:lnTo>
                    <a:lnTo>
                      <a:pt x="16" y="219"/>
                    </a:lnTo>
                    <a:lnTo>
                      <a:pt x="15" y="218"/>
                    </a:lnTo>
                    <a:lnTo>
                      <a:pt x="15" y="218"/>
                    </a:lnTo>
                    <a:lnTo>
                      <a:pt x="8" y="218"/>
                    </a:lnTo>
                    <a:lnTo>
                      <a:pt x="5" y="218"/>
                    </a:lnTo>
                    <a:lnTo>
                      <a:pt x="2" y="217"/>
                    </a:lnTo>
                    <a:lnTo>
                      <a:pt x="2" y="217"/>
                    </a:lnTo>
                    <a:lnTo>
                      <a:pt x="2" y="215"/>
                    </a:lnTo>
                    <a:lnTo>
                      <a:pt x="0" y="212"/>
                    </a:lnTo>
                    <a:lnTo>
                      <a:pt x="2" y="209"/>
                    </a:lnTo>
                    <a:lnTo>
                      <a:pt x="2" y="209"/>
                    </a:lnTo>
                    <a:lnTo>
                      <a:pt x="4" y="203"/>
                    </a:lnTo>
                    <a:lnTo>
                      <a:pt x="8" y="199"/>
                    </a:lnTo>
                    <a:lnTo>
                      <a:pt x="11" y="193"/>
                    </a:lnTo>
                    <a:lnTo>
                      <a:pt x="11" y="190"/>
                    </a:lnTo>
                    <a:lnTo>
                      <a:pt x="11" y="188"/>
                    </a:lnTo>
                    <a:lnTo>
                      <a:pt x="11" y="188"/>
                    </a:lnTo>
                    <a:lnTo>
                      <a:pt x="8" y="183"/>
                    </a:lnTo>
                    <a:lnTo>
                      <a:pt x="7" y="177"/>
                    </a:lnTo>
                    <a:lnTo>
                      <a:pt x="7" y="166"/>
                    </a:lnTo>
                    <a:lnTo>
                      <a:pt x="7" y="166"/>
                    </a:lnTo>
                    <a:lnTo>
                      <a:pt x="9" y="154"/>
                    </a:lnTo>
                    <a:lnTo>
                      <a:pt x="13" y="141"/>
                    </a:lnTo>
                    <a:lnTo>
                      <a:pt x="15" y="135"/>
                    </a:lnTo>
                    <a:lnTo>
                      <a:pt x="18" y="130"/>
                    </a:lnTo>
                    <a:lnTo>
                      <a:pt x="23" y="125"/>
                    </a:lnTo>
                    <a:lnTo>
                      <a:pt x="28" y="121"/>
                    </a:lnTo>
                    <a:lnTo>
                      <a:pt x="111" y="49"/>
                    </a:lnTo>
                    <a:lnTo>
                      <a:pt x="111" y="49"/>
                    </a:lnTo>
                    <a:lnTo>
                      <a:pt x="125" y="38"/>
                    </a:lnTo>
                    <a:lnTo>
                      <a:pt x="140" y="27"/>
                    </a:lnTo>
                    <a:lnTo>
                      <a:pt x="146" y="21"/>
                    </a:lnTo>
                    <a:lnTo>
                      <a:pt x="153" y="14"/>
                    </a:lnTo>
                    <a:lnTo>
                      <a:pt x="159" y="7"/>
                    </a:lnTo>
                    <a:lnTo>
                      <a:pt x="163" y="0"/>
                    </a:lnTo>
                    <a:lnTo>
                      <a:pt x="163" y="0"/>
                    </a:lnTo>
                    <a:lnTo>
                      <a:pt x="168" y="7"/>
                    </a:lnTo>
                    <a:lnTo>
                      <a:pt x="170" y="17"/>
                    </a:lnTo>
                    <a:lnTo>
                      <a:pt x="171" y="26"/>
                    </a:lnTo>
                    <a:lnTo>
                      <a:pt x="170" y="30"/>
                    </a:lnTo>
                    <a:lnTo>
                      <a:pt x="168" y="3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8" name="Freeform 32"/>
              <p:cNvSpPr>
                <a:spLocks/>
              </p:cNvSpPr>
              <p:nvPr userDrawn="1"/>
            </p:nvSpPr>
            <p:spPr bwMode="auto">
              <a:xfrm>
                <a:off x="8247063" y="350838"/>
                <a:ext cx="176213" cy="220662"/>
              </a:xfrm>
              <a:custGeom>
                <a:avLst/>
                <a:gdLst>
                  <a:gd name="T0" fmla="*/ 163 w 222"/>
                  <a:gd name="T1" fmla="*/ 41 h 277"/>
                  <a:gd name="T2" fmla="*/ 119 w 222"/>
                  <a:gd name="T3" fmla="*/ 82 h 277"/>
                  <a:gd name="T4" fmla="*/ 47 w 222"/>
                  <a:gd name="T5" fmla="*/ 143 h 277"/>
                  <a:gd name="T6" fmla="*/ 40 w 222"/>
                  <a:gd name="T7" fmla="*/ 160 h 277"/>
                  <a:gd name="T8" fmla="*/ 40 w 222"/>
                  <a:gd name="T9" fmla="*/ 180 h 277"/>
                  <a:gd name="T10" fmla="*/ 41 w 222"/>
                  <a:gd name="T11" fmla="*/ 191 h 277"/>
                  <a:gd name="T12" fmla="*/ 34 w 222"/>
                  <a:gd name="T13" fmla="*/ 205 h 277"/>
                  <a:gd name="T14" fmla="*/ 35 w 222"/>
                  <a:gd name="T15" fmla="*/ 209 h 277"/>
                  <a:gd name="T16" fmla="*/ 41 w 222"/>
                  <a:gd name="T17" fmla="*/ 210 h 277"/>
                  <a:gd name="T18" fmla="*/ 46 w 222"/>
                  <a:gd name="T19" fmla="*/ 214 h 277"/>
                  <a:gd name="T20" fmla="*/ 49 w 222"/>
                  <a:gd name="T21" fmla="*/ 223 h 277"/>
                  <a:gd name="T22" fmla="*/ 51 w 222"/>
                  <a:gd name="T23" fmla="*/ 223 h 277"/>
                  <a:gd name="T24" fmla="*/ 54 w 222"/>
                  <a:gd name="T25" fmla="*/ 224 h 277"/>
                  <a:gd name="T26" fmla="*/ 51 w 222"/>
                  <a:gd name="T27" fmla="*/ 229 h 277"/>
                  <a:gd name="T28" fmla="*/ 59 w 222"/>
                  <a:gd name="T29" fmla="*/ 233 h 277"/>
                  <a:gd name="T30" fmla="*/ 62 w 222"/>
                  <a:gd name="T31" fmla="*/ 242 h 277"/>
                  <a:gd name="T32" fmla="*/ 67 w 222"/>
                  <a:gd name="T33" fmla="*/ 248 h 277"/>
                  <a:gd name="T34" fmla="*/ 85 w 222"/>
                  <a:gd name="T35" fmla="*/ 245 h 277"/>
                  <a:gd name="T36" fmla="*/ 114 w 222"/>
                  <a:gd name="T37" fmla="*/ 235 h 277"/>
                  <a:gd name="T38" fmla="*/ 133 w 222"/>
                  <a:gd name="T39" fmla="*/ 232 h 277"/>
                  <a:gd name="T40" fmla="*/ 169 w 222"/>
                  <a:gd name="T41" fmla="*/ 239 h 277"/>
                  <a:gd name="T42" fmla="*/ 195 w 222"/>
                  <a:gd name="T43" fmla="*/ 244 h 277"/>
                  <a:gd name="T44" fmla="*/ 222 w 222"/>
                  <a:gd name="T45" fmla="*/ 244 h 277"/>
                  <a:gd name="T46" fmla="*/ 204 w 222"/>
                  <a:gd name="T47" fmla="*/ 263 h 277"/>
                  <a:gd name="T48" fmla="*/ 181 w 222"/>
                  <a:gd name="T49" fmla="*/ 275 h 277"/>
                  <a:gd name="T50" fmla="*/ 164 w 222"/>
                  <a:gd name="T51" fmla="*/ 277 h 277"/>
                  <a:gd name="T52" fmla="*/ 129 w 222"/>
                  <a:gd name="T53" fmla="*/ 265 h 277"/>
                  <a:gd name="T54" fmla="*/ 103 w 222"/>
                  <a:gd name="T55" fmla="*/ 256 h 277"/>
                  <a:gd name="T56" fmla="*/ 78 w 222"/>
                  <a:gd name="T57" fmla="*/ 260 h 277"/>
                  <a:gd name="T58" fmla="*/ 49 w 222"/>
                  <a:gd name="T59" fmla="*/ 267 h 277"/>
                  <a:gd name="T60" fmla="*/ 34 w 222"/>
                  <a:gd name="T61" fmla="*/ 263 h 277"/>
                  <a:gd name="T62" fmla="*/ 28 w 222"/>
                  <a:gd name="T63" fmla="*/ 250 h 277"/>
                  <a:gd name="T64" fmla="*/ 28 w 222"/>
                  <a:gd name="T65" fmla="*/ 243 h 277"/>
                  <a:gd name="T66" fmla="*/ 22 w 222"/>
                  <a:gd name="T67" fmla="*/ 239 h 277"/>
                  <a:gd name="T68" fmla="*/ 24 w 222"/>
                  <a:gd name="T69" fmla="*/ 233 h 277"/>
                  <a:gd name="T70" fmla="*/ 18 w 222"/>
                  <a:gd name="T71" fmla="*/ 232 h 277"/>
                  <a:gd name="T72" fmla="*/ 16 w 222"/>
                  <a:gd name="T73" fmla="*/ 227 h 277"/>
                  <a:gd name="T74" fmla="*/ 16 w 222"/>
                  <a:gd name="T75" fmla="*/ 219 h 277"/>
                  <a:gd name="T76" fmla="*/ 8 w 222"/>
                  <a:gd name="T77" fmla="*/ 218 h 277"/>
                  <a:gd name="T78" fmla="*/ 2 w 222"/>
                  <a:gd name="T79" fmla="*/ 217 h 277"/>
                  <a:gd name="T80" fmla="*/ 2 w 222"/>
                  <a:gd name="T81" fmla="*/ 209 h 277"/>
                  <a:gd name="T82" fmla="*/ 8 w 222"/>
                  <a:gd name="T83" fmla="*/ 199 h 277"/>
                  <a:gd name="T84" fmla="*/ 11 w 222"/>
                  <a:gd name="T85" fmla="*/ 188 h 277"/>
                  <a:gd name="T86" fmla="*/ 7 w 222"/>
                  <a:gd name="T87" fmla="*/ 177 h 277"/>
                  <a:gd name="T88" fmla="*/ 9 w 222"/>
                  <a:gd name="T89" fmla="*/ 154 h 277"/>
                  <a:gd name="T90" fmla="*/ 18 w 222"/>
                  <a:gd name="T91" fmla="*/ 130 h 277"/>
                  <a:gd name="T92" fmla="*/ 111 w 222"/>
                  <a:gd name="T93" fmla="*/ 49 h 277"/>
                  <a:gd name="T94" fmla="*/ 140 w 222"/>
                  <a:gd name="T95" fmla="*/ 27 h 277"/>
                  <a:gd name="T96" fmla="*/ 159 w 222"/>
                  <a:gd name="T97" fmla="*/ 7 h 277"/>
                  <a:gd name="T98" fmla="*/ 168 w 222"/>
                  <a:gd name="T99" fmla="*/ 7 h 277"/>
                  <a:gd name="T100" fmla="*/ 170 w 222"/>
                  <a:gd name="T101" fmla="*/ 3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22" h="277">
                    <a:moveTo>
                      <a:pt x="168" y="35"/>
                    </a:moveTo>
                    <a:lnTo>
                      <a:pt x="168" y="35"/>
                    </a:lnTo>
                    <a:lnTo>
                      <a:pt x="163" y="41"/>
                    </a:lnTo>
                    <a:lnTo>
                      <a:pt x="158" y="47"/>
                    </a:lnTo>
                    <a:lnTo>
                      <a:pt x="146" y="60"/>
                    </a:lnTo>
                    <a:lnTo>
                      <a:pt x="119" y="82"/>
                    </a:lnTo>
                    <a:lnTo>
                      <a:pt x="51" y="139"/>
                    </a:lnTo>
                    <a:lnTo>
                      <a:pt x="51" y="139"/>
                    </a:lnTo>
                    <a:lnTo>
                      <a:pt x="47" y="143"/>
                    </a:lnTo>
                    <a:lnTo>
                      <a:pt x="43" y="149"/>
                    </a:lnTo>
                    <a:lnTo>
                      <a:pt x="41" y="155"/>
                    </a:lnTo>
                    <a:lnTo>
                      <a:pt x="40" y="160"/>
                    </a:lnTo>
                    <a:lnTo>
                      <a:pt x="39" y="167"/>
                    </a:lnTo>
                    <a:lnTo>
                      <a:pt x="39" y="173"/>
                    </a:lnTo>
                    <a:lnTo>
                      <a:pt x="40" y="180"/>
                    </a:lnTo>
                    <a:lnTo>
                      <a:pt x="41" y="185"/>
                    </a:lnTo>
                    <a:lnTo>
                      <a:pt x="41" y="185"/>
                    </a:lnTo>
                    <a:lnTo>
                      <a:pt x="41" y="191"/>
                    </a:lnTo>
                    <a:lnTo>
                      <a:pt x="39" y="195"/>
                    </a:lnTo>
                    <a:lnTo>
                      <a:pt x="37" y="200"/>
                    </a:lnTo>
                    <a:lnTo>
                      <a:pt x="34" y="205"/>
                    </a:lnTo>
                    <a:lnTo>
                      <a:pt x="34" y="205"/>
                    </a:lnTo>
                    <a:lnTo>
                      <a:pt x="34" y="208"/>
                    </a:lnTo>
                    <a:lnTo>
                      <a:pt x="35" y="209"/>
                    </a:lnTo>
                    <a:lnTo>
                      <a:pt x="37" y="210"/>
                    </a:lnTo>
                    <a:lnTo>
                      <a:pt x="37" y="210"/>
                    </a:lnTo>
                    <a:lnTo>
                      <a:pt x="41" y="210"/>
                    </a:lnTo>
                    <a:lnTo>
                      <a:pt x="43" y="211"/>
                    </a:lnTo>
                    <a:lnTo>
                      <a:pt x="46" y="214"/>
                    </a:lnTo>
                    <a:lnTo>
                      <a:pt x="46" y="214"/>
                    </a:lnTo>
                    <a:lnTo>
                      <a:pt x="46" y="219"/>
                    </a:lnTo>
                    <a:lnTo>
                      <a:pt x="47" y="222"/>
                    </a:lnTo>
                    <a:lnTo>
                      <a:pt x="49" y="223"/>
                    </a:lnTo>
                    <a:lnTo>
                      <a:pt x="49" y="223"/>
                    </a:lnTo>
                    <a:lnTo>
                      <a:pt x="50" y="223"/>
                    </a:lnTo>
                    <a:lnTo>
                      <a:pt x="51" y="223"/>
                    </a:lnTo>
                    <a:lnTo>
                      <a:pt x="52" y="223"/>
                    </a:lnTo>
                    <a:lnTo>
                      <a:pt x="54" y="224"/>
                    </a:lnTo>
                    <a:lnTo>
                      <a:pt x="54" y="224"/>
                    </a:lnTo>
                    <a:lnTo>
                      <a:pt x="51" y="227"/>
                    </a:lnTo>
                    <a:lnTo>
                      <a:pt x="51" y="229"/>
                    </a:lnTo>
                    <a:lnTo>
                      <a:pt x="51" y="229"/>
                    </a:lnTo>
                    <a:lnTo>
                      <a:pt x="54" y="232"/>
                    </a:lnTo>
                    <a:lnTo>
                      <a:pt x="56" y="233"/>
                    </a:lnTo>
                    <a:lnTo>
                      <a:pt x="59" y="233"/>
                    </a:lnTo>
                    <a:lnTo>
                      <a:pt x="60" y="235"/>
                    </a:lnTo>
                    <a:lnTo>
                      <a:pt x="60" y="235"/>
                    </a:lnTo>
                    <a:lnTo>
                      <a:pt x="62" y="242"/>
                    </a:lnTo>
                    <a:lnTo>
                      <a:pt x="64" y="245"/>
                    </a:lnTo>
                    <a:lnTo>
                      <a:pt x="67" y="248"/>
                    </a:lnTo>
                    <a:lnTo>
                      <a:pt x="67" y="248"/>
                    </a:lnTo>
                    <a:lnTo>
                      <a:pt x="73" y="248"/>
                    </a:lnTo>
                    <a:lnTo>
                      <a:pt x="80" y="248"/>
                    </a:lnTo>
                    <a:lnTo>
                      <a:pt x="85" y="245"/>
                    </a:lnTo>
                    <a:lnTo>
                      <a:pt x="91" y="243"/>
                    </a:lnTo>
                    <a:lnTo>
                      <a:pt x="102" y="239"/>
                    </a:lnTo>
                    <a:lnTo>
                      <a:pt x="114" y="235"/>
                    </a:lnTo>
                    <a:lnTo>
                      <a:pt x="114" y="235"/>
                    </a:lnTo>
                    <a:lnTo>
                      <a:pt x="123" y="233"/>
                    </a:lnTo>
                    <a:lnTo>
                      <a:pt x="133" y="232"/>
                    </a:lnTo>
                    <a:lnTo>
                      <a:pt x="142" y="233"/>
                    </a:lnTo>
                    <a:lnTo>
                      <a:pt x="151" y="234"/>
                    </a:lnTo>
                    <a:lnTo>
                      <a:pt x="169" y="239"/>
                    </a:lnTo>
                    <a:lnTo>
                      <a:pt x="186" y="244"/>
                    </a:lnTo>
                    <a:lnTo>
                      <a:pt x="186" y="244"/>
                    </a:lnTo>
                    <a:lnTo>
                      <a:pt x="195" y="244"/>
                    </a:lnTo>
                    <a:lnTo>
                      <a:pt x="203" y="245"/>
                    </a:lnTo>
                    <a:lnTo>
                      <a:pt x="221" y="244"/>
                    </a:lnTo>
                    <a:lnTo>
                      <a:pt x="222" y="244"/>
                    </a:lnTo>
                    <a:lnTo>
                      <a:pt x="222" y="244"/>
                    </a:lnTo>
                    <a:lnTo>
                      <a:pt x="210" y="257"/>
                    </a:lnTo>
                    <a:lnTo>
                      <a:pt x="204" y="263"/>
                    </a:lnTo>
                    <a:lnTo>
                      <a:pt x="197" y="268"/>
                    </a:lnTo>
                    <a:lnTo>
                      <a:pt x="189" y="273"/>
                    </a:lnTo>
                    <a:lnTo>
                      <a:pt x="181" y="275"/>
                    </a:lnTo>
                    <a:lnTo>
                      <a:pt x="174" y="277"/>
                    </a:lnTo>
                    <a:lnTo>
                      <a:pt x="164" y="277"/>
                    </a:lnTo>
                    <a:lnTo>
                      <a:pt x="164" y="277"/>
                    </a:lnTo>
                    <a:lnTo>
                      <a:pt x="155" y="276"/>
                    </a:lnTo>
                    <a:lnTo>
                      <a:pt x="146" y="273"/>
                    </a:lnTo>
                    <a:lnTo>
                      <a:pt x="129" y="265"/>
                    </a:lnTo>
                    <a:lnTo>
                      <a:pt x="121" y="261"/>
                    </a:lnTo>
                    <a:lnTo>
                      <a:pt x="112" y="258"/>
                    </a:lnTo>
                    <a:lnTo>
                      <a:pt x="103" y="256"/>
                    </a:lnTo>
                    <a:lnTo>
                      <a:pt x="93" y="257"/>
                    </a:lnTo>
                    <a:lnTo>
                      <a:pt x="93" y="257"/>
                    </a:lnTo>
                    <a:lnTo>
                      <a:pt x="78" y="260"/>
                    </a:lnTo>
                    <a:lnTo>
                      <a:pt x="64" y="265"/>
                    </a:lnTo>
                    <a:lnTo>
                      <a:pt x="57" y="266"/>
                    </a:lnTo>
                    <a:lnTo>
                      <a:pt x="49" y="267"/>
                    </a:lnTo>
                    <a:lnTo>
                      <a:pt x="42" y="266"/>
                    </a:lnTo>
                    <a:lnTo>
                      <a:pt x="34" y="263"/>
                    </a:lnTo>
                    <a:lnTo>
                      <a:pt x="34" y="263"/>
                    </a:lnTo>
                    <a:lnTo>
                      <a:pt x="31" y="260"/>
                    </a:lnTo>
                    <a:lnTo>
                      <a:pt x="29" y="256"/>
                    </a:lnTo>
                    <a:lnTo>
                      <a:pt x="28" y="250"/>
                    </a:lnTo>
                    <a:lnTo>
                      <a:pt x="29" y="244"/>
                    </a:lnTo>
                    <a:lnTo>
                      <a:pt x="29" y="244"/>
                    </a:lnTo>
                    <a:lnTo>
                      <a:pt x="28" y="243"/>
                    </a:lnTo>
                    <a:lnTo>
                      <a:pt x="26" y="242"/>
                    </a:lnTo>
                    <a:lnTo>
                      <a:pt x="23" y="240"/>
                    </a:lnTo>
                    <a:lnTo>
                      <a:pt x="22" y="239"/>
                    </a:lnTo>
                    <a:lnTo>
                      <a:pt x="22" y="236"/>
                    </a:lnTo>
                    <a:lnTo>
                      <a:pt x="22" y="235"/>
                    </a:lnTo>
                    <a:lnTo>
                      <a:pt x="24" y="233"/>
                    </a:lnTo>
                    <a:lnTo>
                      <a:pt x="24" y="233"/>
                    </a:lnTo>
                    <a:lnTo>
                      <a:pt x="20" y="232"/>
                    </a:lnTo>
                    <a:lnTo>
                      <a:pt x="18" y="232"/>
                    </a:lnTo>
                    <a:lnTo>
                      <a:pt x="17" y="229"/>
                    </a:lnTo>
                    <a:lnTo>
                      <a:pt x="17" y="229"/>
                    </a:lnTo>
                    <a:lnTo>
                      <a:pt x="16" y="227"/>
                    </a:lnTo>
                    <a:lnTo>
                      <a:pt x="17" y="224"/>
                    </a:lnTo>
                    <a:lnTo>
                      <a:pt x="17" y="220"/>
                    </a:lnTo>
                    <a:lnTo>
                      <a:pt x="16" y="219"/>
                    </a:lnTo>
                    <a:lnTo>
                      <a:pt x="15" y="218"/>
                    </a:lnTo>
                    <a:lnTo>
                      <a:pt x="15" y="218"/>
                    </a:lnTo>
                    <a:lnTo>
                      <a:pt x="8" y="218"/>
                    </a:lnTo>
                    <a:lnTo>
                      <a:pt x="5" y="218"/>
                    </a:lnTo>
                    <a:lnTo>
                      <a:pt x="2" y="217"/>
                    </a:lnTo>
                    <a:lnTo>
                      <a:pt x="2" y="217"/>
                    </a:lnTo>
                    <a:lnTo>
                      <a:pt x="2" y="215"/>
                    </a:lnTo>
                    <a:lnTo>
                      <a:pt x="0" y="212"/>
                    </a:lnTo>
                    <a:lnTo>
                      <a:pt x="2" y="209"/>
                    </a:lnTo>
                    <a:lnTo>
                      <a:pt x="2" y="209"/>
                    </a:lnTo>
                    <a:lnTo>
                      <a:pt x="4" y="203"/>
                    </a:lnTo>
                    <a:lnTo>
                      <a:pt x="8" y="199"/>
                    </a:lnTo>
                    <a:lnTo>
                      <a:pt x="11" y="193"/>
                    </a:lnTo>
                    <a:lnTo>
                      <a:pt x="11" y="190"/>
                    </a:lnTo>
                    <a:lnTo>
                      <a:pt x="11" y="188"/>
                    </a:lnTo>
                    <a:lnTo>
                      <a:pt x="11" y="188"/>
                    </a:lnTo>
                    <a:lnTo>
                      <a:pt x="8" y="183"/>
                    </a:lnTo>
                    <a:lnTo>
                      <a:pt x="7" y="177"/>
                    </a:lnTo>
                    <a:lnTo>
                      <a:pt x="7" y="166"/>
                    </a:lnTo>
                    <a:lnTo>
                      <a:pt x="7" y="166"/>
                    </a:lnTo>
                    <a:lnTo>
                      <a:pt x="9" y="154"/>
                    </a:lnTo>
                    <a:lnTo>
                      <a:pt x="13" y="141"/>
                    </a:lnTo>
                    <a:lnTo>
                      <a:pt x="15" y="135"/>
                    </a:lnTo>
                    <a:lnTo>
                      <a:pt x="18" y="130"/>
                    </a:lnTo>
                    <a:lnTo>
                      <a:pt x="23" y="125"/>
                    </a:lnTo>
                    <a:lnTo>
                      <a:pt x="28" y="121"/>
                    </a:lnTo>
                    <a:lnTo>
                      <a:pt x="111" y="49"/>
                    </a:lnTo>
                    <a:lnTo>
                      <a:pt x="111" y="49"/>
                    </a:lnTo>
                    <a:lnTo>
                      <a:pt x="125" y="38"/>
                    </a:lnTo>
                    <a:lnTo>
                      <a:pt x="140" y="27"/>
                    </a:lnTo>
                    <a:lnTo>
                      <a:pt x="146" y="21"/>
                    </a:lnTo>
                    <a:lnTo>
                      <a:pt x="153" y="14"/>
                    </a:lnTo>
                    <a:lnTo>
                      <a:pt x="159" y="7"/>
                    </a:lnTo>
                    <a:lnTo>
                      <a:pt x="163" y="0"/>
                    </a:lnTo>
                    <a:lnTo>
                      <a:pt x="163" y="0"/>
                    </a:lnTo>
                    <a:lnTo>
                      <a:pt x="168" y="7"/>
                    </a:lnTo>
                    <a:lnTo>
                      <a:pt x="170" y="17"/>
                    </a:lnTo>
                    <a:lnTo>
                      <a:pt x="171" y="26"/>
                    </a:lnTo>
                    <a:lnTo>
                      <a:pt x="170" y="30"/>
                    </a:lnTo>
                    <a:lnTo>
                      <a:pt x="168" y="3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9" name="Freeform 33"/>
              <p:cNvSpPr>
                <a:spLocks/>
              </p:cNvSpPr>
              <p:nvPr userDrawn="1"/>
            </p:nvSpPr>
            <p:spPr bwMode="auto">
              <a:xfrm>
                <a:off x="8027988" y="538162"/>
                <a:ext cx="212725" cy="174625"/>
              </a:xfrm>
              <a:custGeom>
                <a:avLst/>
                <a:gdLst>
                  <a:gd name="T0" fmla="*/ 188 w 270"/>
                  <a:gd name="T1" fmla="*/ 47 h 220"/>
                  <a:gd name="T2" fmla="*/ 241 w 270"/>
                  <a:gd name="T3" fmla="*/ 70 h 220"/>
                  <a:gd name="T4" fmla="*/ 258 w 270"/>
                  <a:gd name="T5" fmla="*/ 81 h 220"/>
                  <a:gd name="T6" fmla="*/ 265 w 270"/>
                  <a:gd name="T7" fmla="*/ 89 h 220"/>
                  <a:gd name="T8" fmla="*/ 267 w 270"/>
                  <a:gd name="T9" fmla="*/ 99 h 220"/>
                  <a:gd name="T10" fmla="*/ 265 w 270"/>
                  <a:gd name="T11" fmla="*/ 104 h 220"/>
                  <a:gd name="T12" fmla="*/ 256 w 270"/>
                  <a:gd name="T13" fmla="*/ 118 h 220"/>
                  <a:gd name="T14" fmla="*/ 240 w 270"/>
                  <a:gd name="T15" fmla="*/ 132 h 220"/>
                  <a:gd name="T16" fmla="*/ 227 w 270"/>
                  <a:gd name="T17" fmla="*/ 146 h 220"/>
                  <a:gd name="T18" fmla="*/ 223 w 270"/>
                  <a:gd name="T19" fmla="*/ 157 h 220"/>
                  <a:gd name="T20" fmla="*/ 224 w 270"/>
                  <a:gd name="T21" fmla="*/ 168 h 220"/>
                  <a:gd name="T22" fmla="*/ 227 w 270"/>
                  <a:gd name="T23" fmla="*/ 178 h 220"/>
                  <a:gd name="T24" fmla="*/ 235 w 270"/>
                  <a:gd name="T25" fmla="*/ 189 h 220"/>
                  <a:gd name="T26" fmla="*/ 242 w 270"/>
                  <a:gd name="T27" fmla="*/ 195 h 220"/>
                  <a:gd name="T28" fmla="*/ 247 w 270"/>
                  <a:gd name="T29" fmla="*/ 196 h 220"/>
                  <a:gd name="T30" fmla="*/ 257 w 270"/>
                  <a:gd name="T31" fmla="*/ 199 h 220"/>
                  <a:gd name="T32" fmla="*/ 267 w 270"/>
                  <a:gd name="T33" fmla="*/ 196 h 220"/>
                  <a:gd name="T34" fmla="*/ 270 w 270"/>
                  <a:gd name="T35" fmla="*/ 200 h 220"/>
                  <a:gd name="T36" fmla="*/ 267 w 270"/>
                  <a:gd name="T37" fmla="*/ 203 h 220"/>
                  <a:gd name="T38" fmla="*/ 254 w 270"/>
                  <a:gd name="T39" fmla="*/ 211 h 220"/>
                  <a:gd name="T40" fmla="*/ 239 w 270"/>
                  <a:gd name="T41" fmla="*/ 218 h 220"/>
                  <a:gd name="T42" fmla="*/ 223 w 270"/>
                  <a:gd name="T43" fmla="*/ 220 h 220"/>
                  <a:gd name="T44" fmla="*/ 207 w 270"/>
                  <a:gd name="T45" fmla="*/ 215 h 220"/>
                  <a:gd name="T46" fmla="*/ 201 w 270"/>
                  <a:gd name="T47" fmla="*/ 211 h 220"/>
                  <a:gd name="T48" fmla="*/ 190 w 270"/>
                  <a:gd name="T49" fmla="*/ 197 h 220"/>
                  <a:gd name="T50" fmla="*/ 188 w 270"/>
                  <a:gd name="T51" fmla="*/ 189 h 220"/>
                  <a:gd name="T52" fmla="*/ 188 w 270"/>
                  <a:gd name="T53" fmla="*/ 178 h 220"/>
                  <a:gd name="T54" fmla="*/ 190 w 270"/>
                  <a:gd name="T55" fmla="*/ 169 h 220"/>
                  <a:gd name="T56" fmla="*/ 202 w 270"/>
                  <a:gd name="T57" fmla="*/ 153 h 220"/>
                  <a:gd name="T58" fmla="*/ 223 w 270"/>
                  <a:gd name="T59" fmla="*/ 133 h 220"/>
                  <a:gd name="T60" fmla="*/ 229 w 270"/>
                  <a:gd name="T61" fmla="*/ 125 h 220"/>
                  <a:gd name="T62" fmla="*/ 232 w 270"/>
                  <a:gd name="T63" fmla="*/ 115 h 220"/>
                  <a:gd name="T64" fmla="*/ 231 w 270"/>
                  <a:gd name="T65" fmla="*/ 111 h 220"/>
                  <a:gd name="T66" fmla="*/ 225 w 270"/>
                  <a:gd name="T67" fmla="*/ 103 h 220"/>
                  <a:gd name="T68" fmla="*/ 219 w 270"/>
                  <a:gd name="T69" fmla="*/ 98 h 220"/>
                  <a:gd name="T70" fmla="*/ 176 w 270"/>
                  <a:gd name="T71" fmla="*/ 75 h 220"/>
                  <a:gd name="T72" fmla="*/ 130 w 270"/>
                  <a:gd name="T73" fmla="*/ 57 h 220"/>
                  <a:gd name="T74" fmla="*/ 84 w 270"/>
                  <a:gd name="T75" fmla="*/ 41 h 220"/>
                  <a:gd name="T76" fmla="*/ 38 w 270"/>
                  <a:gd name="T77" fmla="*/ 27 h 220"/>
                  <a:gd name="T78" fmla="*/ 19 w 270"/>
                  <a:gd name="T79" fmla="*/ 25 h 220"/>
                  <a:gd name="T80" fmla="*/ 10 w 270"/>
                  <a:gd name="T81" fmla="*/ 27 h 220"/>
                  <a:gd name="T82" fmla="*/ 4 w 270"/>
                  <a:gd name="T83" fmla="*/ 33 h 220"/>
                  <a:gd name="T84" fmla="*/ 4 w 270"/>
                  <a:gd name="T85" fmla="*/ 33 h 220"/>
                  <a:gd name="T86" fmla="*/ 1 w 270"/>
                  <a:gd name="T87" fmla="*/ 33 h 220"/>
                  <a:gd name="T88" fmla="*/ 0 w 270"/>
                  <a:gd name="T89" fmla="*/ 25 h 220"/>
                  <a:gd name="T90" fmla="*/ 3 w 270"/>
                  <a:gd name="T91" fmla="*/ 17 h 220"/>
                  <a:gd name="T92" fmla="*/ 12 w 270"/>
                  <a:gd name="T93" fmla="*/ 6 h 220"/>
                  <a:gd name="T94" fmla="*/ 17 w 270"/>
                  <a:gd name="T95" fmla="*/ 3 h 220"/>
                  <a:gd name="T96" fmla="*/ 30 w 270"/>
                  <a:gd name="T97" fmla="*/ 0 h 220"/>
                  <a:gd name="T98" fmla="*/ 67 w 270"/>
                  <a:gd name="T99" fmla="*/ 6 h 220"/>
                  <a:gd name="T100" fmla="*/ 98 w 270"/>
                  <a:gd name="T101" fmla="*/ 15 h 220"/>
                  <a:gd name="T102" fmla="*/ 159 w 270"/>
                  <a:gd name="T103" fmla="*/ 35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70" h="220">
                    <a:moveTo>
                      <a:pt x="188" y="47"/>
                    </a:moveTo>
                    <a:lnTo>
                      <a:pt x="188" y="47"/>
                    </a:lnTo>
                    <a:lnTo>
                      <a:pt x="224" y="63"/>
                    </a:lnTo>
                    <a:lnTo>
                      <a:pt x="241" y="70"/>
                    </a:lnTo>
                    <a:lnTo>
                      <a:pt x="258" y="81"/>
                    </a:lnTo>
                    <a:lnTo>
                      <a:pt x="258" y="81"/>
                    </a:lnTo>
                    <a:lnTo>
                      <a:pt x="262" y="84"/>
                    </a:lnTo>
                    <a:lnTo>
                      <a:pt x="265" y="89"/>
                    </a:lnTo>
                    <a:lnTo>
                      <a:pt x="266" y="94"/>
                    </a:lnTo>
                    <a:lnTo>
                      <a:pt x="267" y="99"/>
                    </a:lnTo>
                    <a:lnTo>
                      <a:pt x="267" y="99"/>
                    </a:lnTo>
                    <a:lnTo>
                      <a:pt x="265" y="104"/>
                    </a:lnTo>
                    <a:lnTo>
                      <a:pt x="263" y="109"/>
                    </a:lnTo>
                    <a:lnTo>
                      <a:pt x="256" y="118"/>
                    </a:lnTo>
                    <a:lnTo>
                      <a:pt x="248" y="125"/>
                    </a:lnTo>
                    <a:lnTo>
                      <a:pt x="240" y="132"/>
                    </a:lnTo>
                    <a:lnTo>
                      <a:pt x="233" y="138"/>
                    </a:lnTo>
                    <a:lnTo>
                      <a:pt x="227" y="146"/>
                    </a:lnTo>
                    <a:lnTo>
                      <a:pt x="225" y="151"/>
                    </a:lnTo>
                    <a:lnTo>
                      <a:pt x="223" y="157"/>
                    </a:lnTo>
                    <a:lnTo>
                      <a:pt x="223" y="162"/>
                    </a:lnTo>
                    <a:lnTo>
                      <a:pt x="224" y="168"/>
                    </a:lnTo>
                    <a:lnTo>
                      <a:pt x="224" y="168"/>
                    </a:lnTo>
                    <a:lnTo>
                      <a:pt x="227" y="178"/>
                    </a:lnTo>
                    <a:lnTo>
                      <a:pt x="231" y="186"/>
                    </a:lnTo>
                    <a:lnTo>
                      <a:pt x="235" y="189"/>
                    </a:lnTo>
                    <a:lnTo>
                      <a:pt x="239" y="193"/>
                    </a:lnTo>
                    <a:lnTo>
                      <a:pt x="242" y="195"/>
                    </a:lnTo>
                    <a:lnTo>
                      <a:pt x="247" y="196"/>
                    </a:lnTo>
                    <a:lnTo>
                      <a:pt x="247" y="196"/>
                    </a:lnTo>
                    <a:lnTo>
                      <a:pt x="253" y="197"/>
                    </a:lnTo>
                    <a:lnTo>
                      <a:pt x="257" y="199"/>
                    </a:lnTo>
                    <a:lnTo>
                      <a:pt x="262" y="197"/>
                    </a:lnTo>
                    <a:lnTo>
                      <a:pt x="267" y="196"/>
                    </a:lnTo>
                    <a:lnTo>
                      <a:pt x="267" y="196"/>
                    </a:lnTo>
                    <a:lnTo>
                      <a:pt x="270" y="200"/>
                    </a:lnTo>
                    <a:lnTo>
                      <a:pt x="270" y="202"/>
                    </a:lnTo>
                    <a:lnTo>
                      <a:pt x="267" y="203"/>
                    </a:lnTo>
                    <a:lnTo>
                      <a:pt x="267" y="203"/>
                    </a:lnTo>
                    <a:lnTo>
                      <a:pt x="254" y="211"/>
                    </a:lnTo>
                    <a:lnTo>
                      <a:pt x="246" y="214"/>
                    </a:lnTo>
                    <a:lnTo>
                      <a:pt x="239" y="218"/>
                    </a:lnTo>
                    <a:lnTo>
                      <a:pt x="231" y="219"/>
                    </a:lnTo>
                    <a:lnTo>
                      <a:pt x="223" y="220"/>
                    </a:lnTo>
                    <a:lnTo>
                      <a:pt x="215" y="219"/>
                    </a:lnTo>
                    <a:lnTo>
                      <a:pt x="207" y="215"/>
                    </a:lnTo>
                    <a:lnTo>
                      <a:pt x="207" y="215"/>
                    </a:lnTo>
                    <a:lnTo>
                      <a:pt x="201" y="211"/>
                    </a:lnTo>
                    <a:lnTo>
                      <a:pt x="195" y="204"/>
                    </a:lnTo>
                    <a:lnTo>
                      <a:pt x="190" y="197"/>
                    </a:lnTo>
                    <a:lnTo>
                      <a:pt x="188" y="189"/>
                    </a:lnTo>
                    <a:lnTo>
                      <a:pt x="188" y="189"/>
                    </a:lnTo>
                    <a:lnTo>
                      <a:pt x="188" y="184"/>
                    </a:lnTo>
                    <a:lnTo>
                      <a:pt x="188" y="178"/>
                    </a:lnTo>
                    <a:lnTo>
                      <a:pt x="189" y="174"/>
                    </a:lnTo>
                    <a:lnTo>
                      <a:pt x="190" y="169"/>
                    </a:lnTo>
                    <a:lnTo>
                      <a:pt x="195" y="160"/>
                    </a:lnTo>
                    <a:lnTo>
                      <a:pt x="202" y="153"/>
                    </a:lnTo>
                    <a:lnTo>
                      <a:pt x="215" y="140"/>
                    </a:lnTo>
                    <a:lnTo>
                      <a:pt x="223" y="133"/>
                    </a:lnTo>
                    <a:lnTo>
                      <a:pt x="229" y="125"/>
                    </a:lnTo>
                    <a:lnTo>
                      <a:pt x="229" y="125"/>
                    </a:lnTo>
                    <a:lnTo>
                      <a:pt x="231" y="118"/>
                    </a:lnTo>
                    <a:lnTo>
                      <a:pt x="232" y="115"/>
                    </a:lnTo>
                    <a:lnTo>
                      <a:pt x="231" y="111"/>
                    </a:lnTo>
                    <a:lnTo>
                      <a:pt x="231" y="111"/>
                    </a:lnTo>
                    <a:lnTo>
                      <a:pt x="229" y="107"/>
                    </a:lnTo>
                    <a:lnTo>
                      <a:pt x="225" y="103"/>
                    </a:lnTo>
                    <a:lnTo>
                      <a:pt x="219" y="98"/>
                    </a:lnTo>
                    <a:lnTo>
                      <a:pt x="219" y="98"/>
                    </a:lnTo>
                    <a:lnTo>
                      <a:pt x="197" y="86"/>
                    </a:lnTo>
                    <a:lnTo>
                      <a:pt x="176" y="75"/>
                    </a:lnTo>
                    <a:lnTo>
                      <a:pt x="153" y="66"/>
                    </a:lnTo>
                    <a:lnTo>
                      <a:pt x="130" y="57"/>
                    </a:lnTo>
                    <a:lnTo>
                      <a:pt x="108" y="49"/>
                    </a:lnTo>
                    <a:lnTo>
                      <a:pt x="84" y="41"/>
                    </a:lnTo>
                    <a:lnTo>
                      <a:pt x="38" y="27"/>
                    </a:lnTo>
                    <a:lnTo>
                      <a:pt x="38" y="27"/>
                    </a:lnTo>
                    <a:lnTo>
                      <a:pt x="29" y="26"/>
                    </a:lnTo>
                    <a:lnTo>
                      <a:pt x="19" y="25"/>
                    </a:lnTo>
                    <a:lnTo>
                      <a:pt x="15" y="26"/>
                    </a:lnTo>
                    <a:lnTo>
                      <a:pt x="10" y="27"/>
                    </a:lnTo>
                    <a:lnTo>
                      <a:pt x="7" y="30"/>
                    </a:lnTo>
                    <a:lnTo>
                      <a:pt x="4" y="33"/>
                    </a:lnTo>
                    <a:lnTo>
                      <a:pt x="4" y="33"/>
                    </a:lnTo>
                    <a:lnTo>
                      <a:pt x="4" y="33"/>
                    </a:lnTo>
                    <a:lnTo>
                      <a:pt x="3" y="34"/>
                    </a:lnTo>
                    <a:lnTo>
                      <a:pt x="1" y="33"/>
                    </a:lnTo>
                    <a:lnTo>
                      <a:pt x="0" y="31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3" y="17"/>
                    </a:lnTo>
                    <a:lnTo>
                      <a:pt x="6" y="12"/>
                    </a:lnTo>
                    <a:lnTo>
                      <a:pt x="12" y="6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24" y="1"/>
                    </a:lnTo>
                    <a:lnTo>
                      <a:pt x="30" y="0"/>
                    </a:lnTo>
                    <a:lnTo>
                      <a:pt x="43" y="1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98" y="15"/>
                    </a:lnTo>
                    <a:lnTo>
                      <a:pt x="128" y="24"/>
                    </a:lnTo>
                    <a:lnTo>
                      <a:pt x="159" y="35"/>
                    </a:lnTo>
                    <a:lnTo>
                      <a:pt x="188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0" name="Freeform 34"/>
              <p:cNvSpPr>
                <a:spLocks/>
              </p:cNvSpPr>
              <p:nvPr userDrawn="1"/>
            </p:nvSpPr>
            <p:spPr bwMode="auto">
              <a:xfrm>
                <a:off x="8027988" y="538162"/>
                <a:ext cx="212725" cy="174625"/>
              </a:xfrm>
              <a:custGeom>
                <a:avLst/>
                <a:gdLst>
                  <a:gd name="T0" fmla="*/ 188 w 270"/>
                  <a:gd name="T1" fmla="*/ 47 h 220"/>
                  <a:gd name="T2" fmla="*/ 241 w 270"/>
                  <a:gd name="T3" fmla="*/ 70 h 220"/>
                  <a:gd name="T4" fmla="*/ 258 w 270"/>
                  <a:gd name="T5" fmla="*/ 81 h 220"/>
                  <a:gd name="T6" fmla="*/ 265 w 270"/>
                  <a:gd name="T7" fmla="*/ 89 h 220"/>
                  <a:gd name="T8" fmla="*/ 267 w 270"/>
                  <a:gd name="T9" fmla="*/ 99 h 220"/>
                  <a:gd name="T10" fmla="*/ 265 w 270"/>
                  <a:gd name="T11" fmla="*/ 104 h 220"/>
                  <a:gd name="T12" fmla="*/ 256 w 270"/>
                  <a:gd name="T13" fmla="*/ 118 h 220"/>
                  <a:gd name="T14" fmla="*/ 240 w 270"/>
                  <a:gd name="T15" fmla="*/ 132 h 220"/>
                  <a:gd name="T16" fmla="*/ 227 w 270"/>
                  <a:gd name="T17" fmla="*/ 146 h 220"/>
                  <a:gd name="T18" fmla="*/ 223 w 270"/>
                  <a:gd name="T19" fmla="*/ 157 h 220"/>
                  <a:gd name="T20" fmla="*/ 224 w 270"/>
                  <a:gd name="T21" fmla="*/ 168 h 220"/>
                  <a:gd name="T22" fmla="*/ 227 w 270"/>
                  <a:gd name="T23" fmla="*/ 178 h 220"/>
                  <a:gd name="T24" fmla="*/ 235 w 270"/>
                  <a:gd name="T25" fmla="*/ 189 h 220"/>
                  <a:gd name="T26" fmla="*/ 242 w 270"/>
                  <a:gd name="T27" fmla="*/ 195 h 220"/>
                  <a:gd name="T28" fmla="*/ 247 w 270"/>
                  <a:gd name="T29" fmla="*/ 196 h 220"/>
                  <a:gd name="T30" fmla="*/ 257 w 270"/>
                  <a:gd name="T31" fmla="*/ 199 h 220"/>
                  <a:gd name="T32" fmla="*/ 267 w 270"/>
                  <a:gd name="T33" fmla="*/ 196 h 220"/>
                  <a:gd name="T34" fmla="*/ 270 w 270"/>
                  <a:gd name="T35" fmla="*/ 200 h 220"/>
                  <a:gd name="T36" fmla="*/ 267 w 270"/>
                  <a:gd name="T37" fmla="*/ 203 h 220"/>
                  <a:gd name="T38" fmla="*/ 254 w 270"/>
                  <a:gd name="T39" fmla="*/ 211 h 220"/>
                  <a:gd name="T40" fmla="*/ 239 w 270"/>
                  <a:gd name="T41" fmla="*/ 218 h 220"/>
                  <a:gd name="T42" fmla="*/ 223 w 270"/>
                  <a:gd name="T43" fmla="*/ 220 h 220"/>
                  <a:gd name="T44" fmla="*/ 207 w 270"/>
                  <a:gd name="T45" fmla="*/ 215 h 220"/>
                  <a:gd name="T46" fmla="*/ 201 w 270"/>
                  <a:gd name="T47" fmla="*/ 211 h 220"/>
                  <a:gd name="T48" fmla="*/ 190 w 270"/>
                  <a:gd name="T49" fmla="*/ 197 h 220"/>
                  <a:gd name="T50" fmla="*/ 188 w 270"/>
                  <a:gd name="T51" fmla="*/ 189 h 220"/>
                  <a:gd name="T52" fmla="*/ 188 w 270"/>
                  <a:gd name="T53" fmla="*/ 178 h 220"/>
                  <a:gd name="T54" fmla="*/ 190 w 270"/>
                  <a:gd name="T55" fmla="*/ 169 h 220"/>
                  <a:gd name="T56" fmla="*/ 202 w 270"/>
                  <a:gd name="T57" fmla="*/ 153 h 220"/>
                  <a:gd name="T58" fmla="*/ 223 w 270"/>
                  <a:gd name="T59" fmla="*/ 133 h 220"/>
                  <a:gd name="T60" fmla="*/ 229 w 270"/>
                  <a:gd name="T61" fmla="*/ 125 h 220"/>
                  <a:gd name="T62" fmla="*/ 232 w 270"/>
                  <a:gd name="T63" fmla="*/ 115 h 220"/>
                  <a:gd name="T64" fmla="*/ 231 w 270"/>
                  <a:gd name="T65" fmla="*/ 111 h 220"/>
                  <a:gd name="T66" fmla="*/ 225 w 270"/>
                  <a:gd name="T67" fmla="*/ 103 h 220"/>
                  <a:gd name="T68" fmla="*/ 219 w 270"/>
                  <a:gd name="T69" fmla="*/ 98 h 220"/>
                  <a:gd name="T70" fmla="*/ 176 w 270"/>
                  <a:gd name="T71" fmla="*/ 75 h 220"/>
                  <a:gd name="T72" fmla="*/ 130 w 270"/>
                  <a:gd name="T73" fmla="*/ 57 h 220"/>
                  <a:gd name="T74" fmla="*/ 84 w 270"/>
                  <a:gd name="T75" fmla="*/ 41 h 220"/>
                  <a:gd name="T76" fmla="*/ 38 w 270"/>
                  <a:gd name="T77" fmla="*/ 27 h 220"/>
                  <a:gd name="T78" fmla="*/ 19 w 270"/>
                  <a:gd name="T79" fmla="*/ 25 h 220"/>
                  <a:gd name="T80" fmla="*/ 10 w 270"/>
                  <a:gd name="T81" fmla="*/ 27 h 220"/>
                  <a:gd name="T82" fmla="*/ 4 w 270"/>
                  <a:gd name="T83" fmla="*/ 33 h 220"/>
                  <a:gd name="T84" fmla="*/ 4 w 270"/>
                  <a:gd name="T85" fmla="*/ 33 h 220"/>
                  <a:gd name="T86" fmla="*/ 1 w 270"/>
                  <a:gd name="T87" fmla="*/ 33 h 220"/>
                  <a:gd name="T88" fmla="*/ 0 w 270"/>
                  <a:gd name="T89" fmla="*/ 25 h 220"/>
                  <a:gd name="T90" fmla="*/ 3 w 270"/>
                  <a:gd name="T91" fmla="*/ 17 h 220"/>
                  <a:gd name="T92" fmla="*/ 12 w 270"/>
                  <a:gd name="T93" fmla="*/ 6 h 220"/>
                  <a:gd name="T94" fmla="*/ 17 w 270"/>
                  <a:gd name="T95" fmla="*/ 3 h 220"/>
                  <a:gd name="T96" fmla="*/ 30 w 270"/>
                  <a:gd name="T97" fmla="*/ 0 h 220"/>
                  <a:gd name="T98" fmla="*/ 67 w 270"/>
                  <a:gd name="T99" fmla="*/ 6 h 220"/>
                  <a:gd name="T100" fmla="*/ 98 w 270"/>
                  <a:gd name="T101" fmla="*/ 15 h 220"/>
                  <a:gd name="T102" fmla="*/ 159 w 270"/>
                  <a:gd name="T103" fmla="*/ 35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70" h="220">
                    <a:moveTo>
                      <a:pt x="188" y="47"/>
                    </a:moveTo>
                    <a:lnTo>
                      <a:pt x="188" y="47"/>
                    </a:lnTo>
                    <a:lnTo>
                      <a:pt x="224" y="63"/>
                    </a:lnTo>
                    <a:lnTo>
                      <a:pt x="241" y="70"/>
                    </a:lnTo>
                    <a:lnTo>
                      <a:pt x="258" y="81"/>
                    </a:lnTo>
                    <a:lnTo>
                      <a:pt x="258" y="81"/>
                    </a:lnTo>
                    <a:lnTo>
                      <a:pt x="262" y="84"/>
                    </a:lnTo>
                    <a:lnTo>
                      <a:pt x="265" y="89"/>
                    </a:lnTo>
                    <a:lnTo>
                      <a:pt x="266" y="94"/>
                    </a:lnTo>
                    <a:lnTo>
                      <a:pt x="267" y="99"/>
                    </a:lnTo>
                    <a:lnTo>
                      <a:pt x="267" y="99"/>
                    </a:lnTo>
                    <a:lnTo>
                      <a:pt x="265" y="104"/>
                    </a:lnTo>
                    <a:lnTo>
                      <a:pt x="263" y="109"/>
                    </a:lnTo>
                    <a:lnTo>
                      <a:pt x="256" y="118"/>
                    </a:lnTo>
                    <a:lnTo>
                      <a:pt x="248" y="125"/>
                    </a:lnTo>
                    <a:lnTo>
                      <a:pt x="240" y="132"/>
                    </a:lnTo>
                    <a:lnTo>
                      <a:pt x="233" y="138"/>
                    </a:lnTo>
                    <a:lnTo>
                      <a:pt x="227" y="146"/>
                    </a:lnTo>
                    <a:lnTo>
                      <a:pt x="225" y="151"/>
                    </a:lnTo>
                    <a:lnTo>
                      <a:pt x="223" y="157"/>
                    </a:lnTo>
                    <a:lnTo>
                      <a:pt x="223" y="162"/>
                    </a:lnTo>
                    <a:lnTo>
                      <a:pt x="224" y="168"/>
                    </a:lnTo>
                    <a:lnTo>
                      <a:pt x="224" y="168"/>
                    </a:lnTo>
                    <a:lnTo>
                      <a:pt x="227" y="178"/>
                    </a:lnTo>
                    <a:lnTo>
                      <a:pt x="231" y="186"/>
                    </a:lnTo>
                    <a:lnTo>
                      <a:pt x="235" y="189"/>
                    </a:lnTo>
                    <a:lnTo>
                      <a:pt x="239" y="193"/>
                    </a:lnTo>
                    <a:lnTo>
                      <a:pt x="242" y="195"/>
                    </a:lnTo>
                    <a:lnTo>
                      <a:pt x="247" y="196"/>
                    </a:lnTo>
                    <a:lnTo>
                      <a:pt x="247" y="196"/>
                    </a:lnTo>
                    <a:lnTo>
                      <a:pt x="253" y="197"/>
                    </a:lnTo>
                    <a:lnTo>
                      <a:pt x="257" y="199"/>
                    </a:lnTo>
                    <a:lnTo>
                      <a:pt x="262" y="197"/>
                    </a:lnTo>
                    <a:lnTo>
                      <a:pt x="267" y="196"/>
                    </a:lnTo>
                    <a:lnTo>
                      <a:pt x="267" y="196"/>
                    </a:lnTo>
                    <a:lnTo>
                      <a:pt x="270" y="200"/>
                    </a:lnTo>
                    <a:lnTo>
                      <a:pt x="270" y="202"/>
                    </a:lnTo>
                    <a:lnTo>
                      <a:pt x="267" y="203"/>
                    </a:lnTo>
                    <a:lnTo>
                      <a:pt x="267" y="203"/>
                    </a:lnTo>
                    <a:lnTo>
                      <a:pt x="254" y="211"/>
                    </a:lnTo>
                    <a:lnTo>
                      <a:pt x="246" y="214"/>
                    </a:lnTo>
                    <a:lnTo>
                      <a:pt x="239" y="218"/>
                    </a:lnTo>
                    <a:lnTo>
                      <a:pt x="231" y="219"/>
                    </a:lnTo>
                    <a:lnTo>
                      <a:pt x="223" y="220"/>
                    </a:lnTo>
                    <a:lnTo>
                      <a:pt x="215" y="219"/>
                    </a:lnTo>
                    <a:lnTo>
                      <a:pt x="207" y="215"/>
                    </a:lnTo>
                    <a:lnTo>
                      <a:pt x="207" y="215"/>
                    </a:lnTo>
                    <a:lnTo>
                      <a:pt x="201" y="211"/>
                    </a:lnTo>
                    <a:lnTo>
                      <a:pt x="195" y="204"/>
                    </a:lnTo>
                    <a:lnTo>
                      <a:pt x="190" y="197"/>
                    </a:lnTo>
                    <a:lnTo>
                      <a:pt x="188" y="189"/>
                    </a:lnTo>
                    <a:lnTo>
                      <a:pt x="188" y="189"/>
                    </a:lnTo>
                    <a:lnTo>
                      <a:pt x="188" y="184"/>
                    </a:lnTo>
                    <a:lnTo>
                      <a:pt x="188" y="178"/>
                    </a:lnTo>
                    <a:lnTo>
                      <a:pt x="189" y="174"/>
                    </a:lnTo>
                    <a:lnTo>
                      <a:pt x="190" y="169"/>
                    </a:lnTo>
                    <a:lnTo>
                      <a:pt x="195" y="160"/>
                    </a:lnTo>
                    <a:lnTo>
                      <a:pt x="202" y="153"/>
                    </a:lnTo>
                    <a:lnTo>
                      <a:pt x="215" y="140"/>
                    </a:lnTo>
                    <a:lnTo>
                      <a:pt x="223" y="133"/>
                    </a:lnTo>
                    <a:lnTo>
                      <a:pt x="229" y="125"/>
                    </a:lnTo>
                    <a:lnTo>
                      <a:pt x="229" y="125"/>
                    </a:lnTo>
                    <a:lnTo>
                      <a:pt x="231" y="118"/>
                    </a:lnTo>
                    <a:lnTo>
                      <a:pt x="232" y="115"/>
                    </a:lnTo>
                    <a:lnTo>
                      <a:pt x="231" y="111"/>
                    </a:lnTo>
                    <a:lnTo>
                      <a:pt x="231" y="111"/>
                    </a:lnTo>
                    <a:lnTo>
                      <a:pt x="229" y="107"/>
                    </a:lnTo>
                    <a:lnTo>
                      <a:pt x="225" y="103"/>
                    </a:lnTo>
                    <a:lnTo>
                      <a:pt x="219" y="98"/>
                    </a:lnTo>
                    <a:lnTo>
                      <a:pt x="219" y="98"/>
                    </a:lnTo>
                    <a:lnTo>
                      <a:pt x="197" y="86"/>
                    </a:lnTo>
                    <a:lnTo>
                      <a:pt x="176" y="75"/>
                    </a:lnTo>
                    <a:lnTo>
                      <a:pt x="153" y="66"/>
                    </a:lnTo>
                    <a:lnTo>
                      <a:pt x="130" y="57"/>
                    </a:lnTo>
                    <a:lnTo>
                      <a:pt x="108" y="49"/>
                    </a:lnTo>
                    <a:lnTo>
                      <a:pt x="84" y="41"/>
                    </a:lnTo>
                    <a:lnTo>
                      <a:pt x="38" y="27"/>
                    </a:lnTo>
                    <a:lnTo>
                      <a:pt x="38" y="27"/>
                    </a:lnTo>
                    <a:lnTo>
                      <a:pt x="29" y="26"/>
                    </a:lnTo>
                    <a:lnTo>
                      <a:pt x="19" y="25"/>
                    </a:lnTo>
                    <a:lnTo>
                      <a:pt x="15" y="26"/>
                    </a:lnTo>
                    <a:lnTo>
                      <a:pt x="10" y="27"/>
                    </a:lnTo>
                    <a:lnTo>
                      <a:pt x="7" y="30"/>
                    </a:lnTo>
                    <a:lnTo>
                      <a:pt x="4" y="33"/>
                    </a:lnTo>
                    <a:lnTo>
                      <a:pt x="4" y="33"/>
                    </a:lnTo>
                    <a:lnTo>
                      <a:pt x="4" y="33"/>
                    </a:lnTo>
                    <a:lnTo>
                      <a:pt x="3" y="34"/>
                    </a:lnTo>
                    <a:lnTo>
                      <a:pt x="1" y="33"/>
                    </a:lnTo>
                    <a:lnTo>
                      <a:pt x="0" y="31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3" y="17"/>
                    </a:lnTo>
                    <a:lnTo>
                      <a:pt x="6" y="12"/>
                    </a:lnTo>
                    <a:lnTo>
                      <a:pt x="12" y="6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24" y="1"/>
                    </a:lnTo>
                    <a:lnTo>
                      <a:pt x="30" y="0"/>
                    </a:lnTo>
                    <a:lnTo>
                      <a:pt x="43" y="1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98" y="15"/>
                    </a:lnTo>
                    <a:lnTo>
                      <a:pt x="128" y="24"/>
                    </a:lnTo>
                    <a:lnTo>
                      <a:pt x="159" y="35"/>
                    </a:lnTo>
                    <a:lnTo>
                      <a:pt x="188" y="4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1" name="Freeform 35"/>
              <p:cNvSpPr>
                <a:spLocks noEditPoints="1"/>
              </p:cNvSpPr>
              <p:nvPr userDrawn="1"/>
            </p:nvSpPr>
            <p:spPr bwMode="auto">
              <a:xfrm>
                <a:off x="8139113" y="677862"/>
                <a:ext cx="26988" cy="26987"/>
              </a:xfrm>
              <a:custGeom>
                <a:avLst/>
                <a:gdLst>
                  <a:gd name="T0" fmla="*/ 21 w 33"/>
                  <a:gd name="T1" fmla="*/ 5 h 33"/>
                  <a:gd name="T2" fmla="*/ 21 w 33"/>
                  <a:gd name="T3" fmla="*/ 5 h 33"/>
                  <a:gd name="T4" fmla="*/ 21 w 33"/>
                  <a:gd name="T5" fmla="*/ 2 h 33"/>
                  <a:gd name="T6" fmla="*/ 18 w 33"/>
                  <a:gd name="T7" fmla="*/ 2 h 33"/>
                  <a:gd name="T8" fmla="*/ 18 w 33"/>
                  <a:gd name="T9" fmla="*/ 2 h 33"/>
                  <a:gd name="T10" fmla="*/ 12 w 33"/>
                  <a:gd name="T11" fmla="*/ 3 h 33"/>
                  <a:gd name="T12" fmla="*/ 9 w 33"/>
                  <a:gd name="T13" fmla="*/ 6 h 33"/>
                  <a:gd name="T14" fmla="*/ 7 w 33"/>
                  <a:gd name="T15" fmla="*/ 10 h 33"/>
                  <a:gd name="T16" fmla="*/ 5 w 33"/>
                  <a:gd name="T17" fmla="*/ 17 h 33"/>
                  <a:gd name="T18" fmla="*/ 5 w 33"/>
                  <a:gd name="T19" fmla="*/ 17 h 33"/>
                  <a:gd name="T20" fmla="*/ 7 w 33"/>
                  <a:gd name="T21" fmla="*/ 23 h 33"/>
                  <a:gd name="T22" fmla="*/ 9 w 33"/>
                  <a:gd name="T23" fmla="*/ 27 h 33"/>
                  <a:gd name="T24" fmla="*/ 12 w 33"/>
                  <a:gd name="T25" fmla="*/ 29 h 33"/>
                  <a:gd name="T26" fmla="*/ 19 w 33"/>
                  <a:gd name="T27" fmla="*/ 31 h 33"/>
                  <a:gd name="T28" fmla="*/ 19 w 33"/>
                  <a:gd name="T29" fmla="*/ 31 h 33"/>
                  <a:gd name="T30" fmla="*/ 21 w 33"/>
                  <a:gd name="T31" fmla="*/ 31 h 33"/>
                  <a:gd name="T32" fmla="*/ 22 w 33"/>
                  <a:gd name="T33" fmla="*/ 29 h 33"/>
                  <a:gd name="T34" fmla="*/ 21 w 33"/>
                  <a:gd name="T35" fmla="*/ 5 h 33"/>
                  <a:gd name="T36" fmla="*/ 33 w 33"/>
                  <a:gd name="T37" fmla="*/ 1 h 33"/>
                  <a:gd name="T38" fmla="*/ 33 w 33"/>
                  <a:gd name="T39" fmla="*/ 1 h 33"/>
                  <a:gd name="T40" fmla="*/ 28 w 33"/>
                  <a:gd name="T41" fmla="*/ 2 h 33"/>
                  <a:gd name="T42" fmla="*/ 27 w 33"/>
                  <a:gd name="T43" fmla="*/ 3 h 33"/>
                  <a:gd name="T44" fmla="*/ 27 w 33"/>
                  <a:gd name="T45" fmla="*/ 3 h 33"/>
                  <a:gd name="T46" fmla="*/ 27 w 33"/>
                  <a:gd name="T47" fmla="*/ 16 h 33"/>
                  <a:gd name="T48" fmla="*/ 27 w 33"/>
                  <a:gd name="T49" fmla="*/ 16 h 33"/>
                  <a:gd name="T50" fmla="*/ 27 w 33"/>
                  <a:gd name="T51" fmla="*/ 28 h 33"/>
                  <a:gd name="T52" fmla="*/ 27 w 33"/>
                  <a:gd name="T53" fmla="*/ 28 h 33"/>
                  <a:gd name="T54" fmla="*/ 28 w 33"/>
                  <a:gd name="T55" fmla="*/ 29 h 33"/>
                  <a:gd name="T56" fmla="*/ 33 w 33"/>
                  <a:gd name="T57" fmla="*/ 31 h 33"/>
                  <a:gd name="T58" fmla="*/ 33 w 33"/>
                  <a:gd name="T59" fmla="*/ 32 h 33"/>
                  <a:gd name="T60" fmla="*/ 17 w 33"/>
                  <a:gd name="T61" fmla="*/ 33 h 33"/>
                  <a:gd name="T62" fmla="*/ 17 w 33"/>
                  <a:gd name="T63" fmla="*/ 33 h 33"/>
                  <a:gd name="T64" fmla="*/ 12 w 33"/>
                  <a:gd name="T65" fmla="*/ 33 h 33"/>
                  <a:gd name="T66" fmla="*/ 9 w 33"/>
                  <a:gd name="T67" fmla="*/ 32 h 33"/>
                  <a:gd name="T68" fmla="*/ 7 w 33"/>
                  <a:gd name="T69" fmla="*/ 31 h 33"/>
                  <a:gd name="T70" fmla="*/ 4 w 33"/>
                  <a:gd name="T71" fmla="*/ 28 h 33"/>
                  <a:gd name="T72" fmla="*/ 4 w 33"/>
                  <a:gd name="T73" fmla="*/ 28 h 33"/>
                  <a:gd name="T74" fmla="*/ 1 w 33"/>
                  <a:gd name="T75" fmla="*/ 24 h 33"/>
                  <a:gd name="T76" fmla="*/ 0 w 33"/>
                  <a:gd name="T77" fmla="*/ 20 h 33"/>
                  <a:gd name="T78" fmla="*/ 0 w 33"/>
                  <a:gd name="T79" fmla="*/ 17 h 33"/>
                  <a:gd name="T80" fmla="*/ 0 w 33"/>
                  <a:gd name="T81" fmla="*/ 17 h 33"/>
                  <a:gd name="T82" fmla="*/ 1 w 33"/>
                  <a:gd name="T83" fmla="*/ 10 h 33"/>
                  <a:gd name="T84" fmla="*/ 3 w 33"/>
                  <a:gd name="T85" fmla="*/ 6 h 33"/>
                  <a:gd name="T86" fmla="*/ 5 w 33"/>
                  <a:gd name="T87" fmla="*/ 3 h 33"/>
                  <a:gd name="T88" fmla="*/ 9 w 33"/>
                  <a:gd name="T89" fmla="*/ 1 h 33"/>
                  <a:gd name="T90" fmla="*/ 12 w 33"/>
                  <a:gd name="T91" fmla="*/ 0 h 33"/>
                  <a:gd name="T92" fmla="*/ 17 w 33"/>
                  <a:gd name="T93" fmla="*/ 0 h 33"/>
                  <a:gd name="T94" fmla="*/ 33 w 33"/>
                  <a:gd name="T95" fmla="*/ 0 h 33"/>
                  <a:gd name="T96" fmla="*/ 33 w 33"/>
                  <a:gd name="T97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3" h="33">
                    <a:moveTo>
                      <a:pt x="21" y="5"/>
                    </a:moveTo>
                    <a:lnTo>
                      <a:pt x="21" y="5"/>
                    </a:lnTo>
                    <a:lnTo>
                      <a:pt x="21" y="2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2" y="3"/>
                    </a:lnTo>
                    <a:lnTo>
                      <a:pt x="9" y="6"/>
                    </a:lnTo>
                    <a:lnTo>
                      <a:pt x="7" y="10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7" y="23"/>
                    </a:lnTo>
                    <a:lnTo>
                      <a:pt x="9" y="27"/>
                    </a:lnTo>
                    <a:lnTo>
                      <a:pt x="12" y="29"/>
                    </a:lnTo>
                    <a:lnTo>
                      <a:pt x="19" y="31"/>
                    </a:lnTo>
                    <a:lnTo>
                      <a:pt x="19" y="31"/>
                    </a:lnTo>
                    <a:lnTo>
                      <a:pt x="21" y="31"/>
                    </a:lnTo>
                    <a:lnTo>
                      <a:pt x="22" y="29"/>
                    </a:lnTo>
                    <a:lnTo>
                      <a:pt x="21" y="5"/>
                    </a:lnTo>
                    <a:close/>
                    <a:moveTo>
                      <a:pt x="33" y="1"/>
                    </a:moveTo>
                    <a:lnTo>
                      <a:pt x="33" y="1"/>
                    </a:lnTo>
                    <a:lnTo>
                      <a:pt x="28" y="2"/>
                    </a:lnTo>
                    <a:lnTo>
                      <a:pt x="27" y="3"/>
                    </a:lnTo>
                    <a:lnTo>
                      <a:pt x="27" y="3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28"/>
                    </a:lnTo>
                    <a:lnTo>
                      <a:pt x="27" y="28"/>
                    </a:lnTo>
                    <a:lnTo>
                      <a:pt x="28" y="29"/>
                    </a:lnTo>
                    <a:lnTo>
                      <a:pt x="33" y="31"/>
                    </a:lnTo>
                    <a:lnTo>
                      <a:pt x="33" y="32"/>
                    </a:lnTo>
                    <a:lnTo>
                      <a:pt x="17" y="33"/>
                    </a:lnTo>
                    <a:lnTo>
                      <a:pt x="17" y="33"/>
                    </a:lnTo>
                    <a:lnTo>
                      <a:pt x="12" y="33"/>
                    </a:lnTo>
                    <a:lnTo>
                      <a:pt x="9" y="32"/>
                    </a:lnTo>
                    <a:lnTo>
                      <a:pt x="7" y="31"/>
                    </a:lnTo>
                    <a:lnTo>
                      <a:pt x="4" y="28"/>
                    </a:lnTo>
                    <a:lnTo>
                      <a:pt x="4" y="28"/>
                    </a:lnTo>
                    <a:lnTo>
                      <a:pt x="1" y="24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" y="10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7" y="0"/>
                    </a:lnTo>
                    <a:lnTo>
                      <a:pt x="33" y="0"/>
                    </a:lnTo>
                    <a:lnTo>
                      <a:pt x="3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2" name="Freeform 36"/>
              <p:cNvSpPr>
                <a:spLocks/>
              </p:cNvSpPr>
              <p:nvPr userDrawn="1"/>
            </p:nvSpPr>
            <p:spPr bwMode="auto">
              <a:xfrm>
                <a:off x="8115300" y="676275"/>
                <a:ext cx="22225" cy="28575"/>
              </a:xfrm>
              <a:custGeom>
                <a:avLst/>
                <a:gdLst>
                  <a:gd name="T0" fmla="*/ 28 w 28"/>
                  <a:gd name="T1" fmla="*/ 4 h 35"/>
                  <a:gd name="T2" fmla="*/ 28 w 28"/>
                  <a:gd name="T3" fmla="*/ 4 h 35"/>
                  <a:gd name="T4" fmla="*/ 25 w 28"/>
                  <a:gd name="T5" fmla="*/ 4 h 35"/>
                  <a:gd name="T6" fmla="*/ 24 w 28"/>
                  <a:gd name="T7" fmla="*/ 5 h 35"/>
                  <a:gd name="T8" fmla="*/ 24 w 28"/>
                  <a:gd name="T9" fmla="*/ 5 h 35"/>
                  <a:gd name="T10" fmla="*/ 23 w 28"/>
                  <a:gd name="T11" fmla="*/ 18 h 35"/>
                  <a:gd name="T12" fmla="*/ 23 w 28"/>
                  <a:gd name="T13" fmla="*/ 18 h 35"/>
                  <a:gd name="T14" fmla="*/ 22 w 28"/>
                  <a:gd name="T15" fmla="*/ 30 h 35"/>
                  <a:gd name="T16" fmla="*/ 22 w 28"/>
                  <a:gd name="T17" fmla="*/ 30 h 35"/>
                  <a:gd name="T18" fmla="*/ 23 w 28"/>
                  <a:gd name="T19" fmla="*/ 31 h 35"/>
                  <a:gd name="T20" fmla="*/ 26 w 28"/>
                  <a:gd name="T21" fmla="*/ 33 h 35"/>
                  <a:gd name="T22" fmla="*/ 26 w 28"/>
                  <a:gd name="T23" fmla="*/ 35 h 35"/>
                  <a:gd name="T24" fmla="*/ 8 w 28"/>
                  <a:gd name="T25" fmla="*/ 34 h 35"/>
                  <a:gd name="T26" fmla="*/ 8 w 28"/>
                  <a:gd name="T27" fmla="*/ 34 h 35"/>
                  <a:gd name="T28" fmla="*/ 1 w 28"/>
                  <a:gd name="T29" fmla="*/ 33 h 35"/>
                  <a:gd name="T30" fmla="*/ 1 w 28"/>
                  <a:gd name="T31" fmla="*/ 33 h 35"/>
                  <a:gd name="T32" fmla="*/ 1 w 28"/>
                  <a:gd name="T33" fmla="*/ 25 h 35"/>
                  <a:gd name="T34" fmla="*/ 3 w 28"/>
                  <a:gd name="T35" fmla="*/ 24 h 35"/>
                  <a:gd name="T36" fmla="*/ 3 w 28"/>
                  <a:gd name="T37" fmla="*/ 24 h 35"/>
                  <a:gd name="T38" fmla="*/ 3 w 28"/>
                  <a:gd name="T39" fmla="*/ 28 h 35"/>
                  <a:gd name="T40" fmla="*/ 5 w 28"/>
                  <a:gd name="T41" fmla="*/ 30 h 35"/>
                  <a:gd name="T42" fmla="*/ 7 w 28"/>
                  <a:gd name="T43" fmla="*/ 31 h 35"/>
                  <a:gd name="T44" fmla="*/ 11 w 28"/>
                  <a:gd name="T45" fmla="*/ 31 h 35"/>
                  <a:gd name="T46" fmla="*/ 16 w 28"/>
                  <a:gd name="T47" fmla="*/ 31 h 35"/>
                  <a:gd name="T48" fmla="*/ 16 w 28"/>
                  <a:gd name="T49" fmla="*/ 31 h 35"/>
                  <a:gd name="T50" fmla="*/ 16 w 28"/>
                  <a:gd name="T51" fmla="*/ 31 h 35"/>
                  <a:gd name="T52" fmla="*/ 17 w 28"/>
                  <a:gd name="T53" fmla="*/ 20 h 35"/>
                  <a:gd name="T54" fmla="*/ 17 w 28"/>
                  <a:gd name="T55" fmla="*/ 20 h 35"/>
                  <a:gd name="T56" fmla="*/ 17 w 28"/>
                  <a:gd name="T57" fmla="*/ 20 h 35"/>
                  <a:gd name="T58" fmla="*/ 16 w 28"/>
                  <a:gd name="T59" fmla="*/ 19 h 35"/>
                  <a:gd name="T60" fmla="*/ 15 w 28"/>
                  <a:gd name="T61" fmla="*/ 19 h 35"/>
                  <a:gd name="T62" fmla="*/ 15 w 28"/>
                  <a:gd name="T63" fmla="*/ 19 h 35"/>
                  <a:gd name="T64" fmla="*/ 11 w 28"/>
                  <a:gd name="T65" fmla="*/ 19 h 35"/>
                  <a:gd name="T66" fmla="*/ 10 w 28"/>
                  <a:gd name="T67" fmla="*/ 20 h 35"/>
                  <a:gd name="T68" fmla="*/ 9 w 28"/>
                  <a:gd name="T69" fmla="*/ 21 h 35"/>
                  <a:gd name="T70" fmla="*/ 8 w 28"/>
                  <a:gd name="T71" fmla="*/ 22 h 35"/>
                  <a:gd name="T72" fmla="*/ 7 w 28"/>
                  <a:gd name="T73" fmla="*/ 22 h 35"/>
                  <a:gd name="T74" fmla="*/ 7 w 28"/>
                  <a:gd name="T75" fmla="*/ 22 h 35"/>
                  <a:gd name="T76" fmla="*/ 7 w 28"/>
                  <a:gd name="T77" fmla="*/ 18 h 35"/>
                  <a:gd name="T78" fmla="*/ 7 w 28"/>
                  <a:gd name="T79" fmla="*/ 18 h 35"/>
                  <a:gd name="T80" fmla="*/ 7 w 28"/>
                  <a:gd name="T81" fmla="*/ 12 h 35"/>
                  <a:gd name="T82" fmla="*/ 9 w 28"/>
                  <a:gd name="T83" fmla="*/ 12 h 35"/>
                  <a:gd name="T84" fmla="*/ 9 w 28"/>
                  <a:gd name="T85" fmla="*/ 12 h 35"/>
                  <a:gd name="T86" fmla="*/ 10 w 28"/>
                  <a:gd name="T87" fmla="*/ 16 h 35"/>
                  <a:gd name="T88" fmla="*/ 11 w 28"/>
                  <a:gd name="T89" fmla="*/ 17 h 35"/>
                  <a:gd name="T90" fmla="*/ 14 w 28"/>
                  <a:gd name="T91" fmla="*/ 17 h 35"/>
                  <a:gd name="T92" fmla="*/ 17 w 28"/>
                  <a:gd name="T93" fmla="*/ 17 h 35"/>
                  <a:gd name="T94" fmla="*/ 17 w 28"/>
                  <a:gd name="T95" fmla="*/ 17 h 35"/>
                  <a:gd name="T96" fmla="*/ 18 w 28"/>
                  <a:gd name="T97" fmla="*/ 17 h 35"/>
                  <a:gd name="T98" fmla="*/ 18 w 28"/>
                  <a:gd name="T99" fmla="*/ 4 h 35"/>
                  <a:gd name="T100" fmla="*/ 18 w 28"/>
                  <a:gd name="T101" fmla="*/ 4 h 35"/>
                  <a:gd name="T102" fmla="*/ 18 w 28"/>
                  <a:gd name="T103" fmla="*/ 4 h 35"/>
                  <a:gd name="T104" fmla="*/ 18 w 28"/>
                  <a:gd name="T105" fmla="*/ 3 h 35"/>
                  <a:gd name="T106" fmla="*/ 10 w 28"/>
                  <a:gd name="T107" fmla="*/ 3 h 35"/>
                  <a:gd name="T108" fmla="*/ 10 w 28"/>
                  <a:gd name="T109" fmla="*/ 3 h 35"/>
                  <a:gd name="T110" fmla="*/ 6 w 28"/>
                  <a:gd name="T111" fmla="*/ 3 h 35"/>
                  <a:gd name="T112" fmla="*/ 3 w 28"/>
                  <a:gd name="T113" fmla="*/ 7 h 35"/>
                  <a:gd name="T114" fmla="*/ 2 w 28"/>
                  <a:gd name="T115" fmla="*/ 10 h 35"/>
                  <a:gd name="T116" fmla="*/ 0 w 28"/>
                  <a:gd name="T117" fmla="*/ 9 h 35"/>
                  <a:gd name="T118" fmla="*/ 0 w 28"/>
                  <a:gd name="T119" fmla="*/ 9 h 35"/>
                  <a:gd name="T120" fmla="*/ 2 w 28"/>
                  <a:gd name="T121" fmla="*/ 0 h 35"/>
                  <a:gd name="T122" fmla="*/ 28 w 28"/>
                  <a:gd name="T123" fmla="*/ 2 h 35"/>
                  <a:gd name="T124" fmla="*/ 28 w 28"/>
                  <a:gd name="T125" fmla="*/ 4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" h="35">
                    <a:moveTo>
                      <a:pt x="28" y="4"/>
                    </a:moveTo>
                    <a:lnTo>
                      <a:pt x="28" y="4"/>
                    </a:lnTo>
                    <a:lnTo>
                      <a:pt x="25" y="4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3" y="18"/>
                    </a:lnTo>
                    <a:lnTo>
                      <a:pt x="23" y="18"/>
                    </a:lnTo>
                    <a:lnTo>
                      <a:pt x="22" y="30"/>
                    </a:lnTo>
                    <a:lnTo>
                      <a:pt x="22" y="30"/>
                    </a:lnTo>
                    <a:lnTo>
                      <a:pt x="23" y="31"/>
                    </a:lnTo>
                    <a:lnTo>
                      <a:pt x="26" y="33"/>
                    </a:lnTo>
                    <a:lnTo>
                      <a:pt x="26" y="35"/>
                    </a:lnTo>
                    <a:lnTo>
                      <a:pt x="8" y="34"/>
                    </a:lnTo>
                    <a:lnTo>
                      <a:pt x="8" y="34"/>
                    </a:lnTo>
                    <a:lnTo>
                      <a:pt x="1" y="33"/>
                    </a:lnTo>
                    <a:lnTo>
                      <a:pt x="1" y="33"/>
                    </a:lnTo>
                    <a:lnTo>
                      <a:pt x="1" y="25"/>
                    </a:lnTo>
                    <a:lnTo>
                      <a:pt x="3" y="24"/>
                    </a:lnTo>
                    <a:lnTo>
                      <a:pt x="3" y="24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7" y="31"/>
                    </a:lnTo>
                    <a:lnTo>
                      <a:pt x="11" y="31"/>
                    </a:lnTo>
                    <a:lnTo>
                      <a:pt x="16" y="31"/>
                    </a:lnTo>
                    <a:lnTo>
                      <a:pt x="16" y="31"/>
                    </a:lnTo>
                    <a:lnTo>
                      <a:pt x="16" y="31"/>
                    </a:lnTo>
                    <a:lnTo>
                      <a:pt x="17" y="20"/>
                    </a:lnTo>
                    <a:lnTo>
                      <a:pt x="17" y="20"/>
                    </a:lnTo>
                    <a:lnTo>
                      <a:pt x="17" y="20"/>
                    </a:lnTo>
                    <a:lnTo>
                      <a:pt x="16" y="19"/>
                    </a:lnTo>
                    <a:lnTo>
                      <a:pt x="15" y="19"/>
                    </a:lnTo>
                    <a:lnTo>
                      <a:pt x="15" y="19"/>
                    </a:lnTo>
                    <a:lnTo>
                      <a:pt x="11" y="19"/>
                    </a:lnTo>
                    <a:lnTo>
                      <a:pt x="10" y="20"/>
                    </a:lnTo>
                    <a:lnTo>
                      <a:pt x="9" y="21"/>
                    </a:lnTo>
                    <a:lnTo>
                      <a:pt x="8" y="22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6"/>
                    </a:lnTo>
                    <a:lnTo>
                      <a:pt x="11" y="17"/>
                    </a:lnTo>
                    <a:lnTo>
                      <a:pt x="14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8" y="17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6" y="3"/>
                    </a:lnTo>
                    <a:lnTo>
                      <a:pt x="3" y="7"/>
                    </a:lnTo>
                    <a:lnTo>
                      <a:pt x="2" y="10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2" y="0"/>
                    </a:lnTo>
                    <a:lnTo>
                      <a:pt x="28" y="2"/>
                    </a:lnTo>
                    <a:lnTo>
                      <a:pt x="28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3" name="Freeform 37"/>
              <p:cNvSpPr>
                <a:spLocks noEditPoints="1"/>
              </p:cNvSpPr>
              <p:nvPr userDrawn="1"/>
            </p:nvSpPr>
            <p:spPr bwMode="auto">
              <a:xfrm>
                <a:off x="8088313" y="674687"/>
                <a:ext cx="25400" cy="26987"/>
              </a:xfrm>
              <a:custGeom>
                <a:avLst/>
                <a:gdLst>
                  <a:gd name="T0" fmla="*/ 18 w 32"/>
                  <a:gd name="T1" fmla="*/ 18 h 35"/>
                  <a:gd name="T2" fmla="*/ 18 w 32"/>
                  <a:gd name="T3" fmla="*/ 18 h 35"/>
                  <a:gd name="T4" fmla="*/ 16 w 32"/>
                  <a:gd name="T5" fmla="*/ 18 h 35"/>
                  <a:gd name="T6" fmla="*/ 16 w 32"/>
                  <a:gd name="T7" fmla="*/ 18 h 35"/>
                  <a:gd name="T8" fmla="*/ 13 w 32"/>
                  <a:gd name="T9" fmla="*/ 17 h 35"/>
                  <a:gd name="T10" fmla="*/ 9 w 32"/>
                  <a:gd name="T11" fmla="*/ 18 h 35"/>
                  <a:gd name="T12" fmla="*/ 7 w 32"/>
                  <a:gd name="T13" fmla="*/ 20 h 35"/>
                  <a:gd name="T14" fmla="*/ 6 w 32"/>
                  <a:gd name="T15" fmla="*/ 23 h 35"/>
                  <a:gd name="T16" fmla="*/ 6 w 32"/>
                  <a:gd name="T17" fmla="*/ 23 h 35"/>
                  <a:gd name="T18" fmla="*/ 6 w 32"/>
                  <a:gd name="T19" fmla="*/ 26 h 35"/>
                  <a:gd name="T20" fmla="*/ 7 w 32"/>
                  <a:gd name="T21" fmla="*/ 30 h 35"/>
                  <a:gd name="T22" fmla="*/ 10 w 32"/>
                  <a:gd name="T23" fmla="*/ 31 h 35"/>
                  <a:gd name="T24" fmla="*/ 14 w 32"/>
                  <a:gd name="T25" fmla="*/ 32 h 35"/>
                  <a:gd name="T26" fmla="*/ 14 w 32"/>
                  <a:gd name="T27" fmla="*/ 32 h 35"/>
                  <a:gd name="T28" fmla="*/ 15 w 32"/>
                  <a:gd name="T29" fmla="*/ 32 h 35"/>
                  <a:gd name="T30" fmla="*/ 16 w 32"/>
                  <a:gd name="T31" fmla="*/ 31 h 35"/>
                  <a:gd name="T32" fmla="*/ 18 w 32"/>
                  <a:gd name="T33" fmla="*/ 18 h 35"/>
                  <a:gd name="T34" fmla="*/ 32 w 32"/>
                  <a:gd name="T35" fmla="*/ 6 h 35"/>
                  <a:gd name="T36" fmla="*/ 32 w 32"/>
                  <a:gd name="T37" fmla="*/ 6 h 35"/>
                  <a:gd name="T38" fmla="*/ 27 w 32"/>
                  <a:gd name="T39" fmla="*/ 5 h 35"/>
                  <a:gd name="T40" fmla="*/ 26 w 32"/>
                  <a:gd name="T41" fmla="*/ 6 h 35"/>
                  <a:gd name="T42" fmla="*/ 26 w 32"/>
                  <a:gd name="T43" fmla="*/ 6 h 35"/>
                  <a:gd name="T44" fmla="*/ 24 w 32"/>
                  <a:gd name="T45" fmla="*/ 18 h 35"/>
                  <a:gd name="T46" fmla="*/ 24 w 32"/>
                  <a:gd name="T47" fmla="*/ 18 h 35"/>
                  <a:gd name="T48" fmla="*/ 22 w 32"/>
                  <a:gd name="T49" fmla="*/ 31 h 35"/>
                  <a:gd name="T50" fmla="*/ 22 w 32"/>
                  <a:gd name="T51" fmla="*/ 31 h 35"/>
                  <a:gd name="T52" fmla="*/ 22 w 32"/>
                  <a:gd name="T53" fmla="*/ 32 h 35"/>
                  <a:gd name="T54" fmla="*/ 26 w 32"/>
                  <a:gd name="T55" fmla="*/ 33 h 35"/>
                  <a:gd name="T56" fmla="*/ 26 w 32"/>
                  <a:gd name="T57" fmla="*/ 35 h 35"/>
                  <a:gd name="T58" fmla="*/ 9 w 32"/>
                  <a:gd name="T59" fmla="*/ 32 h 35"/>
                  <a:gd name="T60" fmla="*/ 9 w 32"/>
                  <a:gd name="T61" fmla="*/ 32 h 35"/>
                  <a:gd name="T62" fmla="*/ 5 w 32"/>
                  <a:gd name="T63" fmla="*/ 31 h 35"/>
                  <a:gd name="T64" fmla="*/ 1 w 32"/>
                  <a:gd name="T65" fmla="*/ 29 h 35"/>
                  <a:gd name="T66" fmla="*/ 1 w 32"/>
                  <a:gd name="T67" fmla="*/ 29 h 35"/>
                  <a:gd name="T68" fmla="*/ 0 w 32"/>
                  <a:gd name="T69" fmla="*/ 25 h 35"/>
                  <a:gd name="T70" fmla="*/ 0 w 32"/>
                  <a:gd name="T71" fmla="*/ 22 h 35"/>
                  <a:gd name="T72" fmla="*/ 0 w 32"/>
                  <a:gd name="T73" fmla="*/ 22 h 35"/>
                  <a:gd name="T74" fmla="*/ 1 w 32"/>
                  <a:gd name="T75" fmla="*/ 18 h 35"/>
                  <a:gd name="T76" fmla="*/ 5 w 32"/>
                  <a:gd name="T77" fmla="*/ 16 h 35"/>
                  <a:gd name="T78" fmla="*/ 9 w 32"/>
                  <a:gd name="T79" fmla="*/ 15 h 35"/>
                  <a:gd name="T80" fmla="*/ 15 w 32"/>
                  <a:gd name="T81" fmla="*/ 15 h 35"/>
                  <a:gd name="T82" fmla="*/ 15 w 32"/>
                  <a:gd name="T83" fmla="*/ 15 h 35"/>
                  <a:gd name="T84" fmla="*/ 18 w 32"/>
                  <a:gd name="T85" fmla="*/ 16 h 35"/>
                  <a:gd name="T86" fmla="*/ 21 w 32"/>
                  <a:gd name="T87" fmla="*/ 5 h 35"/>
                  <a:gd name="T88" fmla="*/ 21 w 32"/>
                  <a:gd name="T89" fmla="*/ 5 h 35"/>
                  <a:gd name="T90" fmla="*/ 21 w 32"/>
                  <a:gd name="T91" fmla="*/ 5 h 35"/>
                  <a:gd name="T92" fmla="*/ 19 w 32"/>
                  <a:gd name="T93" fmla="*/ 4 h 35"/>
                  <a:gd name="T94" fmla="*/ 15 w 32"/>
                  <a:gd name="T95" fmla="*/ 3 h 35"/>
                  <a:gd name="T96" fmla="*/ 15 w 32"/>
                  <a:gd name="T97" fmla="*/ 0 h 35"/>
                  <a:gd name="T98" fmla="*/ 32 w 32"/>
                  <a:gd name="T99" fmla="*/ 4 h 35"/>
                  <a:gd name="T100" fmla="*/ 32 w 32"/>
                  <a:gd name="T101" fmla="*/ 6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2" h="35">
                    <a:moveTo>
                      <a:pt x="18" y="18"/>
                    </a:moveTo>
                    <a:lnTo>
                      <a:pt x="18" y="18"/>
                    </a:lnTo>
                    <a:lnTo>
                      <a:pt x="16" y="18"/>
                    </a:lnTo>
                    <a:lnTo>
                      <a:pt x="16" y="18"/>
                    </a:lnTo>
                    <a:lnTo>
                      <a:pt x="13" y="17"/>
                    </a:lnTo>
                    <a:lnTo>
                      <a:pt x="9" y="18"/>
                    </a:lnTo>
                    <a:lnTo>
                      <a:pt x="7" y="20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6" y="26"/>
                    </a:lnTo>
                    <a:lnTo>
                      <a:pt x="7" y="30"/>
                    </a:lnTo>
                    <a:lnTo>
                      <a:pt x="10" y="31"/>
                    </a:lnTo>
                    <a:lnTo>
                      <a:pt x="14" y="32"/>
                    </a:lnTo>
                    <a:lnTo>
                      <a:pt x="14" y="32"/>
                    </a:lnTo>
                    <a:lnTo>
                      <a:pt x="15" y="32"/>
                    </a:lnTo>
                    <a:lnTo>
                      <a:pt x="16" y="31"/>
                    </a:lnTo>
                    <a:lnTo>
                      <a:pt x="18" y="18"/>
                    </a:lnTo>
                    <a:close/>
                    <a:moveTo>
                      <a:pt x="32" y="6"/>
                    </a:moveTo>
                    <a:lnTo>
                      <a:pt x="32" y="6"/>
                    </a:lnTo>
                    <a:lnTo>
                      <a:pt x="27" y="5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4" y="18"/>
                    </a:lnTo>
                    <a:lnTo>
                      <a:pt x="24" y="18"/>
                    </a:lnTo>
                    <a:lnTo>
                      <a:pt x="22" y="31"/>
                    </a:lnTo>
                    <a:lnTo>
                      <a:pt x="22" y="31"/>
                    </a:lnTo>
                    <a:lnTo>
                      <a:pt x="22" y="32"/>
                    </a:lnTo>
                    <a:lnTo>
                      <a:pt x="26" y="33"/>
                    </a:lnTo>
                    <a:lnTo>
                      <a:pt x="26" y="35"/>
                    </a:lnTo>
                    <a:lnTo>
                      <a:pt x="9" y="32"/>
                    </a:lnTo>
                    <a:lnTo>
                      <a:pt x="9" y="32"/>
                    </a:lnTo>
                    <a:lnTo>
                      <a:pt x="5" y="31"/>
                    </a:lnTo>
                    <a:lnTo>
                      <a:pt x="1" y="29"/>
                    </a:lnTo>
                    <a:lnTo>
                      <a:pt x="1" y="29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1" y="18"/>
                    </a:lnTo>
                    <a:lnTo>
                      <a:pt x="5" y="16"/>
                    </a:lnTo>
                    <a:lnTo>
                      <a:pt x="9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8" y="16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19" y="4"/>
                    </a:lnTo>
                    <a:lnTo>
                      <a:pt x="15" y="3"/>
                    </a:lnTo>
                    <a:lnTo>
                      <a:pt x="15" y="0"/>
                    </a:lnTo>
                    <a:lnTo>
                      <a:pt x="32" y="4"/>
                    </a:lnTo>
                    <a:lnTo>
                      <a:pt x="32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4" name="Freeform 38"/>
              <p:cNvSpPr>
                <a:spLocks noEditPoints="1"/>
              </p:cNvSpPr>
              <p:nvPr userDrawn="1"/>
            </p:nvSpPr>
            <p:spPr bwMode="auto">
              <a:xfrm>
                <a:off x="8067675" y="666750"/>
                <a:ext cx="25400" cy="28575"/>
              </a:xfrm>
              <a:custGeom>
                <a:avLst/>
                <a:gdLst>
                  <a:gd name="T0" fmla="*/ 11 w 34"/>
                  <a:gd name="T1" fmla="*/ 17 h 38"/>
                  <a:gd name="T2" fmla="*/ 11 w 34"/>
                  <a:gd name="T3" fmla="*/ 17 h 38"/>
                  <a:gd name="T4" fmla="*/ 10 w 34"/>
                  <a:gd name="T5" fmla="*/ 17 h 38"/>
                  <a:gd name="T6" fmla="*/ 10 w 34"/>
                  <a:gd name="T7" fmla="*/ 17 h 38"/>
                  <a:gd name="T8" fmla="*/ 10 w 34"/>
                  <a:gd name="T9" fmla="*/ 18 h 38"/>
                  <a:gd name="T10" fmla="*/ 11 w 34"/>
                  <a:gd name="T11" fmla="*/ 31 h 38"/>
                  <a:gd name="T12" fmla="*/ 19 w 34"/>
                  <a:gd name="T13" fmla="*/ 21 h 38"/>
                  <a:gd name="T14" fmla="*/ 19 w 34"/>
                  <a:gd name="T15" fmla="*/ 21 h 38"/>
                  <a:gd name="T16" fmla="*/ 19 w 34"/>
                  <a:gd name="T17" fmla="*/ 19 h 38"/>
                  <a:gd name="T18" fmla="*/ 19 w 34"/>
                  <a:gd name="T19" fmla="*/ 19 h 38"/>
                  <a:gd name="T20" fmla="*/ 19 w 34"/>
                  <a:gd name="T21" fmla="*/ 19 h 38"/>
                  <a:gd name="T22" fmla="*/ 11 w 34"/>
                  <a:gd name="T23" fmla="*/ 17 h 38"/>
                  <a:gd name="T24" fmla="*/ 34 w 34"/>
                  <a:gd name="T25" fmla="*/ 11 h 38"/>
                  <a:gd name="T26" fmla="*/ 34 w 34"/>
                  <a:gd name="T27" fmla="*/ 11 h 38"/>
                  <a:gd name="T28" fmla="*/ 32 w 34"/>
                  <a:gd name="T29" fmla="*/ 11 h 38"/>
                  <a:gd name="T30" fmla="*/ 29 w 34"/>
                  <a:gd name="T31" fmla="*/ 11 h 38"/>
                  <a:gd name="T32" fmla="*/ 26 w 34"/>
                  <a:gd name="T33" fmla="*/ 15 h 38"/>
                  <a:gd name="T34" fmla="*/ 14 w 34"/>
                  <a:gd name="T35" fmla="*/ 32 h 38"/>
                  <a:gd name="T36" fmla="*/ 14 w 34"/>
                  <a:gd name="T37" fmla="*/ 32 h 38"/>
                  <a:gd name="T38" fmla="*/ 9 w 34"/>
                  <a:gd name="T39" fmla="*/ 38 h 38"/>
                  <a:gd name="T40" fmla="*/ 7 w 34"/>
                  <a:gd name="T41" fmla="*/ 36 h 38"/>
                  <a:gd name="T42" fmla="*/ 7 w 34"/>
                  <a:gd name="T43" fmla="*/ 36 h 38"/>
                  <a:gd name="T44" fmla="*/ 7 w 34"/>
                  <a:gd name="T45" fmla="*/ 31 h 38"/>
                  <a:gd name="T46" fmla="*/ 5 w 34"/>
                  <a:gd name="T47" fmla="*/ 7 h 38"/>
                  <a:gd name="T48" fmla="*/ 5 w 34"/>
                  <a:gd name="T49" fmla="*/ 7 h 38"/>
                  <a:gd name="T50" fmla="*/ 3 w 34"/>
                  <a:gd name="T51" fmla="*/ 4 h 38"/>
                  <a:gd name="T52" fmla="*/ 0 w 34"/>
                  <a:gd name="T53" fmla="*/ 1 h 38"/>
                  <a:gd name="T54" fmla="*/ 0 w 34"/>
                  <a:gd name="T55" fmla="*/ 0 h 38"/>
                  <a:gd name="T56" fmla="*/ 16 w 34"/>
                  <a:gd name="T57" fmla="*/ 5 h 38"/>
                  <a:gd name="T58" fmla="*/ 15 w 34"/>
                  <a:gd name="T59" fmla="*/ 6 h 38"/>
                  <a:gd name="T60" fmla="*/ 15 w 34"/>
                  <a:gd name="T61" fmla="*/ 6 h 38"/>
                  <a:gd name="T62" fmla="*/ 11 w 34"/>
                  <a:gd name="T63" fmla="*/ 6 h 38"/>
                  <a:gd name="T64" fmla="*/ 10 w 34"/>
                  <a:gd name="T65" fmla="*/ 7 h 38"/>
                  <a:gd name="T66" fmla="*/ 10 w 34"/>
                  <a:gd name="T67" fmla="*/ 7 h 38"/>
                  <a:gd name="T68" fmla="*/ 10 w 34"/>
                  <a:gd name="T69" fmla="*/ 14 h 38"/>
                  <a:gd name="T70" fmla="*/ 10 w 34"/>
                  <a:gd name="T71" fmla="*/ 14 h 38"/>
                  <a:gd name="T72" fmla="*/ 10 w 34"/>
                  <a:gd name="T73" fmla="*/ 14 h 38"/>
                  <a:gd name="T74" fmla="*/ 10 w 34"/>
                  <a:gd name="T75" fmla="*/ 14 h 38"/>
                  <a:gd name="T76" fmla="*/ 18 w 34"/>
                  <a:gd name="T77" fmla="*/ 16 h 38"/>
                  <a:gd name="T78" fmla="*/ 18 w 34"/>
                  <a:gd name="T79" fmla="*/ 16 h 38"/>
                  <a:gd name="T80" fmla="*/ 22 w 34"/>
                  <a:gd name="T81" fmla="*/ 17 h 38"/>
                  <a:gd name="T82" fmla="*/ 23 w 34"/>
                  <a:gd name="T83" fmla="*/ 16 h 38"/>
                  <a:gd name="T84" fmla="*/ 23 w 34"/>
                  <a:gd name="T85" fmla="*/ 16 h 38"/>
                  <a:gd name="T86" fmla="*/ 26 w 34"/>
                  <a:gd name="T87" fmla="*/ 11 h 38"/>
                  <a:gd name="T88" fmla="*/ 26 w 34"/>
                  <a:gd name="T89" fmla="*/ 11 h 38"/>
                  <a:gd name="T90" fmla="*/ 26 w 34"/>
                  <a:gd name="T91" fmla="*/ 10 h 38"/>
                  <a:gd name="T92" fmla="*/ 25 w 34"/>
                  <a:gd name="T93" fmla="*/ 9 h 38"/>
                  <a:gd name="T94" fmla="*/ 22 w 34"/>
                  <a:gd name="T95" fmla="*/ 8 h 38"/>
                  <a:gd name="T96" fmla="*/ 22 w 34"/>
                  <a:gd name="T97" fmla="*/ 6 h 38"/>
                  <a:gd name="T98" fmla="*/ 34 w 34"/>
                  <a:gd name="T99" fmla="*/ 9 h 38"/>
                  <a:gd name="T100" fmla="*/ 34 w 34"/>
                  <a:gd name="T101" fmla="*/ 1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4" h="38">
                    <a:moveTo>
                      <a:pt x="11" y="17"/>
                    </a:moveTo>
                    <a:lnTo>
                      <a:pt x="11" y="17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10" y="18"/>
                    </a:lnTo>
                    <a:lnTo>
                      <a:pt x="11" y="31"/>
                    </a:lnTo>
                    <a:lnTo>
                      <a:pt x="19" y="21"/>
                    </a:lnTo>
                    <a:lnTo>
                      <a:pt x="19" y="21"/>
                    </a:lnTo>
                    <a:lnTo>
                      <a:pt x="19" y="19"/>
                    </a:lnTo>
                    <a:lnTo>
                      <a:pt x="19" y="19"/>
                    </a:lnTo>
                    <a:lnTo>
                      <a:pt x="19" y="19"/>
                    </a:lnTo>
                    <a:lnTo>
                      <a:pt x="11" y="17"/>
                    </a:lnTo>
                    <a:close/>
                    <a:moveTo>
                      <a:pt x="34" y="11"/>
                    </a:moveTo>
                    <a:lnTo>
                      <a:pt x="34" y="11"/>
                    </a:lnTo>
                    <a:lnTo>
                      <a:pt x="32" y="11"/>
                    </a:lnTo>
                    <a:lnTo>
                      <a:pt x="29" y="11"/>
                    </a:lnTo>
                    <a:lnTo>
                      <a:pt x="26" y="15"/>
                    </a:lnTo>
                    <a:lnTo>
                      <a:pt x="14" y="32"/>
                    </a:lnTo>
                    <a:lnTo>
                      <a:pt x="14" y="32"/>
                    </a:lnTo>
                    <a:lnTo>
                      <a:pt x="9" y="38"/>
                    </a:lnTo>
                    <a:lnTo>
                      <a:pt x="7" y="36"/>
                    </a:lnTo>
                    <a:lnTo>
                      <a:pt x="7" y="36"/>
                    </a:lnTo>
                    <a:lnTo>
                      <a:pt x="7" y="31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6" y="5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1" y="6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22" y="17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6" y="11"/>
                    </a:lnTo>
                    <a:lnTo>
                      <a:pt x="26" y="11"/>
                    </a:lnTo>
                    <a:lnTo>
                      <a:pt x="26" y="10"/>
                    </a:lnTo>
                    <a:lnTo>
                      <a:pt x="25" y="9"/>
                    </a:lnTo>
                    <a:lnTo>
                      <a:pt x="22" y="8"/>
                    </a:lnTo>
                    <a:lnTo>
                      <a:pt x="22" y="6"/>
                    </a:lnTo>
                    <a:lnTo>
                      <a:pt x="34" y="9"/>
                    </a:lnTo>
                    <a:lnTo>
                      <a:pt x="34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5" name="Freeform 39"/>
              <p:cNvSpPr>
                <a:spLocks noEditPoints="1"/>
              </p:cNvSpPr>
              <p:nvPr userDrawn="1"/>
            </p:nvSpPr>
            <p:spPr bwMode="auto">
              <a:xfrm>
                <a:off x="8037513" y="655637"/>
                <a:ext cx="30163" cy="33337"/>
              </a:xfrm>
              <a:custGeom>
                <a:avLst/>
                <a:gdLst>
                  <a:gd name="T0" fmla="*/ 19 w 36"/>
                  <a:gd name="T1" fmla="*/ 26 h 43"/>
                  <a:gd name="T2" fmla="*/ 17 w 36"/>
                  <a:gd name="T3" fmla="*/ 23 h 43"/>
                  <a:gd name="T4" fmla="*/ 12 w 36"/>
                  <a:gd name="T5" fmla="*/ 22 h 43"/>
                  <a:gd name="T6" fmla="*/ 8 w 36"/>
                  <a:gd name="T7" fmla="*/ 24 h 43"/>
                  <a:gd name="T8" fmla="*/ 7 w 36"/>
                  <a:gd name="T9" fmla="*/ 27 h 43"/>
                  <a:gd name="T10" fmla="*/ 7 w 36"/>
                  <a:gd name="T11" fmla="*/ 31 h 43"/>
                  <a:gd name="T12" fmla="*/ 11 w 36"/>
                  <a:gd name="T13" fmla="*/ 36 h 43"/>
                  <a:gd name="T14" fmla="*/ 13 w 36"/>
                  <a:gd name="T15" fmla="*/ 37 h 43"/>
                  <a:gd name="T16" fmla="*/ 19 w 36"/>
                  <a:gd name="T17" fmla="*/ 26 h 43"/>
                  <a:gd name="T18" fmla="*/ 35 w 36"/>
                  <a:gd name="T19" fmla="*/ 14 h 43"/>
                  <a:gd name="T20" fmla="*/ 29 w 36"/>
                  <a:gd name="T21" fmla="*/ 14 h 43"/>
                  <a:gd name="T22" fmla="*/ 25 w 36"/>
                  <a:gd name="T23" fmla="*/ 26 h 43"/>
                  <a:gd name="T24" fmla="*/ 20 w 36"/>
                  <a:gd name="T25" fmla="*/ 37 h 43"/>
                  <a:gd name="T26" fmla="*/ 20 w 36"/>
                  <a:gd name="T27" fmla="*/ 39 h 43"/>
                  <a:gd name="T28" fmla="*/ 24 w 36"/>
                  <a:gd name="T29" fmla="*/ 43 h 43"/>
                  <a:gd name="T30" fmla="*/ 7 w 36"/>
                  <a:gd name="T31" fmla="*/ 36 h 43"/>
                  <a:gd name="T32" fmla="*/ 1 w 36"/>
                  <a:gd name="T33" fmla="*/ 31 h 43"/>
                  <a:gd name="T34" fmla="*/ 0 w 36"/>
                  <a:gd name="T35" fmla="*/ 29 h 43"/>
                  <a:gd name="T36" fmla="*/ 1 w 36"/>
                  <a:gd name="T37" fmla="*/ 24 h 43"/>
                  <a:gd name="T38" fmla="*/ 3 w 36"/>
                  <a:gd name="T39" fmla="*/ 21 h 43"/>
                  <a:gd name="T40" fmla="*/ 11 w 36"/>
                  <a:gd name="T41" fmla="*/ 20 h 43"/>
                  <a:gd name="T42" fmla="*/ 11 w 36"/>
                  <a:gd name="T43" fmla="*/ 19 h 43"/>
                  <a:gd name="T44" fmla="*/ 8 w 36"/>
                  <a:gd name="T45" fmla="*/ 6 h 43"/>
                  <a:gd name="T46" fmla="*/ 4 w 36"/>
                  <a:gd name="T47" fmla="*/ 2 h 43"/>
                  <a:gd name="T48" fmla="*/ 12 w 36"/>
                  <a:gd name="T49" fmla="*/ 3 h 43"/>
                  <a:gd name="T50" fmla="*/ 16 w 36"/>
                  <a:gd name="T51" fmla="*/ 20 h 43"/>
                  <a:gd name="T52" fmla="*/ 18 w 36"/>
                  <a:gd name="T53" fmla="*/ 22 h 43"/>
                  <a:gd name="T54" fmla="*/ 20 w 36"/>
                  <a:gd name="T55" fmla="*/ 22 h 43"/>
                  <a:gd name="T56" fmla="*/ 25 w 36"/>
                  <a:gd name="T57" fmla="*/ 12 h 43"/>
                  <a:gd name="T58" fmla="*/ 24 w 36"/>
                  <a:gd name="T59" fmla="*/ 11 h 43"/>
                  <a:gd name="T60" fmla="*/ 21 w 36"/>
                  <a:gd name="T61" fmla="*/ 6 h 43"/>
                  <a:gd name="T62" fmla="*/ 35 w 36"/>
                  <a:gd name="T63" fmla="*/ 14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6" h="43">
                    <a:moveTo>
                      <a:pt x="19" y="26"/>
                    </a:moveTo>
                    <a:lnTo>
                      <a:pt x="19" y="26"/>
                    </a:lnTo>
                    <a:lnTo>
                      <a:pt x="19" y="24"/>
                    </a:lnTo>
                    <a:lnTo>
                      <a:pt x="17" y="23"/>
                    </a:lnTo>
                    <a:lnTo>
                      <a:pt x="17" y="23"/>
                    </a:lnTo>
                    <a:lnTo>
                      <a:pt x="12" y="22"/>
                    </a:lnTo>
                    <a:lnTo>
                      <a:pt x="9" y="23"/>
                    </a:lnTo>
                    <a:lnTo>
                      <a:pt x="8" y="24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5" y="29"/>
                    </a:lnTo>
                    <a:lnTo>
                      <a:pt x="7" y="31"/>
                    </a:lnTo>
                    <a:lnTo>
                      <a:pt x="8" y="34"/>
                    </a:lnTo>
                    <a:lnTo>
                      <a:pt x="11" y="36"/>
                    </a:lnTo>
                    <a:lnTo>
                      <a:pt x="11" y="36"/>
                    </a:lnTo>
                    <a:lnTo>
                      <a:pt x="13" y="37"/>
                    </a:lnTo>
                    <a:lnTo>
                      <a:pt x="15" y="36"/>
                    </a:lnTo>
                    <a:lnTo>
                      <a:pt x="19" y="26"/>
                    </a:lnTo>
                    <a:close/>
                    <a:moveTo>
                      <a:pt x="35" y="14"/>
                    </a:moveTo>
                    <a:lnTo>
                      <a:pt x="35" y="14"/>
                    </a:lnTo>
                    <a:lnTo>
                      <a:pt x="30" y="13"/>
                    </a:lnTo>
                    <a:lnTo>
                      <a:pt x="29" y="14"/>
                    </a:lnTo>
                    <a:lnTo>
                      <a:pt x="29" y="14"/>
                    </a:lnTo>
                    <a:lnTo>
                      <a:pt x="25" y="26"/>
                    </a:lnTo>
                    <a:lnTo>
                      <a:pt x="25" y="26"/>
                    </a:lnTo>
                    <a:lnTo>
                      <a:pt x="20" y="37"/>
                    </a:lnTo>
                    <a:lnTo>
                      <a:pt x="20" y="37"/>
                    </a:lnTo>
                    <a:lnTo>
                      <a:pt x="20" y="39"/>
                    </a:lnTo>
                    <a:lnTo>
                      <a:pt x="24" y="40"/>
                    </a:lnTo>
                    <a:lnTo>
                      <a:pt x="24" y="43"/>
                    </a:lnTo>
                    <a:lnTo>
                      <a:pt x="7" y="36"/>
                    </a:lnTo>
                    <a:lnTo>
                      <a:pt x="7" y="36"/>
                    </a:lnTo>
                    <a:lnTo>
                      <a:pt x="3" y="34"/>
                    </a:lnTo>
                    <a:lnTo>
                      <a:pt x="1" y="31"/>
                    </a:lnTo>
                    <a:lnTo>
                      <a:pt x="1" y="31"/>
                    </a:lnTo>
                    <a:lnTo>
                      <a:pt x="0" y="29"/>
                    </a:lnTo>
                    <a:lnTo>
                      <a:pt x="1" y="24"/>
                    </a:lnTo>
                    <a:lnTo>
                      <a:pt x="1" y="24"/>
                    </a:lnTo>
                    <a:lnTo>
                      <a:pt x="2" y="23"/>
                    </a:lnTo>
                    <a:lnTo>
                      <a:pt x="3" y="21"/>
                    </a:lnTo>
                    <a:lnTo>
                      <a:pt x="7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1" y="19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7" y="3"/>
                    </a:lnTo>
                    <a:lnTo>
                      <a:pt x="4" y="2"/>
                    </a:lnTo>
                    <a:lnTo>
                      <a:pt x="5" y="0"/>
                    </a:lnTo>
                    <a:lnTo>
                      <a:pt x="12" y="3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18" y="22"/>
                    </a:lnTo>
                    <a:lnTo>
                      <a:pt x="18" y="22"/>
                    </a:lnTo>
                    <a:lnTo>
                      <a:pt x="20" y="22"/>
                    </a:lnTo>
                    <a:lnTo>
                      <a:pt x="20" y="22"/>
                    </a:lnTo>
                    <a:lnTo>
                      <a:pt x="20" y="22"/>
                    </a:lnTo>
                    <a:lnTo>
                      <a:pt x="25" y="12"/>
                    </a:lnTo>
                    <a:lnTo>
                      <a:pt x="25" y="12"/>
                    </a:lnTo>
                    <a:lnTo>
                      <a:pt x="24" y="11"/>
                    </a:lnTo>
                    <a:lnTo>
                      <a:pt x="20" y="9"/>
                    </a:lnTo>
                    <a:lnTo>
                      <a:pt x="21" y="6"/>
                    </a:lnTo>
                    <a:lnTo>
                      <a:pt x="36" y="12"/>
                    </a:lnTo>
                    <a:lnTo>
                      <a:pt x="35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6" name="Freeform 40"/>
              <p:cNvSpPr>
                <a:spLocks/>
              </p:cNvSpPr>
              <p:nvPr userDrawn="1"/>
            </p:nvSpPr>
            <p:spPr bwMode="auto">
              <a:xfrm>
                <a:off x="8013700" y="647700"/>
                <a:ext cx="26988" cy="31750"/>
              </a:xfrm>
              <a:custGeom>
                <a:avLst/>
                <a:gdLst>
                  <a:gd name="T0" fmla="*/ 34 w 35"/>
                  <a:gd name="T1" fmla="*/ 11 h 40"/>
                  <a:gd name="T2" fmla="*/ 34 w 35"/>
                  <a:gd name="T3" fmla="*/ 11 h 40"/>
                  <a:gd name="T4" fmla="*/ 30 w 35"/>
                  <a:gd name="T5" fmla="*/ 8 h 40"/>
                  <a:gd name="T6" fmla="*/ 28 w 35"/>
                  <a:gd name="T7" fmla="*/ 10 h 40"/>
                  <a:gd name="T8" fmla="*/ 28 w 35"/>
                  <a:gd name="T9" fmla="*/ 10 h 40"/>
                  <a:gd name="T10" fmla="*/ 25 w 35"/>
                  <a:gd name="T11" fmla="*/ 14 h 40"/>
                  <a:gd name="T12" fmla="*/ 16 w 35"/>
                  <a:gd name="T13" fmla="*/ 33 h 40"/>
                  <a:gd name="T14" fmla="*/ 21 w 35"/>
                  <a:gd name="T15" fmla="*/ 36 h 40"/>
                  <a:gd name="T16" fmla="*/ 21 w 35"/>
                  <a:gd name="T17" fmla="*/ 36 h 40"/>
                  <a:gd name="T18" fmla="*/ 22 w 35"/>
                  <a:gd name="T19" fmla="*/ 36 h 40"/>
                  <a:gd name="T20" fmla="*/ 23 w 35"/>
                  <a:gd name="T21" fmla="*/ 36 h 40"/>
                  <a:gd name="T22" fmla="*/ 27 w 35"/>
                  <a:gd name="T23" fmla="*/ 31 h 40"/>
                  <a:gd name="T24" fmla="*/ 28 w 35"/>
                  <a:gd name="T25" fmla="*/ 33 h 40"/>
                  <a:gd name="T26" fmla="*/ 28 w 35"/>
                  <a:gd name="T27" fmla="*/ 33 h 40"/>
                  <a:gd name="T28" fmla="*/ 24 w 35"/>
                  <a:gd name="T29" fmla="*/ 40 h 40"/>
                  <a:gd name="T30" fmla="*/ 24 w 35"/>
                  <a:gd name="T31" fmla="*/ 40 h 40"/>
                  <a:gd name="T32" fmla="*/ 22 w 35"/>
                  <a:gd name="T33" fmla="*/ 39 h 40"/>
                  <a:gd name="T34" fmla="*/ 22 w 35"/>
                  <a:gd name="T35" fmla="*/ 39 h 40"/>
                  <a:gd name="T36" fmla="*/ 19 w 35"/>
                  <a:gd name="T37" fmla="*/ 37 h 40"/>
                  <a:gd name="T38" fmla="*/ 5 w 35"/>
                  <a:gd name="T39" fmla="*/ 30 h 40"/>
                  <a:gd name="T40" fmla="*/ 5 w 35"/>
                  <a:gd name="T41" fmla="*/ 30 h 40"/>
                  <a:gd name="T42" fmla="*/ 0 w 35"/>
                  <a:gd name="T43" fmla="*/ 28 h 40"/>
                  <a:gd name="T44" fmla="*/ 0 w 35"/>
                  <a:gd name="T45" fmla="*/ 28 h 40"/>
                  <a:gd name="T46" fmla="*/ 4 w 35"/>
                  <a:gd name="T47" fmla="*/ 20 h 40"/>
                  <a:gd name="T48" fmla="*/ 6 w 35"/>
                  <a:gd name="T49" fmla="*/ 20 h 40"/>
                  <a:gd name="T50" fmla="*/ 6 w 35"/>
                  <a:gd name="T51" fmla="*/ 20 h 40"/>
                  <a:gd name="T52" fmla="*/ 5 w 35"/>
                  <a:gd name="T53" fmla="*/ 25 h 40"/>
                  <a:gd name="T54" fmla="*/ 5 w 35"/>
                  <a:gd name="T55" fmla="*/ 28 h 40"/>
                  <a:gd name="T56" fmla="*/ 6 w 35"/>
                  <a:gd name="T57" fmla="*/ 28 h 40"/>
                  <a:gd name="T58" fmla="*/ 10 w 35"/>
                  <a:gd name="T59" fmla="*/ 30 h 40"/>
                  <a:gd name="T60" fmla="*/ 21 w 35"/>
                  <a:gd name="T61" fmla="*/ 12 h 40"/>
                  <a:gd name="T62" fmla="*/ 21 w 35"/>
                  <a:gd name="T63" fmla="*/ 12 h 40"/>
                  <a:gd name="T64" fmla="*/ 23 w 35"/>
                  <a:gd name="T65" fmla="*/ 6 h 40"/>
                  <a:gd name="T66" fmla="*/ 23 w 35"/>
                  <a:gd name="T67" fmla="*/ 6 h 40"/>
                  <a:gd name="T68" fmla="*/ 23 w 35"/>
                  <a:gd name="T69" fmla="*/ 5 h 40"/>
                  <a:gd name="T70" fmla="*/ 19 w 35"/>
                  <a:gd name="T71" fmla="*/ 3 h 40"/>
                  <a:gd name="T72" fmla="*/ 19 w 35"/>
                  <a:gd name="T73" fmla="*/ 0 h 40"/>
                  <a:gd name="T74" fmla="*/ 35 w 35"/>
                  <a:gd name="T75" fmla="*/ 8 h 40"/>
                  <a:gd name="T76" fmla="*/ 34 w 35"/>
                  <a:gd name="T77" fmla="*/ 1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5" h="40">
                    <a:moveTo>
                      <a:pt x="34" y="11"/>
                    </a:moveTo>
                    <a:lnTo>
                      <a:pt x="34" y="11"/>
                    </a:lnTo>
                    <a:lnTo>
                      <a:pt x="30" y="8"/>
                    </a:lnTo>
                    <a:lnTo>
                      <a:pt x="28" y="10"/>
                    </a:lnTo>
                    <a:lnTo>
                      <a:pt x="28" y="10"/>
                    </a:lnTo>
                    <a:lnTo>
                      <a:pt x="25" y="14"/>
                    </a:lnTo>
                    <a:lnTo>
                      <a:pt x="16" y="33"/>
                    </a:lnTo>
                    <a:lnTo>
                      <a:pt x="21" y="36"/>
                    </a:lnTo>
                    <a:lnTo>
                      <a:pt x="21" y="36"/>
                    </a:lnTo>
                    <a:lnTo>
                      <a:pt x="22" y="36"/>
                    </a:lnTo>
                    <a:lnTo>
                      <a:pt x="23" y="36"/>
                    </a:lnTo>
                    <a:lnTo>
                      <a:pt x="27" y="31"/>
                    </a:lnTo>
                    <a:lnTo>
                      <a:pt x="28" y="33"/>
                    </a:lnTo>
                    <a:lnTo>
                      <a:pt x="28" y="33"/>
                    </a:lnTo>
                    <a:lnTo>
                      <a:pt x="24" y="40"/>
                    </a:lnTo>
                    <a:lnTo>
                      <a:pt x="24" y="40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19" y="37"/>
                    </a:lnTo>
                    <a:lnTo>
                      <a:pt x="5" y="30"/>
                    </a:lnTo>
                    <a:lnTo>
                      <a:pt x="5" y="30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4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25"/>
                    </a:lnTo>
                    <a:lnTo>
                      <a:pt x="5" y="28"/>
                    </a:lnTo>
                    <a:lnTo>
                      <a:pt x="6" y="28"/>
                    </a:lnTo>
                    <a:lnTo>
                      <a:pt x="10" y="30"/>
                    </a:lnTo>
                    <a:lnTo>
                      <a:pt x="21" y="12"/>
                    </a:lnTo>
                    <a:lnTo>
                      <a:pt x="21" y="12"/>
                    </a:lnTo>
                    <a:lnTo>
                      <a:pt x="23" y="6"/>
                    </a:lnTo>
                    <a:lnTo>
                      <a:pt x="23" y="6"/>
                    </a:lnTo>
                    <a:lnTo>
                      <a:pt x="23" y="5"/>
                    </a:lnTo>
                    <a:lnTo>
                      <a:pt x="19" y="3"/>
                    </a:lnTo>
                    <a:lnTo>
                      <a:pt x="19" y="0"/>
                    </a:lnTo>
                    <a:lnTo>
                      <a:pt x="35" y="8"/>
                    </a:lnTo>
                    <a:lnTo>
                      <a:pt x="34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7" name="Freeform 41"/>
              <p:cNvSpPr>
                <a:spLocks/>
              </p:cNvSpPr>
              <p:nvPr userDrawn="1"/>
            </p:nvSpPr>
            <p:spPr bwMode="auto">
              <a:xfrm>
                <a:off x="7980363" y="627062"/>
                <a:ext cx="42863" cy="39687"/>
              </a:xfrm>
              <a:custGeom>
                <a:avLst/>
                <a:gdLst>
                  <a:gd name="T0" fmla="*/ 54 w 55"/>
                  <a:gd name="T1" fmla="*/ 26 h 51"/>
                  <a:gd name="T2" fmla="*/ 54 w 55"/>
                  <a:gd name="T3" fmla="*/ 26 h 51"/>
                  <a:gd name="T4" fmla="*/ 49 w 55"/>
                  <a:gd name="T5" fmla="*/ 24 h 51"/>
                  <a:gd name="T6" fmla="*/ 48 w 55"/>
                  <a:gd name="T7" fmla="*/ 25 h 51"/>
                  <a:gd name="T8" fmla="*/ 48 w 55"/>
                  <a:gd name="T9" fmla="*/ 25 h 51"/>
                  <a:gd name="T10" fmla="*/ 41 w 55"/>
                  <a:gd name="T11" fmla="*/ 35 h 51"/>
                  <a:gd name="T12" fmla="*/ 41 w 55"/>
                  <a:gd name="T13" fmla="*/ 35 h 51"/>
                  <a:gd name="T14" fmla="*/ 33 w 55"/>
                  <a:gd name="T15" fmla="*/ 46 h 51"/>
                  <a:gd name="T16" fmla="*/ 33 w 55"/>
                  <a:gd name="T17" fmla="*/ 46 h 51"/>
                  <a:gd name="T18" fmla="*/ 34 w 55"/>
                  <a:gd name="T19" fmla="*/ 47 h 51"/>
                  <a:gd name="T20" fmla="*/ 38 w 55"/>
                  <a:gd name="T21" fmla="*/ 50 h 51"/>
                  <a:gd name="T22" fmla="*/ 37 w 55"/>
                  <a:gd name="T23" fmla="*/ 51 h 51"/>
                  <a:gd name="T24" fmla="*/ 25 w 55"/>
                  <a:gd name="T25" fmla="*/ 44 h 51"/>
                  <a:gd name="T26" fmla="*/ 25 w 55"/>
                  <a:gd name="T27" fmla="*/ 44 h 51"/>
                  <a:gd name="T28" fmla="*/ 26 w 55"/>
                  <a:gd name="T29" fmla="*/ 43 h 51"/>
                  <a:gd name="T30" fmla="*/ 33 w 55"/>
                  <a:gd name="T31" fmla="*/ 18 h 51"/>
                  <a:gd name="T32" fmla="*/ 33 w 55"/>
                  <a:gd name="T33" fmla="*/ 18 h 51"/>
                  <a:gd name="T34" fmla="*/ 11 w 55"/>
                  <a:gd name="T35" fmla="*/ 34 h 51"/>
                  <a:gd name="T36" fmla="*/ 0 w 55"/>
                  <a:gd name="T37" fmla="*/ 27 h 51"/>
                  <a:gd name="T38" fmla="*/ 2 w 55"/>
                  <a:gd name="T39" fmla="*/ 25 h 51"/>
                  <a:gd name="T40" fmla="*/ 2 w 55"/>
                  <a:gd name="T41" fmla="*/ 25 h 51"/>
                  <a:gd name="T42" fmla="*/ 6 w 55"/>
                  <a:gd name="T43" fmla="*/ 27 h 51"/>
                  <a:gd name="T44" fmla="*/ 7 w 55"/>
                  <a:gd name="T45" fmla="*/ 27 h 51"/>
                  <a:gd name="T46" fmla="*/ 7 w 55"/>
                  <a:gd name="T47" fmla="*/ 27 h 51"/>
                  <a:gd name="T48" fmla="*/ 14 w 55"/>
                  <a:gd name="T49" fmla="*/ 17 h 51"/>
                  <a:gd name="T50" fmla="*/ 14 w 55"/>
                  <a:gd name="T51" fmla="*/ 17 h 51"/>
                  <a:gd name="T52" fmla="*/ 22 w 55"/>
                  <a:gd name="T53" fmla="*/ 7 h 51"/>
                  <a:gd name="T54" fmla="*/ 22 w 55"/>
                  <a:gd name="T55" fmla="*/ 7 h 51"/>
                  <a:gd name="T56" fmla="*/ 22 w 55"/>
                  <a:gd name="T57" fmla="*/ 6 h 51"/>
                  <a:gd name="T58" fmla="*/ 22 w 55"/>
                  <a:gd name="T59" fmla="*/ 5 h 51"/>
                  <a:gd name="T60" fmla="*/ 17 w 55"/>
                  <a:gd name="T61" fmla="*/ 3 h 51"/>
                  <a:gd name="T62" fmla="*/ 19 w 55"/>
                  <a:gd name="T63" fmla="*/ 0 h 51"/>
                  <a:gd name="T64" fmla="*/ 32 w 55"/>
                  <a:gd name="T65" fmla="*/ 9 h 51"/>
                  <a:gd name="T66" fmla="*/ 31 w 55"/>
                  <a:gd name="T67" fmla="*/ 12 h 51"/>
                  <a:gd name="T68" fmla="*/ 31 w 55"/>
                  <a:gd name="T69" fmla="*/ 12 h 51"/>
                  <a:gd name="T70" fmla="*/ 28 w 55"/>
                  <a:gd name="T71" fmla="*/ 9 h 51"/>
                  <a:gd name="T72" fmla="*/ 26 w 55"/>
                  <a:gd name="T73" fmla="*/ 9 h 51"/>
                  <a:gd name="T74" fmla="*/ 12 w 55"/>
                  <a:gd name="T75" fmla="*/ 31 h 51"/>
                  <a:gd name="T76" fmla="*/ 12 w 55"/>
                  <a:gd name="T77" fmla="*/ 31 h 51"/>
                  <a:gd name="T78" fmla="*/ 34 w 55"/>
                  <a:gd name="T79" fmla="*/ 15 h 51"/>
                  <a:gd name="T80" fmla="*/ 34 w 55"/>
                  <a:gd name="T81" fmla="*/ 15 h 51"/>
                  <a:gd name="T82" fmla="*/ 37 w 55"/>
                  <a:gd name="T83" fmla="*/ 13 h 51"/>
                  <a:gd name="T84" fmla="*/ 39 w 55"/>
                  <a:gd name="T85" fmla="*/ 15 h 51"/>
                  <a:gd name="T86" fmla="*/ 39 w 55"/>
                  <a:gd name="T87" fmla="*/ 15 h 51"/>
                  <a:gd name="T88" fmla="*/ 39 w 55"/>
                  <a:gd name="T89" fmla="*/ 17 h 51"/>
                  <a:gd name="T90" fmla="*/ 31 w 55"/>
                  <a:gd name="T91" fmla="*/ 44 h 51"/>
                  <a:gd name="T92" fmla="*/ 31 w 55"/>
                  <a:gd name="T93" fmla="*/ 44 h 51"/>
                  <a:gd name="T94" fmla="*/ 43 w 55"/>
                  <a:gd name="T95" fmla="*/ 26 h 51"/>
                  <a:gd name="T96" fmla="*/ 43 w 55"/>
                  <a:gd name="T97" fmla="*/ 26 h 51"/>
                  <a:gd name="T98" fmla="*/ 46 w 55"/>
                  <a:gd name="T99" fmla="*/ 23 h 51"/>
                  <a:gd name="T100" fmla="*/ 46 w 55"/>
                  <a:gd name="T101" fmla="*/ 23 h 51"/>
                  <a:gd name="T102" fmla="*/ 46 w 55"/>
                  <a:gd name="T103" fmla="*/ 22 h 51"/>
                  <a:gd name="T104" fmla="*/ 42 w 55"/>
                  <a:gd name="T105" fmla="*/ 18 h 51"/>
                  <a:gd name="T106" fmla="*/ 43 w 55"/>
                  <a:gd name="T107" fmla="*/ 17 h 51"/>
                  <a:gd name="T108" fmla="*/ 55 w 55"/>
                  <a:gd name="T109" fmla="*/ 25 h 51"/>
                  <a:gd name="T110" fmla="*/ 54 w 55"/>
                  <a:gd name="T111" fmla="*/ 2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5" h="51">
                    <a:moveTo>
                      <a:pt x="54" y="26"/>
                    </a:moveTo>
                    <a:lnTo>
                      <a:pt x="54" y="26"/>
                    </a:lnTo>
                    <a:lnTo>
                      <a:pt x="49" y="24"/>
                    </a:lnTo>
                    <a:lnTo>
                      <a:pt x="48" y="25"/>
                    </a:lnTo>
                    <a:lnTo>
                      <a:pt x="48" y="25"/>
                    </a:lnTo>
                    <a:lnTo>
                      <a:pt x="41" y="35"/>
                    </a:lnTo>
                    <a:lnTo>
                      <a:pt x="41" y="35"/>
                    </a:lnTo>
                    <a:lnTo>
                      <a:pt x="33" y="46"/>
                    </a:lnTo>
                    <a:lnTo>
                      <a:pt x="33" y="46"/>
                    </a:lnTo>
                    <a:lnTo>
                      <a:pt x="34" y="47"/>
                    </a:lnTo>
                    <a:lnTo>
                      <a:pt x="38" y="50"/>
                    </a:lnTo>
                    <a:lnTo>
                      <a:pt x="37" y="51"/>
                    </a:lnTo>
                    <a:lnTo>
                      <a:pt x="25" y="44"/>
                    </a:lnTo>
                    <a:lnTo>
                      <a:pt x="25" y="44"/>
                    </a:lnTo>
                    <a:lnTo>
                      <a:pt x="26" y="43"/>
                    </a:lnTo>
                    <a:lnTo>
                      <a:pt x="33" y="18"/>
                    </a:lnTo>
                    <a:lnTo>
                      <a:pt x="33" y="18"/>
                    </a:lnTo>
                    <a:lnTo>
                      <a:pt x="11" y="34"/>
                    </a:lnTo>
                    <a:lnTo>
                      <a:pt x="0" y="27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6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22" y="6"/>
                    </a:lnTo>
                    <a:lnTo>
                      <a:pt x="22" y="5"/>
                    </a:lnTo>
                    <a:lnTo>
                      <a:pt x="17" y="3"/>
                    </a:lnTo>
                    <a:lnTo>
                      <a:pt x="19" y="0"/>
                    </a:lnTo>
                    <a:lnTo>
                      <a:pt x="32" y="9"/>
                    </a:lnTo>
                    <a:lnTo>
                      <a:pt x="31" y="12"/>
                    </a:lnTo>
                    <a:lnTo>
                      <a:pt x="31" y="12"/>
                    </a:lnTo>
                    <a:lnTo>
                      <a:pt x="28" y="9"/>
                    </a:lnTo>
                    <a:lnTo>
                      <a:pt x="26" y="9"/>
                    </a:lnTo>
                    <a:lnTo>
                      <a:pt x="12" y="31"/>
                    </a:lnTo>
                    <a:lnTo>
                      <a:pt x="12" y="31"/>
                    </a:lnTo>
                    <a:lnTo>
                      <a:pt x="34" y="15"/>
                    </a:lnTo>
                    <a:lnTo>
                      <a:pt x="34" y="15"/>
                    </a:lnTo>
                    <a:lnTo>
                      <a:pt x="37" y="13"/>
                    </a:lnTo>
                    <a:lnTo>
                      <a:pt x="39" y="15"/>
                    </a:lnTo>
                    <a:lnTo>
                      <a:pt x="39" y="15"/>
                    </a:lnTo>
                    <a:lnTo>
                      <a:pt x="39" y="17"/>
                    </a:lnTo>
                    <a:lnTo>
                      <a:pt x="31" y="44"/>
                    </a:lnTo>
                    <a:lnTo>
                      <a:pt x="31" y="44"/>
                    </a:lnTo>
                    <a:lnTo>
                      <a:pt x="43" y="26"/>
                    </a:lnTo>
                    <a:lnTo>
                      <a:pt x="43" y="26"/>
                    </a:lnTo>
                    <a:lnTo>
                      <a:pt x="46" y="23"/>
                    </a:lnTo>
                    <a:lnTo>
                      <a:pt x="46" y="23"/>
                    </a:lnTo>
                    <a:lnTo>
                      <a:pt x="46" y="22"/>
                    </a:lnTo>
                    <a:lnTo>
                      <a:pt x="42" y="18"/>
                    </a:lnTo>
                    <a:lnTo>
                      <a:pt x="43" y="17"/>
                    </a:lnTo>
                    <a:lnTo>
                      <a:pt x="55" y="25"/>
                    </a:lnTo>
                    <a:lnTo>
                      <a:pt x="54" y="2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8" name="Freeform 42"/>
              <p:cNvSpPr>
                <a:spLocks/>
              </p:cNvSpPr>
              <p:nvPr userDrawn="1"/>
            </p:nvSpPr>
            <p:spPr bwMode="auto">
              <a:xfrm>
                <a:off x="7962900" y="612775"/>
                <a:ext cx="31750" cy="33337"/>
              </a:xfrm>
              <a:custGeom>
                <a:avLst/>
                <a:gdLst>
                  <a:gd name="T0" fmla="*/ 39 w 41"/>
                  <a:gd name="T1" fmla="*/ 19 h 42"/>
                  <a:gd name="T2" fmla="*/ 35 w 41"/>
                  <a:gd name="T3" fmla="*/ 17 h 42"/>
                  <a:gd name="T4" fmla="*/ 26 w 41"/>
                  <a:gd name="T5" fmla="*/ 26 h 42"/>
                  <a:gd name="T6" fmla="*/ 18 w 41"/>
                  <a:gd name="T7" fmla="*/ 36 h 42"/>
                  <a:gd name="T8" fmla="*/ 18 w 41"/>
                  <a:gd name="T9" fmla="*/ 38 h 42"/>
                  <a:gd name="T10" fmla="*/ 19 w 41"/>
                  <a:gd name="T11" fmla="*/ 42 h 42"/>
                  <a:gd name="T12" fmla="*/ 7 w 41"/>
                  <a:gd name="T13" fmla="*/ 31 h 42"/>
                  <a:gd name="T14" fmla="*/ 0 w 41"/>
                  <a:gd name="T15" fmla="*/ 26 h 42"/>
                  <a:gd name="T16" fmla="*/ 7 w 41"/>
                  <a:gd name="T17" fmla="*/ 21 h 42"/>
                  <a:gd name="T18" fmla="*/ 5 w 41"/>
                  <a:gd name="T19" fmla="*/ 24 h 42"/>
                  <a:gd name="T20" fmla="*/ 7 w 41"/>
                  <a:gd name="T21" fmla="*/ 28 h 42"/>
                  <a:gd name="T22" fmla="*/ 12 w 41"/>
                  <a:gd name="T23" fmla="*/ 34 h 42"/>
                  <a:gd name="T24" fmla="*/ 13 w 41"/>
                  <a:gd name="T25" fmla="*/ 34 h 42"/>
                  <a:gd name="T26" fmla="*/ 21 w 41"/>
                  <a:gd name="T27" fmla="*/ 25 h 42"/>
                  <a:gd name="T28" fmla="*/ 20 w 41"/>
                  <a:gd name="T29" fmla="*/ 24 h 42"/>
                  <a:gd name="T30" fmla="*/ 19 w 41"/>
                  <a:gd name="T31" fmla="*/ 23 h 42"/>
                  <a:gd name="T32" fmla="*/ 16 w 41"/>
                  <a:gd name="T33" fmla="*/ 21 h 42"/>
                  <a:gd name="T34" fmla="*/ 12 w 41"/>
                  <a:gd name="T35" fmla="*/ 23 h 42"/>
                  <a:gd name="T36" fmla="*/ 11 w 41"/>
                  <a:gd name="T37" fmla="*/ 21 h 42"/>
                  <a:gd name="T38" fmla="*/ 14 w 41"/>
                  <a:gd name="T39" fmla="*/ 17 h 42"/>
                  <a:gd name="T40" fmla="*/ 19 w 41"/>
                  <a:gd name="T41" fmla="*/ 15 h 42"/>
                  <a:gd name="T42" fmla="*/ 18 w 41"/>
                  <a:gd name="T43" fmla="*/ 17 h 42"/>
                  <a:gd name="T44" fmla="*/ 20 w 41"/>
                  <a:gd name="T45" fmla="*/ 21 h 42"/>
                  <a:gd name="T46" fmla="*/ 22 w 41"/>
                  <a:gd name="T47" fmla="*/ 23 h 42"/>
                  <a:gd name="T48" fmla="*/ 24 w 41"/>
                  <a:gd name="T49" fmla="*/ 23 h 42"/>
                  <a:gd name="T50" fmla="*/ 31 w 41"/>
                  <a:gd name="T51" fmla="*/ 14 h 42"/>
                  <a:gd name="T52" fmla="*/ 31 w 41"/>
                  <a:gd name="T53" fmla="*/ 13 h 42"/>
                  <a:gd name="T54" fmla="*/ 25 w 41"/>
                  <a:gd name="T55" fmla="*/ 7 h 42"/>
                  <a:gd name="T56" fmla="*/ 18 w 41"/>
                  <a:gd name="T57" fmla="*/ 7 h 42"/>
                  <a:gd name="T58" fmla="*/ 14 w 41"/>
                  <a:gd name="T59" fmla="*/ 6 h 42"/>
                  <a:gd name="T60" fmla="*/ 21 w 41"/>
                  <a:gd name="T61" fmla="*/ 0 h 42"/>
                  <a:gd name="T62" fmla="*/ 39 w 41"/>
                  <a:gd name="T63" fmla="*/ 1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" h="42">
                    <a:moveTo>
                      <a:pt x="39" y="19"/>
                    </a:moveTo>
                    <a:lnTo>
                      <a:pt x="39" y="19"/>
                    </a:lnTo>
                    <a:lnTo>
                      <a:pt x="36" y="17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26" y="26"/>
                    </a:lnTo>
                    <a:lnTo>
                      <a:pt x="26" y="26"/>
                    </a:lnTo>
                    <a:lnTo>
                      <a:pt x="18" y="36"/>
                    </a:lnTo>
                    <a:lnTo>
                      <a:pt x="18" y="36"/>
                    </a:lnTo>
                    <a:lnTo>
                      <a:pt x="18" y="38"/>
                    </a:lnTo>
                    <a:lnTo>
                      <a:pt x="20" y="41"/>
                    </a:lnTo>
                    <a:lnTo>
                      <a:pt x="19" y="42"/>
                    </a:lnTo>
                    <a:lnTo>
                      <a:pt x="7" y="31"/>
                    </a:lnTo>
                    <a:lnTo>
                      <a:pt x="7" y="3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5" y="19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5" y="24"/>
                    </a:lnTo>
                    <a:lnTo>
                      <a:pt x="5" y="26"/>
                    </a:lnTo>
                    <a:lnTo>
                      <a:pt x="7" y="28"/>
                    </a:lnTo>
                    <a:lnTo>
                      <a:pt x="9" y="31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3" y="34"/>
                    </a:lnTo>
                    <a:lnTo>
                      <a:pt x="21" y="25"/>
                    </a:lnTo>
                    <a:lnTo>
                      <a:pt x="21" y="25"/>
                    </a:lnTo>
                    <a:lnTo>
                      <a:pt x="21" y="25"/>
                    </a:lnTo>
                    <a:lnTo>
                      <a:pt x="20" y="24"/>
                    </a:lnTo>
                    <a:lnTo>
                      <a:pt x="19" y="23"/>
                    </a:lnTo>
                    <a:lnTo>
                      <a:pt x="19" y="23"/>
                    </a:lnTo>
                    <a:lnTo>
                      <a:pt x="17" y="22"/>
                    </a:lnTo>
                    <a:lnTo>
                      <a:pt x="16" y="21"/>
                    </a:lnTo>
                    <a:lnTo>
                      <a:pt x="13" y="21"/>
                    </a:lnTo>
                    <a:lnTo>
                      <a:pt x="12" y="23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8" y="13"/>
                    </a:lnTo>
                    <a:lnTo>
                      <a:pt x="19" y="15"/>
                    </a:lnTo>
                    <a:lnTo>
                      <a:pt x="19" y="15"/>
                    </a:lnTo>
                    <a:lnTo>
                      <a:pt x="18" y="17"/>
                    </a:lnTo>
                    <a:lnTo>
                      <a:pt x="18" y="19"/>
                    </a:lnTo>
                    <a:lnTo>
                      <a:pt x="20" y="21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4" y="23"/>
                    </a:lnTo>
                    <a:lnTo>
                      <a:pt x="31" y="14"/>
                    </a:lnTo>
                    <a:lnTo>
                      <a:pt x="31" y="14"/>
                    </a:lnTo>
                    <a:lnTo>
                      <a:pt x="31" y="13"/>
                    </a:lnTo>
                    <a:lnTo>
                      <a:pt x="31" y="13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1" y="5"/>
                    </a:lnTo>
                    <a:lnTo>
                      <a:pt x="18" y="7"/>
                    </a:lnTo>
                    <a:lnTo>
                      <a:pt x="16" y="8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21" y="0"/>
                    </a:lnTo>
                    <a:lnTo>
                      <a:pt x="41" y="17"/>
                    </a:lnTo>
                    <a:lnTo>
                      <a:pt x="39" y="1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9" name="Freeform 43"/>
              <p:cNvSpPr>
                <a:spLocks/>
              </p:cNvSpPr>
              <p:nvPr userDrawn="1"/>
            </p:nvSpPr>
            <p:spPr bwMode="auto">
              <a:xfrm>
                <a:off x="7940675" y="593725"/>
                <a:ext cx="36513" cy="34925"/>
              </a:xfrm>
              <a:custGeom>
                <a:avLst/>
                <a:gdLst>
                  <a:gd name="T0" fmla="*/ 46 w 48"/>
                  <a:gd name="T1" fmla="*/ 23 h 44"/>
                  <a:gd name="T2" fmla="*/ 46 w 48"/>
                  <a:gd name="T3" fmla="*/ 23 h 44"/>
                  <a:gd name="T4" fmla="*/ 42 w 48"/>
                  <a:gd name="T5" fmla="*/ 20 h 44"/>
                  <a:gd name="T6" fmla="*/ 41 w 48"/>
                  <a:gd name="T7" fmla="*/ 20 h 44"/>
                  <a:gd name="T8" fmla="*/ 41 w 48"/>
                  <a:gd name="T9" fmla="*/ 20 h 44"/>
                  <a:gd name="T10" fmla="*/ 32 w 48"/>
                  <a:gd name="T11" fmla="*/ 29 h 44"/>
                  <a:gd name="T12" fmla="*/ 32 w 48"/>
                  <a:gd name="T13" fmla="*/ 29 h 44"/>
                  <a:gd name="T14" fmla="*/ 23 w 48"/>
                  <a:gd name="T15" fmla="*/ 38 h 44"/>
                  <a:gd name="T16" fmla="*/ 23 w 48"/>
                  <a:gd name="T17" fmla="*/ 38 h 44"/>
                  <a:gd name="T18" fmla="*/ 23 w 48"/>
                  <a:gd name="T19" fmla="*/ 39 h 44"/>
                  <a:gd name="T20" fmla="*/ 25 w 48"/>
                  <a:gd name="T21" fmla="*/ 42 h 44"/>
                  <a:gd name="T22" fmla="*/ 23 w 48"/>
                  <a:gd name="T23" fmla="*/ 44 h 44"/>
                  <a:gd name="T24" fmla="*/ 17 w 48"/>
                  <a:gd name="T25" fmla="*/ 37 h 44"/>
                  <a:gd name="T26" fmla="*/ 17 w 48"/>
                  <a:gd name="T27" fmla="*/ 37 h 44"/>
                  <a:gd name="T28" fmla="*/ 17 w 48"/>
                  <a:gd name="T29" fmla="*/ 34 h 44"/>
                  <a:gd name="T30" fmla="*/ 23 w 48"/>
                  <a:gd name="T31" fmla="*/ 8 h 44"/>
                  <a:gd name="T32" fmla="*/ 23 w 48"/>
                  <a:gd name="T33" fmla="*/ 8 h 44"/>
                  <a:gd name="T34" fmla="*/ 17 w 48"/>
                  <a:gd name="T35" fmla="*/ 14 h 44"/>
                  <a:gd name="T36" fmla="*/ 17 w 48"/>
                  <a:gd name="T37" fmla="*/ 14 h 44"/>
                  <a:gd name="T38" fmla="*/ 8 w 48"/>
                  <a:gd name="T39" fmla="*/ 22 h 44"/>
                  <a:gd name="T40" fmla="*/ 8 w 48"/>
                  <a:gd name="T41" fmla="*/ 22 h 44"/>
                  <a:gd name="T42" fmla="*/ 8 w 48"/>
                  <a:gd name="T43" fmla="*/ 24 h 44"/>
                  <a:gd name="T44" fmla="*/ 12 w 48"/>
                  <a:gd name="T45" fmla="*/ 28 h 44"/>
                  <a:gd name="T46" fmla="*/ 10 w 48"/>
                  <a:gd name="T47" fmla="*/ 29 h 44"/>
                  <a:gd name="T48" fmla="*/ 0 w 48"/>
                  <a:gd name="T49" fmla="*/ 19 h 44"/>
                  <a:gd name="T50" fmla="*/ 3 w 48"/>
                  <a:gd name="T51" fmla="*/ 17 h 44"/>
                  <a:gd name="T52" fmla="*/ 3 w 48"/>
                  <a:gd name="T53" fmla="*/ 17 h 44"/>
                  <a:gd name="T54" fmla="*/ 5 w 48"/>
                  <a:gd name="T55" fmla="*/ 21 h 44"/>
                  <a:gd name="T56" fmla="*/ 6 w 48"/>
                  <a:gd name="T57" fmla="*/ 21 h 44"/>
                  <a:gd name="T58" fmla="*/ 7 w 48"/>
                  <a:gd name="T59" fmla="*/ 20 h 44"/>
                  <a:gd name="T60" fmla="*/ 7 w 48"/>
                  <a:gd name="T61" fmla="*/ 20 h 44"/>
                  <a:gd name="T62" fmla="*/ 14 w 48"/>
                  <a:gd name="T63" fmla="*/ 14 h 44"/>
                  <a:gd name="T64" fmla="*/ 14 w 48"/>
                  <a:gd name="T65" fmla="*/ 14 h 44"/>
                  <a:gd name="T66" fmla="*/ 29 w 48"/>
                  <a:gd name="T67" fmla="*/ 0 h 44"/>
                  <a:gd name="T68" fmla="*/ 31 w 48"/>
                  <a:gd name="T69" fmla="*/ 3 h 44"/>
                  <a:gd name="T70" fmla="*/ 31 w 48"/>
                  <a:gd name="T71" fmla="*/ 3 h 44"/>
                  <a:gd name="T72" fmla="*/ 28 w 48"/>
                  <a:gd name="T73" fmla="*/ 14 h 44"/>
                  <a:gd name="T74" fmla="*/ 23 w 48"/>
                  <a:gd name="T75" fmla="*/ 33 h 44"/>
                  <a:gd name="T76" fmla="*/ 23 w 48"/>
                  <a:gd name="T77" fmla="*/ 33 h 44"/>
                  <a:gd name="T78" fmla="*/ 30 w 48"/>
                  <a:gd name="T79" fmla="*/ 27 h 44"/>
                  <a:gd name="T80" fmla="*/ 30 w 48"/>
                  <a:gd name="T81" fmla="*/ 27 h 44"/>
                  <a:gd name="T82" fmla="*/ 39 w 48"/>
                  <a:gd name="T83" fmla="*/ 19 h 44"/>
                  <a:gd name="T84" fmla="*/ 39 w 48"/>
                  <a:gd name="T85" fmla="*/ 19 h 44"/>
                  <a:gd name="T86" fmla="*/ 40 w 48"/>
                  <a:gd name="T87" fmla="*/ 17 h 44"/>
                  <a:gd name="T88" fmla="*/ 40 w 48"/>
                  <a:gd name="T89" fmla="*/ 16 h 44"/>
                  <a:gd name="T90" fmla="*/ 37 w 48"/>
                  <a:gd name="T91" fmla="*/ 13 h 44"/>
                  <a:gd name="T92" fmla="*/ 38 w 48"/>
                  <a:gd name="T93" fmla="*/ 11 h 44"/>
                  <a:gd name="T94" fmla="*/ 48 w 48"/>
                  <a:gd name="T95" fmla="*/ 21 h 44"/>
                  <a:gd name="T96" fmla="*/ 46 w 48"/>
                  <a:gd name="T97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8" h="44">
                    <a:moveTo>
                      <a:pt x="46" y="23"/>
                    </a:moveTo>
                    <a:lnTo>
                      <a:pt x="46" y="23"/>
                    </a:lnTo>
                    <a:lnTo>
                      <a:pt x="42" y="20"/>
                    </a:lnTo>
                    <a:lnTo>
                      <a:pt x="41" y="20"/>
                    </a:lnTo>
                    <a:lnTo>
                      <a:pt x="41" y="20"/>
                    </a:lnTo>
                    <a:lnTo>
                      <a:pt x="32" y="29"/>
                    </a:lnTo>
                    <a:lnTo>
                      <a:pt x="32" y="29"/>
                    </a:lnTo>
                    <a:lnTo>
                      <a:pt x="23" y="38"/>
                    </a:lnTo>
                    <a:lnTo>
                      <a:pt x="23" y="38"/>
                    </a:lnTo>
                    <a:lnTo>
                      <a:pt x="23" y="39"/>
                    </a:lnTo>
                    <a:lnTo>
                      <a:pt x="25" y="42"/>
                    </a:lnTo>
                    <a:lnTo>
                      <a:pt x="23" y="44"/>
                    </a:lnTo>
                    <a:lnTo>
                      <a:pt x="17" y="37"/>
                    </a:lnTo>
                    <a:lnTo>
                      <a:pt x="17" y="37"/>
                    </a:lnTo>
                    <a:lnTo>
                      <a:pt x="17" y="34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8" y="22"/>
                    </a:lnTo>
                    <a:lnTo>
                      <a:pt x="8" y="22"/>
                    </a:lnTo>
                    <a:lnTo>
                      <a:pt x="8" y="24"/>
                    </a:lnTo>
                    <a:lnTo>
                      <a:pt x="12" y="28"/>
                    </a:lnTo>
                    <a:lnTo>
                      <a:pt x="10" y="29"/>
                    </a:lnTo>
                    <a:lnTo>
                      <a:pt x="0" y="19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5" y="21"/>
                    </a:lnTo>
                    <a:lnTo>
                      <a:pt x="6" y="21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29" y="0"/>
                    </a:lnTo>
                    <a:lnTo>
                      <a:pt x="31" y="3"/>
                    </a:lnTo>
                    <a:lnTo>
                      <a:pt x="31" y="3"/>
                    </a:lnTo>
                    <a:lnTo>
                      <a:pt x="28" y="14"/>
                    </a:lnTo>
                    <a:lnTo>
                      <a:pt x="23" y="33"/>
                    </a:lnTo>
                    <a:lnTo>
                      <a:pt x="23" y="33"/>
                    </a:lnTo>
                    <a:lnTo>
                      <a:pt x="30" y="27"/>
                    </a:lnTo>
                    <a:lnTo>
                      <a:pt x="30" y="27"/>
                    </a:lnTo>
                    <a:lnTo>
                      <a:pt x="39" y="19"/>
                    </a:lnTo>
                    <a:lnTo>
                      <a:pt x="39" y="19"/>
                    </a:lnTo>
                    <a:lnTo>
                      <a:pt x="40" y="17"/>
                    </a:lnTo>
                    <a:lnTo>
                      <a:pt x="40" y="16"/>
                    </a:lnTo>
                    <a:lnTo>
                      <a:pt x="37" y="13"/>
                    </a:lnTo>
                    <a:lnTo>
                      <a:pt x="38" y="11"/>
                    </a:lnTo>
                    <a:lnTo>
                      <a:pt x="48" y="21"/>
                    </a:lnTo>
                    <a:lnTo>
                      <a:pt x="46" y="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0" name="Freeform 44"/>
              <p:cNvSpPr>
                <a:spLocks/>
              </p:cNvSpPr>
              <p:nvPr userDrawn="1"/>
            </p:nvSpPr>
            <p:spPr bwMode="auto">
              <a:xfrm>
                <a:off x="7924800" y="574675"/>
                <a:ext cx="30163" cy="30162"/>
              </a:xfrm>
              <a:custGeom>
                <a:avLst/>
                <a:gdLst>
                  <a:gd name="T0" fmla="*/ 39 w 40"/>
                  <a:gd name="T1" fmla="*/ 14 h 37"/>
                  <a:gd name="T2" fmla="*/ 39 w 40"/>
                  <a:gd name="T3" fmla="*/ 14 h 37"/>
                  <a:gd name="T4" fmla="*/ 35 w 40"/>
                  <a:gd name="T5" fmla="*/ 11 h 37"/>
                  <a:gd name="T6" fmla="*/ 34 w 40"/>
                  <a:gd name="T7" fmla="*/ 11 h 37"/>
                  <a:gd name="T8" fmla="*/ 34 w 40"/>
                  <a:gd name="T9" fmla="*/ 11 h 37"/>
                  <a:gd name="T10" fmla="*/ 30 w 40"/>
                  <a:gd name="T11" fmla="*/ 14 h 37"/>
                  <a:gd name="T12" fmla="*/ 13 w 40"/>
                  <a:gd name="T13" fmla="*/ 27 h 37"/>
                  <a:gd name="T14" fmla="*/ 16 w 40"/>
                  <a:gd name="T15" fmla="*/ 31 h 37"/>
                  <a:gd name="T16" fmla="*/ 16 w 40"/>
                  <a:gd name="T17" fmla="*/ 31 h 37"/>
                  <a:gd name="T18" fmla="*/ 16 w 40"/>
                  <a:gd name="T19" fmla="*/ 33 h 37"/>
                  <a:gd name="T20" fmla="*/ 17 w 40"/>
                  <a:gd name="T21" fmla="*/ 33 h 37"/>
                  <a:gd name="T22" fmla="*/ 24 w 40"/>
                  <a:gd name="T23" fmla="*/ 31 h 37"/>
                  <a:gd name="T24" fmla="*/ 24 w 40"/>
                  <a:gd name="T25" fmla="*/ 33 h 37"/>
                  <a:gd name="T26" fmla="*/ 24 w 40"/>
                  <a:gd name="T27" fmla="*/ 33 h 37"/>
                  <a:gd name="T28" fmla="*/ 17 w 40"/>
                  <a:gd name="T29" fmla="*/ 37 h 37"/>
                  <a:gd name="T30" fmla="*/ 17 w 40"/>
                  <a:gd name="T31" fmla="*/ 37 h 37"/>
                  <a:gd name="T32" fmla="*/ 15 w 40"/>
                  <a:gd name="T33" fmla="*/ 35 h 37"/>
                  <a:gd name="T34" fmla="*/ 15 w 40"/>
                  <a:gd name="T35" fmla="*/ 35 h 37"/>
                  <a:gd name="T36" fmla="*/ 14 w 40"/>
                  <a:gd name="T37" fmla="*/ 33 h 37"/>
                  <a:gd name="T38" fmla="*/ 5 w 40"/>
                  <a:gd name="T39" fmla="*/ 20 h 37"/>
                  <a:gd name="T40" fmla="*/ 5 w 40"/>
                  <a:gd name="T41" fmla="*/ 20 h 37"/>
                  <a:gd name="T42" fmla="*/ 0 w 40"/>
                  <a:gd name="T43" fmla="*/ 16 h 37"/>
                  <a:gd name="T44" fmla="*/ 0 w 40"/>
                  <a:gd name="T45" fmla="*/ 16 h 37"/>
                  <a:gd name="T46" fmla="*/ 7 w 40"/>
                  <a:gd name="T47" fmla="*/ 10 h 37"/>
                  <a:gd name="T48" fmla="*/ 9 w 40"/>
                  <a:gd name="T49" fmla="*/ 11 h 37"/>
                  <a:gd name="T50" fmla="*/ 9 w 40"/>
                  <a:gd name="T51" fmla="*/ 11 h 37"/>
                  <a:gd name="T52" fmla="*/ 6 w 40"/>
                  <a:gd name="T53" fmla="*/ 17 h 37"/>
                  <a:gd name="T54" fmla="*/ 6 w 40"/>
                  <a:gd name="T55" fmla="*/ 18 h 37"/>
                  <a:gd name="T56" fmla="*/ 6 w 40"/>
                  <a:gd name="T57" fmla="*/ 19 h 37"/>
                  <a:gd name="T58" fmla="*/ 9 w 40"/>
                  <a:gd name="T59" fmla="*/ 23 h 37"/>
                  <a:gd name="T60" fmla="*/ 26 w 40"/>
                  <a:gd name="T61" fmla="*/ 10 h 37"/>
                  <a:gd name="T62" fmla="*/ 26 w 40"/>
                  <a:gd name="T63" fmla="*/ 10 h 37"/>
                  <a:gd name="T64" fmla="*/ 31 w 40"/>
                  <a:gd name="T65" fmla="*/ 7 h 37"/>
                  <a:gd name="T66" fmla="*/ 31 w 40"/>
                  <a:gd name="T67" fmla="*/ 7 h 37"/>
                  <a:gd name="T68" fmla="*/ 31 w 40"/>
                  <a:gd name="T69" fmla="*/ 5 h 37"/>
                  <a:gd name="T70" fmla="*/ 28 w 40"/>
                  <a:gd name="T71" fmla="*/ 1 h 37"/>
                  <a:gd name="T72" fmla="*/ 30 w 40"/>
                  <a:gd name="T73" fmla="*/ 0 h 37"/>
                  <a:gd name="T74" fmla="*/ 40 w 40"/>
                  <a:gd name="T75" fmla="*/ 13 h 37"/>
                  <a:gd name="T76" fmla="*/ 39 w 40"/>
                  <a:gd name="T77" fmla="*/ 1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0" h="37">
                    <a:moveTo>
                      <a:pt x="39" y="14"/>
                    </a:moveTo>
                    <a:lnTo>
                      <a:pt x="39" y="14"/>
                    </a:lnTo>
                    <a:lnTo>
                      <a:pt x="35" y="11"/>
                    </a:lnTo>
                    <a:lnTo>
                      <a:pt x="34" y="11"/>
                    </a:lnTo>
                    <a:lnTo>
                      <a:pt x="34" y="11"/>
                    </a:lnTo>
                    <a:lnTo>
                      <a:pt x="30" y="14"/>
                    </a:lnTo>
                    <a:lnTo>
                      <a:pt x="13" y="27"/>
                    </a:lnTo>
                    <a:lnTo>
                      <a:pt x="16" y="31"/>
                    </a:lnTo>
                    <a:lnTo>
                      <a:pt x="16" y="31"/>
                    </a:lnTo>
                    <a:lnTo>
                      <a:pt x="16" y="33"/>
                    </a:lnTo>
                    <a:lnTo>
                      <a:pt x="17" y="33"/>
                    </a:lnTo>
                    <a:lnTo>
                      <a:pt x="24" y="31"/>
                    </a:lnTo>
                    <a:lnTo>
                      <a:pt x="24" y="33"/>
                    </a:lnTo>
                    <a:lnTo>
                      <a:pt x="24" y="33"/>
                    </a:lnTo>
                    <a:lnTo>
                      <a:pt x="17" y="37"/>
                    </a:lnTo>
                    <a:lnTo>
                      <a:pt x="17" y="37"/>
                    </a:lnTo>
                    <a:lnTo>
                      <a:pt x="15" y="35"/>
                    </a:lnTo>
                    <a:lnTo>
                      <a:pt x="15" y="35"/>
                    </a:lnTo>
                    <a:lnTo>
                      <a:pt x="14" y="33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7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6" y="17"/>
                    </a:lnTo>
                    <a:lnTo>
                      <a:pt x="6" y="18"/>
                    </a:lnTo>
                    <a:lnTo>
                      <a:pt x="6" y="19"/>
                    </a:lnTo>
                    <a:lnTo>
                      <a:pt x="9" y="23"/>
                    </a:lnTo>
                    <a:lnTo>
                      <a:pt x="26" y="10"/>
                    </a:lnTo>
                    <a:lnTo>
                      <a:pt x="26" y="10"/>
                    </a:lnTo>
                    <a:lnTo>
                      <a:pt x="31" y="7"/>
                    </a:lnTo>
                    <a:lnTo>
                      <a:pt x="31" y="7"/>
                    </a:lnTo>
                    <a:lnTo>
                      <a:pt x="31" y="5"/>
                    </a:lnTo>
                    <a:lnTo>
                      <a:pt x="28" y="1"/>
                    </a:lnTo>
                    <a:lnTo>
                      <a:pt x="30" y="0"/>
                    </a:lnTo>
                    <a:lnTo>
                      <a:pt x="40" y="13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1" name="Freeform 45"/>
              <p:cNvSpPr>
                <a:spLocks noEditPoints="1"/>
              </p:cNvSpPr>
              <p:nvPr userDrawn="1"/>
            </p:nvSpPr>
            <p:spPr bwMode="auto">
              <a:xfrm>
                <a:off x="7907338" y="542925"/>
                <a:ext cx="25400" cy="23812"/>
              </a:xfrm>
              <a:custGeom>
                <a:avLst/>
                <a:gdLst>
                  <a:gd name="T0" fmla="*/ 29 w 32"/>
                  <a:gd name="T1" fmla="*/ 8 h 31"/>
                  <a:gd name="T2" fmla="*/ 29 w 32"/>
                  <a:gd name="T3" fmla="*/ 8 h 31"/>
                  <a:gd name="T4" fmla="*/ 27 w 32"/>
                  <a:gd name="T5" fmla="*/ 6 h 31"/>
                  <a:gd name="T6" fmla="*/ 23 w 32"/>
                  <a:gd name="T7" fmla="*/ 4 h 31"/>
                  <a:gd name="T8" fmla="*/ 18 w 32"/>
                  <a:gd name="T9" fmla="*/ 4 h 31"/>
                  <a:gd name="T10" fmla="*/ 12 w 32"/>
                  <a:gd name="T11" fmla="*/ 7 h 31"/>
                  <a:gd name="T12" fmla="*/ 12 w 32"/>
                  <a:gd name="T13" fmla="*/ 7 h 31"/>
                  <a:gd name="T14" fmla="*/ 6 w 32"/>
                  <a:gd name="T15" fmla="*/ 10 h 31"/>
                  <a:gd name="T16" fmla="*/ 3 w 32"/>
                  <a:gd name="T17" fmla="*/ 15 h 31"/>
                  <a:gd name="T18" fmla="*/ 2 w 32"/>
                  <a:gd name="T19" fmla="*/ 18 h 31"/>
                  <a:gd name="T20" fmla="*/ 3 w 32"/>
                  <a:gd name="T21" fmla="*/ 23 h 31"/>
                  <a:gd name="T22" fmla="*/ 3 w 32"/>
                  <a:gd name="T23" fmla="*/ 23 h 31"/>
                  <a:gd name="T24" fmla="*/ 5 w 32"/>
                  <a:gd name="T25" fmla="*/ 25 h 31"/>
                  <a:gd name="T26" fmla="*/ 10 w 32"/>
                  <a:gd name="T27" fmla="*/ 26 h 31"/>
                  <a:gd name="T28" fmla="*/ 14 w 32"/>
                  <a:gd name="T29" fmla="*/ 26 h 31"/>
                  <a:gd name="T30" fmla="*/ 20 w 32"/>
                  <a:gd name="T31" fmla="*/ 24 h 31"/>
                  <a:gd name="T32" fmla="*/ 20 w 32"/>
                  <a:gd name="T33" fmla="*/ 24 h 31"/>
                  <a:gd name="T34" fmla="*/ 26 w 32"/>
                  <a:gd name="T35" fmla="*/ 19 h 31"/>
                  <a:gd name="T36" fmla="*/ 29 w 32"/>
                  <a:gd name="T37" fmla="*/ 16 h 31"/>
                  <a:gd name="T38" fmla="*/ 30 w 32"/>
                  <a:gd name="T39" fmla="*/ 11 h 31"/>
                  <a:gd name="T40" fmla="*/ 29 w 32"/>
                  <a:gd name="T41" fmla="*/ 8 h 31"/>
                  <a:gd name="T42" fmla="*/ 1 w 32"/>
                  <a:gd name="T43" fmla="*/ 23 h 31"/>
                  <a:gd name="T44" fmla="*/ 1 w 32"/>
                  <a:gd name="T45" fmla="*/ 23 h 31"/>
                  <a:gd name="T46" fmla="*/ 0 w 32"/>
                  <a:gd name="T47" fmla="*/ 17 h 31"/>
                  <a:gd name="T48" fmla="*/ 0 w 32"/>
                  <a:gd name="T49" fmla="*/ 11 h 31"/>
                  <a:gd name="T50" fmla="*/ 3 w 32"/>
                  <a:gd name="T51" fmla="*/ 6 h 31"/>
                  <a:gd name="T52" fmla="*/ 9 w 32"/>
                  <a:gd name="T53" fmla="*/ 2 h 31"/>
                  <a:gd name="T54" fmla="*/ 9 w 32"/>
                  <a:gd name="T55" fmla="*/ 2 h 31"/>
                  <a:gd name="T56" fmla="*/ 15 w 32"/>
                  <a:gd name="T57" fmla="*/ 0 h 31"/>
                  <a:gd name="T58" fmla="*/ 22 w 32"/>
                  <a:gd name="T59" fmla="*/ 0 h 31"/>
                  <a:gd name="T60" fmla="*/ 27 w 32"/>
                  <a:gd name="T61" fmla="*/ 2 h 31"/>
                  <a:gd name="T62" fmla="*/ 31 w 32"/>
                  <a:gd name="T63" fmla="*/ 7 h 31"/>
                  <a:gd name="T64" fmla="*/ 31 w 32"/>
                  <a:gd name="T65" fmla="*/ 7 h 31"/>
                  <a:gd name="T66" fmla="*/ 32 w 32"/>
                  <a:gd name="T67" fmla="*/ 14 h 31"/>
                  <a:gd name="T68" fmla="*/ 32 w 32"/>
                  <a:gd name="T69" fmla="*/ 19 h 31"/>
                  <a:gd name="T70" fmla="*/ 29 w 32"/>
                  <a:gd name="T71" fmla="*/ 25 h 31"/>
                  <a:gd name="T72" fmla="*/ 23 w 32"/>
                  <a:gd name="T73" fmla="*/ 28 h 31"/>
                  <a:gd name="T74" fmla="*/ 23 w 32"/>
                  <a:gd name="T75" fmla="*/ 28 h 31"/>
                  <a:gd name="T76" fmla="*/ 17 w 32"/>
                  <a:gd name="T77" fmla="*/ 31 h 31"/>
                  <a:gd name="T78" fmla="*/ 10 w 32"/>
                  <a:gd name="T79" fmla="*/ 31 h 31"/>
                  <a:gd name="T80" fmla="*/ 5 w 32"/>
                  <a:gd name="T81" fmla="*/ 28 h 31"/>
                  <a:gd name="T82" fmla="*/ 1 w 32"/>
                  <a:gd name="T83" fmla="*/ 2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2" h="31">
                    <a:moveTo>
                      <a:pt x="29" y="8"/>
                    </a:moveTo>
                    <a:lnTo>
                      <a:pt x="29" y="8"/>
                    </a:lnTo>
                    <a:lnTo>
                      <a:pt x="27" y="6"/>
                    </a:lnTo>
                    <a:lnTo>
                      <a:pt x="23" y="4"/>
                    </a:lnTo>
                    <a:lnTo>
                      <a:pt x="18" y="4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6" y="10"/>
                    </a:lnTo>
                    <a:lnTo>
                      <a:pt x="3" y="15"/>
                    </a:lnTo>
                    <a:lnTo>
                      <a:pt x="2" y="18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5" y="25"/>
                    </a:lnTo>
                    <a:lnTo>
                      <a:pt x="10" y="26"/>
                    </a:lnTo>
                    <a:lnTo>
                      <a:pt x="14" y="26"/>
                    </a:lnTo>
                    <a:lnTo>
                      <a:pt x="20" y="24"/>
                    </a:lnTo>
                    <a:lnTo>
                      <a:pt x="20" y="24"/>
                    </a:lnTo>
                    <a:lnTo>
                      <a:pt x="26" y="19"/>
                    </a:lnTo>
                    <a:lnTo>
                      <a:pt x="29" y="16"/>
                    </a:lnTo>
                    <a:lnTo>
                      <a:pt x="30" y="11"/>
                    </a:lnTo>
                    <a:lnTo>
                      <a:pt x="29" y="8"/>
                    </a:lnTo>
                    <a:close/>
                    <a:moveTo>
                      <a:pt x="1" y="23"/>
                    </a:moveTo>
                    <a:lnTo>
                      <a:pt x="1" y="23"/>
                    </a:lnTo>
                    <a:lnTo>
                      <a:pt x="0" y="17"/>
                    </a:lnTo>
                    <a:lnTo>
                      <a:pt x="0" y="11"/>
                    </a:lnTo>
                    <a:lnTo>
                      <a:pt x="3" y="6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0"/>
                    </a:lnTo>
                    <a:lnTo>
                      <a:pt x="27" y="2"/>
                    </a:lnTo>
                    <a:lnTo>
                      <a:pt x="31" y="7"/>
                    </a:lnTo>
                    <a:lnTo>
                      <a:pt x="31" y="7"/>
                    </a:lnTo>
                    <a:lnTo>
                      <a:pt x="32" y="14"/>
                    </a:lnTo>
                    <a:lnTo>
                      <a:pt x="32" y="19"/>
                    </a:lnTo>
                    <a:lnTo>
                      <a:pt x="29" y="25"/>
                    </a:lnTo>
                    <a:lnTo>
                      <a:pt x="23" y="28"/>
                    </a:lnTo>
                    <a:lnTo>
                      <a:pt x="23" y="28"/>
                    </a:lnTo>
                    <a:lnTo>
                      <a:pt x="17" y="31"/>
                    </a:lnTo>
                    <a:lnTo>
                      <a:pt x="10" y="31"/>
                    </a:lnTo>
                    <a:lnTo>
                      <a:pt x="5" y="28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2" name="Freeform 46"/>
              <p:cNvSpPr>
                <a:spLocks/>
              </p:cNvSpPr>
              <p:nvPr userDrawn="1"/>
            </p:nvSpPr>
            <p:spPr bwMode="auto">
              <a:xfrm>
                <a:off x="7908925" y="546100"/>
                <a:ext cx="22225" cy="17462"/>
              </a:xfrm>
              <a:custGeom>
                <a:avLst/>
                <a:gdLst>
                  <a:gd name="T0" fmla="*/ 27 w 28"/>
                  <a:gd name="T1" fmla="*/ 4 h 22"/>
                  <a:gd name="T2" fmla="*/ 27 w 28"/>
                  <a:gd name="T3" fmla="*/ 4 h 22"/>
                  <a:gd name="T4" fmla="*/ 25 w 28"/>
                  <a:gd name="T5" fmla="*/ 2 h 22"/>
                  <a:gd name="T6" fmla="*/ 21 w 28"/>
                  <a:gd name="T7" fmla="*/ 0 h 22"/>
                  <a:gd name="T8" fmla="*/ 16 w 28"/>
                  <a:gd name="T9" fmla="*/ 0 h 22"/>
                  <a:gd name="T10" fmla="*/ 10 w 28"/>
                  <a:gd name="T11" fmla="*/ 3 h 22"/>
                  <a:gd name="T12" fmla="*/ 10 w 28"/>
                  <a:gd name="T13" fmla="*/ 3 h 22"/>
                  <a:gd name="T14" fmla="*/ 4 w 28"/>
                  <a:gd name="T15" fmla="*/ 6 h 22"/>
                  <a:gd name="T16" fmla="*/ 1 w 28"/>
                  <a:gd name="T17" fmla="*/ 11 h 22"/>
                  <a:gd name="T18" fmla="*/ 0 w 28"/>
                  <a:gd name="T19" fmla="*/ 14 h 22"/>
                  <a:gd name="T20" fmla="*/ 1 w 28"/>
                  <a:gd name="T21" fmla="*/ 19 h 22"/>
                  <a:gd name="T22" fmla="*/ 1 w 28"/>
                  <a:gd name="T23" fmla="*/ 19 h 22"/>
                  <a:gd name="T24" fmla="*/ 3 w 28"/>
                  <a:gd name="T25" fmla="*/ 21 h 22"/>
                  <a:gd name="T26" fmla="*/ 8 w 28"/>
                  <a:gd name="T27" fmla="*/ 22 h 22"/>
                  <a:gd name="T28" fmla="*/ 12 w 28"/>
                  <a:gd name="T29" fmla="*/ 22 h 22"/>
                  <a:gd name="T30" fmla="*/ 18 w 28"/>
                  <a:gd name="T31" fmla="*/ 20 h 22"/>
                  <a:gd name="T32" fmla="*/ 18 w 28"/>
                  <a:gd name="T33" fmla="*/ 20 h 22"/>
                  <a:gd name="T34" fmla="*/ 24 w 28"/>
                  <a:gd name="T35" fmla="*/ 15 h 22"/>
                  <a:gd name="T36" fmla="*/ 27 w 28"/>
                  <a:gd name="T37" fmla="*/ 12 h 22"/>
                  <a:gd name="T38" fmla="*/ 28 w 28"/>
                  <a:gd name="T39" fmla="*/ 7 h 22"/>
                  <a:gd name="T40" fmla="*/ 27 w 28"/>
                  <a:gd name="T41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" h="22">
                    <a:moveTo>
                      <a:pt x="27" y="4"/>
                    </a:moveTo>
                    <a:lnTo>
                      <a:pt x="27" y="4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4" y="6"/>
                    </a:lnTo>
                    <a:lnTo>
                      <a:pt x="1" y="11"/>
                    </a:lnTo>
                    <a:lnTo>
                      <a:pt x="0" y="14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3" y="21"/>
                    </a:lnTo>
                    <a:lnTo>
                      <a:pt x="8" y="22"/>
                    </a:lnTo>
                    <a:lnTo>
                      <a:pt x="12" y="22"/>
                    </a:lnTo>
                    <a:lnTo>
                      <a:pt x="18" y="20"/>
                    </a:lnTo>
                    <a:lnTo>
                      <a:pt x="18" y="20"/>
                    </a:lnTo>
                    <a:lnTo>
                      <a:pt x="24" y="15"/>
                    </a:lnTo>
                    <a:lnTo>
                      <a:pt x="27" y="12"/>
                    </a:lnTo>
                    <a:lnTo>
                      <a:pt x="28" y="7"/>
                    </a:lnTo>
                    <a:lnTo>
                      <a:pt x="27" y="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3" name="Freeform 47"/>
              <p:cNvSpPr>
                <a:spLocks/>
              </p:cNvSpPr>
              <p:nvPr userDrawn="1"/>
            </p:nvSpPr>
            <p:spPr bwMode="auto">
              <a:xfrm>
                <a:off x="7907338" y="542925"/>
                <a:ext cx="25400" cy="23812"/>
              </a:xfrm>
              <a:custGeom>
                <a:avLst/>
                <a:gdLst>
                  <a:gd name="T0" fmla="*/ 1 w 32"/>
                  <a:gd name="T1" fmla="*/ 23 h 31"/>
                  <a:gd name="T2" fmla="*/ 1 w 32"/>
                  <a:gd name="T3" fmla="*/ 23 h 31"/>
                  <a:gd name="T4" fmla="*/ 0 w 32"/>
                  <a:gd name="T5" fmla="*/ 17 h 31"/>
                  <a:gd name="T6" fmla="*/ 0 w 32"/>
                  <a:gd name="T7" fmla="*/ 11 h 31"/>
                  <a:gd name="T8" fmla="*/ 3 w 32"/>
                  <a:gd name="T9" fmla="*/ 6 h 31"/>
                  <a:gd name="T10" fmla="*/ 9 w 32"/>
                  <a:gd name="T11" fmla="*/ 2 h 31"/>
                  <a:gd name="T12" fmla="*/ 9 w 32"/>
                  <a:gd name="T13" fmla="*/ 2 h 31"/>
                  <a:gd name="T14" fmla="*/ 15 w 32"/>
                  <a:gd name="T15" fmla="*/ 0 h 31"/>
                  <a:gd name="T16" fmla="*/ 22 w 32"/>
                  <a:gd name="T17" fmla="*/ 0 h 31"/>
                  <a:gd name="T18" fmla="*/ 27 w 32"/>
                  <a:gd name="T19" fmla="*/ 2 h 31"/>
                  <a:gd name="T20" fmla="*/ 31 w 32"/>
                  <a:gd name="T21" fmla="*/ 7 h 31"/>
                  <a:gd name="T22" fmla="*/ 31 w 32"/>
                  <a:gd name="T23" fmla="*/ 7 h 31"/>
                  <a:gd name="T24" fmla="*/ 32 w 32"/>
                  <a:gd name="T25" fmla="*/ 14 h 31"/>
                  <a:gd name="T26" fmla="*/ 32 w 32"/>
                  <a:gd name="T27" fmla="*/ 19 h 31"/>
                  <a:gd name="T28" fmla="*/ 29 w 32"/>
                  <a:gd name="T29" fmla="*/ 25 h 31"/>
                  <a:gd name="T30" fmla="*/ 23 w 32"/>
                  <a:gd name="T31" fmla="*/ 28 h 31"/>
                  <a:gd name="T32" fmla="*/ 23 w 32"/>
                  <a:gd name="T33" fmla="*/ 28 h 31"/>
                  <a:gd name="T34" fmla="*/ 17 w 32"/>
                  <a:gd name="T35" fmla="*/ 31 h 31"/>
                  <a:gd name="T36" fmla="*/ 10 w 32"/>
                  <a:gd name="T37" fmla="*/ 31 h 31"/>
                  <a:gd name="T38" fmla="*/ 5 w 32"/>
                  <a:gd name="T39" fmla="*/ 28 h 31"/>
                  <a:gd name="T40" fmla="*/ 1 w 32"/>
                  <a:gd name="T41" fmla="*/ 2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31">
                    <a:moveTo>
                      <a:pt x="1" y="23"/>
                    </a:moveTo>
                    <a:lnTo>
                      <a:pt x="1" y="23"/>
                    </a:lnTo>
                    <a:lnTo>
                      <a:pt x="0" y="17"/>
                    </a:lnTo>
                    <a:lnTo>
                      <a:pt x="0" y="11"/>
                    </a:lnTo>
                    <a:lnTo>
                      <a:pt x="3" y="6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0"/>
                    </a:lnTo>
                    <a:lnTo>
                      <a:pt x="27" y="2"/>
                    </a:lnTo>
                    <a:lnTo>
                      <a:pt x="31" y="7"/>
                    </a:lnTo>
                    <a:lnTo>
                      <a:pt x="31" y="7"/>
                    </a:lnTo>
                    <a:lnTo>
                      <a:pt x="32" y="14"/>
                    </a:lnTo>
                    <a:lnTo>
                      <a:pt x="32" y="19"/>
                    </a:lnTo>
                    <a:lnTo>
                      <a:pt x="29" y="25"/>
                    </a:lnTo>
                    <a:lnTo>
                      <a:pt x="23" y="28"/>
                    </a:lnTo>
                    <a:lnTo>
                      <a:pt x="23" y="28"/>
                    </a:lnTo>
                    <a:lnTo>
                      <a:pt x="17" y="31"/>
                    </a:lnTo>
                    <a:lnTo>
                      <a:pt x="10" y="31"/>
                    </a:lnTo>
                    <a:lnTo>
                      <a:pt x="5" y="28"/>
                    </a:lnTo>
                    <a:lnTo>
                      <a:pt x="1" y="2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4" name="Freeform 48"/>
              <p:cNvSpPr>
                <a:spLocks/>
              </p:cNvSpPr>
              <p:nvPr userDrawn="1"/>
            </p:nvSpPr>
            <p:spPr bwMode="auto">
              <a:xfrm>
                <a:off x="7893050" y="523875"/>
                <a:ext cx="31750" cy="22225"/>
              </a:xfrm>
              <a:custGeom>
                <a:avLst/>
                <a:gdLst>
                  <a:gd name="T0" fmla="*/ 37 w 39"/>
                  <a:gd name="T1" fmla="*/ 16 h 27"/>
                  <a:gd name="T2" fmla="*/ 37 w 39"/>
                  <a:gd name="T3" fmla="*/ 16 h 27"/>
                  <a:gd name="T4" fmla="*/ 36 w 39"/>
                  <a:gd name="T5" fmla="*/ 13 h 27"/>
                  <a:gd name="T6" fmla="*/ 34 w 39"/>
                  <a:gd name="T7" fmla="*/ 13 h 27"/>
                  <a:gd name="T8" fmla="*/ 34 w 39"/>
                  <a:gd name="T9" fmla="*/ 13 h 27"/>
                  <a:gd name="T10" fmla="*/ 22 w 39"/>
                  <a:gd name="T11" fmla="*/ 17 h 27"/>
                  <a:gd name="T12" fmla="*/ 22 w 39"/>
                  <a:gd name="T13" fmla="*/ 17 h 27"/>
                  <a:gd name="T14" fmla="*/ 11 w 39"/>
                  <a:gd name="T15" fmla="*/ 22 h 27"/>
                  <a:gd name="T16" fmla="*/ 11 w 39"/>
                  <a:gd name="T17" fmla="*/ 22 h 27"/>
                  <a:gd name="T18" fmla="*/ 10 w 39"/>
                  <a:gd name="T19" fmla="*/ 23 h 27"/>
                  <a:gd name="T20" fmla="*/ 11 w 39"/>
                  <a:gd name="T21" fmla="*/ 26 h 27"/>
                  <a:gd name="T22" fmla="*/ 9 w 39"/>
                  <a:gd name="T23" fmla="*/ 27 h 27"/>
                  <a:gd name="T24" fmla="*/ 2 w 39"/>
                  <a:gd name="T25" fmla="*/ 11 h 27"/>
                  <a:gd name="T26" fmla="*/ 2 w 39"/>
                  <a:gd name="T27" fmla="*/ 11 h 27"/>
                  <a:gd name="T28" fmla="*/ 0 w 39"/>
                  <a:gd name="T29" fmla="*/ 5 h 27"/>
                  <a:gd name="T30" fmla="*/ 0 w 39"/>
                  <a:gd name="T31" fmla="*/ 5 h 27"/>
                  <a:gd name="T32" fmla="*/ 8 w 39"/>
                  <a:gd name="T33" fmla="*/ 0 h 27"/>
                  <a:gd name="T34" fmla="*/ 9 w 39"/>
                  <a:gd name="T35" fmla="*/ 2 h 27"/>
                  <a:gd name="T36" fmla="*/ 9 w 39"/>
                  <a:gd name="T37" fmla="*/ 2 h 27"/>
                  <a:gd name="T38" fmla="*/ 5 w 39"/>
                  <a:gd name="T39" fmla="*/ 5 h 27"/>
                  <a:gd name="T40" fmla="*/ 4 w 39"/>
                  <a:gd name="T41" fmla="*/ 7 h 27"/>
                  <a:gd name="T42" fmla="*/ 4 w 39"/>
                  <a:gd name="T43" fmla="*/ 9 h 27"/>
                  <a:gd name="T44" fmla="*/ 5 w 39"/>
                  <a:gd name="T45" fmla="*/ 13 h 27"/>
                  <a:gd name="T46" fmla="*/ 6 w 39"/>
                  <a:gd name="T47" fmla="*/ 17 h 27"/>
                  <a:gd name="T48" fmla="*/ 6 w 39"/>
                  <a:gd name="T49" fmla="*/ 17 h 27"/>
                  <a:gd name="T50" fmla="*/ 8 w 39"/>
                  <a:gd name="T51" fmla="*/ 17 h 27"/>
                  <a:gd name="T52" fmla="*/ 18 w 39"/>
                  <a:gd name="T53" fmla="*/ 14 h 27"/>
                  <a:gd name="T54" fmla="*/ 18 w 39"/>
                  <a:gd name="T55" fmla="*/ 14 h 27"/>
                  <a:gd name="T56" fmla="*/ 19 w 39"/>
                  <a:gd name="T57" fmla="*/ 13 h 27"/>
                  <a:gd name="T58" fmla="*/ 18 w 39"/>
                  <a:gd name="T59" fmla="*/ 11 h 27"/>
                  <a:gd name="T60" fmla="*/ 18 w 39"/>
                  <a:gd name="T61" fmla="*/ 10 h 27"/>
                  <a:gd name="T62" fmla="*/ 18 w 39"/>
                  <a:gd name="T63" fmla="*/ 10 h 27"/>
                  <a:gd name="T64" fmla="*/ 17 w 39"/>
                  <a:gd name="T65" fmla="*/ 8 h 27"/>
                  <a:gd name="T66" fmla="*/ 15 w 39"/>
                  <a:gd name="T67" fmla="*/ 6 h 27"/>
                  <a:gd name="T68" fmla="*/ 13 w 39"/>
                  <a:gd name="T69" fmla="*/ 6 h 27"/>
                  <a:gd name="T70" fmla="*/ 12 w 39"/>
                  <a:gd name="T71" fmla="*/ 6 h 27"/>
                  <a:gd name="T72" fmla="*/ 11 w 39"/>
                  <a:gd name="T73" fmla="*/ 5 h 27"/>
                  <a:gd name="T74" fmla="*/ 11 w 39"/>
                  <a:gd name="T75" fmla="*/ 5 h 27"/>
                  <a:gd name="T76" fmla="*/ 15 w 39"/>
                  <a:gd name="T77" fmla="*/ 2 h 27"/>
                  <a:gd name="T78" fmla="*/ 15 w 39"/>
                  <a:gd name="T79" fmla="*/ 2 h 27"/>
                  <a:gd name="T80" fmla="*/ 21 w 39"/>
                  <a:gd name="T81" fmla="*/ 0 h 27"/>
                  <a:gd name="T82" fmla="*/ 21 w 39"/>
                  <a:gd name="T83" fmla="*/ 2 h 27"/>
                  <a:gd name="T84" fmla="*/ 21 w 39"/>
                  <a:gd name="T85" fmla="*/ 2 h 27"/>
                  <a:gd name="T86" fmla="*/ 19 w 39"/>
                  <a:gd name="T87" fmla="*/ 5 h 27"/>
                  <a:gd name="T88" fmla="*/ 19 w 39"/>
                  <a:gd name="T89" fmla="*/ 8 h 27"/>
                  <a:gd name="T90" fmla="*/ 20 w 39"/>
                  <a:gd name="T91" fmla="*/ 11 h 27"/>
                  <a:gd name="T92" fmla="*/ 20 w 39"/>
                  <a:gd name="T93" fmla="*/ 11 h 27"/>
                  <a:gd name="T94" fmla="*/ 21 w 39"/>
                  <a:gd name="T95" fmla="*/ 11 h 27"/>
                  <a:gd name="T96" fmla="*/ 21 w 39"/>
                  <a:gd name="T97" fmla="*/ 11 h 27"/>
                  <a:gd name="T98" fmla="*/ 32 w 39"/>
                  <a:gd name="T99" fmla="*/ 7 h 27"/>
                  <a:gd name="T100" fmla="*/ 32 w 39"/>
                  <a:gd name="T101" fmla="*/ 7 h 27"/>
                  <a:gd name="T102" fmla="*/ 32 w 39"/>
                  <a:gd name="T103" fmla="*/ 7 h 27"/>
                  <a:gd name="T104" fmla="*/ 32 w 39"/>
                  <a:gd name="T105" fmla="*/ 6 h 27"/>
                  <a:gd name="T106" fmla="*/ 31 w 39"/>
                  <a:gd name="T107" fmla="*/ 1 h 27"/>
                  <a:gd name="T108" fmla="*/ 34 w 39"/>
                  <a:gd name="T109" fmla="*/ 1 h 27"/>
                  <a:gd name="T110" fmla="*/ 39 w 39"/>
                  <a:gd name="T111" fmla="*/ 15 h 27"/>
                  <a:gd name="T112" fmla="*/ 37 w 39"/>
                  <a:gd name="T113" fmla="*/ 16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9" h="27">
                    <a:moveTo>
                      <a:pt x="37" y="16"/>
                    </a:moveTo>
                    <a:lnTo>
                      <a:pt x="37" y="16"/>
                    </a:lnTo>
                    <a:lnTo>
                      <a:pt x="36" y="13"/>
                    </a:lnTo>
                    <a:lnTo>
                      <a:pt x="34" y="13"/>
                    </a:lnTo>
                    <a:lnTo>
                      <a:pt x="34" y="13"/>
                    </a:lnTo>
                    <a:lnTo>
                      <a:pt x="22" y="17"/>
                    </a:lnTo>
                    <a:lnTo>
                      <a:pt x="22" y="17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0" y="23"/>
                    </a:lnTo>
                    <a:lnTo>
                      <a:pt x="11" y="26"/>
                    </a:lnTo>
                    <a:lnTo>
                      <a:pt x="9" y="27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8" y="0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5" y="13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7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9" y="13"/>
                    </a:lnTo>
                    <a:lnTo>
                      <a:pt x="18" y="11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7" y="8"/>
                    </a:lnTo>
                    <a:lnTo>
                      <a:pt x="15" y="6"/>
                    </a:lnTo>
                    <a:lnTo>
                      <a:pt x="13" y="6"/>
                    </a:lnTo>
                    <a:lnTo>
                      <a:pt x="12" y="6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21" y="0"/>
                    </a:lnTo>
                    <a:lnTo>
                      <a:pt x="21" y="2"/>
                    </a:lnTo>
                    <a:lnTo>
                      <a:pt x="21" y="2"/>
                    </a:lnTo>
                    <a:lnTo>
                      <a:pt x="19" y="5"/>
                    </a:lnTo>
                    <a:lnTo>
                      <a:pt x="19" y="8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32" y="7"/>
                    </a:lnTo>
                    <a:lnTo>
                      <a:pt x="32" y="7"/>
                    </a:lnTo>
                    <a:lnTo>
                      <a:pt x="32" y="7"/>
                    </a:lnTo>
                    <a:lnTo>
                      <a:pt x="32" y="6"/>
                    </a:lnTo>
                    <a:lnTo>
                      <a:pt x="31" y="1"/>
                    </a:lnTo>
                    <a:lnTo>
                      <a:pt x="34" y="1"/>
                    </a:lnTo>
                    <a:lnTo>
                      <a:pt x="39" y="15"/>
                    </a:lnTo>
                    <a:lnTo>
                      <a:pt x="37" y="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5" name="Freeform 49"/>
              <p:cNvSpPr>
                <a:spLocks/>
              </p:cNvSpPr>
              <p:nvPr userDrawn="1"/>
            </p:nvSpPr>
            <p:spPr bwMode="auto">
              <a:xfrm>
                <a:off x="7880350" y="476250"/>
                <a:ext cx="33338" cy="34925"/>
              </a:xfrm>
              <a:custGeom>
                <a:avLst/>
                <a:gdLst>
                  <a:gd name="T0" fmla="*/ 38 w 41"/>
                  <a:gd name="T1" fmla="*/ 36 h 43"/>
                  <a:gd name="T2" fmla="*/ 36 w 41"/>
                  <a:gd name="T3" fmla="*/ 32 h 43"/>
                  <a:gd name="T4" fmla="*/ 24 w 41"/>
                  <a:gd name="T5" fmla="*/ 35 h 43"/>
                  <a:gd name="T6" fmla="*/ 11 w 41"/>
                  <a:gd name="T7" fmla="*/ 37 h 43"/>
                  <a:gd name="T8" fmla="*/ 10 w 41"/>
                  <a:gd name="T9" fmla="*/ 39 h 43"/>
                  <a:gd name="T10" fmla="*/ 9 w 41"/>
                  <a:gd name="T11" fmla="*/ 43 h 43"/>
                  <a:gd name="T12" fmla="*/ 7 w 41"/>
                  <a:gd name="T13" fmla="*/ 27 h 43"/>
                  <a:gd name="T14" fmla="*/ 9 w 41"/>
                  <a:gd name="T15" fmla="*/ 32 h 43"/>
                  <a:gd name="T16" fmla="*/ 10 w 41"/>
                  <a:gd name="T17" fmla="*/ 32 h 43"/>
                  <a:gd name="T18" fmla="*/ 19 w 41"/>
                  <a:gd name="T19" fmla="*/ 31 h 43"/>
                  <a:gd name="T20" fmla="*/ 20 w 41"/>
                  <a:gd name="T21" fmla="*/ 30 h 43"/>
                  <a:gd name="T22" fmla="*/ 17 w 41"/>
                  <a:gd name="T23" fmla="*/ 17 h 43"/>
                  <a:gd name="T24" fmla="*/ 17 w 41"/>
                  <a:gd name="T25" fmla="*/ 16 h 43"/>
                  <a:gd name="T26" fmla="*/ 12 w 41"/>
                  <a:gd name="T27" fmla="*/ 16 h 43"/>
                  <a:gd name="T28" fmla="*/ 7 w 41"/>
                  <a:gd name="T29" fmla="*/ 18 h 43"/>
                  <a:gd name="T30" fmla="*/ 5 w 41"/>
                  <a:gd name="T31" fmla="*/ 19 h 43"/>
                  <a:gd name="T32" fmla="*/ 4 w 41"/>
                  <a:gd name="T33" fmla="*/ 24 h 43"/>
                  <a:gd name="T34" fmla="*/ 2 w 41"/>
                  <a:gd name="T35" fmla="*/ 8 h 43"/>
                  <a:gd name="T36" fmla="*/ 3 w 41"/>
                  <a:gd name="T37" fmla="*/ 11 h 43"/>
                  <a:gd name="T38" fmla="*/ 5 w 41"/>
                  <a:gd name="T39" fmla="*/ 13 h 43"/>
                  <a:gd name="T40" fmla="*/ 18 w 41"/>
                  <a:gd name="T41" fmla="*/ 9 h 43"/>
                  <a:gd name="T42" fmla="*/ 29 w 41"/>
                  <a:gd name="T43" fmla="*/ 7 h 43"/>
                  <a:gd name="T44" fmla="*/ 30 w 41"/>
                  <a:gd name="T45" fmla="*/ 1 h 43"/>
                  <a:gd name="T46" fmla="*/ 36 w 41"/>
                  <a:gd name="T47" fmla="*/ 16 h 43"/>
                  <a:gd name="T48" fmla="*/ 34 w 41"/>
                  <a:gd name="T49" fmla="*/ 17 h 43"/>
                  <a:gd name="T50" fmla="*/ 31 w 41"/>
                  <a:gd name="T51" fmla="*/ 13 h 43"/>
                  <a:gd name="T52" fmla="*/ 20 w 41"/>
                  <a:gd name="T53" fmla="*/ 15 h 43"/>
                  <a:gd name="T54" fmla="*/ 19 w 41"/>
                  <a:gd name="T55" fmla="*/ 15 h 43"/>
                  <a:gd name="T56" fmla="*/ 22 w 41"/>
                  <a:gd name="T57" fmla="*/ 28 h 43"/>
                  <a:gd name="T58" fmla="*/ 22 w 41"/>
                  <a:gd name="T59" fmla="*/ 30 h 43"/>
                  <a:gd name="T60" fmla="*/ 24 w 41"/>
                  <a:gd name="T61" fmla="*/ 30 h 43"/>
                  <a:gd name="T62" fmla="*/ 34 w 41"/>
                  <a:gd name="T63" fmla="*/ 26 h 43"/>
                  <a:gd name="T64" fmla="*/ 35 w 41"/>
                  <a:gd name="T65" fmla="*/ 20 h 43"/>
                  <a:gd name="T66" fmla="*/ 41 w 41"/>
                  <a:gd name="T67" fmla="*/ 36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1" h="43">
                    <a:moveTo>
                      <a:pt x="38" y="36"/>
                    </a:moveTo>
                    <a:lnTo>
                      <a:pt x="38" y="36"/>
                    </a:lnTo>
                    <a:lnTo>
                      <a:pt x="37" y="33"/>
                    </a:lnTo>
                    <a:lnTo>
                      <a:pt x="36" y="32"/>
                    </a:lnTo>
                    <a:lnTo>
                      <a:pt x="36" y="32"/>
                    </a:lnTo>
                    <a:lnTo>
                      <a:pt x="24" y="35"/>
                    </a:lnTo>
                    <a:lnTo>
                      <a:pt x="24" y="35"/>
                    </a:lnTo>
                    <a:lnTo>
                      <a:pt x="11" y="37"/>
                    </a:lnTo>
                    <a:lnTo>
                      <a:pt x="11" y="37"/>
                    </a:lnTo>
                    <a:lnTo>
                      <a:pt x="10" y="39"/>
                    </a:lnTo>
                    <a:lnTo>
                      <a:pt x="11" y="43"/>
                    </a:lnTo>
                    <a:lnTo>
                      <a:pt x="9" y="43"/>
                    </a:lnTo>
                    <a:lnTo>
                      <a:pt x="5" y="28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9" y="32"/>
                    </a:lnTo>
                    <a:lnTo>
                      <a:pt x="10" y="32"/>
                    </a:lnTo>
                    <a:lnTo>
                      <a:pt x="10" y="32"/>
                    </a:lnTo>
                    <a:lnTo>
                      <a:pt x="16" y="31"/>
                    </a:lnTo>
                    <a:lnTo>
                      <a:pt x="19" y="31"/>
                    </a:lnTo>
                    <a:lnTo>
                      <a:pt x="19" y="31"/>
                    </a:lnTo>
                    <a:lnTo>
                      <a:pt x="20" y="30"/>
                    </a:lnTo>
                    <a:lnTo>
                      <a:pt x="20" y="28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7" y="16"/>
                    </a:lnTo>
                    <a:lnTo>
                      <a:pt x="16" y="16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5" y="19"/>
                    </a:lnTo>
                    <a:lnTo>
                      <a:pt x="5" y="24"/>
                    </a:lnTo>
                    <a:lnTo>
                      <a:pt x="4" y="24"/>
                    </a:lnTo>
                    <a:lnTo>
                      <a:pt x="0" y="8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30" y="6"/>
                    </a:lnTo>
                    <a:lnTo>
                      <a:pt x="30" y="1"/>
                    </a:lnTo>
                    <a:lnTo>
                      <a:pt x="31" y="0"/>
                    </a:lnTo>
                    <a:lnTo>
                      <a:pt x="36" y="16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3" y="13"/>
                    </a:lnTo>
                    <a:lnTo>
                      <a:pt x="31" y="13"/>
                    </a:lnTo>
                    <a:lnTo>
                      <a:pt x="31" y="13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19" y="15"/>
                    </a:lnTo>
                    <a:lnTo>
                      <a:pt x="19" y="16"/>
                    </a:lnTo>
                    <a:lnTo>
                      <a:pt x="22" y="28"/>
                    </a:lnTo>
                    <a:lnTo>
                      <a:pt x="22" y="28"/>
                    </a:lnTo>
                    <a:lnTo>
                      <a:pt x="22" y="30"/>
                    </a:lnTo>
                    <a:lnTo>
                      <a:pt x="24" y="30"/>
                    </a:lnTo>
                    <a:lnTo>
                      <a:pt x="24" y="30"/>
                    </a:lnTo>
                    <a:lnTo>
                      <a:pt x="34" y="26"/>
                    </a:lnTo>
                    <a:lnTo>
                      <a:pt x="34" y="26"/>
                    </a:lnTo>
                    <a:lnTo>
                      <a:pt x="35" y="25"/>
                    </a:lnTo>
                    <a:lnTo>
                      <a:pt x="35" y="20"/>
                    </a:lnTo>
                    <a:lnTo>
                      <a:pt x="37" y="20"/>
                    </a:lnTo>
                    <a:lnTo>
                      <a:pt x="41" y="36"/>
                    </a:lnTo>
                    <a:lnTo>
                      <a:pt x="38" y="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6" name="Freeform 50"/>
              <p:cNvSpPr>
                <a:spLocks/>
              </p:cNvSpPr>
              <p:nvPr userDrawn="1"/>
            </p:nvSpPr>
            <p:spPr bwMode="auto">
              <a:xfrm>
                <a:off x="7878763" y="454025"/>
                <a:ext cx="26988" cy="25400"/>
              </a:xfrm>
              <a:custGeom>
                <a:avLst/>
                <a:gdLst>
                  <a:gd name="T0" fmla="*/ 34 w 35"/>
                  <a:gd name="T1" fmla="*/ 26 h 31"/>
                  <a:gd name="T2" fmla="*/ 34 w 35"/>
                  <a:gd name="T3" fmla="*/ 26 h 31"/>
                  <a:gd name="T4" fmla="*/ 33 w 35"/>
                  <a:gd name="T5" fmla="*/ 23 h 31"/>
                  <a:gd name="T6" fmla="*/ 32 w 35"/>
                  <a:gd name="T7" fmla="*/ 23 h 31"/>
                  <a:gd name="T8" fmla="*/ 32 w 35"/>
                  <a:gd name="T9" fmla="*/ 23 h 31"/>
                  <a:gd name="T10" fmla="*/ 20 w 35"/>
                  <a:gd name="T11" fmla="*/ 24 h 31"/>
                  <a:gd name="T12" fmla="*/ 20 w 35"/>
                  <a:gd name="T13" fmla="*/ 24 h 31"/>
                  <a:gd name="T14" fmla="*/ 7 w 35"/>
                  <a:gd name="T15" fmla="*/ 25 h 31"/>
                  <a:gd name="T16" fmla="*/ 7 w 35"/>
                  <a:gd name="T17" fmla="*/ 25 h 31"/>
                  <a:gd name="T18" fmla="*/ 6 w 35"/>
                  <a:gd name="T19" fmla="*/ 26 h 31"/>
                  <a:gd name="T20" fmla="*/ 6 w 35"/>
                  <a:gd name="T21" fmla="*/ 29 h 31"/>
                  <a:gd name="T22" fmla="*/ 4 w 35"/>
                  <a:gd name="T23" fmla="*/ 31 h 31"/>
                  <a:gd name="T24" fmla="*/ 2 w 35"/>
                  <a:gd name="T25" fmla="*/ 12 h 31"/>
                  <a:gd name="T26" fmla="*/ 2 w 35"/>
                  <a:gd name="T27" fmla="*/ 12 h 31"/>
                  <a:gd name="T28" fmla="*/ 0 w 35"/>
                  <a:gd name="T29" fmla="*/ 6 h 31"/>
                  <a:gd name="T30" fmla="*/ 0 w 35"/>
                  <a:gd name="T31" fmla="*/ 6 h 31"/>
                  <a:gd name="T32" fmla="*/ 8 w 35"/>
                  <a:gd name="T33" fmla="*/ 3 h 31"/>
                  <a:gd name="T34" fmla="*/ 9 w 35"/>
                  <a:gd name="T35" fmla="*/ 6 h 31"/>
                  <a:gd name="T36" fmla="*/ 9 w 35"/>
                  <a:gd name="T37" fmla="*/ 6 h 31"/>
                  <a:gd name="T38" fmla="*/ 6 w 35"/>
                  <a:gd name="T39" fmla="*/ 7 h 31"/>
                  <a:gd name="T40" fmla="*/ 4 w 35"/>
                  <a:gd name="T41" fmla="*/ 9 h 31"/>
                  <a:gd name="T42" fmla="*/ 4 w 35"/>
                  <a:gd name="T43" fmla="*/ 11 h 31"/>
                  <a:gd name="T44" fmla="*/ 4 w 35"/>
                  <a:gd name="T45" fmla="*/ 15 h 31"/>
                  <a:gd name="T46" fmla="*/ 4 w 35"/>
                  <a:gd name="T47" fmla="*/ 19 h 31"/>
                  <a:gd name="T48" fmla="*/ 4 w 35"/>
                  <a:gd name="T49" fmla="*/ 19 h 31"/>
                  <a:gd name="T50" fmla="*/ 5 w 35"/>
                  <a:gd name="T51" fmla="*/ 20 h 31"/>
                  <a:gd name="T52" fmla="*/ 16 w 35"/>
                  <a:gd name="T53" fmla="*/ 19 h 31"/>
                  <a:gd name="T54" fmla="*/ 16 w 35"/>
                  <a:gd name="T55" fmla="*/ 19 h 31"/>
                  <a:gd name="T56" fmla="*/ 16 w 35"/>
                  <a:gd name="T57" fmla="*/ 18 h 31"/>
                  <a:gd name="T58" fmla="*/ 16 w 35"/>
                  <a:gd name="T59" fmla="*/ 17 h 31"/>
                  <a:gd name="T60" fmla="*/ 16 w 35"/>
                  <a:gd name="T61" fmla="*/ 16 h 31"/>
                  <a:gd name="T62" fmla="*/ 16 w 35"/>
                  <a:gd name="T63" fmla="*/ 16 h 31"/>
                  <a:gd name="T64" fmla="*/ 16 w 35"/>
                  <a:gd name="T65" fmla="*/ 14 h 31"/>
                  <a:gd name="T66" fmla="*/ 15 w 35"/>
                  <a:gd name="T67" fmla="*/ 11 h 31"/>
                  <a:gd name="T68" fmla="*/ 14 w 35"/>
                  <a:gd name="T69" fmla="*/ 11 h 31"/>
                  <a:gd name="T70" fmla="*/ 12 w 35"/>
                  <a:gd name="T71" fmla="*/ 10 h 31"/>
                  <a:gd name="T72" fmla="*/ 12 w 35"/>
                  <a:gd name="T73" fmla="*/ 9 h 31"/>
                  <a:gd name="T74" fmla="*/ 12 w 35"/>
                  <a:gd name="T75" fmla="*/ 9 h 31"/>
                  <a:gd name="T76" fmla="*/ 16 w 35"/>
                  <a:gd name="T77" fmla="*/ 8 h 31"/>
                  <a:gd name="T78" fmla="*/ 16 w 35"/>
                  <a:gd name="T79" fmla="*/ 8 h 31"/>
                  <a:gd name="T80" fmla="*/ 22 w 35"/>
                  <a:gd name="T81" fmla="*/ 7 h 31"/>
                  <a:gd name="T82" fmla="*/ 22 w 35"/>
                  <a:gd name="T83" fmla="*/ 9 h 31"/>
                  <a:gd name="T84" fmla="*/ 22 w 35"/>
                  <a:gd name="T85" fmla="*/ 9 h 31"/>
                  <a:gd name="T86" fmla="*/ 18 w 35"/>
                  <a:gd name="T87" fmla="*/ 11 h 31"/>
                  <a:gd name="T88" fmla="*/ 18 w 35"/>
                  <a:gd name="T89" fmla="*/ 12 h 31"/>
                  <a:gd name="T90" fmla="*/ 18 w 35"/>
                  <a:gd name="T91" fmla="*/ 15 h 31"/>
                  <a:gd name="T92" fmla="*/ 18 w 35"/>
                  <a:gd name="T93" fmla="*/ 18 h 31"/>
                  <a:gd name="T94" fmla="*/ 18 w 35"/>
                  <a:gd name="T95" fmla="*/ 18 h 31"/>
                  <a:gd name="T96" fmla="*/ 20 w 35"/>
                  <a:gd name="T97" fmla="*/ 18 h 31"/>
                  <a:gd name="T98" fmla="*/ 32 w 35"/>
                  <a:gd name="T99" fmla="*/ 17 h 31"/>
                  <a:gd name="T100" fmla="*/ 32 w 35"/>
                  <a:gd name="T101" fmla="*/ 17 h 31"/>
                  <a:gd name="T102" fmla="*/ 32 w 35"/>
                  <a:gd name="T103" fmla="*/ 16 h 31"/>
                  <a:gd name="T104" fmla="*/ 32 w 35"/>
                  <a:gd name="T105" fmla="*/ 8 h 31"/>
                  <a:gd name="T106" fmla="*/ 32 w 35"/>
                  <a:gd name="T107" fmla="*/ 8 h 31"/>
                  <a:gd name="T108" fmla="*/ 30 w 35"/>
                  <a:gd name="T109" fmla="*/ 4 h 31"/>
                  <a:gd name="T110" fmla="*/ 26 w 35"/>
                  <a:gd name="T111" fmla="*/ 3 h 31"/>
                  <a:gd name="T112" fmla="*/ 23 w 35"/>
                  <a:gd name="T113" fmla="*/ 2 h 31"/>
                  <a:gd name="T114" fmla="*/ 24 w 35"/>
                  <a:gd name="T115" fmla="*/ 0 h 31"/>
                  <a:gd name="T116" fmla="*/ 24 w 35"/>
                  <a:gd name="T117" fmla="*/ 0 h 31"/>
                  <a:gd name="T118" fmla="*/ 33 w 35"/>
                  <a:gd name="T119" fmla="*/ 0 h 31"/>
                  <a:gd name="T120" fmla="*/ 35 w 35"/>
                  <a:gd name="T121" fmla="*/ 26 h 31"/>
                  <a:gd name="T122" fmla="*/ 34 w 35"/>
                  <a:gd name="T123" fmla="*/ 26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5" h="31">
                    <a:moveTo>
                      <a:pt x="34" y="26"/>
                    </a:moveTo>
                    <a:lnTo>
                      <a:pt x="34" y="26"/>
                    </a:lnTo>
                    <a:lnTo>
                      <a:pt x="33" y="23"/>
                    </a:lnTo>
                    <a:lnTo>
                      <a:pt x="32" y="23"/>
                    </a:lnTo>
                    <a:lnTo>
                      <a:pt x="32" y="23"/>
                    </a:lnTo>
                    <a:lnTo>
                      <a:pt x="20" y="24"/>
                    </a:lnTo>
                    <a:lnTo>
                      <a:pt x="20" y="24"/>
                    </a:lnTo>
                    <a:lnTo>
                      <a:pt x="7" y="25"/>
                    </a:lnTo>
                    <a:lnTo>
                      <a:pt x="7" y="25"/>
                    </a:lnTo>
                    <a:lnTo>
                      <a:pt x="6" y="26"/>
                    </a:lnTo>
                    <a:lnTo>
                      <a:pt x="6" y="29"/>
                    </a:lnTo>
                    <a:lnTo>
                      <a:pt x="4" y="31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8" y="3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6" y="7"/>
                    </a:lnTo>
                    <a:lnTo>
                      <a:pt x="4" y="9"/>
                    </a:lnTo>
                    <a:lnTo>
                      <a:pt x="4" y="11"/>
                    </a:lnTo>
                    <a:lnTo>
                      <a:pt x="4" y="15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16" y="19"/>
                    </a:lnTo>
                    <a:lnTo>
                      <a:pt x="16" y="19"/>
                    </a:lnTo>
                    <a:lnTo>
                      <a:pt x="16" y="18"/>
                    </a:lnTo>
                    <a:lnTo>
                      <a:pt x="16" y="17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4"/>
                    </a:lnTo>
                    <a:lnTo>
                      <a:pt x="15" y="11"/>
                    </a:lnTo>
                    <a:lnTo>
                      <a:pt x="14" y="11"/>
                    </a:lnTo>
                    <a:lnTo>
                      <a:pt x="12" y="10"/>
                    </a:lnTo>
                    <a:lnTo>
                      <a:pt x="12" y="9"/>
                    </a:lnTo>
                    <a:lnTo>
                      <a:pt x="12" y="9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22" y="7"/>
                    </a:lnTo>
                    <a:lnTo>
                      <a:pt x="22" y="9"/>
                    </a:lnTo>
                    <a:lnTo>
                      <a:pt x="22" y="9"/>
                    </a:lnTo>
                    <a:lnTo>
                      <a:pt x="18" y="11"/>
                    </a:lnTo>
                    <a:lnTo>
                      <a:pt x="18" y="12"/>
                    </a:lnTo>
                    <a:lnTo>
                      <a:pt x="18" y="15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20" y="18"/>
                    </a:lnTo>
                    <a:lnTo>
                      <a:pt x="32" y="17"/>
                    </a:lnTo>
                    <a:lnTo>
                      <a:pt x="32" y="17"/>
                    </a:lnTo>
                    <a:lnTo>
                      <a:pt x="32" y="16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30" y="4"/>
                    </a:lnTo>
                    <a:lnTo>
                      <a:pt x="26" y="3"/>
                    </a:lnTo>
                    <a:lnTo>
                      <a:pt x="23" y="2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33" y="0"/>
                    </a:lnTo>
                    <a:lnTo>
                      <a:pt x="35" y="26"/>
                    </a:lnTo>
                    <a:lnTo>
                      <a:pt x="34" y="2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7" name="Freeform 51"/>
              <p:cNvSpPr>
                <a:spLocks noEditPoints="1"/>
              </p:cNvSpPr>
              <p:nvPr userDrawn="1"/>
            </p:nvSpPr>
            <p:spPr bwMode="auto">
              <a:xfrm>
                <a:off x="7877175" y="425450"/>
                <a:ext cx="26988" cy="26987"/>
              </a:xfrm>
              <a:custGeom>
                <a:avLst/>
                <a:gdLst>
                  <a:gd name="T0" fmla="*/ 20 w 34"/>
                  <a:gd name="T1" fmla="*/ 15 h 35"/>
                  <a:gd name="T2" fmla="*/ 20 w 34"/>
                  <a:gd name="T3" fmla="*/ 15 h 35"/>
                  <a:gd name="T4" fmla="*/ 20 w 34"/>
                  <a:gd name="T5" fmla="*/ 14 h 35"/>
                  <a:gd name="T6" fmla="*/ 20 w 34"/>
                  <a:gd name="T7" fmla="*/ 14 h 35"/>
                  <a:gd name="T8" fmla="*/ 19 w 34"/>
                  <a:gd name="T9" fmla="*/ 14 h 35"/>
                  <a:gd name="T10" fmla="*/ 8 w 34"/>
                  <a:gd name="T11" fmla="*/ 20 h 35"/>
                  <a:gd name="T12" fmla="*/ 19 w 34"/>
                  <a:gd name="T13" fmla="*/ 23 h 35"/>
                  <a:gd name="T14" fmla="*/ 19 w 34"/>
                  <a:gd name="T15" fmla="*/ 23 h 35"/>
                  <a:gd name="T16" fmla="*/ 20 w 34"/>
                  <a:gd name="T17" fmla="*/ 24 h 35"/>
                  <a:gd name="T18" fmla="*/ 20 w 34"/>
                  <a:gd name="T19" fmla="*/ 24 h 35"/>
                  <a:gd name="T20" fmla="*/ 20 w 34"/>
                  <a:gd name="T21" fmla="*/ 23 h 35"/>
                  <a:gd name="T22" fmla="*/ 20 w 34"/>
                  <a:gd name="T23" fmla="*/ 15 h 35"/>
                  <a:gd name="T24" fmla="*/ 33 w 34"/>
                  <a:gd name="T25" fmla="*/ 35 h 35"/>
                  <a:gd name="T26" fmla="*/ 33 w 34"/>
                  <a:gd name="T27" fmla="*/ 35 h 35"/>
                  <a:gd name="T28" fmla="*/ 32 w 34"/>
                  <a:gd name="T29" fmla="*/ 32 h 35"/>
                  <a:gd name="T30" fmla="*/ 31 w 34"/>
                  <a:gd name="T31" fmla="*/ 31 h 35"/>
                  <a:gd name="T32" fmla="*/ 27 w 34"/>
                  <a:gd name="T33" fmla="*/ 29 h 35"/>
                  <a:gd name="T34" fmla="*/ 7 w 34"/>
                  <a:gd name="T35" fmla="*/ 21 h 35"/>
                  <a:gd name="T36" fmla="*/ 7 w 34"/>
                  <a:gd name="T37" fmla="*/ 21 h 35"/>
                  <a:gd name="T38" fmla="*/ 0 w 34"/>
                  <a:gd name="T39" fmla="*/ 19 h 35"/>
                  <a:gd name="T40" fmla="*/ 0 w 34"/>
                  <a:gd name="T41" fmla="*/ 17 h 35"/>
                  <a:gd name="T42" fmla="*/ 0 w 34"/>
                  <a:gd name="T43" fmla="*/ 17 h 35"/>
                  <a:gd name="T44" fmla="*/ 6 w 34"/>
                  <a:gd name="T45" fmla="*/ 15 h 35"/>
                  <a:gd name="T46" fmla="*/ 28 w 34"/>
                  <a:gd name="T47" fmla="*/ 5 h 35"/>
                  <a:gd name="T48" fmla="*/ 28 w 34"/>
                  <a:gd name="T49" fmla="*/ 5 h 35"/>
                  <a:gd name="T50" fmla="*/ 32 w 34"/>
                  <a:gd name="T51" fmla="*/ 4 h 35"/>
                  <a:gd name="T52" fmla="*/ 32 w 34"/>
                  <a:gd name="T53" fmla="*/ 0 h 35"/>
                  <a:gd name="T54" fmla="*/ 34 w 34"/>
                  <a:gd name="T55" fmla="*/ 0 h 35"/>
                  <a:gd name="T56" fmla="*/ 34 w 34"/>
                  <a:gd name="T57" fmla="*/ 15 h 35"/>
                  <a:gd name="T58" fmla="*/ 32 w 34"/>
                  <a:gd name="T59" fmla="*/ 15 h 35"/>
                  <a:gd name="T60" fmla="*/ 32 w 34"/>
                  <a:gd name="T61" fmla="*/ 15 h 35"/>
                  <a:gd name="T62" fmla="*/ 32 w 34"/>
                  <a:gd name="T63" fmla="*/ 12 h 35"/>
                  <a:gd name="T64" fmla="*/ 31 w 34"/>
                  <a:gd name="T65" fmla="*/ 11 h 35"/>
                  <a:gd name="T66" fmla="*/ 31 w 34"/>
                  <a:gd name="T67" fmla="*/ 11 h 35"/>
                  <a:gd name="T68" fmla="*/ 24 w 34"/>
                  <a:gd name="T69" fmla="*/ 13 h 35"/>
                  <a:gd name="T70" fmla="*/ 24 w 34"/>
                  <a:gd name="T71" fmla="*/ 13 h 35"/>
                  <a:gd name="T72" fmla="*/ 23 w 34"/>
                  <a:gd name="T73" fmla="*/ 14 h 35"/>
                  <a:gd name="T74" fmla="*/ 23 w 34"/>
                  <a:gd name="T75" fmla="*/ 14 h 35"/>
                  <a:gd name="T76" fmla="*/ 23 w 34"/>
                  <a:gd name="T77" fmla="*/ 22 h 35"/>
                  <a:gd name="T78" fmla="*/ 23 w 34"/>
                  <a:gd name="T79" fmla="*/ 22 h 35"/>
                  <a:gd name="T80" fmla="*/ 24 w 34"/>
                  <a:gd name="T81" fmla="*/ 24 h 35"/>
                  <a:gd name="T82" fmla="*/ 24 w 34"/>
                  <a:gd name="T83" fmla="*/ 26 h 35"/>
                  <a:gd name="T84" fmla="*/ 24 w 34"/>
                  <a:gd name="T85" fmla="*/ 26 h 35"/>
                  <a:gd name="T86" fmla="*/ 31 w 34"/>
                  <a:gd name="T87" fmla="*/ 28 h 35"/>
                  <a:gd name="T88" fmla="*/ 31 w 34"/>
                  <a:gd name="T89" fmla="*/ 28 h 35"/>
                  <a:gd name="T90" fmla="*/ 32 w 34"/>
                  <a:gd name="T91" fmla="*/ 27 h 35"/>
                  <a:gd name="T92" fmla="*/ 32 w 34"/>
                  <a:gd name="T93" fmla="*/ 22 h 35"/>
                  <a:gd name="T94" fmla="*/ 34 w 34"/>
                  <a:gd name="T95" fmla="*/ 22 h 35"/>
                  <a:gd name="T96" fmla="*/ 34 w 34"/>
                  <a:gd name="T97" fmla="*/ 35 h 35"/>
                  <a:gd name="T98" fmla="*/ 33 w 34"/>
                  <a:gd name="T99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4" h="35">
                    <a:moveTo>
                      <a:pt x="20" y="15"/>
                    </a:moveTo>
                    <a:lnTo>
                      <a:pt x="20" y="15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19" y="14"/>
                    </a:lnTo>
                    <a:lnTo>
                      <a:pt x="8" y="20"/>
                    </a:lnTo>
                    <a:lnTo>
                      <a:pt x="19" y="23"/>
                    </a:lnTo>
                    <a:lnTo>
                      <a:pt x="19" y="23"/>
                    </a:lnTo>
                    <a:lnTo>
                      <a:pt x="20" y="24"/>
                    </a:lnTo>
                    <a:lnTo>
                      <a:pt x="20" y="24"/>
                    </a:lnTo>
                    <a:lnTo>
                      <a:pt x="20" y="23"/>
                    </a:lnTo>
                    <a:lnTo>
                      <a:pt x="20" y="15"/>
                    </a:lnTo>
                    <a:close/>
                    <a:moveTo>
                      <a:pt x="33" y="35"/>
                    </a:moveTo>
                    <a:lnTo>
                      <a:pt x="33" y="35"/>
                    </a:lnTo>
                    <a:lnTo>
                      <a:pt x="32" y="32"/>
                    </a:lnTo>
                    <a:lnTo>
                      <a:pt x="31" y="31"/>
                    </a:lnTo>
                    <a:lnTo>
                      <a:pt x="27" y="29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6" y="15"/>
                    </a:lnTo>
                    <a:lnTo>
                      <a:pt x="28" y="5"/>
                    </a:lnTo>
                    <a:lnTo>
                      <a:pt x="28" y="5"/>
                    </a:lnTo>
                    <a:lnTo>
                      <a:pt x="32" y="4"/>
                    </a:lnTo>
                    <a:lnTo>
                      <a:pt x="32" y="0"/>
                    </a:lnTo>
                    <a:lnTo>
                      <a:pt x="34" y="0"/>
                    </a:lnTo>
                    <a:lnTo>
                      <a:pt x="34" y="15"/>
                    </a:lnTo>
                    <a:lnTo>
                      <a:pt x="32" y="15"/>
                    </a:lnTo>
                    <a:lnTo>
                      <a:pt x="32" y="15"/>
                    </a:lnTo>
                    <a:lnTo>
                      <a:pt x="32" y="12"/>
                    </a:lnTo>
                    <a:lnTo>
                      <a:pt x="31" y="11"/>
                    </a:lnTo>
                    <a:lnTo>
                      <a:pt x="31" y="11"/>
                    </a:lnTo>
                    <a:lnTo>
                      <a:pt x="24" y="13"/>
                    </a:lnTo>
                    <a:lnTo>
                      <a:pt x="24" y="13"/>
                    </a:lnTo>
                    <a:lnTo>
                      <a:pt x="23" y="14"/>
                    </a:lnTo>
                    <a:lnTo>
                      <a:pt x="23" y="14"/>
                    </a:lnTo>
                    <a:lnTo>
                      <a:pt x="23" y="22"/>
                    </a:lnTo>
                    <a:lnTo>
                      <a:pt x="23" y="22"/>
                    </a:lnTo>
                    <a:lnTo>
                      <a:pt x="24" y="24"/>
                    </a:lnTo>
                    <a:lnTo>
                      <a:pt x="24" y="26"/>
                    </a:lnTo>
                    <a:lnTo>
                      <a:pt x="24" y="26"/>
                    </a:lnTo>
                    <a:lnTo>
                      <a:pt x="31" y="28"/>
                    </a:lnTo>
                    <a:lnTo>
                      <a:pt x="31" y="28"/>
                    </a:lnTo>
                    <a:lnTo>
                      <a:pt x="32" y="27"/>
                    </a:lnTo>
                    <a:lnTo>
                      <a:pt x="32" y="22"/>
                    </a:lnTo>
                    <a:lnTo>
                      <a:pt x="34" y="22"/>
                    </a:lnTo>
                    <a:lnTo>
                      <a:pt x="34" y="35"/>
                    </a:lnTo>
                    <a:lnTo>
                      <a:pt x="33" y="3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8" name="Freeform 52"/>
              <p:cNvSpPr>
                <a:spLocks/>
              </p:cNvSpPr>
              <p:nvPr userDrawn="1"/>
            </p:nvSpPr>
            <p:spPr bwMode="auto">
              <a:xfrm>
                <a:off x="7877175" y="403225"/>
                <a:ext cx="28575" cy="20637"/>
              </a:xfrm>
              <a:custGeom>
                <a:avLst/>
                <a:gdLst>
                  <a:gd name="T0" fmla="*/ 31 w 35"/>
                  <a:gd name="T1" fmla="*/ 27 h 27"/>
                  <a:gd name="T2" fmla="*/ 31 w 35"/>
                  <a:gd name="T3" fmla="*/ 27 h 27"/>
                  <a:gd name="T4" fmla="*/ 31 w 35"/>
                  <a:gd name="T5" fmla="*/ 24 h 27"/>
                  <a:gd name="T6" fmla="*/ 30 w 35"/>
                  <a:gd name="T7" fmla="*/ 23 h 27"/>
                  <a:gd name="T8" fmla="*/ 30 w 35"/>
                  <a:gd name="T9" fmla="*/ 23 h 27"/>
                  <a:gd name="T10" fmla="*/ 17 w 35"/>
                  <a:gd name="T11" fmla="*/ 22 h 27"/>
                  <a:gd name="T12" fmla="*/ 17 w 35"/>
                  <a:gd name="T13" fmla="*/ 22 h 27"/>
                  <a:gd name="T14" fmla="*/ 5 w 35"/>
                  <a:gd name="T15" fmla="*/ 21 h 27"/>
                  <a:gd name="T16" fmla="*/ 5 w 35"/>
                  <a:gd name="T17" fmla="*/ 21 h 27"/>
                  <a:gd name="T18" fmla="*/ 4 w 35"/>
                  <a:gd name="T19" fmla="*/ 22 h 27"/>
                  <a:gd name="T20" fmla="*/ 3 w 35"/>
                  <a:gd name="T21" fmla="*/ 25 h 27"/>
                  <a:gd name="T22" fmla="*/ 0 w 35"/>
                  <a:gd name="T23" fmla="*/ 25 h 27"/>
                  <a:gd name="T24" fmla="*/ 1 w 35"/>
                  <a:gd name="T25" fmla="*/ 10 h 27"/>
                  <a:gd name="T26" fmla="*/ 4 w 35"/>
                  <a:gd name="T27" fmla="*/ 10 h 27"/>
                  <a:gd name="T28" fmla="*/ 4 w 35"/>
                  <a:gd name="T29" fmla="*/ 10 h 27"/>
                  <a:gd name="T30" fmla="*/ 4 w 35"/>
                  <a:gd name="T31" fmla="*/ 14 h 27"/>
                  <a:gd name="T32" fmla="*/ 5 w 35"/>
                  <a:gd name="T33" fmla="*/ 15 h 27"/>
                  <a:gd name="T34" fmla="*/ 5 w 35"/>
                  <a:gd name="T35" fmla="*/ 15 h 27"/>
                  <a:gd name="T36" fmla="*/ 12 w 35"/>
                  <a:gd name="T37" fmla="*/ 16 h 27"/>
                  <a:gd name="T38" fmla="*/ 30 w 35"/>
                  <a:gd name="T39" fmla="*/ 17 h 27"/>
                  <a:gd name="T40" fmla="*/ 30 w 35"/>
                  <a:gd name="T41" fmla="*/ 17 h 27"/>
                  <a:gd name="T42" fmla="*/ 31 w 35"/>
                  <a:gd name="T43" fmla="*/ 17 h 27"/>
                  <a:gd name="T44" fmla="*/ 32 w 35"/>
                  <a:gd name="T45" fmla="*/ 16 h 27"/>
                  <a:gd name="T46" fmla="*/ 32 w 35"/>
                  <a:gd name="T47" fmla="*/ 10 h 27"/>
                  <a:gd name="T48" fmla="*/ 32 w 35"/>
                  <a:gd name="T49" fmla="*/ 10 h 27"/>
                  <a:gd name="T50" fmla="*/ 32 w 35"/>
                  <a:gd name="T51" fmla="*/ 8 h 27"/>
                  <a:gd name="T52" fmla="*/ 31 w 35"/>
                  <a:gd name="T53" fmla="*/ 6 h 27"/>
                  <a:gd name="T54" fmla="*/ 25 w 35"/>
                  <a:gd name="T55" fmla="*/ 2 h 27"/>
                  <a:gd name="T56" fmla="*/ 26 w 35"/>
                  <a:gd name="T57" fmla="*/ 0 h 27"/>
                  <a:gd name="T58" fmla="*/ 26 w 35"/>
                  <a:gd name="T59" fmla="*/ 0 h 27"/>
                  <a:gd name="T60" fmla="*/ 35 w 35"/>
                  <a:gd name="T61" fmla="*/ 2 h 27"/>
                  <a:gd name="T62" fmla="*/ 33 w 35"/>
                  <a:gd name="T63" fmla="*/ 27 h 27"/>
                  <a:gd name="T64" fmla="*/ 31 w 35"/>
                  <a:gd name="T6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5" h="27">
                    <a:moveTo>
                      <a:pt x="31" y="27"/>
                    </a:moveTo>
                    <a:lnTo>
                      <a:pt x="31" y="27"/>
                    </a:lnTo>
                    <a:lnTo>
                      <a:pt x="31" y="24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17" y="22"/>
                    </a:lnTo>
                    <a:lnTo>
                      <a:pt x="17" y="22"/>
                    </a:lnTo>
                    <a:lnTo>
                      <a:pt x="5" y="21"/>
                    </a:lnTo>
                    <a:lnTo>
                      <a:pt x="5" y="21"/>
                    </a:lnTo>
                    <a:lnTo>
                      <a:pt x="4" y="22"/>
                    </a:lnTo>
                    <a:lnTo>
                      <a:pt x="3" y="25"/>
                    </a:lnTo>
                    <a:lnTo>
                      <a:pt x="0" y="25"/>
                    </a:lnTo>
                    <a:lnTo>
                      <a:pt x="1" y="10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4" y="14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12" y="16"/>
                    </a:lnTo>
                    <a:lnTo>
                      <a:pt x="30" y="17"/>
                    </a:lnTo>
                    <a:lnTo>
                      <a:pt x="30" y="17"/>
                    </a:lnTo>
                    <a:lnTo>
                      <a:pt x="31" y="17"/>
                    </a:lnTo>
                    <a:lnTo>
                      <a:pt x="32" y="16"/>
                    </a:lnTo>
                    <a:lnTo>
                      <a:pt x="32" y="10"/>
                    </a:lnTo>
                    <a:lnTo>
                      <a:pt x="32" y="10"/>
                    </a:lnTo>
                    <a:lnTo>
                      <a:pt x="32" y="8"/>
                    </a:lnTo>
                    <a:lnTo>
                      <a:pt x="31" y="6"/>
                    </a:lnTo>
                    <a:lnTo>
                      <a:pt x="25" y="2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35" y="2"/>
                    </a:lnTo>
                    <a:lnTo>
                      <a:pt x="33" y="27"/>
                    </a:lnTo>
                    <a:lnTo>
                      <a:pt x="31" y="2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9" name="Freeform 53"/>
              <p:cNvSpPr>
                <a:spLocks/>
              </p:cNvSpPr>
              <p:nvPr userDrawn="1"/>
            </p:nvSpPr>
            <p:spPr bwMode="auto">
              <a:xfrm>
                <a:off x="7878763" y="377825"/>
                <a:ext cx="28575" cy="23812"/>
              </a:xfrm>
              <a:custGeom>
                <a:avLst/>
                <a:gdLst>
                  <a:gd name="T0" fmla="*/ 31 w 36"/>
                  <a:gd name="T1" fmla="*/ 27 h 29"/>
                  <a:gd name="T2" fmla="*/ 31 w 36"/>
                  <a:gd name="T3" fmla="*/ 27 h 29"/>
                  <a:gd name="T4" fmla="*/ 31 w 36"/>
                  <a:gd name="T5" fmla="*/ 22 h 29"/>
                  <a:gd name="T6" fmla="*/ 30 w 36"/>
                  <a:gd name="T7" fmla="*/ 21 h 29"/>
                  <a:gd name="T8" fmla="*/ 30 w 36"/>
                  <a:gd name="T9" fmla="*/ 21 h 29"/>
                  <a:gd name="T10" fmla="*/ 26 w 36"/>
                  <a:gd name="T11" fmla="*/ 20 h 29"/>
                  <a:gd name="T12" fmla="*/ 4 w 36"/>
                  <a:gd name="T13" fmla="*/ 17 h 29"/>
                  <a:gd name="T14" fmla="*/ 3 w 36"/>
                  <a:gd name="T15" fmla="*/ 22 h 29"/>
                  <a:gd name="T16" fmla="*/ 3 w 36"/>
                  <a:gd name="T17" fmla="*/ 22 h 29"/>
                  <a:gd name="T18" fmla="*/ 3 w 36"/>
                  <a:gd name="T19" fmla="*/ 23 h 29"/>
                  <a:gd name="T20" fmla="*/ 4 w 36"/>
                  <a:gd name="T21" fmla="*/ 23 h 29"/>
                  <a:gd name="T22" fmla="*/ 9 w 36"/>
                  <a:gd name="T23" fmla="*/ 27 h 29"/>
                  <a:gd name="T24" fmla="*/ 9 w 36"/>
                  <a:gd name="T25" fmla="*/ 29 h 29"/>
                  <a:gd name="T26" fmla="*/ 9 w 36"/>
                  <a:gd name="T27" fmla="*/ 29 h 29"/>
                  <a:gd name="T28" fmla="*/ 0 w 36"/>
                  <a:gd name="T29" fmla="*/ 27 h 29"/>
                  <a:gd name="T30" fmla="*/ 0 w 36"/>
                  <a:gd name="T31" fmla="*/ 27 h 29"/>
                  <a:gd name="T32" fmla="*/ 1 w 36"/>
                  <a:gd name="T33" fmla="*/ 25 h 29"/>
                  <a:gd name="T34" fmla="*/ 1 w 36"/>
                  <a:gd name="T35" fmla="*/ 25 h 29"/>
                  <a:gd name="T36" fmla="*/ 1 w 36"/>
                  <a:gd name="T37" fmla="*/ 21 h 29"/>
                  <a:gd name="T38" fmla="*/ 4 w 36"/>
                  <a:gd name="T39" fmla="*/ 5 h 29"/>
                  <a:gd name="T40" fmla="*/ 4 w 36"/>
                  <a:gd name="T41" fmla="*/ 5 h 29"/>
                  <a:gd name="T42" fmla="*/ 4 w 36"/>
                  <a:gd name="T43" fmla="*/ 0 h 29"/>
                  <a:gd name="T44" fmla="*/ 4 w 36"/>
                  <a:gd name="T45" fmla="*/ 0 h 29"/>
                  <a:gd name="T46" fmla="*/ 13 w 36"/>
                  <a:gd name="T47" fmla="*/ 1 h 29"/>
                  <a:gd name="T48" fmla="*/ 13 w 36"/>
                  <a:gd name="T49" fmla="*/ 3 h 29"/>
                  <a:gd name="T50" fmla="*/ 13 w 36"/>
                  <a:gd name="T51" fmla="*/ 3 h 29"/>
                  <a:gd name="T52" fmla="*/ 7 w 36"/>
                  <a:gd name="T53" fmla="*/ 4 h 29"/>
                  <a:gd name="T54" fmla="*/ 6 w 36"/>
                  <a:gd name="T55" fmla="*/ 5 h 29"/>
                  <a:gd name="T56" fmla="*/ 5 w 36"/>
                  <a:gd name="T57" fmla="*/ 5 h 29"/>
                  <a:gd name="T58" fmla="*/ 5 w 36"/>
                  <a:gd name="T59" fmla="*/ 11 h 29"/>
                  <a:gd name="T60" fmla="*/ 26 w 36"/>
                  <a:gd name="T61" fmla="*/ 14 h 29"/>
                  <a:gd name="T62" fmla="*/ 26 w 36"/>
                  <a:gd name="T63" fmla="*/ 14 h 29"/>
                  <a:gd name="T64" fmla="*/ 31 w 36"/>
                  <a:gd name="T65" fmla="*/ 15 h 29"/>
                  <a:gd name="T66" fmla="*/ 31 w 36"/>
                  <a:gd name="T67" fmla="*/ 15 h 29"/>
                  <a:gd name="T68" fmla="*/ 32 w 36"/>
                  <a:gd name="T69" fmla="*/ 14 h 29"/>
                  <a:gd name="T70" fmla="*/ 33 w 36"/>
                  <a:gd name="T71" fmla="*/ 11 h 29"/>
                  <a:gd name="T72" fmla="*/ 36 w 36"/>
                  <a:gd name="T73" fmla="*/ 11 h 29"/>
                  <a:gd name="T74" fmla="*/ 33 w 36"/>
                  <a:gd name="T75" fmla="*/ 27 h 29"/>
                  <a:gd name="T76" fmla="*/ 31 w 36"/>
                  <a:gd name="T77" fmla="*/ 27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6" h="29">
                    <a:moveTo>
                      <a:pt x="31" y="27"/>
                    </a:moveTo>
                    <a:lnTo>
                      <a:pt x="31" y="27"/>
                    </a:lnTo>
                    <a:lnTo>
                      <a:pt x="31" y="22"/>
                    </a:lnTo>
                    <a:lnTo>
                      <a:pt x="30" y="21"/>
                    </a:lnTo>
                    <a:lnTo>
                      <a:pt x="30" y="21"/>
                    </a:lnTo>
                    <a:lnTo>
                      <a:pt x="26" y="20"/>
                    </a:lnTo>
                    <a:lnTo>
                      <a:pt x="4" y="17"/>
                    </a:lnTo>
                    <a:lnTo>
                      <a:pt x="3" y="22"/>
                    </a:lnTo>
                    <a:lnTo>
                      <a:pt x="3" y="22"/>
                    </a:lnTo>
                    <a:lnTo>
                      <a:pt x="3" y="23"/>
                    </a:lnTo>
                    <a:lnTo>
                      <a:pt x="4" y="23"/>
                    </a:lnTo>
                    <a:lnTo>
                      <a:pt x="9" y="27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1" y="25"/>
                    </a:lnTo>
                    <a:lnTo>
                      <a:pt x="1" y="25"/>
                    </a:lnTo>
                    <a:lnTo>
                      <a:pt x="1" y="21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13" y="1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7" y="4"/>
                    </a:lnTo>
                    <a:lnTo>
                      <a:pt x="6" y="5"/>
                    </a:lnTo>
                    <a:lnTo>
                      <a:pt x="5" y="5"/>
                    </a:lnTo>
                    <a:lnTo>
                      <a:pt x="5" y="11"/>
                    </a:lnTo>
                    <a:lnTo>
                      <a:pt x="26" y="14"/>
                    </a:lnTo>
                    <a:lnTo>
                      <a:pt x="26" y="14"/>
                    </a:lnTo>
                    <a:lnTo>
                      <a:pt x="31" y="15"/>
                    </a:lnTo>
                    <a:lnTo>
                      <a:pt x="31" y="15"/>
                    </a:lnTo>
                    <a:lnTo>
                      <a:pt x="32" y="14"/>
                    </a:lnTo>
                    <a:lnTo>
                      <a:pt x="33" y="11"/>
                    </a:lnTo>
                    <a:lnTo>
                      <a:pt x="36" y="11"/>
                    </a:lnTo>
                    <a:lnTo>
                      <a:pt x="33" y="27"/>
                    </a:lnTo>
                    <a:lnTo>
                      <a:pt x="31" y="2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0" name="Freeform 54"/>
              <p:cNvSpPr>
                <a:spLocks/>
              </p:cNvSpPr>
              <p:nvPr userDrawn="1"/>
            </p:nvSpPr>
            <p:spPr bwMode="auto">
              <a:xfrm>
                <a:off x="7883525" y="347663"/>
                <a:ext cx="33338" cy="34925"/>
              </a:xfrm>
              <a:custGeom>
                <a:avLst/>
                <a:gdLst>
                  <a:gd name="T0" fmla="*/ 30 w 42"/>
                  <a:gd name="T1" fmla="*/ 43 h 44"/>
                  <a:gd name="T2" fmla="*/ 30 w 42"/>
                  <a:gd name="T3" fmla="*/ 39 h 44"/>
                  <a:gd name="T4" fmla="*/ 17 w 42"/>
                  <a:gd name="T5" fmla="*/ 34 h 44"/>
                  <a:gd name="T6" fmla="*/ 6 w 42"/>
                  <a:gd name="T7" fmla="*/ 31 h 44"/>
                  <a:gd name="T8" fmla="*/ 4 w 42"/>
                  <a:gd name="T9" fmla="*/ 32 h 44"/>
                  <a:gd name="T10" fmla="*/ 0 w 42"/>
                  <a:gd name="T11" fmla="*/ 35 h 44"/>
                  <a:gd name="T12" fmla="*/ 7 w 42"/>
                  <a:gd name="T13" fmla="*/ 21 h 44"/>
                  <a:gd name="T14" fmla="*/ 6 w 42"/>
                  <a:gd name="T15" fmla="*/ 25 h 44"/>
                  <a:gd name="T16" fmla="*/ 7 w 42"/>
                  <a:gd name="T17" fmla="*/ 26 h 44"/>
                  <a:gd name="T18" fmla="*/ 16 w 42"/>
                  <a:gd name="T19" fmla="*/ 28 h 44"/>
                  <a:gd name="T20" fmla="*/ 17 w 42"/>
                  <a:gd name="T21" fmla="*/ 28 h 44"/>
                  <a:gd name="T22" fmla="*/ 21 w 42"/>
                  <a:gd name="T23" fmla="*/ 16 h 44"/>
                  <a:gd name="T24" fmla="*/ 21 w 42"/>
                  <a:gd name="T25" fmla="*/ 15 h 44"/>
                  <a:gd name="T26" fmla="*/ 17 w 42"/>
                  <a:gd name="T27" fmla="*/ 13 h 44"/>
                  <a:gd name="T28" fmla="*/ 10 w 42"/>
                  <a:gd name="T29" fmla="*/ 11 h 44"/>
                  <a:gd name="T30" fmla="*/ 9 w 42"/>
                  <a:gd name="T31" fmla="*/ 13 h 44"/>
                  <a:gd name="T32" fmla="*/ 6 w 42"/>
                  <a:gd name="T33" fmla="*/ 16 h 44"/>
                  <a:gd name="T34" fmla="*/ 13 w 42"/>
                  <a:gd name="T35" fmla="*/ 0 h 44"/>
                  <a:gd name="T36" fmla="*/ 11 w 42"/>
                  <a:gd name="T37" fmla="*/ 5 h 44"/>
                  <a:gd name="T38" fmla="*/ 13 w 42"/>
                  <a:gd name="T39" fmla="*/ 6 h 44"/>
                  <a:gd name="T40" fmla="*/ 25 w 42"/>
                  <a:gd name="T41" fmla="*/ 9 h 44"/>
                  <a:gd name="T42" fmla="*/ 36 w 42"/>
                  <a:gd name="T43" fmla="*/ 13 h 44"/>
                  <a:gd name="T44" fmla="*/ 40 w 42"/>
                  <a:gd name="T45" fmla="*/ 8 h 44"/>
                  <a:gd name="T46" fmla="*/ 38 w 42"/>
                  <a:gd name="T47" fmla="*/ 24 h 44"/>
                  <a:gd name="T48" fmla="*/ 35 w 42"/>
                  <a:gd name="T49" fmla="*/ 24 h 44"/>
                  <a:gd name="T50" fmla="*/ 35 w 42"/>
                  <a:gd name="T51" fmla="*/ 18 h 44"/>
                  <a:gd name="T52" fmla="*/ 25 w 42"/>
                  <a:gd name="T53" fmla="*/ 15 h 44"/>
                  <a:gd name="T54" fmla="*/ 24 w 42"/>
                  <a:gd name="T55" fmla="*/ 15 h 44"/>
                  <a:gd name="T56" fmla="*/ 19 w 42"/>
                  <a:gd name="T57" fmla="*/ 28 h 44"/>
                  <a:gd name="T58" fmla="*/ 19 w 42"/>
                  <a:gd name="T59" fmla="*/ 30 h 44"/>
                  <a:gd name="T60" fmla="*/ 21 w 42"/>
                  <a:gd name="T61" fmla="*/ 30 h 44"/>
                  <a:gd name="T62" fmla="*/ 31 w 42"/>
                  <a:gd name="T63" fmla="*/ 33 h 44"/>
                  <a:gd name="T64" fmla="*/ 34 w 42"/>
                  <a:gd name="T65" fmla="*/ 28 h 44"/>
                  <a:gd name="T66" fmla="*/ 32 w 42"/>
                  <a:gd name="T67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2" h="44">
                    <a:moveTo>
                      <a:pt x="30" y="43"/>
                    </a:moveTo>
                    <a:lnTo>
                      <a:pt x="30" y="43"/>
                    </a:lnTo>
                    <a:lnTo>
                      <a:pt x="31" y="40"/>
                    </a:lnTo>
                    <a:lnTo>
                      <a:pt x="30" y="39"/>
                    </a:lnTo>
                    <a:lnTo>
                      <a:pt x="30" y="39"/>
                    </a:lnTo>
                    <a:lnTo>
                      <a:pt x="17" y="34"/>
                    </a:lnTo>
                    <a:lnTo>
                      <a:pt x="17" y="34"/>
                    </a:lnTo>
                    <a:lnTo>
                      <a:pt x="6" y="31"/>
                    </a:lnTo>
                    <a:lnTo>
                      <a:pt x="6" y="31"/>
                    </a:lnTo>
                    <a:lnTo>
                      <a:pt x="4" y="32"/>
                    </a:lnTo>
                    <a:lnTo>
                      <a:pt x="2" y="35"/>
                    </a:lnTo>
                    <a:lnTo>
                      <a:pt x="0" y="35"/>
                    </a:lnTo>
                    <a:lnTo>
                      <a:pt x="5" y="19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6" y="25"/>
                    </a:lnTo>
                    <a:lnTo>
                      <a:pt x="7" y="26"/>
                    </a:lnTo>
                    <a:lnTo>
                      <a:pt x="7" y="26"/>
                    </a:lnTo>
                    <a:lnTo>
                      <a:pt x="13" y="27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7" y="28"/>
                    </a:lnTo>
                    <a:lnTo>
                      <a:pt x="17" y="27"/>
                    </a:lnTo>
                    <a:lnTo>
                      <a:pt x="21" y="16"/>
                    </a:lnTo>
                    <a:lnTo>
                      <a:pt x="21" y="16"/>
                    </a:lnTo>
                    <a:lnTo>
                      <a:pt x="21" y="15"/>
                    </a:lnTo>
                    <a:lnTo>
                      <a:pt x="19" y="14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9" y="13"/>
                    </a:lnTo>
                    <a:lnTo>
                      <a:pt x="8" y="16"/>
                    </a:lnTo>
                    <a:lnTo>
                      <a:pt x="6" y="16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1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36" y="13"/>
                    </a:lnTo>
                    <a:lnTo>
                      <a:pt x="36" y="13"/>
                    </a:lnTo>
                    <a:lnTo>
                      <a:pt x="38" y="13"/>
                    </a:lnTo>
                    <a:lnTo>
                      <a:pt x="40" y="8"/>
                    </a:lnTo>
                    <a:lnTo>
                      <a:pt x="42" y="9"/>
                    </a:lnTo>
                    <a:lnTo>
                      <a:pt x="38" y="24"/>
                    </a:lnTo>
                    <a:lnTo>
                      <a:pt x="35" y="24"/>
                    </a:lnTo>
                    <a:lnTo>
                      <a:pt x="35" y="24"/>
                    </a:lnTo>
                    <a:lnTo>
                      <a:pt x="36" y="19"/>
                    </a:lnTo>
                    <a:lnTo>
                      <a:pt x="35" y="18"/>
                    </a:lnTo>
                    <a:lnTo>
                      <a:pt x="35" y="18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4" y="15"/>
                    </a:lnTo>
                    <a:lnTo>
                      <a:pt x="23" y="16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30"/>
                    </a:lnTo>
                    <a:lnTo>
                      <a:pt x="21" y="30"/>
                    </a:lnTo>
                    <a:lnTo>
                      <a:pt x="21" y="30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3" y="32"/>
                    </a:lnTo>
                    <a:lnTo>
                      <a:pt x="34" y="28"/>
                    </a:lnTo>
                    <a:lnTo>
                      <a:pt x="36" y="28"/>
                    </a:lnTo>
                    <a:lnTo>
                      <a:pt x="32" y="44"/>
                    </a:lnTo>
                    <a:lnTo>
                      <a:pt x="30" y="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1" name="Freeform 55"/>
              <p:cNvSpPr>
                <a:spLocks noEditPoints="1"/>
              </p:cNvSpPr>
              <p:nvPr userDrawn="1"/>
            </p:nvSpPr>
            <p:spPr bwMode="auto">
              <a:xfrm>
                <a:off x="7900988" y="311150"/>
                <a:ext cx="30163" cy="28575"/>
              </a:xfrm>
              <a:custGeom>
                <a:avLst/>
                <a:gdLst>
                  <a:gd name="T0" fmla="*/ 29 w 38"/>
                  <a:gd name="T1" fmla="*/ 26 h 35"/>
                  <a:gd name="T2" fmla="*/ 29 w 38"/>
                  <a:gd name="T3" fmla="*/ 20 h 35"/>
                  <a:gd name="T4" fmla="*/ 21 w 38"/>
                  <a:gd name="T5" fmla="*/ 21 h 35"/>
                  <a:gd name="T6" fmla="*/ 13 w 38"/>
                  <a:gd name="T7" fmla="*/ 21 h 35"/>
                  <a:gd name="T8" fmla="*/ 16 w 38"/>
                  <a:gd name="T9" fmla="*/ 27 h 35"/>
                  <a:gd name="T10" fmla="*/ 18 w 38"/>
                  <a:gd name="T11" fmla="*/ 29 h 35"/>
                  <a:gd name="T12" fmla="*/ 23 w 38"/>
                  <a:gd name="T13" fmla="*/ 29 h 35"/>
                  <a:gd name="T14" fmla="*/ 29 w 38"/>
                  <a:gd name="T15" fmla="*/ 26 h 35"/>
                  <a:gd name="T16" fmla="*/ 12 w 38"/>
                  <a:gd name="T17" fmla="*/ 17 h 35"/>
                  <a:gd name="T18" fmla="*/ 11 w 38"/>
                  <a:gd name="T19" fmla="*/ 13 h 35"/>
                  <a:gd name="T20" fmla="*/ 9 w 38"/>
                  <a:gd name="T21" fmla="*/ 12 h 35"/>
                  <a:gd name="T22" fmla="*/ 4 w 38"/>
                  <a:gd name="T23" fmla="*/ 12 h 35"/>
                  <a:gd name="T24" fmla="*/ 3 w 38"/>
                  <a:gd name="T25" fmla="*/ 13 h 35"/>
                  <a:gd name="T26" fmla="*/ 5 w 38"/>
                  <a:gd name="T27" fmla="*/ 17 h 35"/>
                  <a:gd name="T28" fmla="*/ 8 w 38"/>
                  <a:gd name="T29" fmla="*/ 18 h 35"/>
                  <a:gd name="T30" fmla="*/ 38 w 38"/>
                  <a:gd name="T31" fmla="*/ 8 h 35"/>
                  <a:gd name="T32" fmla="*/ 38 w 38"/>
                  <a:gd name="T33" fmla="*/ 11 h 35"/>
                  <a:gd name="T34" fmla="*/ 38 w 38"/>
                  <a:gd name="T35" fmla="*/ 15 h 35"/>
                  <a:gd name="T36" fmla="*/ 31 w 38"/>
                  <a:gd name="T37" fmla="*/ 19 h 35"/>
                  <a:gd name="T38" fmla="*/ 32 w 38"/>
                  <a:gd name="T39" fmla="*/ 25 h 35"/>
                  <a:gd name="T40" fmla="*/ 30 w 38"/>
                  <a:gd name="T41" fmla="*/ 29 h 35"/>
                  <a:gd name="T42" fmla="*/ 25 w 38"/>
                  <a:gd name="T43" fmla="*/ 35 h 35"/>
                  <a:gd name="T44" fmla="*/ 18 w 38"/>
                  <a:gd name="T45" fmla="*/ 34 h 35"/>
                  <a:gd name="T46" fmla="*/ 16 w 38"/>
                  <a:gd name="T47" fmla="*/ 33 h 35"/>
                  <a:gd name="T48" fmla="*/ 12 w 38"/>
                  <a:gd name="T49" fmla="*/ 27 h 35"/>
                  <a:gd name="T50" fmla="*/ 12 w 38"/>
                  <a:gd name="T51" fmla="*/ 22 h 35"/>
                  <a:gd name="T52" fmla="*/ 3 w 38"/>
                  <a:gd name="T53" fmla="*/ 21 h 35"/>
                  <a:gd name="T54" fmla="*/ 2 w 38"/>
                  <a:gd name="T55" fmla="*/ 20 h 35"/>
                  <a:gd name="T56" fmla="*/ 0 w 38"/>
                  <a:gd name="T57" fmla="*/ 16 h 35"/>
                  <a:gd name="T58" fmla="*/ 1 w 38"/>
                  <a:gd name="T59" fmla="*/ 12 h 35"/>
                  <a:gd name="T60" fmla="*/ 4 w 38"/>
                  <a:gd name="T61" fmla="*/ 8 h 35"/>
                  <a:gd name="T62" fmla="*/ 10 w 38"/>
                  <a:gd name="T63" fmla="*/ 8 h 35"/>
                  <a:gd name="T64" fmla="*/ 12 w 38"/>
                  <a:gd name="T65" fmla="*/ 10 h 35"/>
                  <a:gd name="T66" fmla="*/ 13 w 38"/>
                  <a:gd name="T67" fmla="*/ 17 h 35"/>
                  <a:gd name="T68" fmla="*/ 28 w 38"/>
                  <a:gd name="T69" fmla="*/ 16 h 35"/>
                  <a:gd name="T70" fmla="*/ 26 w 38"/>
                  <a:gd name="T71" fmla="*/ 11 h 35"/>
                  <a:gd name="T72" fmla="*/ 23 w 38"/>
                  <a:gd name="T73" fmla="*/ 9 h 35"/>
                  <a:gd name="T74" fmla="*/ 20 w 38"/>
                  <a:gd name="T75" fmla="*/ 11 h 35"/>
                  <a:gd name="T76" fmla="*/ 23 w 38"/>
                  <a:gd name="T77" fmla="*/ 0 h 35"/>
                  <a:gd name="T78" fmla="*/ 25 w 38"/>
                  <a:gd name="T79" fmla="*/ 1 h 35"/>
                  <a:gd name="T80" fmla="*/ 26 w 38"/>
                  <a:gd name="T81" fmla="*/ 8 h 35"/>
                  <a:gd name="T82" fmla="*/ 30 w 38"/>
                  <a:gd name="T83" fmla="*/ 15 h 35"/>
                  <a:gd name="T84" fmla="*/ 34 w 38"/>
                  <a:gd name="T85" fmla="*/ 13 h 35"/>
                  <a:gd name="T86" fmla="*/ 36 w 38"/>
                  <a:gd name="T87" fmla="*/ 12 h 35"/>
                  <a:gd name="T88" fmla="*/ 36 w 38"/>
                  <a:gd name="T89" fmla="*/ 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38" h="35">
                    <a:moveTo>
                      <a:pt x="29" y="26"/>
                    </a:moveTo>
                    <a:lnTo>
                      <a:pt x="29" y="26"/>
                    </a:lnTo>
                    <a:lnTo>
                      <a:pt x="29" y="24"/>
                    </a:lnTo>
                    <a:lnTo>
                      <a:pt x="29" y="20"/>
                    </a:lnTo>
                    <a:lnTo>
                      <a:pt x="29" y="20"/>
                    </a:lnTo>
                    <a:lnTo>
                      <a:pt x="21" y="21"/>
                    </a:lnTo>
                    <a:lnTo>
                      <a:pt x="13" y="21"/>
                    </a:lnTo>
                    <a:lnTo>
                      <a:pt x="13" y="21"/>
                    </a:lnTo>
                    <a:lnTo>
                      <a:pt x="14" y="26"/>
                    </a:lnTo>
                    <a:lnTo>
                      <a:pt x="16" y="27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20" y="29"/>
                    </a:lnTo>
                    <a:lnTo>
                      <a:pt x="23" y="29"/>
                    </a:lnTo>
                    <a:lnTo>
                      <a:pt x="27" y="28"/>
                    </a:lnTo>
                    <a:lnTo>
                      <a:pt x="29" y="26"/>
                    </a:lnTo>
                    <a:close/>
                    <a:moveTo>
                      <a:pt x="12" y="17"/>
                    </a:moveTo>
                    <a:lnTo>
                      <a:pt x="12" y="17"/>
                    </a:lnTo>
                    <a:lnTo>
                      <a:pt x="11" y="16"/>
                    </a:lnTo>
                    <a:lnTo>
                      <a:pt x="11" y="13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5" y="11"/>
                    </a:lnTo>
                    <a:lnTo>
                      <a:pt x="4" y="12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6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8" y="18"/>
                    </a:lnTo>
                    <a:lnTo>
                      <a:pt x="12" y="17"/>
                    </a:lnTo>
                    <a:close/>
                    <a:moveTo>
                      <a:pt x="38" y="8"/>
                    </a:moveTo>
                    <a:lnTo>
                      <a:pt x="38" y="8"/>
                    </a:lnTo>
                    <a:lnTo>
                      <a:pt x="38" y="11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6" y="18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2" y="25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28" y="33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4"/>
                    </a:lnTo>
                    <a:lnTo>
                      <a:pt x="18" y="34"/>
                    </a:lnTo>
                    <a:lnTo>
                      <a:pt x="16" y="33"/>
                    </a:lnTo>
                    <a:lnTo>
                      <a:pt x="13" y="30"/>
                    </a:lnTo>
                    <a:lnTo>
                      <a:pt x="12" y="27"/>
                    </a:lnTo>
                    <a:lnTo>
                      <a:pt x="12" y="22"/>
                    </a:lnTo>
                    <a:lnTo>
                      <a:pt x="12" y="22"/>
                    </a:lnTo>
                    <a:lnTo>
                      <a:pt x="6" y="22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2" y="20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10"/>
                    </a:lnTo>
                    <a:lnTo>
                      <a:pt x="4" y="8"/>
                    </a:lnTo>
                    <a:lnTo>
                      <a:pt x="6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2" y="10"/>
                    </a:lnTo>
                    <a:lnTo>
                      <a:pt x="13" y="12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28" y="16"/>
                    </a:lnTo>
                    <a:lnTo>
                      <a:pt x="28" y="16"/>
                    </a:lnTo>
                    <a:lnTo>
                      <a:pt x="26" y="11"/>
                    </a:lnTo>
                    <a:lnTo>
                      <a:pt x="23" y="9"/>
                    </a:lnTo>
                    <a:lnTo>
                      <a:pt x="23" y="9"/>
                    </a:lnTo>
                    <a:lnTo>
                      <a:pt x="22" y="9"/>
                    </a:lnTo>
                    <a:lnTo>
                      <a:pt x="20" y="11"/>
                    </a:lnTo>
                    <a:lnTo>
                      <a:pt x="19" y="10"/>
                    </a:lnTo>
                    <a:lnTo>
                      <a:pt x="23" y="0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5" y="4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30" y="15"/>
                    </a:lnTo>
                    <a:lnTo>
                      <a:pt x="30" y="15"/>
                    </a:lnTo>
                    <a:lnTo>
                      <a:pt x="34" y="13"/>
                    </a:lnTo>
                    <a:lnTo>
                      <a:pt x="36" y="12"/>
                    </a:lnTo>
                    <a:lnTo>
                      <a:pt x="36" y="12"/>
                    </a:lnTo>
                    <a:lnTo>
                      <a:pt x="37" y="9"/>
                    </a:lnTo>
                    <a:lnTo>
                      <a:pt x="36" y="7"/>
                    </a:lnTo>
                    <a:lnTo>
                      <a:pt x="38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2" name="Freeform 56"/>
              <p:cNvSpPr>
                <a:spLocks/>
              </p:cNvSpPr>
              <p:nvPr userDrawn="1"/>
            </p:nvSpPr>
            <p:spPr bwMode="auto">
              <a:xfrm>
                <a:off x="7912100" y="328613"/>
                <a:ext cx="12700" cy="6350"/>
              </a:xfrm>
              <a:custGeom>
                <a:avLst/>
                <a:gdLst>
                  <a:gd name="T0" fmla="*/ 16 w 16"/>
                  <a:gd name="T1" fmla="*/ 6 h 9"/>
                  <a:gd name="T2" fmla="*/ 16 w 16"/>
                  <a:gd name="T3" fmla="*/ 6 h 9"/>
                  <a:gd name="T4" fmla="*/ 16 w 16"/>
                  <a:gd name="T5" fmla="*/ 4 h 9"/>
                  <a:gd name="T6" fmla="*/ 16 w 16"/>
                  <a:gd name="T7" fmla="*/ 0 h 9"/>
                  <a:gd name="T8" fmla="*/ 16 w 16"/>
                  <a:gd name="T9" fmla="*/ 0 h 9"/>
                  <a:gd name="T10" fmla="*/ 8 w 16"/>
                  <a:gd name="T11" fmla="*/ 1 h 9"/>
                  <a:gd name="T12" fmla="*/ 0 w 16"/>
                  <a:gd name="T13" fmla="*/ 1 h 9"/>
                  <a:gd name="T14" fmla="*/ 0 w 16"/>
                  <a:gd name="T15" fmla="*/ 1 h 9"/>
                  <a:gd name="T16" fmla="*/ 1 w 16"/>
                  <a:gd name="T17" fmla="*/ 6 h 9"/>
                  <a:gd name="T18" fmla="*/ 3 w 16"/>
                  <a:gd name="T19" fmla="*/ 7 h 9"/>
                  <a:gd name="T20" fmla="*/ 5 w 16"/>
                  <a:gd name="T21" fmla="*/ 9 h 9"/>
                  <a:gd name="T22" fmla="*/ 5 w 16"/>
                  <a:gd name="T23" fmla="*/ 9 h 9"/>
                  <a:gd name="T24" fmla="*/ 7 w 16"/>
                  <a:gd name="T25" fmla="*/ 9 h 9"/>
                  <a:gd name="T26" fmla="*/ 10 w 16"/>
                  <a:gd name="T27" fmla="*/ 9 h 9"/>
                  <a:gd name="T28" fmla="*/ 14 w 16"/>
                  <a:gd name="T29" fmla="*/ 8 h 9"/>
                  <a:gd name="T30" fmla="*/ 16 w 16"/>
                  <a:gd name="T31" fmla="*/ 6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6" h="9">
                    <a:moveTo>
                      <a:pt x="16" y="6"/>
                    </a:moveTo>
                    <a:lnTo>
                      <a:pt x="16" y="6"/>
                    </a:lnTo>
                    <a:lnTo>
                      <a:pt x="16" y="4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8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6"/>
                    </a:lnTo>
                    <a:lnTo>
                      <a:pt x="3" y="7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7" y="9"/>
                    </a:lnTo>
                    <a:lnTo>
                      <a:pt x="10" y="9"/>
                    </a:lnTo>
                    <a:lnTo>
                      <a:pt x="14" y="8"/>
                    </a:lnTo>
                    <a:lnTo>
                      <a:pt x="16" y="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3" name="Freeform 57"/>
              <p:cNvSpPr>
                <a:spLocks/>
              </p:cNvSpPr>
              <p:nvPr userDrawn="1"/>
            </p:nvSpPr>
            <p:spPr bwMode="auto">
              <a:xfrm>
                <a:off x="7904163" y="320675"/>
                <a:ext cx="6350" cy="4762"/>
              </a:xfrm>
              <a:custGeom>
                <a:avLst/>
                <a:gdLst>
                  <a:gd name="T0" fmla="*/ 9 w 9"/>
                  <a:gd name="T1" fmla="*/ 6 h 7"/>
                  <a:gd name="T2" fmla="*/ 9 w 9"/>
                  <a:gd name="T3" fmla="*/ 6 h 7"/>
                  <a:gd name="T4" fmla="*/ 8 w 9"/>
                  <a:gd name="T5" fmla="*/ 5 h 7"/>
                  <a:gd name="T6" fmla="*/ 8 w 9"/>
                  <a:gd name="T7" fmla="*/ 2 h 7"/>
                  <a:gd name="T8" fmla="*/ 6 w 9"/>
                  <a:gd name="T9" fmla="*/ 1 h 7"/>
                  <a:gd name="T10" fmla="*/ 6 w 9"/>
                  <a:gd name="T11" fmla="*/ 1 h 7"/>
                  <a:gd name="T12" fmla="*/ 2 w 9"/>
                  <a:gd name="T13" fmla="*/ 0 h 7"/>
                  <a:gd name="T14" fmla="*/ 1 w 9"/>
                  <a:gd name="T15" fmla="*/ 1 h 7"/>
                  <a:gd name="T16" fmla="*/ 0 w 9"/>
                  <a:gd name="T17" fmla="*/ 2 h 7"/>
                  <a:gd name="T18" fmla="*/ 0 w 9"/>
                  <a:gd name="T19" fmla="*/ 2 h 7"/>
                  <a:gd name="T20" fmla="*/ 0 w 9"/>
                  <a:gd name="T21" fmla="*/ 5 h 7"/>
                  <a:gd name="T22" fmla="*/ 2 w 9"/>
                  <a:gd name="T23" fmla="*/ 6 h 7"/>
                  <a:gd name="T24" fmla="*/ 2 w 9"/>
                  <a:gd name="T25" fmla="*/ 6 h 7"/>
                  <a:gd name="T26" fmla="*/ 5 w 9"/>
                  <a:gd name="T27" fmla="*/ 7 h 7"/>
                  <a:gd name="T28" fmla="*/ 9 w 9"/>
                  <a:gd name="T29" fmla="*/ 6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" h="7">
                    <a:moveTo>
                      <a:pt x="9" y="6"/>
                    </a:moveTo>
                    <a:lnTo>
                      <a:pt x="9" y="6"/>
                    </a:lnTo>
                    <a:lnTo>
                      <a:pt x="8" y="5"/>
                    </a:lnTo>
                    <a:lnTo>
                      <a:pt x="8" y="2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5" y="7"/>
                    </a:lnTo>
                    <a:lnTo>
                      <a:pt x="9" y="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4" name="Freeform 58"/>
              <p:cNvSpPr>
                <a:spLocks/>
              </p:cNvSpPr>
              <p:nvPr userDrawn="1"/>
            </p:nvSpPr>
            <p:spPr bwMode="auto">
              <a:xfrm>
                <a:off x="7900988" y="311150"/>
                <a:ext cx="30163" cy="28575"/>
              </a:xfrm>
              <a:custGeom>
                <a:avLst/>
                <a:gdLst>
                  <a:gd name="T0" fmla="*/ 38 w 38"/>
                  <a:gd name="T1" fmla="*/ 8 h 35"/>
                  <a:gd name="T2" fmla="*/ 38 w 38"/>
                  <a:gd name="T3" fmla="*/ 8 h 35"/>
                  <a:gd name="T4" fmla="*/ 38 w 38"/>
                  <a:gd name="T5" fmla="*/ 11 h 35"/>
                  <a:gd name="T6" fmla="*/ 38 w 38"/>
                  <a:gd name="T7" fmla="*/ 15 h 35"/>
                  <a:gd name="T8" fmla="*/ 38 w 38"/>
                  <a:gd name="T9" fmla="*/ 15 h 35"/>
                  <a:gd name="T10" fmla="*/ 36 w 38"/>
                  <a:gd name="T11" fmla="*/ 18 h 35"/>
                  <a:gd name="T12" fmla="*/ 31 w 38"/>
                  <a:gd name="T13" fmla="*/ 19 h 35"/>
                  <a:gd name="T14" fmla="*/ 31 w 38"/>
                  <a:gd name="T15" fmla="*/ 19 h 35"/>
                  <a:gd name="T16" fmla="*/ 32 w 38"/>
                  <a:gd name="T17" fmla="*/ 25 h 35"/>
                  <a:gd name="T18" fmla="*/ 30 w 38"/>
                  <a:gd name="T19" fmla="*/ 29 h 35"/>
                  <a:gd name="T20" fmla="*/ 30 w 38"/>
                  <a:gd name="T21" fmla="*/ 29 h 35"/>
                  <a:gd name="T22" fmla="*/ 28 w 38"/>
                  <a:gd name="T23" fmla="*/ 33 h 35"/>
                  <a:gd name="T24" fmla="*/ 25 w 38"/>
                  <a:gd name="T25" fmla="*/ 35 h 35"/>
                  <a:gd name="T26" fmla="*/ 21 w 38"/>
                  <a:gd name="T27" fmla="*/ 35 h 35"/>
                  <a:gd name="T28" fmla="*/ 18 w 38"/>
                  <a:gd name="T29" fmla="*/ 34 h 35"/>
                  <a:gd name="T30" fmla="*/ 18 w 38"/>
                  <a:gd name="T31" fmla="*/ 34 h 35"/>
                  <a:gd name="T32" fmla="*/ 16 w 38"/>
                  <a:gd name="T33" fmla="*/ 33 h 35"/>
                  <a:gd name="T34" fmla="*/ 13 w 38"/>
                  <a:gd name="T35" fmla="*/ 30 h 35"/>
                  <a:gd name="T36" fmla="*/ 12 w 38"/>
                  <a:gd name="T37" fmla="*/ 27 h 35"/>
                  <a:gd name="T38" fmla="*/ 12 w 38"/>
                  <a:gd name="T39" fmla="*/ 22 h 35"/>
                  <a:gd name="T40" fmla="*/ 12 w 38"/>
                  <a:gd name="T41" fmla="*/ 22 h 35"/>
                  <a:gd name="T42" fmla="*/ 6 w 38"/>
                  <a:gd name="T43" fmla="*/ 22 h 35"/>
                  <a:gd name="T44" fmla="*/ 3 w 38"/>
                  <a:gd name="T45" fmla="*/ 21 h 35"/>
                  <a:gd name="T46" fmla="*/ 3 w 38"/>
                  <a:gd name="T47" fmla="*/ 21 h 35"/>
                  <a:gd name="T48" fmla="*/ 2 w 38"/>
                  <a:gd name="T49" fmla="*/ 20 h 35"/>
                  <a:gd name="T50" fmla="*/ 1 w 38"/>
                  <a:gd name="T51" fmla="*/ 18 h 35"/>
                  <a:gd name="T52" fmla="*/ 0 w 38"/>
                  <a:gd name="T53" fmla="*/ 16 h 35"/>
                  <a:gd name="T54" fmla="*/ 1 w 38"/>
                  <a:gd name="T55" fmla="*/ 12 h 35"/>
                  <a:gd name="T56" fmla="*/ 1 w 38"/>
                  <a:gd name="T57" fmla="*/ 12 h 35"/>
                  <a:gd name="T58" fmla="*/ 3 w 38"/>
                  <a:gd name="T59" fmla="*/ 10 h 35"/>
                  <a:gd name="T60" fmla="*/ 4 w 38"/>
                  <a:gd name="T61" fmla="*/ 8 h 35"/>
                  <a:gd name="T62" fmla="*/ 6 w 38"/>
                  <a:gd name="T63" fmla="*/ 8 h 35"/>
                  <a:gd name="T64" fmla="*/ 10 w 38"/>
                  <a:gd name="T65" fmla="*/ 8 h 35"/>
                  <a:gd name="T66" fmla="*/ 10 w 38"/>
                  <a:gd name="T67" fmla="*/ 8 h 35"/>
                  <a:gd name="T68" fmla="*/ 12 w 38"/>
                  <a:gd name="T69" fmla="*/ 10 h 35"/>
                  <a:gd name="T70" fmla="*/ 13 w 38"/>
                  <a:gd name="T71" fmla="*/ 12 h 35"/>
                  <a:gd name="T72" fmla="*/ 13 w 38"/>
                  <a:gd name="T73" fmla="*/ 17 h 35"/>
                  <a:gd name="T74" fmla="*/ 13 w 38"/>
                  <a:gd name="T75" fmla="*/ 17 h 35"/>
                  <a:gd name="T76" fmla="*/ 28 w 38"/>
                  <a:gd name="T77" fmla="*/ 16 h 35"/>
                  <a:gd name="T78" fmla="*/ 28 w 38"/>
                  <a:gd name="T79" fmla="*/ 16 h 35"/>
                  <a:gd name="T80" fmla="*/ 26 w 38"/>
                  <a:gd name="T81" fmla="*/ 11 h 35"/>
                  <a:gd name="T82" fmla="*/ 23 w 38"/>
                  <a:gd name="T83" fmla="*/ 9 h 35"/>
                  <a:gd name="T84" fmla="*/ 23 w 38"/>
                  <a:gd name="T85" fmla="*/ 9 h 35"/>
                  <a:gd name="T86" fmla="*/ 22 w 38"/>
                  <a:gd name="T87" fmla="*/ 9 h 35"/>
                  <a:gd name="T88" fmla="*/ 20 w 38"/>
                  <a:gd name="T89" fmla="*/ 11 h 35"/>
                  <a:gd name="T90" fmla="*/ 19 w 38"/>
                  <a:gd name="T91" fmla="*/ 10 h 35"/>
                  <a:gd name="T92" fmla="*/ 23 w 38"/>
                  <a:gd name="T93" fmla="*/ 0 h 35"/>
                  <a:gd name="T94" fmla="*/ 25 w 38"/>
                  <a:gd name="T95" fmla="*/ 1 h 35"/>
                  <a:gd name="T96" fmla="*/ 25 w 38"/>
                  <a:gd name="T97" fmla="*/ 1 h 35"/>
                  <a:gd name="T98" fmla="*/ 25 w 38"/>
                  <a:gd name="T99" fmla="*/ 4 h 35"/>
                  <a:gd name="T100" fmla="*/ 26 w 38"/>
                  <a:gd name="T101" fmla="*/ 8 h 35"/>
                  <a:gd name="T102" fmla="*/ 26 w 38"/>
                  <a:gd name="T103" fmla="*/ 8 h 35"/>
                  <a:gd name="T104" fmla="*/ 30 w 38"/>
                  <a:gd name="T105" fmla="*/ 15 h 35"/>
                  <a:gd name="T106" fmla="*/ 30 w 38"/>
                  <a:gd name="T107" fmla="*/ 15 h 35"/>
                  <a:gd name="T108" fmla="*/ 34 w 38"/>
                  <a:gd name="T109" fmla="*/ 13 h 35"/>
                  <a:gd name="T110" fmla="*/ 36 w 38"/>
                  <a:gd name="T111" fmla="*/ 12 h 35"/>
                  <a:gd name="T112" fmla="*/ 36 w 38"/>
                  <a:gd name="T113" fmla="*/ 12 h 35"/>
                  <a:gd name="T114" fmla="*/ 37 w 38"/>
                  <a:gd name="T115" fmla="*/ 9 h 35"/>
                  <a:gd name="T116" fmla="*/ 36 w 38"/>
                  <a:gd name="T117" fmla="*/ 7 h 35"/>
                  <a:gd name="T118" fmla="*/ 38 w 38"/>
                  <a:gd name="T119" fmla="*/ 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8" h="35">
                    <a:moveTo>
                      <a:pt x="38" y="8"/>
                    </a:moveTo>
                    <a:lnTo>
                      <a:pt x="38" y="8"/>
                    </a:lnTo>
                    <a:lnTo>
                      <a:pt x="38" y="11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6" y="18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2" y="25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28" y="33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4"/>
                    </a:lnTo>
                    <a:lnTo>
                      <a:pt x="18" y="34"/>
                    </a:lnTo>
                    <a:lnTo>
                      <a:pt x="16" y="33"/>
                    </a:lnTo>
                    <a:lnTo>
                      <a:pt x="13" y="30"/>
                    </a:lnTo>
                    <a:lnTo>
                      <a:pt x="12" y="27"/>
                    </a:lnTo>
                    <a:lnTo>
                      <a:pt x="12" y="22"/>
                    </a:lnTo>
                    <a:lnTo>
                      <a:pt x="12" y="22"/>
                    </a:lnTo>
                    <a:lnTo>
                      <a:pt x="6" y="22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2" y="20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10"/>
                    </a:lnTo>
                    <a:lnTo>
                      <a:pt x="4" y="8"/>
                    </a:lnTo>
                    <a:lnTo>
                      <a:pt x="6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2" y="10"/>
                    </a:lnTo>
                    <a:lnTo>
                      <a:pt x="13" y="12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28" y="16"/>
                    </a:lnTo>
                    <a:lnTo>
                      <a:pt x="28" y="16"/>
                    </a:lnTo>
                    <a:lnTo>
                      <a:pt x="26" y="11"/>
                    </a:lnTo>
                    <a:lnTo>
                      <a:pt x="23" y="9"/>
                    </a:lnTo>
                    <a:lnTo>
                      <a:pt x="23" y="9"/>
                    </a:lnTo>
                    <a:lnTo>
                      <a:pt x="22" y="9"/>
                    </a:lnTo>
                    <a:lnTo>
                      <a:pt x="20" y="11"/>
                    </a:lnTo>
                    <a:lnTo>
                      <a:pt x="19" y="10"/>
                    </a:lnTo>
                    <a:lnTo>
                      <a:pt x="23" y="0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5" y="4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30" y="15"/>
                    </a:lnTo>
                    <a:lnTo>
                      <a:pt x="30" y="15"/>
                    </a:lnTo>
                    <a:lnTo>
                      <a:pt x="34" y="13"/>
                    </a:lnTo>
                    <a:lnTo>
                      <a:pt x="36" y="12"/>
                    </a:lnTo>
                    <a:lnTo>
                      <a:pt x="36" y="12"/>
                    </a:lnTo>
                    <a:lnTo>
                      <a:pt x="37" y="9"/>
                    </a:lnTo>
                    <a:lnTo>
                      <a:pt x="36" y="7"/>
                    </a:lnTo>
                    <a:lnTo>
                      <a:pt x="38" y="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5" name="Freeform 59"/>
              <p:cNvSpPr>
                <a:spLocks/>
              </p:cNvSpPr>
              <p:nvPr userDrawn="1"/>
            </p:nvSpPr>
            <p:spPr bwMode="auto">
              <a:xfrm>
                <a:off x="7918450" y="268288"/>
                <a:ext cx="36513" cy="39687"/>
              </a:xfrm>
              <a:custGeom>
                <a:avLst/>
                <a:gdLst>
                  <a:gd name="T0" fmla="*/ 25 w 48"/>
                  <a:gd name="T1" fmla="*/ 48 h 49"/>
                  <a:gd name="T2" fmla="*/ 27 w 48"/>
                  <a:gd name="T3" fmla="*/ 43 h 49"/>
                  <a:gd name="T4" fmla="*/ 17 w 48"/>
                  <a:gd name="T5" fmla="*/ 36 h 49"/>
                  <a:gd name="T6" fmla="*/ 6 w 48"/>
                  <a:gd name="T7" fmla="*/ 29 h 49"/>
                  <a:gd name="T8" fmla="*/ 5 w 48"/>
                  <a:gd name="T9" fmla="*/ 29 h 49"/>
                  <a:gd name="T10" fmla="*/ 0 w 48"/>
                  <a:gd name="T11" fmla="*/ 31 h 49"/>
                  <a:gd name="T12" fmla="*/ 11 w 48"/>
                  <a:gd name="T13" fmla="*/ 19 h 49"/>
                  <a:gd name="T14" fmla="*/ 9 w 48"/>
                  <a:gd name="T15" fmla="*/ 22 h 49"/>
                  <a:gd name="T16" fmla="*/ 9 w 48"/>
                  <a:gd name="T17" fmla="*/ 24 h 49"/>
                  <a:gd name="T18" fmla="*/ 17 w 48"/>
                  <a:gd name="T19" fmla="*/ 29 h 49"/>
                  <a:gd name="T20" fmla="*/ 18 w 48"/>
                  <a:gd name="T21" fmla="*/ 30 h 49"/>
                  <a:gd name="T22" fmla="*/ 26 w 48"/>
                  <a:gd name="T23" fmla="*/ 19 h 49"/>
                  <a:gd name="T24" fmla="*/ 26 w 48"/>
                  <a:gd name="T25" fmla="*/ 17 h 49"/>
                  <a:gd name="T26" fmla="*/ 23 w 48"/>
                  <a:gd name="T27" fmla="*/ 15 h 49"/>
                  <a:gd name="T28" fmla="*/ 18 w 48"/>
                  <a:gd name="T29" fmla="*/ 12 h 49"/>
                  <a:gd name="T30" fmla="*/ 16 w 48"/>
                  <a:gd name="T31" fmla="*/ 12 h 49"/>
                  <a:gd name="T32" fmla="*/ 11 w 48"/>
                  <a:gd name="T33" fmla="*/ 14 h 49"/>
                  <a:gd name="T34" fmla="*/ 23 w 48"/>
                  <a:gd name="T35" fmla="*/ 2 h 49"/>
                  <a:gd name="T36" fmla="*/ 21 w 48"/>
                  <a:gd name="T37" fmla="*/ 6 h 49"/>
                  <a:gd name="T38" fmla="*/ 22 w 48"/>
                  <a:gd name="T39" fmla="*/ 7 h 49"/>
                  <a:gd name="T40" fmla="*/ 32 w 48"/>
                  <a:gd name="T41" fmla="*/ 14 h 49"/>
                  <a:gd name="T42" fmla="*/ 42 w 48"/>
                  <a:gd name="T43" fmla="*/ 22 h 49"/>
                  <a:gd name="T44" fmla="*/ 47 w 48"/>
                  <a:gd name="T45" fmla="*/ 19 h 49"/>
                  <a:gd name="T46" fmla="*/ 39 w 48"/>
                  <a:gd name="T47" fmla="*/ 32 h 49"/>
                  <a:gd name="T48" fmla="*/ 36 w 48"/>
                  <a:gd name="T49" fmla="*/ 31 h 49"/>
                  <a:gd name="T50" fmla="*/ 39 w 48"/>
                  <a:gd name="T51" fmla="*/ 26 h 49"/>
                  <a:gd name="T52" fmla="*/ 30 w 48"/>
                  <a:gd name="T53" fmla="*/ 20 h 49"/>
                  <a:gd name="T54" fmla="*/ 28 w 48"/>
                  <a:gd name="T55" fmla="*/ 20 h 49"/>
                  <a:gd name="T56" fmla="*/ 21 w 48"/>
                  <a:gd name="T57" fmla="*/ 30 h 49"/>
                  <a:gd name="T58" fmla="*/ 21 w 48"/>
                  <a:gd name="T59" fmla="*/ 31 h 49"/>
                  <a:gd name="T60" fmla="*/ 22 w 48"/>
                  <a:gd name="T61" fmla="*/ 32 h 49"/>
                  <a:gd name="T62" fmla="*/ 30 w 48"/>
                  <a:gd name="T63" fmla="*/ 38 h 49"/>
                  <a:gd name="T64" fmla="*/ 34 w 48"/>
                  <a:gd name="T65" fmla="*/ 36 h 49"/>
                  <a:gd name="T66" fmla="*/ 27 w 48"/>
                  <a:gd name="T67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8" h="49">
                    <a:moveTo>
                      <a:pt x="25" y="48"/>
                    </a:moveTo>
                    <a:lnTo>
                      <a:pt x="25" y="48"/>
                    </a:lnTo>
                    <a:lnTo>
                      <a:pt x="27" y="45"/>
                    </a:lnTo>
                    <a:lnTo>
                      <a:pt x="27" y="43"/>
                    </a:lnTo>
                    <a:lnTo>
                      <a:pt x="27" y="43"/>
                    </a:lnTo>
                    <a:lnTo>
                      <a:pt x="17" y="36"/>
                    </a:lnTo>
                    <a:lnTo>
                      <a:pt x="17" y="36"/>
                    </a:lnTo>
                    <a:lnTo>
                      <a:pt x="6" y="29"/>
                    </a:lnTo>
                    <a:lnTo>
                      <a:pt x="6" y="29"/>
                    </a:lnTo>
                    <a:lnTo>
                      <a:pt x="5" y="29"/>
                    </a:lnTo>
                    <a:lnTo>
                      <a:pt x="1" y="32"/>
                    </a:lnTo>
                    <a:lnTo>
                      <a:pt x="0" y="31"/>
                    </a:lnTo>
                    <a:lnTo>
                      <a:pt x="9" y="17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22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15" y="28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8" y="30"/>
                    </a:lnTo>
                    <a:lnTo>
                      <a:pt x="19" y="29"/>
                    </a:lnTo>
                    <a:lnTo>
                      <a:pt x="26" y="19"/>
                    </a:lnTo>
                    <a:lnTo>
                      <a:pt x="26" y="19"/>
                    </a:lnTo>
                    <a:lnTo>
                      <a:pt x="26" y="17"/>
                    </a:lnTo>
                    <a:lnTo>
                      <a:pt x="25" y="17"/>
                    </a:lnTo>
                    <a:lnTo>
                      <a:pt x="23" y="15"/>
                    </a:lnTo>
                    <a:lnTo>
                      <a:pt x="23" y="15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6" y="12"/>
                    </a:lnTo>
                    <a:lnTo>
                      <a:pt x="14" y="15"/>
                    </a:lnTo>
                    <a:lnTo>
                      <a:pt x="11" y="14"/>
                    </a:lnTo>
                    <a:lnTo>
                      <a:pt x="22" y="0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1" y="6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32" y="14"/>
                    </a:lnTo>
                    <a:lnTo>
                      <a:pt x="32" y="14"/>
                    </a:lnTo>
                    <a:lnTo>
                      <a:pt x="42" y="22"/>
                    </a:lnTo>
                    <a:lnTo>
                      <a:pt x="42" y="22"/>
                    </a:lnTo>
                    <a:lnTo>
                      <a:pt x="43" y="22"/>
                    </a:lnTo>
                    <a:lnTo>
                      <a:pt x="47" y="19"/>
                    </a:lnTo>
                    <a:lnTo>
                      <a:pt x="48" y="20"/>
                    </a:lnTo>
                    <a:lnTo>
                      <a:pt x="39" y="32"/>
                    </a:lnTo>
                    <a:lnTo>
                      <a:pt x="36" y="31"/>
                    </a:lnTo>
                    <a:lnTo>
                      <a:pt x="36" y="31"/>
                    </a:lnTo>
                    <a:lnTo>
                      <a:pt x="39" y="28"/>
                    </a:lnTo>
                    <a:lnTo>
                      <a:pt x="39" y="26"/>
                    </a:lnTo>
                    <a:lnTo>
                      <a:pt x="39" y="26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28" y="20"/>
                    </a:lnTo>
                    <a:lnTo>
                      <a:pt x="27" y="20"/>
                    </a:lnTo>
                    <a:lnTo>
                      <a:pt x="21" y="30"/>
                    </a:lnTo>
                    <a:lnTo>
                      <a:pt x="21" y="30"/>
                    </a:lnTo>
                    <a:lnTo>
                      <a:pt x="21" y="31"/>
                    </a:lnTo>
                    <a:lnTo>
                      <a:pt x="22" y="32"/>
                    </a:lnTo>
                    <a:lnTo>
                      <a:pt x="22" y="32"/>
                    </a:lnTo>
                    <a:lnTo>
                      <a:pt x="30" y="38"/>
                    </a:lnTo>
                    <a:lnTo>
                      <a:pt x="30" y="38"/>
                    </a:lnTo>
                    <a:lnTo>
                      <a:pt x="32" y="38"/>
                    </a:lnTo>
                    <a:lnTo>
                      <a:pt x="34" y="36"/>
                    </a:lnTo>
                    <a:lnTo>
                      <a:pt x="36" y="37"/>
                    </a:lnTo>
                    <a:lnTo>
                      <a:pt x="27" y="49"/>
                    </a:lnTo>
                    <a:lnTo>
                      <a:pt x="25" y="4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" name="Freeform 60"/>
              <p:cNvSpPr>
                <a:spLocks/>
              </p:cNvSpPr>
              <p:nvPr userDrawn="1"/>
            </p:nvSpPr>
            <p:spPr bwMode="auto">
              <a:xfrm>
                <a:off x="7937500" y="244475"/>
                <a:ext cx="31750" cy="31750"/>
              </a:xfrm>
              <a:custGeom>
                <a:avLst/>
                <a:gdLst>
                  <a:gd name="T0" fmla="*/ 0 w 41"/>
                  <a:gd name="T1" fmla="*/ 26 h 39"/>
                  <a:gd name="T2" fmla="*/ 10 w 41"/>
                  <a:gd name="T3" fmla="*/ 15 h 39"/>
                  <a:gd name="T4" fmla="*/ 13 w 41"/>
                  <a:gd name="T5" fmla="*/ 16 h 39"/>
                  <a:gd name="T6" fmla="*/ 13 w 41"/>
                  <a:gd name="T7" fmla="*/ 16 h 39"/>
                  <a:gd name="T8" fmla="*/ 9 w 41"/>
                  <a:gd name="T9" fmla="*/ 19 h 39"/>
                  <a:gd name="T10" fmla="*/ 10 w 41"/>
                  <a:gd name="T11" fmla="*/ 20 h 39"/>
                  <a:gd name="T12" fmla="*/ 10 w 41"/>
                  <a:gd name="T13" fmla="*/ 20 h 39"/>
                  <a:gd name="T14" fmla="*/ 23 w 41"/>
                  <a:gd name="T15" fmla="*/ 33 h 39"/>
                  <a:gd name="T16" fmla="*/ 23 w 41"/>
                  <a:gd name="T17" fmla="*/ 33 h 39"/>
                  <a:gd name="T18" fmla="*/ 25 w 41"/>
                  <a:gd name="T19" fmla="*/ 34 h 39"/>
                  <a:gd name="T20" fmla="*/ 28 w 41"/>
                  <a:gd name="T21" fmla="*/ 35 h 39"/>
                  <a:gd name="T22" fmla="*/ 32 w 41"/>
                  <a:gd name="T23" fmla="*/ 35 h 39"/>
                  <a:gd name="T24" fmla="*/ 35 w 41"/>
                  <a:gd name="T25" fmla="*/ 33 h 39"/>
                  <a:gd name="T26" fmla="*/ 35 w 41"/>
                  <a:gd name="T27" fmla="*/ 33 h 39"/>
                  <a:gd name="T28" fmla="*/ 37 w 41"/>
                  <a:gd name="T29" fmla="*/ 28 h 39"/>
                  <a:gd name="T30" fmla="*/ 37 w 41"/>
                  <a:gd name="T31" fmla="*/ 25 h 39"/>
                  <a:gd name="T32" fmla="*/ 35 w 41"/>
                  <a:gd name="T33" fmla="*/ 21 h 39"/>
                  <a:gd name="T34" fmla="*/ 31 w 41"/>
                  <a:gd name="T35" fmla="*/ 17 h 39"/>
                  <a:gd name="T36" fmla="*/ 31 w 41"/>
                  <a:gd name="T37" fmla="*/ 17 h 39"/>
                  <a:gd name="T38" fmla="*/ 22 w 41"/>
                  <a:gd name="T39" fmla="*/ 8 h 39"/>
                  <a:gd name="T40" fmla="*/ 22 w 41"/>
                  <a:gd name="T41" fmla="*/ 8 h 39"/>
                  <a:gd name="T42" fmla="*/ 20 w 41"/>
                  <a:gd name="T43" fmla="*/ 8 h 39"/>
                  <a:gd name="T44" fmla="*/ 16 w 41"/>
                  <a:gd name="T45" fmla="*/ 11 h 39"/>
                  <a:gd name="T46" fmla="*/ 15 w 41"/>
                  <a:gd name="T47" fmla="*/ 9 h 39"/>
                  <a:gd name="T48" fmla="*/ 24 w 41"/>
                  <a:gd name="T49" fmla="*/ 0 h 39"/>
                  <a:gd name="T50" fmla="*/ 25 w 41"/>
                  <a:gd name="T51" fmla="*/ 1 h 39"/>
                  <a:gd name="T52" fmla="*/ 25 w 41"/>
                  <a:gd name="T53" fmla="*/ 1 h 39"/>
                  <a:gd name="T54" fmla="*/ 23 w 41"/>
                  <a:gd name="T55" fmla="*/ 4 h 39"/>
                  <a:gd name="T56" fmla="*/ 23 w 41"/>
                  <a:gd name="T57" fmla="*/ 6 h 39"/>
                  <a:gd name="T58" fmla="*/ 23 w 41"/>
                  <a:gd name="T59" fmla="*/ 6 h 39"/>
                  <a:gd name="T60" fmla="*/ 35 w 41"/>
                  <a:gd name="T61" fmla="*/ 17 h 39"/>
                  <a:gd name="T62" fmla="*/ 35 w 41"/>
                  <a:gd name="T63" fmla="*/ 17 h 39"/>
                  <a:gd name="T64" fmla="*/ 39 w 41"/>
                  <a:gd name="T65" fmla="*/ 20 h 39"/>
                  <a:gd name="T66" fmla="*/ 41 w 41"/>
                  <a:gd name="T67" fmla="*/ 25 h 39"/>
                  <a:gd name="T68" fmla="*/ 41 w 41"/>
                  <a:gd name="T69" fmla="*/ 27 h 39"/>
                  <a:gd name="T70" fmla="*/ 41 w 41"/>
                  <a:gd name="T71" fmla="*/ 29 h 39"/>
                  <a:gd name="T72" fmla="*/ 39 w 41"/>
                  <a:gd name="T73" fmla="*/ 33 h 39"/>
                  <a:gd name="T74" fmla="*/ 36 w 41"/>
                  <a:gd name="T75" fmla="*/ 35 h 39"/>
                  <a:gd name="T76" fmla="*/ 36 w 41"/>
                  <a:gd name="T77" fmla="*/ 35 h 39"/>
                  <a:gd name="T78" fmla="*/ 33 w 41"/>
                  <a:gd name="T79" fmla="*/ 38 h 39"/>
                  <a:gd name="T80" fmla="*/ 28 w 41"/>
                  <a:gd name="T81" fmla="*/ 39 h 39"/>
                  <a:gd name="T82" fmla="*/ 24 w 41"/>
                  <a:gd name="T83" fmla="*/ 39 h 39"/>
                  <a:gd name="T84" fmla="*/ 18 w 41"/>
                  <a:gd name="T85" fmla="*/ 36 h 39"/>
                  <a:gd name="T86" fmla="*/ 18 w 41"/>
                  <a:gd name="T87" fmla="*/ 36 h 39"/>
                  <a:gd name="T88" fmla="*/ 6 w 41"/>
                  <a:gd name="T89" fmla="*/ 25 h 39"/>
                  <a:gd name="T90" fmla="*/ 6 w 41"/>
                  <a:gd name="T91" fmla="*/ 25 h 39"/>
                  <a:gd name="T92" fmla="*/ 5 w 41"/>
                  <a:gd name="T93" fmla="*/ 25 h 39"/>
                  <a:gd name="T94" fmla="*/ 1 w 41"/>
                  <a:gd name="T95" fmla="*/ 28 h 39"/>
                  <a:gd name="T96" fmla="*/ 0 w 41"/>
                  <a:gd name="T97" fmla="*/ 2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1" h="39">
                    <a:moveTo>
                      <a:pt x="0" y="26"/>
                    </a:moveTo>
                    <a:lnTo>
                      <a:pt x="10" y="15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9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23" y="33"/>
                    </a:lnTo>
                    <a:lnTo>
                      <a:pt x="23" y="33"/>
                    </a:lnTo>
                    <a:lnTo>
                      <a:pt x="25" y="34"/>
                    </a:lnTo>
                    <a:lnTo>
                      <a:pt x="28" y="35"/>
                    </a:lnTo>
                    <a:lnTo>
                      <a:pt x="32" y="35"/>
                    </a:lnTo>
                    <a:lnTo>
                      <a:pt x="35" y="33"/>
                    </a:lnTo>
                    <a:lnTo>
                      <a:pt x="35" y="33"/>
                    </a:lnTo>
                    <a:lnTo>
                      <a:pt x="37" y="28"/>
                    </a:lnTo>
                    <a:lnTo>
                      <a:pt x="37" y="25"/>
                    </a:lnTo>
                    <a:lnTo>
                      <a:pt x="35" y="21"/>
                    </a:lnTo>
                    <a:lnTo>
                      <a:pt x="31" y="17"/>
                    </a:lnTo>
                    <a:lnTo>
                      <a:pt x="31" y="17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0" y="8"/>
                    </a:lnTo>
                    <a:lnTo>
                      <a:pt x="16" y="11"/>
                    </a:lnTo>
                    <a:lnTo>
                      <a:pt x="15" y="9"/>
                    </a:lnTo>
                    <a:lnTo>
                      <a:pt x="24" y="0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3" y="4"/>
                    </a:lnTo>
                    <a:lnTo>
                      <a:pt x="23" y="6"/>
                    </a:lnTo>
                    <a:lnTo>
                      <a:pt x="23" y="6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9" y="20"/>
                    </a:lnTo>
                    <a:lnTo>
                      <a:pt x="41" y="25"/>
                    </a:lnTo>
                    <a:lnTo>
                      <a:pt x="41" y="27"/>
                    </a:lnTo>
                    <a:lnTo>
                      <a:pt x="41" y="29"/>
                    </a:lnTo>
                    <a:lnTo>
                      <a:pt x="39" y="33"/>
                    </a:lnTo>
                    <a:lnTo>
                      <a:pt x="36" y="35"/>
                    </a:lnTo>
                    <a:lnTo>
                      <a:pt x="36" y="35"/>
                    </a:lnTo>
                    <a:lnTo>
                      <a:pt x="33" y="38"/>
                    </a:lnTo>
                    <a:lnTo>
                      <a:pt x="28" y="39"/>
                    </a:lnTo>
                    <a:lnTo>
                      <a:pt x="24" y="39"/>
                    </a:lnTo>
                    <a:lnTo>
                      <a:pt x="18" y="36"/>
                    </a:lnTo>
                    <a:lnTo>
                      <a:pt x="18" y="36"/>
                    </a:lnTo>
                    <a:lnTo>
                      <a:pt x="6" y="25"/>
                    </a:lnTo>
                    <a:lnTo>
                      <a:pt x="6" y="25"/>
                    </a:lnTo>
                    <a:lnTo>
                      <a:pt x="5" y="25"/>
                    </a:lnTo>
                    <a:lnTo>
                      <a:pt x="1" y="28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7" name="Freeform 61"/>
              <p:cNvSpPr>
                <a:spLocks/>
              </p:cNvSpPr>
              <p:nvPr userDrawn="1"/>
            </p:nvSpPr>
            <p:spPr bwMode="auto">
              <a:xfrm>
                <a:off x="7958138" y="220663"/>
                <a:ext cx="42863" cy="41275"/>
              </a:xfrm>
              <a:custGeom>
                <a:avLst/>
                <a:gdLst>
                  <a:gd name="T0" fmla="*/ 20 w 54"/>
                  <a:gd name="T1" fmla="*/ 51 h 52"/>
                  <a:gd name="T2" fmla="*/ 20 w 54"/>
                  <a:gd name="T3" fmla="*/ 51 h 52"/>
                  <a:gd name="T4" fmla="*/ 23 w 54"/>
                  <a:gd name="T5" fmla="*/ 48 h 52"/>
                  <a:gd name="T6" fmla="*/ 23 w 54"/>
                  <a:gd name="T7" fmla="*/ 47 h 52"/>
                  <a:gd name="T8" fmla="*/ 23 w 54"/>
                  <a:gd name="T9" fmla="*/ 47 h 52"/>
                  <a:gd name="T10" fmla="*/ 15 w 54"/>
                  <a:gd name="T11" fmla="*/ 37 h 52"/>
                  <a:gd name="T12" fmla="*/ 15 w 54"/>
                  <a:gd name="T13" fmla="*/ 37 h 52"/>
                  <a:gd name="T14" fmla="*/ 7 w 54"/>
                  <a:gd name="T15" fmla="*/ 27 h 52"/>
                  <a:gd name="T16" fmla="*/ 7 w 54"/>
                  <a:gd name="T17" fmla="*/ 27 h 52"/>
                  <a:gd name="T18" fmla="*/ 6 w 54"/>
                  <a:gd name="T19" fmla="*/ 26 h 52"/>
                  <a:gd name="T20" fmla="*/ 1 w 54"/>
                  <a:gd name="T21" fmla="*/ 30 h 52"/>
                  <a:gd name="T22" fmla="*/ 0 w 54"/>
                  <a:gd name="T23" fmla="*/ 27 h 52"/>
                  <a:gd name="T24" fmla="*/ 9 w 54"/>
                  <a:gd name="T25" fmla="*/ 20 h 52"/>
                  <a:gd name="T26" fmla="*/ 9 w 54"/>
                  <a:gd name="T27" fmla="*/ 20 h 52"/>
                  <a:gd name="T28" fmla="*/ 10 w 54"/>
                  <a:gd name="T29" fmla="*/ 21 h 52"/>
                  <a:gd name="T30" fmla="*/ 33 w 54"/>
                  <a:gd name="T31" fmla="*/ 33 h 52"/>
                  <a:gd name="T32" fmla="*/ 33 w 54"/>
                  <a:gd name="T33" fmla="*/ 33 h 52"/>
                  <a:gd name="T34" fmla="*/ 24 w 54"/>
                  <a:gd name="T35" fmla="*/ 8 h 52"/>
                  <a:gd name="T36" fmla="*/ 33 w 54"/>
                  <a:gd name="T37" fmla="*/ 0 h 52"/>
                  <a:gd name="T38" fmla="*/ 34 w 54"/>
                  <a:gd name="T39" fmla="*/ 1 h 52"/>
                  <a:gd name="T40" fmla="*/ 34 w 54"/>
                  <a:gd name="T41" fmla="*/ 1 h 52"/>
                  <a:gd name="T42" fmla="*/ 31 w 54"/>
                  <a:gd name="T43" fmla="*/ 5 h 52"/>
                  <a:gd name="T44" fmla="*/ 31 w 54"/>
                  <a:gd name="T45" fmla="*/ 6 h 52"/>
                  <a:gd name="T46" fmla="*/ 31 w 54"/>
                  <a:gd name="T47" fmla="*/ 6 h 52"/>
                  <a:gd name="T48" fmla="*/ 31 w 54"/>
                  <a:gd name="T49" fmla="*/ 6 h 52"/>
                  <a:gd name="T50" fmla="*/ 40 w 54"/>
                  <a:gd name="T51" fmla="*/ 16 h 52"/>
                  <a:gd name="T52" fmla="*/ 40 w 54"/>
                  <a:gd name="T53" fmla="*/ 16 h 52"/>
                  <a:gd name="T54" fmla="*/ 48 w 54"/>
                  <a:gd name="T55" fmla="*/ 25 h 52"/>
                  <a:gd name="T56" fmla="*/ 48 w 54"/>
                  <a:gd name="T57" fmla="*/ 25 h 52"/>
                  <a:gd name="T58" fmla="*/ 49 w 54"/>
                  <a:gd name="T59" fmla="*/ 25 h 52"/>
                  <a:gd name="T60" fmla="*/ 53 w 54"/>
                  <a:gd name="T61" fmla="*/ 23 h 52"/>
                  <a:gd name="T62" fmla="*/ 54 w 54"/>
                  <a:gd name="T63" fmla="*/ 24 h 52"/>
                  <a:gd name="T64" fmla="*/ 42 w 54"/>
                  <a:gd name="T65" fmla="*/ 35 h 52"/>
                  <a:gd name="T66" fmla="*/ 41 w 54"/>
                  <a:gd name="T67" fmla="*/ 33 h 52"/>
                  <a:gd name="T68" fmla="*/ 41 w 54"/>
                  <a:gd name="T69" fmla="*/ 33 h 52"/>
                  <a:gd name="T70" fmla="*/ 43 w 54"/>
                  <a:gd name="T71" fmla="*/ 31 h 52"/>
                  <a:gd name="T72" fmla="*/ 43 w 54"/>
                  <a:gd name="T73" fmla="*/ 29 h 52"/>
                  <a:gd name="T74" fmla="*/ 26 w 54"/>
                  <a:gd name="T75" fmla="*/ 9 h 52"/>
                  <a:gd name="T76" fmla="*/ 26 w 54"/>
                  <a:gd name="T77" fmla="*/ 9 h 52"/>
                  <a:gd name="T78" fmla="*/ 36 w 54"/>
                  <a:gd name="T79" fmla="*/ 35 h 52"/>
                  <a:gd name="T80" fmla="*/ 36 w 54"/>
                  <a:gd name="T81" fmla="*/ 35 h 52"/>
                  <a:gd name="T82" fmla="*/ 37 w 54"/>
                  <a:gd name="T83" fmla="*/ 38 h 52"/>
                  <a:gd name="T84" fmla="*/ 35 w 54"/>
                  <a:gd name="T85" fmla="*/ 40 h 52"/>
                  <a:gd name="T86" fmla="*/ 35 w 54"/>
                  <a:gd name="T87" fmla="*/ 40 h 52"/>
                  <a:gd name="T88" fmla="*/ 33 w 54"/>
                  <a:gd name="T89" fmla="*/ 39 h 52"/>
                  <a:gd name="T90" fmla="*/ 8 w 54"/>
                  <a:gd name="T91" fmla="*/ 25 h 52"/>
                  <a:gd name="T92" fmla="*/ 8 w 54"/>
                  <a:gd name="T93" fmla="*/ 25 h 52"/>
                  <a:gd name="T94" fmla="*/ 23 w 54"/>
                  <a:gd name="T95" fmla="*/ 41 h 52"/>
                  <a:gd name="T96" fmla="*/ 23 w 54"/>
                  <a:gd name="T97" fmla="*/ 41 h 52"/>
                  <a:gd name="T98" fmla="*/ 25 w 54"/>
                  <a:gd name="T99" fmla="*/ 44 h 52"/>
                  <a:gd name="T100" fmla="*/ 25 w 54"/>
                  <a:gd name="T101" fmla="*/ 44 h 52"/>
                  <a:gd name="T102" fmla="*/ 27 w 54"/>
                  <a:gd name="T103" fmla="*/ 44 h 52"/>
                  <a:gd name="T104" fmla="*/ 31 w 54"/>
                  <a:gd name="T105" fmla="*/ 42 h 52"/>
                  <a:gd name="T106" fmla="*/ 32 w 54"/>
                  <a:gd name="T107" fmla="*/ 44 h 52"/>
                  <a:gd name="T108" fmla="*/ 22 w 54"/>
                  <a:gd name="T109" fmla="*/ 52 h 52"/>
                  <a:gd name="T110" fmla="*/ 20 w 54"/>
                  <a:gd name="T111" fmla="*/ 51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4" h="52">
                    <a:moveTo>
                      <a:pt x="20" y="51"/>
                    </a:moveTo>
                    <a:lnTo>
                      <a:pt x="20" y="51"/>
                    </a:lnTo>
                    <a:lnTo>
                      <a:pt x="23" y="48"/>
                    </a:lnTo>
                    <a:lnTo>
                      <a:pt x="23" y="47"/>
                    </a:lnTo>
                    <a:lnTo>
                      <a:pt x="23" y="47"/>
                    </a:lnTo>
                    <a:lnTo>
                      <a:pt x="15" y="37"/>
                    </a:lnTo>
                    <a:lnTo>
                      <a:pt x="15" y="3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6" y="26"/>
                    </a:lnTo>
                    <a:lnTo>
                      <a:pt x="1" y="30"/>
                    </a:lnTo>
                    <a:lnTo>
                      <a:pt x="0" y="27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10" y="21"/>
                    </a:lnTo>
                    <a:lnTo>
                      <a:pt x="33" y="33"/>
                    </a:lnTo>
                    <a:lnTo>
                      <a:pt x="33" y="33"/>
                    </a:lnTo>
                    <a:lnTo>
                      <a:pt x="24" y="8"/>
                    </a:lnTo>
                    <a:lnTo>
                      <a:pt x="33" y="0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1" y="5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40" y="16"/>
                    </a:lnTo>
                    <a:lnTo>
                      <a:pt x="40" y="16"/>
                    </a:lnTo>
                    <a:lnTo>
                      <a:pt x="48" y="25"/>
                    </a:lnTo>
                    <a:lnTo>
                      <a:pt x="48" y="25"/>
                    </a:lnTo>
                    <a:lnTo>
                      <a:pt x="49" y="25"/>
                    </a:lnTo>
                    <a:lnTo>
                      <a:pt x="53" y="23"/>
                    </a:lnTo>
                    <a:lnTo>
                      <a:pt x="54" y="24"/>
                    </a:lnTo>
                    <a:lnTo>
                      <a:pt x="42" y="35"/>
                    </a:lnTo>
                    <a:lnTo>
                      <a:pt x="41" y="33"/>
                    </a:lnTo>
                    <a:lnTo>
                      <a:pt x="41" y="33"/>
                    </a:lnTo>
                    <a:lnTo>
                      <a:pt x="43" y="31"/>
                    </a:lnTo>
                    <a:lnTo>
                      <a:pt x="43" y="29"/>
                    </a:lnTo>
                    <a:lnTo>
                      <a:pt x="26" y="9"/>
                    </a:lnTo>
                    <a:lnTo>
                      <a:pt x="26" y="9"/>
                    </a:lnTo>
                    <a:lnTo>
                      <a:pt x="36" y="35"/>
                    </a:lnTo>
                    <a:lnTo>
                      <a:pt x="36" y="35"/>
                    </a:lnTo>
                    <a:lnTo>
                      <a:pt x="37" y="38"/>
                    </a:lnTo>
                    <a:lnTo>
                      <a:pt x="35" y="40"/>
                    </a:lnTo>
                    <a:lnTo>
                      <a:pt x="35" y="40"/>
                    </a:lnTo>
                    <a:lnTo>
                      <a:pt x="33" y="39"/>
                    </a:lnTo>
                    <a:lnTo>
                      <a:pt x="8" y="25"/>
                    </a:lnTo>
                    <a:lnTo>
                      <a:pt x="8" y="25"/>
                    </a:lnTo>
                    <a:lnTo>
                      <a:pt x="23" y="41"/>
                    </a:lnTo>
                    <a:lnTo>
                      <a:pt x="23" y="41"/>
                    </a:lnTo>
                    <a:lnTo>
                      <a:pt x="25" y="44"/>
                    </a:lnTo>
                    <a:lnTo>
                      <a:pt x="25" y="44"/>
                    </a:lnTo>
                    <a:lnTo>
                      <a:pt x="27" y="44"/>
                    </a:lnTo>
                    <a:lnTo>
                      <a:pt x="31" y="42"/>
                    </a:lnTo>
                    <a:lnTo>
                      <a:pt x="32" y="44"/>
                    </a:lnTo>
                    <a:lnTo>
                      <a:pt x="22" y="52"/>
                    </a:lnTo>
                    <a:lnTo>
                      <a:pt x="20" y="5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8" name="Freeform 62"/>
              <p:cNvSpPr>
                <a:spLocks noEditPoints="1"/>
              </p:cNvSpPr>
              <p:nvPr userDrawn="1"/>
            </p:nvSpPr>
            <p:spPr bwMode="auto">
              <a:xfrm>
                <a:off x="7999413" y="207963"/>
                <a:ext cx="25400" cy="30162"/>
              </a:xfrm>
              <a:custGeom>
                <a:avLst/>
                <a:gdLst>
                  <a:gd name="T0" fmla="*/ 15 w 34"/>
                  <a:gd name="T1" fmla="*/ 15 h 37"/>
                  <a:gd name="T2" fmla="*/ 15 w 34"/>
                  <a:gd name="T3" fmla="*/ 15 h 37"/>
                  <a:gd name="T4" fmla="*/ 15 w 34"/>
                  <a:gd name="T5" fmla="*/ 14 h 37"/>
                  <a:gd name="T6" fmla="*/ 15 w 34"/>
                  <a:gd name="T7" fmla="*/ 14 h 37"/>
                  <a:gd name="T8" fmla="*/ 14 w 34"/>
                  <a:gd name="T9" fmla="*/ 14 h 37"/>
                  <a:gd name="T10" fmla="*/ 3 w 34"/>
                  <a:gd name="T11" fmla="*/ 6 h 37"/>
                  <a:gd name="T12" fmla="*/ 7 w 34"/>
                  <a:gd name="T13" fmla="*/ 19 h 37"/>
                  <a:gd name="T14" fmla="*/ 7 w 34"/>
                  <a:gd name="T15" fmla="*/ 19 h 37"/>
                  <a:gd name="T16" fmla="*/ 7 w 34"/>
                  <a:gd name="T17" fmla="*/ 20 h 37"/>
                  <a:gd name="T18" fmla="*/ 7 w 34"/>
                  <a:gd name="T19" fmla="*/ 20 h 37"/>
                  <a:gd name="T20" fmla="*/ 7 w 34"/>
                  <a:gd name="T21" fmla="*/ 20 h 37"/>
                  <a:gd name="T22" fmla="*/ 15 w 34"/>
                  <a:gd name="T23" fmla="*/ 15 h 37"/>
                  <a:gd name="T24" fmla="*/ 3 w 34"/>
                  <a:gd name="T25" fmla="*/ 36 h 37"/>
                  <a:gd name="T26" fmla="*/ 3 w 34"/>
                  <a:gd name="T27" fmla="*/ 36 h 37"/>
                  <a:gd name="T28" fmla="*/ 6 w 34"/>
                  <a:gd name="T29" fmla="*/ 35 h 37"/>
                  <a:gd name="T30" fmla="*/ 7 w 34"/>
                  <a:gd name="T31" fmla="*/ 32 h 37"/>
                  <a:gd name="T32" fmla="*/ 6 w 34"/>
                  <a:gd name="T33" fmla="*/ 28 h 37"/>
                  <a:gd name="T34" fmla="*/ 1 w 34"/>
                  <a:gd name="T35" fmla="*/ 6 h 37"/>
                  <a:gd name="T36" fmla="*/ 1 w 34"/>
                  <a:gd name="T37" fmla="*/ 6 h 37"/>
                  <a:gd name="T38" fmla="*/ 0 w 34"/>
                  <a:gd name="T39" fmla="*/ 1 h 37"/>
                  <a:gd name="T40" fmla="*/ 2 w 34"/>
                  <a:gd name="T41" fmla="*/ 0 h 37"/>
                  <a:gd name="T42" fmla="*/ 2 w 34"/>
                  <a:gd name="T43" fmla="*/ 0 h 37"/>
                  <a:gd name="T44" fmla="*/ 7 w 34"/>
                  <a:gd name="T45" fmla="*/ 3 h 37"/>
                  <a:gd name="T46" fmla="*/ 27 w 34"/>
                  <a:gd name="T47" fmla="*/ 17 h 37"/>
                  <a:gd name="T48" fmla="*/ 27 w 34"/>
                  <a:gd name="T49" fmla="*/ 17 h 37"/>
                  <a:gd name="T50" fmla="*/ 29 w 34"/>
                  <a:gd name="T51" fmla="*/ 18 h 37"/>
                  <a:gd name="T52" fmla="*/ 33 w 34"/>
                  <a:gd name="T53" fmla="*/ 17 h 37"/>
                  <a:gd name="T54" fmla="*/ 34 w 34"/>
                  <a:gd name="T55" fmla="*/ 19 h 37"/>
                  <a:gd name="T56" fmla="*/ 20 w 34"/>
                  <a:gd name="T57" fmla="*/ 27 h 37"/>
                  <a:gd name="T58" fmla="*/ 20 w 34"/>
                  <a:gd name="T59" fmla="*/ 26 h 37"/>
                  <a:gd name="T60" fmla="*/ 20 w 34"/>
                  <a:gd name="T61" fmla="*/ 26 h 37"/>
                  <a:gd name="T62" fmla="*/ 23 w 34"/>
                  <a:gd name="T63" fmla="*/ 22 h 37"/>
                  <a:gd name="T64" fmla="*/ 24 w 34"/>
                  <a:gd name="T65" fmla="*/ 22 h 37"/>
                  <a:gd name="T66" fmla="*/ 23 w 34"/>
                  <a:gd name="T67" fmla="*/ 21 h 37"/>
                  <a:gd name="T68" fmla="*/ 23 w 34"/>
                  <a:gd name="T69" fmla="*/ 21 h 37"/>
                  <a:gd name="T70" fmla="*/ 17 w 34"/>
                  <a:gd name="T71" fmla="*/ 17 h 37"/>
                  <a:gd name="T72" fmla="*/ 17 w 34"/>
                  <a:gd name="T73" fmla="*/ 17 h 37"/>
                  <a:gd name="T74" fmla="*/ 17 w 34"/>
                  <a:gd name="T75" fmla="*/ 17 h 37"/>
                  <a:gd name="T76" fmla="*/ 17 w 34"/>
                  <a:gd name="T77" fmla="*/ 17 h 37"/>
                  <a:gd name="T78" fmla="*/ 10 w 34"/>
                  <a:gd name="T79" fmla="*/ 21 h 37"/>
                  <a:gd name="T80" fmla="*/ 10 w 34"/>
                  <a:gd name="T81" fmla="*/ 21 h 37"/>
                  <a:gd name="T82" fmla="*/ 8 w 34"/>
                  <a:gd name="T83" fmla="*/ 22 h 37"/>
                  <a:gd name="T84" fmla="*/ 8 w 34"/>
                  <a:gd name="T85" fmla="*/ 24 h 37"/>
                  <a:gd name="T86" fmla="*/ 8 w 34"/>
                  <a:gd name="T87" fmla="*/ 24 h 37"/>
                  <a:gd name="T88" fmla="*/ 9 w 34"/>
                  <a:gd name="T89" fmla="*/ 30 h 37"/>
                  <a:gd name="T90" fmla="*/ 9 w 34"/>
                  <a:gd name="T91" fmla="*/ 30 h 37"/>
                  <a:gd name="T92" fmla="*/ 10 w 34"/>
                  <a:gd name="T93" fmla="*/ 30 h 37"/>
                  <a:gd name="T94" fmla="*/ 15 w 34"/>
                  <a:gd name="T95" fmla="*/ 29 h 37"/>
                  <a:gd name="T96" fmla="*/ 16 w 34"/>
                  <a:gd name="T97" fmla="*/ 30 h 37"/>
                  <a:gd name="T98" fmla="*/ 5 w 34"/>
                  <a:gd name="T99" fmla="*/ 37 h 37"/>
                  <a:gd name="T100" fmla="*/ 3 w 34"/>
                  <a:gd name="T101" fmla="*/ 3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4" h="37">
                    <a:moveTo>
                      <a:pt x="15" y="15"/>
                    </a:moveTo>
                    <a:lnTo>
                      <a:pt x="15" y="15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3" y="6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15" y="15"/>
                    </a:lnTo>
                    <a:close/>
                    <a:moveTo>
                      <a:pt x="3" y="36"/>
                    </a:moveTo>
                    <a:lnTo>
                      <a:pt x="3" y="36"/>
                    </a:lnTo>
                    <a:lnTo>
                      <a:pt x="6" y="35"/>
                    </a:lnTo>
                    <a:lnTo>
                      <a:pt x="7" y="32"/>
                    </a:lnTo>
                    <a:lnTo>
                      <a:pt x="6" y="28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7" y="3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9" y="18"/>
                    </a:lnTo>
                    <a:lnTo>
                      <a:pt x="33" y="17"/>
                    </a:lnTo>
                    <a:lnTo>
                      <a:pt x="34" y="19"/>
                    </a:lnTo>
                    <a:lnTo>
                      <a:pt x="20" y="27"/>
                    </a:lnTo>
                    <a:lnTo>
                      <a:pt x="20" y="26"/>
                    </a:lnTo>
                    <a:lnTo>
                      <a:pt x="20" y="26"/>
                    </a:lnTo>
                    <a:lnTo>
                      <a:pt x="23" y="22"/>
                    </a:lnTo>
                    <a:lnTo>
                      <a:pt x="24" y="22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8" y="22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9" y="30"/>
                    </a:lnTo>
                    <a:lnTo>
                      <a:pt x="9" y="30"/>
                    </a:lnTo>
                    <a:lnTo>
                      <a:pt x="10" y="30"/>
                    </a:lnTo>
                    <a:lnTo>
                      <a:pt x="15" y="29"/>
                    </a:lnTo>
                    <a:lnTo>
                      <a:pt x="16" y="30"/>
                    </a:lnTo>
                    <a:lnTo>
                      <a:pt x="5" y="37"/>
                    </a:lnTo>
                    <a:lnTo>
                      <a:pt x="3" y="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9" name="Freeform 63"/>
              <p:cNvSpPr>
                <a:spLocks/>
              </p:cNvSpPr>
              <p:nvPr userDrawn="1"/>
            </p:nvSpPr>
            <p:spPr bwMode="auto">
              <a:xfrm>
                <a:off x="8015288" y="187325"/>
                <a:ext cx="31750" cy="34925"/>
              </a:xfrm>
              <a:custGeom>
                <a:avLst/>
                <a:gdLst>
                  <a:gd name="T0" fmla="*/ 13 w 39"/>
                  <a:gd name="T1" fmla="*/ 42 h 45"/>
                  <a:gd name="T2" fmla="*/ 13 w 39"/>
                  <a:gd name="T3" fmla="*/ 42 h 45"/>
                  <a:gd name="T4" fmla="*/ 17 w 39"/>
                  <a:gd name="T5" fmla="*/ 40 h 45"/>
                  <a:gd name="T6" fmla="*/ 17 w 39"/>
                  <a:gd name="T7" fmla="*/ 39 h 45"/>
                  <a:gd name="T8" fmla="*/ 17 w 39"/>
                  <a:gd name="T9" fmla="*/ 39 h 45"/>
                  <a:gd name="T10" fmla="*/ 11 w 39"/>
                  <a:gd name="T11" fmla="*/ 28 h 45"/>
                  <a:gd name="T12" fmla="*/ 11 w 39"/>
                  <a:gd name="T13" fmla="*/ 28 h 45"/>
                  <a:gd name="T14" fmla="*/ 5 w 39"/>
                  <a:gd name="T15" fmla="*/ 16 h 45"/>
                  <a:gd name="T16" fmla="*/ 5 w 39"/>
                  <a:gd name="T17" fmla="*/ 16 h 45"/>
                  <a:gd name="T18" fmla="*/ 4 w 39"/>
                  <a:gd name="T19" fmla="*/ 16 h 45"/>
                  <a:gd name="T20" fmla="*/ 0 w 39"/>
                  <a:gd name="T21" fmla="*/ 17 h 45"/>
                  <a:gd name="T22" fmla="*/ 0 w 39"/>
                  <a:gd name="T23" fmla="*/ 15 h 45"/>
                  <a:gd name="T24" fmla="*/ 7 w 39"/>
                  <a:gd name="T25" fmla="*/ 11 h 45"/>
                  <a:gd name="T26" fmla="*/ 7 w 39"/>
                  <a:gd name="T27" fmla="*/ 11 h 45"/>
                  <a:gd name="T28" fmla="*/ 10 w 39"/>
                  <a:gd name="T29" fmla="*/ 13 h 45"/>
                  <a:gd name="T30" fmla="*/ 32 w 39"/>
                  <a:gd name="T31" fmla="*/ 25 h 45"/>
                  <a:gd name="T32" fmla="*/ 32 w 39"/>
                  <a:gd name="T33" fmla="*/ 25 h 45"/>
                  <a:gd name="T34" fmla="*/ 29 w 39"/>
                  <a:gd name="T35" fmla="*/ 19 h 45"/>
                  <a:gd name="T36" fmla="*/ 29 w 39"/>
                  <a:gd name="T37" fmla="*/ 19 h 45"/>
                  <a:gd name="T38" fmla="*/ 23 w 39"/>
                  <a:gd name="T39" fmla="*/ 7 h 45"/>
                  <a:gd name="T40" fmla="*/ 23 w 39"/>
                  <a:gd name="T41" fmla="*/ 7 h 45"/>
                  <a:gd name="T42" fmla="*/ 23 w 39"/>
                  <a:gd name="T43" fmla="*/ 7 h 45"/>
                  <a:gd name="T44" fmla="*/ 22 w 39"/>
                  <a:gd name="T45" fmla="*/ 7 h 45"/>
                  <a:gd name="T46" fmla="*/ 18 w 39"/>
                  <a:gd name="T47" fmla="*/ 8 h 45"/>
                  <a:gd name="T48" fmla="*/ 17 w 39"/>
                  <a:gd name="T49" fmla="*/ 6 h 45"/>
                  <a:gd name="T50" fmla="*/ 29 w 39"/>
                  <a:gd name="T51" fmla="*/ 0 h 45"/>
                  <a:gd name="T52" fmla="*/ 30 w 39"/>
                  <a:gd name="T53" fmla="*/ 3 h 45"/>
                  <a:gd name="T54" fmla="*/ 30 w 39"/>
                  <a:gd name="T55" fmla="*/ 3 h 45"/>
                  <a:gd name="T56" fmla="*/ 27 w 39"/>
                  <a:gd name="T57" fmla="*/ 5 h 45"/>
                  <a:gd name="T58" fmla="*/ 26 w 39"/>
                  <a:gd name="T59" fmla="*/ 6 h 45"/>
                  <a:gd name="T60" fmla="*/ 27 w 39"/>
                  <a:gd name="T61" fmla="*/ 7 h 45"/>
                  <a:gd name="T62" fmla="*/ 27 w 39"/>
                  <a:gd name="T63" fmla="*/ 7 h 45"/>
                  <a:gd name="T64" fmla="*/ 30 w 39"/>
                  <a:gd name="T65" fmla="*/ 14 h 45"/>
                  <a:gd name="T66" fmla="*/ 30 w 39"/>
                  <a:gd name="T67" fmla="*/ 14 h 45"/>
                  <a:gd name="T68" fmla="*/ 39 w 39"/>
                  <a:gd name="T69" fmla="*/ 32 h 45"/>
                  <a:gd name="T70" fmla="*/ 36 w 39"/>
                  <a:gd name="T71" fmla="*/ 34 h 45"/>
                  <a:gd name="T72" fmla="*/ 36 w 39"/>
                  <a:gd name="T73" fmla="*/ 34 h 45"/>
                  <a:gd name="T74" fmla="*/ 27 w 39"/>
                  <a:gd name="T75" fmla="*/ 28 h 45"/>
                  <a:gd name="T76" fmla="*/ 9 w 39"/>
                  <a:gd name="T77" fmla="*/ 19 h 45"/>
                  <a:gd name="T78" fmla="*/ 9 w 39"/>
                  <a:gd name="T79" fmla="*/ 19 h 45"/>
                  <a:gd name="T80" fmla="*/ 13 w 39"/>
                  <a:gd name="T81" fmla="*/ 27 h 45"/>
                  <a:gd name="T82" fmla="*/ 13 w 39"/>
                  <a:gd name="T83" fmla="*/ 27 h 45"/>
                  <a:gd name="T84" fmla="*/ 19 w 39"/>
                  <a:gd name="T85" fmla="*/ 38 h 45"/>
                  <a:gd name="T86" fmla="*/ 19 w 39"/>
                  <a:gd name="T87" fmla="*/ 38 h 45"/>
                  <a:gd name="T88" fmla="*/ 19 w 39"/>
                  <a:gd name="T89" fmla="*/ 39 h 45"/>
                  <a:gd name="T90" fmla="*/ 20 w 39"/>
                  <a:gd name="T91" fmla="*/ 39 h 45"/>
                  <a:gd name="T92" fmla="*/ 26 w 39"/>
                  <a:gd name="T93" fmla="*/ 37 h 45"/>
                  <a:gd name="T94" fmla="*/ 26 w 39"/>
                  <a:gd name="T95" fmla="*/ 39 h 45"/>
                  <a:gd name="T96" fmla="*/ 13 w 39"/>
                  <a:gd name="T97" fmla="*/ 45 h 45"/>
                  <a:gd name="T98" fmla="*/ 13 w 39"/>
                  <a:gd name="T99" fmla="*/ 42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9" h="45">
                    <a:moveTo>
                      <a:pt x="13" y="42"/>
                    </a:moveTo>
                    <a:lnTo>
                      <a:pt x="13" y="42"/>
                    </a:lnTo>
                    <a:lnTo>
                      <a:pt x="17" y="40"/>
                    </a:lnTo>
                    <a:lnTo>
                      <a:pt x="17" y="39"/>
                    </a:lnTo>
                    <a:lnTo>
                      <a:pt x="17" y="39"/>
                    </a:lnTo>
                    <a:lnTo>
                      <a:pt x="11" y="28"/>
                    </a:lnTo>
                    <a:lnTo>
                      <a:pt x="11" y="28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4" y="16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10" y="13"/>
                    </a:lnTo>
                    <a:lnTo>
                      <a:pt x="32" y="25"/>
                    </a:lnTo>
                    <a:lnTo>
                      <a:pt x="32" y="25"/>
                    </a:lnTo>
                    <a:lnTo>
                      <a:pt x="29" y="19"/>
                    </a:lnTo>
                    <a:lnTo>
                      <a:pt x="29" y="19"/>
                    </a:lnTo>
                    <a:lnTo>
                      <a:pt x="23" y="7"/>
                    </a:lnTo>
                    <a:lnTo>
                      <a:pt x="23" y="7"/>
                    </a:lnTo>
                    <a:lnTo>
                      <a:pt x="23" y="7"/>
                    </a:lnTo>
                    <a:lnTo>
                      <a:pt x="22" y="7"/>
                    </a:lnTo>
                    <a:lnTo>
                      <a:pt x="18" y="8"/>
                    </a:lnTo>
                    <a:lnTo>
                      <a:pt x="17" y="6"/>
                    </a:lnTo>
                    <a:lnTo>
                      <a:pt x="29" y="0"/>
                    </a:lnTo>
                    <a:lnTo>
                      <a:pt x="30" y="3"/>
                    </a:lnTo>
                    <a:lnTo>
                      <a:pt x="30" y="3"/>
                    </a:lnTo>
                    <a:lnTo>
                      <a:pt x="27" y="5"/>
                    </a:lnTo>
                    <a:lnTo>
                      <a:pt x="26" y="6"/>
                    </a:lnTo>
                    <a:lnTo>
                      <a:pt x="27" y="7"/>
                    </a:lnTo>
                    <a:lnTo>
                      <a:pt x="27" y="7"/>
                    </a:lnTo>
                    <a:lnTo>
                      <a:pt x="30" y="14"/>
                    </a:lnTo>
                    <a:lnTo>
                      <a:pt x="30" y="14"/>
                    </a:lnTo>
                    <a:lnTo>
                      <a:pt x="39" y="32"/>
                    </a:lnTo>
                    <a:lnTo>
                      <a:pt x="36" y="34"/>
                    </a:lnTo>
                    <a:lnTo>
                      <a:pt x="36" y="34"/>
                    </a:lnTo>
                    <a:lnTo>
                      <a:pt x="27" y="28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13" y="27"/>
                    </a:lnTo>
                    <a:lnTo>
                      <a:pt x="13" y="27"/>
                    </a:lnTo>
                    <a:lnTo>
                      <a:pt x="19" y="38"/>
                    </a:lnTo>
                    <a:lnTo>
                      <a:pt x="19" y="38"/>
                    </a:lnTo>
                    <a:lnTo>
                      <a:pt x="19" y="39"/>
                    </a:lnTo>
                    <a:lnTo>
                      <a:pt x="20" y="39"/>
                    </a:lnTo>
                    <a:lnTo>
                      <a:pt x="26" y="37"/>
                    </a:lnTo>
                    <a:lnTo>
                      <a:pt x="26" y="39"/>
                    </a:lnTo>
                    <a:lnTo>
                      <a:pt x="13" y="45"/>
                    </a:lnTo>
                    <a:lnTo>
                      <a:pt x="13" y="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0" name="Freeform 64"/>
              <p:cNvSpPr>
                <a:spLocks/>
              </p:cNvSpPr>
              <p:nvPr userDrawn="1"/>
            </p:nvSpPr>
            <p:spPr bwMode="auto">
              <a:xfrm>
                <a:off x="8061325" y="176213"/>
                <a:ext cx="20638" cy="28575"/>
              </a:xfrm>
              <a:custGeom>
                <a:avLst/>
                <a:gdLst>
                  <a:gd name="T0" fmla="*/ 6 w 27"/>
                  <a:gd name="T1" fmla="*/ 26 h 36"/>
                  <a:gd name="T2" fmla="*/ 10 w 27"/>
                  <a:gd name="T3" fmla="*/ 31 h 36"/>
                  <a:gd name="T4" fmla="*/ 17 w 27"/>
                  <a:gd name="T5" fmla="*/ 31 h 36"/>
                  <a:gd name="T6" fmla="*/ 20 w 27"/>
                  <a:gd name="T7" fmla="*/ 30 h 36"/>
                  <a:gd name="T8" fmla="*/ 23 w 27"/>
                  <a:gd name="T9" fmla="*/ 26 h 36"/>
                  <a:gd name="T10" fmla="*/ 23 w 27"/>
                  <a:gd name="T11" fmla="*/ 24 h 36"/>
                  <a:gd name="T12" fmla="*/ 20 w 27"/>
                  <a:gd name="T13" fmla="*/ 21 h 36"/>
                  <a:gd name="T14" fmla="*/ 11 w 27"/>
                  <a:gd name="T15" fmla="*/ 20 h 36"/>
                  <a:gd name="T16" fmla="*/ 7 w 27"/>
                  <a:gd name="T17" fmla="*/ 20 h 36"/>
                  <a:gd name="T18" fmla="*/ 1 w 27"/>
                  <a:gd name="T19" fmla="*/ 17 h 36"/>
                  <a:gd name="T20" fmla="*/ 0 w 27"/>
                  <a:gd name="T21" fmla="*/ 14 h 36"/>
                  <a:gd name="T22" fmla="*/ 1 w 27"/>
                  <a:gd name="T23" fmla="*/ 7 h 36"/>
                  <a:gd name="T24" fmla="*/ 9 w 27"/>
                  <a:gd name="T25" fmla="*/ 1 h 36"/>
                  <a:gd name="T26" fmla="*/ 14 w 27"/>
                  <a:gd name="T27" fmla="*/ 0 h 36"/>
                  <a:gd name="T28" fmla="*/ 18 w 27"/>
                  <a:gd name="T29" fmla="*/ 0 h 36"/>
                  <a:gd name="T30" fmla="*/ 18 w 27"/>
                  <a:gd name="T31" fmla="*/ 1 h 36"/>
                  <a:gd name="T32" fmla="*/ 18 w 27"/>
                  <a:gd name="T33" fmla="*/ 9 h 36"/>
                  <a:gd name="T34" fmla="*/ 17 w 27"/>
                  <a:gd name="T35" fmla="*/ 5 h 36"/>
                  <a:gd name="T36" fmla="*/ 11 w 27"/>
                  <a:gd name="T37" fmla="*/ 3 h 36"/>
                  <a:gd name="T38" fmla="*/ 9 w 27"/>
                  <a:gd name="T39" fmla="*/ 3 h 36"/>
                  <a:gd name="T40" fmla="*/ 5 w 27"/>
                  <a:gd name="T41" fmla="*/ 7 h 36"/>
                  <a:gd name="T42" fmla="*/ 4 w 27"/>
                  <a:gd name="T43" fmla="*/ 11 h 36"/>
                  <a:gd name="T44" fmla="*/ 6 w 27"/>
                  <a:gd name="T45" fmla="*/ 13 h 36"/>
                  <a:gd name="T46" fmla="*/ 17 w 27"/>
                  <a:gd name="T47" fmla="*/ 14 h 36"/>
                  <a:gd name="T48" fmla="*/ 20 w 27"/>
                  <a:gd name="T49" fmla="*/ 14 h 36"/>
                  <a:gd name="T50" fmla="*/ 25 w 27"/>
                  <a:gd name="T51" fmla="*/ 18 h 36"/>
                  <a:gd name="T52" fmla="*/ 26 w 27"/>
                  <a:gd name="T53" fmla="*/ 20 h 36"/>
                  <a:gd name="T54" fmla="*/ 25 w 27"/>
                  <a:gd name="T55" fmla="*/ 29 h 36"/>
                  <a:gd name="T56" fmla="*/ 17 w 27"/>
                  <a:gd name="T57" fmla="*/ 34 h 36"/>
                  <a:gd name="T58" fmla="*/ 13 w 27"/>
                  <a:gd name="T59" fmla="*/ 35 h 36"/>
                  <a:gd name="T60" fmla="*/ 7 w 27"/>
                  <a:gd name="T61" fmla="*/ 36 h 36"/>
                  <a:gd name="T62" fmla="*/ 6 w 27"/>
                  <a:gd name="T63" fmla="*/ 2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7" h="36">
                    <a:moveTo>
                      <a:pt x="6" y="26"/>
                    </a:moveTo>
                    <a:lnTo>
                      <a:pt x="6" y="26"/>
                    </a:lnTo>
                    <a:lnTo>
                      <a:pt x="8" y="29"/>
                    </a:lnTo>
                    <a:lnTo>
                      <a:pt x="10" y="31"/>
                    </a:lnTo>
                    <a:lnTo>
                      <a:pt x="14" y="33"/>
                    </a:lnTo>
                    <a:lnTo>
                      <a:pt x="17" y="31"/>
                    </a:lnTo>
                    <a:lnTo>
                      <a:pt x="17" y="31"/>
                    </a:lnTo>
                    <a:lnTo>
                      <a:pt x="20" y="30"/>
                    </a:lnTo>
                    <a:lnTo>
                      <a:pt x="22" y="28"/>
                    </a:lnTo>
                    <a:lnTo>
                      <a:pt x="23" y="26"/>
                    </a:lnTo>
                    <a:lnTo>
                      <a:pt x="23" y="24"/>
                    </a:lnTo>
                    <a:lnTo>
                      <a:pt x="23" y="24"/>
                    </a:lnTo>
                    <a:lnTo>
                      <a:pt x="22" y="22"/>
                    </a:lnTo>
                    <a:lnTo>
                      <a:pt x="20" y="21"/>
                    </a:lnTo>
                    <a:lnTo>
                      <a:pt x="16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7" y="20"/>
                    </a:lnTo>
                    <a:lnTo>
                      <a:pt x="4" y="19"/>
                    </a:lnTo>
                    <a:lnTo>
                      <a:pt x="1" y="1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8" y="1"/>
                    </a:lnTo>
                    <a:lnTo>
                      <a:pt x="18" y="1"/>
                    </a:lnTo>
                    <a:lnTo>
                      <a:pt x="20" y="8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7" y="5"/>
                    </a:lnTo>
                    <a:lnTo>
                      <a:pt x="15" y="3"/>
                    </a:lnTo>
                    <a:lnTo>
                      <a:pt x="11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6" y="4"/>
                    </a:lnTo>
                    <a:lnTo>
                      <a:pt x="5" y="7"/>
                    </a:lnTo>
                    <a:lnTo>
                      <a:pt x="4" y="9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6" y="13"/>
                    </a:lnTo>
                    <a:lnTo>
                      <a:pt x="9" y="14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20" y="14"/>
                    </a:lnTo>
                    <a:lnTo>
                      <a:pt x="24" y="16"/>
                    </a:lnTo>
                    <a:lnTo>
                      <a:pt x="25" y="18"/>
                    </a:lnTo>
                    <a:lnTo>
                      <a:pt x="26" y="20"/>
                    </a:lnTo>
                    <a:lnTo>
                      <a:pt x="26" y="20"/>
                    </a:lnTo>
                    <a:lnTo>
                      <a:pt x="27" y="25"/>
                    </a:lnTo>
                    <a:lnTo>
                      <a:pt x="25" y="29"/>
                    </a:lnTo>
                    <a:lnTo>
                      <a:pt x="23" y="31"/>
                    </a:lnTo>
                    <a:lnTo>
                      <a:pt x="17" y="34"/>
                    </a:lnTo>
                    <a:lnTo>
                      <a:pt x="17" y="34"/>
                    </a:lnTo>
                    <a:lnTo>
                      <a:pt x="13" y="35"/>
                    </a:lnTo>
                    <a:lnTo>
                      <a:pt x="7" y="36"/>
                    </a:lnTo>
                    <a:lnTo>
                      <a:pt x="7" y="36"/>
                    </a:lnTo>
                    <a:lnTo>
                      <a:pt x="4" y="27"/>
                    </a:lnTo>
                    <a:lnTo>
                      <a:pt x="6" y="2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1" name="Freeform 65"/>
              <p:cNvSpPr>
                <a:spLocks/>
              </p:cNvSpPr>
              <p:nvPr userDrawn="1"/>
            </p:nvSpPr>
            <p:spPr bwMode="auto">
              <a:xfrm>
                <a:off x="8080375" y="168275"/>
                <a:ext cx="25400" cy="31750"/>
              </a:xfrm>
              <a:custGeom>
                <a:avLst/>
                <a:gdLst>
                  <a:gd name="T0" fmla="*/ 7 w 33"/>
                  <a:gd name="T1" fmla="*/ 36 h 38"/>
                  <a:gd name="T2" fmla="*/ 7 w 33"/>
                  <a:gd name="T3" fmla="*/ 36 h 38"/>
                  <a:gd name="T4" fmla="*/ 10 w 33"/>
                  <a:gd name="T5" fmla="*/ 35 h 38"/>
                  <a:gd name="T6" fmla="*/ 10 w 33"/>
                  <a:gd name="T7" fmla="*/ 34 h 38"/>
                  <a:gd name="T8" fmla="*/ 10 w 33"/>
                  <a:gd name="T9" fmla="*/ 34 h 38"/>
                  <a:gd name="T10" fmla="*/ 8 w 33"/>
                  <a:gd name="T11" fmla="*/ 21 h 38"/>
                  <a:gd name="T12" fmla="*/ 8 w 33"/>
                  <a:gd name="T13" fmla="*/ 21 h 38"/>
                  <a:gd name="T14" fmla="*/ 6 w 33"/>
                  <a:gd name="T15" fmla="*/ 9 h 38"/>
                  <a:gd name="T16" fmla="*/ 6 w 33"/>
                  <a:gd name="T17" fmla="*/ 9 h 38"/>
                  <a:gd name="T18" fmla="*/ 5 w 33"/>
                  <a:gd name="T19" fmla="*/ 8 h 38"/>
                  <a:gd name="T20" fmla="*/ 1 w 33"/>
                  <a:gd name="T21" fmla="*/ 8 h 38"/>
                  <a:gd name="T22" fmla="*/ 0 w 33"/>
                  <a:gd name="T23" fmla="*/ 5 h 38"/>
                  <a:gd name="T24" fmla="*/ 17 w 33"/>
                  <a:gd name="T25" fmla="*/ 2 h 38"/>
                  <a:gd name="T26" fmla="*/ 17 w 33"/>
                  <a:gd name="T27" fmla="*/ 2 h 38"/>
                  <a:gd name="T28" fmla="*/ 25 w 33"/>
                  <a:gd name="T29" fmla="*/ 0 h 38"/>
                  <a:gd name="T30" fmla="*/ 25 w 33"/>
                  <a:gd name="T31" fmla="*/ 0 h 38"/>
                  <a:gd name="T32" fmla="*/ 27 w 33"/>
                  <a:gd name="T33" fmla="*/ 9 h 38"/>
                  <a:gd name="T34" fmla="*/ 25 w 33"/>
                  <a:gd name="T35" fmla="*/ 10 h 38"/>
                  <a:gd name="T36" fmla="*/ 25 w 33"/>
                  <a:gd name="T37" fmla="*/ 10 h 38"/>
                  <a:gd name="T38" fmla="*/ 24 w 33"/>
                  <a:gd name="T39" fmla="*/ 6 h 38"/>
                  <a:gd name="T40" fmla="*/ 22 w 33"/>
                  <a:gd name="T41" fmla="*/ 4 h 38"/>
                  <a:gd name="T42" fmla="*/ 19 w 33"/>
                  <a:gd name="T43" fmla="*/ 4 h 38"/>
                  <a:gd name="T44" fmla="*/ 15 w 33"/>
                  <a:gd name="T45" fmla="*/ 4 h 38"/>
                  <a:gd name="T46" fmla="*/ 11 w 33"/>
                  <a:gd name="T47" fmla="*/ 5 h 38"/>
                  <a:gd name="T48" fmla="*/ 11 w 33"/>
                  <a:gd name="T49" fmla="*/ 5 h 38"/>
                  <a:gd name="T50" fmla="*/ 10 w 33"/>
                  <a:gd name="T51" fmla="*/ 6 h 38"/>
                  <a:gd name="T52" fmla="*/ 10 w 33"/>
                  <a:gd name="T53" fmla="*/ 6 h 38"/>
                  <a:gd name="T54" fmla="*/ 12 w 33"/>
                  <a:gd name="T55" fmla="*/ 17 h 38"/>
                  <a:gd name="T56" fmla="*/ 12 w 33"/>
                  <a:gd name="T57" fmla="*/ 17 h 38"/>
                  <a:gd name="T58" fmla="*/ 12 w 33"/>
                  <a:gd name="T59" fmla="*/ 18 h 38"/>
                  <a:gd name="T60" fmla="*/ 15 w 33"/>
                  <a:gd name="T61" fmla="*/ 18 h 38"/>
                  <a:gd name="T62" fmla="*/ 16 w 33"/>
                  <a:gd name="T63" fmla="*/ 18 h 38"/>
                  <a:gd name="T64" fmla="*/ 16 w 33"/>
                  <a:gd name="T65" fmla="*/ 18 h 38"/>
                  <a:gd name="T66" fmla="*/ 18 w 33"/>
                  <a:gd name="T67" fmla="*/ 17 h 38"/>
                  <a:gd name="T68" fmla="*/ 20 w 33"/>
                  <a:gd name="T69" fmla="*/ 16 h 38"/>
                  <a:gd name="T70" fmla="*/ 20 w 33"/>
                  <a:gd name="T71" fmla="*/ 14 h 38"/>
                  <a:gd name="T72" fmla="*/ 20 w 33"/>
                  <a:gd name="T73" fmla="*/ 12 h 38"/>
                  <a:gd name="T74" fmla="*/ 23 w 33"/>
                  <a:gd name="T75" fmla="*/ 12 h 38"/>
                  <a:gd name="T76" fmla="*/ 23 w 33"/>
                  <a:gd name="T77" fmla="*/ 12 h 38"/>
                  <a:gd name="T78" fmla="*/ 24 w 33"/>
                  <a:gd name="T79" fmla="*/ 17 h 38"/>
                  <a:gd name="T80" fmla="*/ 24 w 33"/>
                  <a:gd name="T81" fmla="*/ 17 h 38"/>
                  <a:gd name="T82" fmla="*/ 25 w 33"/>
                  <a:gd name="T83" fmla="*/ 22 h 38"/>
                  <a:gd name="T84" fmla="*/ 23 w 33"/>
                  <a:gd name="T85" fmla="*/ 22 h 38"/>
                  <a:gd name="T86" fmla="*/ 23 w 33"/>
                  <a:gd name="T87" fmla="*/ 22 h 38"/>
                  <a:gd name="T88" fmla="*/ 20 w 33"/>
                  <a:gd name="T89" fmla="*/ 19 h 38"/>
                  <a:gd name="T90" fmla="*/ 19 w 33"/>
                  <a:gd name="T91" fmla="*/ 19 h 38"/>
                  <a:gd name="T92" fmla="*/ 17 w 33"/>
                  <a:gd name="T93" fmla="*/ 19 h 38"/>
                  <a:gd name="T94" fmla="*/ 14 w 33"/>
                  <a:gd name="T95" fmla="*/ 20 h 38"/>
                  <a:gd name="T96" fmla="*/ 14 w 33"/>
                  <a:gd name="T97" fmla="*/ 20 h 38"/>
                  <a:gd name="T98" fmla="*/ 14 w 33"/>
                  <a:gd name="T99" fmla="*/ 21 h 38"/>
                  <a:gd name="T100" fmla="*/ 16 w 33"/>
                  <a:gd name="T101" fmla="*/ 33 h 38"/>
                  <a:gd name="T102" fmla="*/ 16 w 33"/>
                  <a:gd name="T103" fmla="*/ 33 h 38"/>
                  <a:gd name="T104" fmla="*/ 17 w 33"/>
                  <a:gd name="T105" fmla="*/ 34 h 38"/>
                  <a:gd name="T106" fmla="*/ 25 w 33"/>
                  <a:gd name="T107" fmla="*/ 31 h 38"/>
                  <a:gd name="T108" fmla="*/ 25 w 33"/>
                  <a:gd name="T109" fmla="*/ 31 h 38"/>
                  <a:gd name="T110" fmla="*/ 28 w 33"/>
                  <a:gd name="T111" fmla="*/ 30 h 38"/>
                  <a:gd name="T112" fmla="*/ 29 w 33"/>
                  <a:gd name="T113" fmla="*/ 27 h 38"/>
                  <a:gd name="T114" fmla="*/ 29 w 33"/>
                  <a:gd name="T115" fmla="*/ 23 h 38"/>
                  <a:gd name="T116" fmla="*/ 32 w 33"/>
                  <a:gd name="T117" fmla="*/ 23 h 38"/>
                  <a:gd name="T118" fmla="*/ 32 w 33"/>
                  <a:gd name="T119" fmla="*/ 23 h 38"/>
                  <a:gd name="T120" fmla="*/ 33 w 33"/>
                  <a:gd name="T121" fmla="*/ 33 h 38"/>
                  <a:gd name="T122" fmla="*/ 7 w 33"/>
                  <a:gd name="T123" fmla="*/ 38 h 38"/>
                  <a:gd name="T124" fmla="*/ 7 w 33"/>
                  <a:gd name="T125" fmla="*/ 36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3" h="38">
                    <a:moveTo>
                      <a:pt x="7" y="36"/>
                    </a:moveTo>
                    <a:lnTo>
                      <a:pt x="7" y="36"/>
                    </a:lnTo>
                    <a:lnTo>
                      <a:pt x="10" y="35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5" y="8"/>
                    </a:lnTo>
                    <a:lnTo>
                      <a:pt x="1" y="8"/>
                    </a:lnTo>
                    <a:lnTo>
                      <a:pt x="0" y="5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25" y="0"/>
                    </a:lnTo>
                    <a:lnTo>
                      <a:pt x="25" y="0"/>
                    </a:lnTo>
                    <a:lnTo>
                      <a:pt x="27" y="9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4" y="6"/>
                    </a:lnTo>
                    <a:lnTo>
                      <a:pt x="22" y="4"/>
                    </a:lnTo>
                    <a:lnTo>
                      <a:pt x="19" y="4"/>
                    </a:lnTo>
                    <a:lnTo>
                      <a:pt x="15" y="4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18"/>
                    </a:lnTo>
                    <a:lnTo>
                      <a:pt x="15" y="18"/>
                    </a:lnTo>
                    <a:lnTo>
                      <a:pt x="16" y="18"/>
                    </a:lnTo>
                    <a:lnTo>
                      <a:pt x="16" y="18"/>
                    </a:lnTo>
                    <a:lnTo>
                      <a:pt x="18" y="17"/>
                    </a:lnTo>
                    <a:lnTo>
                      <a:pt x="20" y="16"/>
                    </a:lnTo>
                    <a:lnTo>
                      <a:pt x="20" y="14"/>
                    </a:lnTo>
                    <a:lnTo>
                      <a:pt x="20" y="12"/>
                    </a:lnTo>
                    <a:lnTo>
                      <a:pt x="23" y="12"/>
                    </a:lnTo>
                    <a:lnTo>
                      <a:pt x="23" y="12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5" y="22"/>
                    </a:lnTo>
                    <a:lnTo>
                      <a:pt x="23" y="22"/>
                    </a:lnTo>
                    <a:lnTo>
                      <a:pt x="23" y="22"/>
                    </a:lnTo>
                    <a:lnTo>
                      <a:pt x="20" y="19"/>
                    </a:lnTo>
                    <a:lnTo>
                      <a:pt x="19" y="19"/>
                    </a:lnTo>
                    <a:lnTo>
                      <a:pt x="17" y="19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4" y="21"/>
                    </a:lnTo>
                    <a:lnTo>
                      <a:pt x="16" y="33"/>
                    </a:lnTo>
                    <a:lnTo>
                      <a:pt x="16" y="33"/>
                    </a:lnTo>
                    <a:lnTo>
                      <a:pt x="17" y="34"/>
                    </a:lnTo>
                    <a:lnTo>
                      <a:pt x="25" y="31"/>
                    </a:lnTo>
                    <a:lnTo>
                      <a:pt x="25" y="31"/>
                    </a:lnTo>
                    <a:lnTo>
                      <a:pt x="28" y="30"/>
                    </a:lnTo>
                    <a:lnTo>
                      <a:pt x="29" y="27"/>
                    </a:lnTo>
                    <a:lnTo>
                      <a:pt x="29" y="23"/>
                    </a:lnTo>
                    <a:lnTo>
                      <a:pt x="32" y="23"/>
                    </a:lnTo>
                    <a:lnTo>
                      <a:pt x="32" y="23"/>
                    </a:lnTo>
                    <a:lnTo>
                      <a:pt x="33" y="33"/>
                    </a:lnTo>
                    <a:lnTo>
                      <a:pt x="7" y="38"/>
                    </a:lnTo>
                    <a:lnTo>
                      <a:pt x="7" y="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2" name="Freeform 66"/>
              <p:cNvSpPr>
                <a:spLocks noEditPoints="1"/>
              </p:cNvSpPr>
              <p:nvPr userDrawn="1"/>
            </p:nvSpPr>
            <p:spPr bwMode="auto">
              <a:xfrm>
                <a:off x="8105775" y="166688"/>
                <a:ext cx="30163" cy="26987"/>
              </a:xfrm>
              <a:custGeom>
                <a:avLst/>
                <a:gdLst>
                  <a:gd name="T0" fmla="*/ 12 w 37"/>
                  <a:gd name="T1" fmla="*/ 15 h 34"/>
                  <a:gd name="T2" fmla="*/ 16 w 37"/>
                  <a:gd name="T3" fmla="*/ 16 h 34"/>
                  <a:gd name="T4" fmla="*/ 20 w 37"/>
                  <a:gd name="T5" fmla="*/ 15 h 34"/>
                  <a:gd name="T6" fmla="*/ 24 w 37"/>
                  <a:gd name="T7" fmla="*/ 11 h 34"/>
                  <a:gd name="T8" fmla="*/ 24 w 37"/>
                  <a:gd name="T9" fmla="*/ 8 h 34"/>
                  <a:gd name="T10" fmla="*/ 20 w 37"/>
                  <a:gd name="T11" fmla="*/ 4 h 34"/>
                  <a:gd name="T12" fmla="*/ 15 w 37"/>
                  <a:gd name="T13" fmla="*/ 3 h 34"/>
                  <a:gd name="T14" fmla="*/ 11 w 37"/>
                  <a:gd name="T15" fmla="*/ 3 h 34"/>
                  <a:gd name="T16" fmla="*/ 12 w 37"/>
                  <a:gd name="T17" fmla="*/ 15 h 34"/>
                  <a:gd name="T18" fmla="*/ 3 w 37"/>
                  <a:gd name="T19" fmla="*/ 32 h 34"/>
                  <a:gd name="T20" fmla="*/ 8 w 37"/>
                  <a:gd name="T21" fmla="*/ 30 h 34"/>
                  <a:gd name="T22" fmla="*/ 7 w 37"/>
                  <a:gd name="T23" fmla="*/ 17 h 34"/>
                  <a:gd name="T24" fmla="*/ 5 w 37"/>
                  <a:gd name="T25" fmla="*/ 5 h 34"/>
                  <a:gd name="T26" fmla="*/ 4 w 37"/>
                  <a:gd name="T27" fmla="*/ 4 h 34"/>
                  <a:gd name="T28" fmla="*/ 0 w 37"/>
                  <a:gd name="T29" fmla="*/ 3 h 34"/>
                  <a:gd name="T30" fmla="*/ 18 w 37"/>
                  <a:gd name="T31" fmla="*/ 0 h 34"/>
                  <a:gd name="T32" fmla="*/ 26 w 37"/>
                  <a:gd name="T33" fmla="*/ 2 h 34"/>
                  <a:gd name="T34" fmla="*/ 28 w 37"/>
                  <a:gd name="T35" fmla="*/ 4 h 34"/>
                  <a:gd name="T36" fmla="*/ 29 w 37"/>
                  <a:gd name="T37" fmla="*/ 7 h 34"/>
                  <a:gd name="T38" fmla="*/ 28 w 37"/>
                  <a:gd name="T39" fmla="*/ 12 h 34"/>
                  <a:gd name="T40" fmla="*/ 22 w 37"/>
                  <a:gd name="T41" fmla="*/ 16 h 34"/>
                  <a:gd name="T42" fmla="*/ 24 w 37"/>
                  <a:gd name="T43" fmla="*/ 17 h 34"/>
                  <a:gd name="T44" fmla="*/ 32 w 37"/>
                  <a:gd name="T45" fmla="*/ 26 h 34"/>
                  <a:gd name="T46" fmla="*/ 37 w 37"/>
                  <a:gd name="T47" fmla="*/ 29 h 34"/>
                  <a:gd name="T48" fmla="*/ 29 w 37"/>
                  <a:gd name="T49" fmla="*/ 32 h 34"/>
                  <a:gd name="T50" fmla="*/ 17 w 37"/>
                  <a:gd name="T51" fmla="*/ 19 h 34"/>
                  <a:gd name="T52" fmla="*/ 15 w 37"/>
                  <a:gd name="T53" fmla="*/ 19 h 34"/>
                  <a:gd name="T54" fmla="*/ 12 w 37"/>
                  <a:gd name="T55" fmla="*/ 19 h 34"/>
                  <a:gd name="T56" fmla="*/ 13 w 37"/>
                  <a:gd name="T57" fmla="*/ 30 h 34"/>
                  <a:gd name="T58" fmla="*/ 15 w 37"/>
                  <a:gd name="T59" fmla="*/ 31 h 34"/>
                  <a:gd name="T60" fmla="*/ 19 w 37"/>
                  <a:gd name="T61" fmla="*/ 33 h 34"/>
                  <a:gd name="T62" fmla="*/ 3 w 37"/>
                  <a:gd name="T63" fmla="*/ 3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7" h="34">
                    <a:moveTo>
                      <a:pt x="12" y="15"/>
                    </a:moveTo>
                    <a:lnTo>
                      <a:pt x="12" y="15"/>
                    </a:lnTo>
                    <a:lnTo>
                      <a:pt x="12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20" y="15"/>
                    </a:lnTo>
                    <a:lnTo>
                      <a:pt x="22" y="13"/>
                    </a:lnTo>
                    <a:lnTo>
                      <a:pt x="24" y="11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2" y="6"/>
                    </a:lnTo>
                    <a:lnTo>
                      <a:pt x="20" y="4"/>
                    </a:lnTo>
                    <a:lnTo>
                      <a:pt x="18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1" y="3"/>
                    </a:lnTo>
                    <a:lnTo>
                      <a:pt x="11" y="4"/>
                    </a:lnTo>
                    <a:lnTo>
                      <a:pt x="12" y="15"/>
                    </a:lnTo>
                    <a:close/>
                    <a:moveTo>
                      <a:pt x="3" y="32"/>
                    </a:moveTo>
                    <a:lnTo>
                      <a:pt x="3" y="32"/>
                    </a:lnTo>
                    <a:lnTo>
                      <a:pt x="8" y="32"/>
                    </a:lnTo>
                    <a:lnTo>
                      <a:pt x="8" y="30"/>
                    </a:lnTo>
                    <a:lnTo>
                      <a:pt x="8" y="30"/>
                    </a:lnTo>
                    <a:lnTo>
                      <a:pt x="7" y="17"/>
                    </a:lnTo>
                    <a:lnTo>
                      <a:pt x="7" y="17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4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22" y="0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28" y="4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29" y="9"/>
                    </a:lnTo>
                    <a:lnTo>
                      <a:pt x="28" y="12"/>
                    </a:lnTo>
                    <a:lnTo>
                      <a:pt x="26" y="14"/>
                    </a:lnTo>
                    <a:lnTo>
                      <a:pt x="22" y="16"/>
                    </a:lnTo>
                    <a:lnTo>
                      <a:pt x="22" y="16"/>
                    </a:lnTo>
                    <a:lnTo>
                      <a:pt x="24" y="17"/>
                    </a:lnTo>
                    <a:lnTo>
                      <a:pt x="32" y="26"/>
                    </a:lnTo>
                    <a:lnTo>
                      <a:pt x="32" y="26"/>
                    </a:lnTo>
                    <a:lnTo>
                      <a:pt x="34" y="29"/>
                    </a:lnTo>
                    <a:lnTo>
                      <a:pt x="37" y="29"/>
                    </a:lnTo>
                    <a:lnTo>
                      <a:pt x="37" y="31"/>
                    </a:lnTo>
                    <a:lnTo>
                      <a:pt x="29" y="32"/>
                    </a:lnTo>
                    <a:lnTo>
                      <a:pt x="17" y="19"/>
                    </a:lnTo>
                    <a:lnTo>
                      <a:pt x="17" y="19"/>
                    </a:lnTo>
                    <a:lnTo>
                      <a:pt x="15" y="19"/>
                    </a:lnTo>
                    <a:lnTo>
                      <a:pt x="15" y="19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3" y="30"/>
                    </a:lnTo>
                    <a:lnTo>
                      <a:pt x="13" y="30"/>
                    </a:lnTo>
                    <a:lnTo>
                      <a:pt x="15" y="31"/>
                    </a:lnTo>
                    <a:lnTo>
                      <a:pt x="19" y="31"/>
                    </a:lnTo>
                    <a:lnTo>
                      <a:pt x="19" y="33"/>
                    </a:lnTo>
                    <a:lnTo>
                      <a:pt x="3" y="34"/>
                    </a:lnTo>
                    <a:lnTo>
                      <a:pt x="3" y="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3" name="Freeform 67"/>
              <p:cNvSpPr>
                <a:spLocks/>
              </p:cNvSpPr>
              <p:nvPr userDrawn="1"/>
            </p:nvSpPr>
            <p:spPr bwMode="auto">
              <a:xfrm>
                <a:off x="8131175" y="165100"/>
                <a:ext cx="28575" cy="26987"/>
              </a:xfrm>
              <a:custGeom>
                <a:avLst/>
                <a:gdLst>
                  <a:gd name="T0" fmla="*/ 0 w 37"/>
                  <a:gd name="T1" fmla="*/ 1 h 34"/>
                  <a:gd name="T2" fmla="*/ 17 w 37"/>
                  <a:gd name="T3" fmla="*/ 1 h 34"/>
                  <a:gd name="T4" fmla="*/ 17 w 37"/>
                  <a:gd name="T5" fmla="*/ 2 h 34"/>
                  <a:gd name="T6" fmla="*/ 15 w 37"/>
                  <a:gd name="T7" fmla="*/ 2 h 34"/>
                  <a:gd name="T8" fmla="*/ 15 w 37"/>
                  <a:gd name="T9" fmla="*/ 2 h 34"/>
                  <a:gd name="T10" fmla="*/ 13 w 37"/>
                  <a:gd name="T11" fmla="*/ 4 h 34"/>
                  <a:gd name="T12" fmla="*/ 12 w 37"/>
                  <a:gd name="T13" fmla="*/ 5 h 34"/>
                  <a:gd name="T14" fmla="*/ 12 w 37"/>
                  <a:gd name="T15" fmla="*/ 5 h 34"/>
                  <a:gd name="T16" fmla="*/ 17 w 37"/>
                  <a:gd name="T17" fmla="*/ 17 h 34"/>
                  <a:gd name="T18" fmla="*/ 21 w 37"/>
                  <a:gd name="T19" fmla="*/ 26 h 34"/>
                  <a:gd name="T20" fmla="*/ 24 w 37"/>
                  <a:gd name="T21" fmla="*/ 17 h 34"/>
                  <a:gd name="T22" fmla="*/ 24 w 37"/>
                  <a:gd name="T23" fmla="*/ 17 h 34"/>
                  <a:gd name="T24" fmla="*/ 29 w 37"/>
                  <a:gd name="T25" fmla="*/ 4 h 34"/>
                  <a:gd name="T26" fmla="*/ 29 w 37"/>
                  <a:gd name="T27" fmla="*/ 4 h 34"/>
                  <a:gd name="T28" fmla="*/ 28 w 37"/>
                  <a:gd name="T29" fmla="*/ 2 h 34"/>
                  <a:gd name="T30" fmla="*/ 23 w 37"/>
                  <a:gd name="T31" fmla="*/ 2 h 34"/>
                  <a:gd name="T32" fmla="*/ 23 w 37"/>
                  <a:gd name="T33" fmla="*/ 0 h 34"/>
                  <a:gd name="T34" fmla="*/ 37 w 37"/>
                  <a:gd name="T35" fmla="*/ 0 h 34"/>
                  <a:gd name="T36" fmla="*/ 37 w 37"/>
                  <a:gd name="T37" fmla="*/ 2 h 34"/>
                  <a:gd name="T38" fmla="*/ 34 w 37"/>
                  <a:gd name="T39" fmla="*/ 2 h 34"/>
                  <a:gd name="T40" fmla="*/ 34 w 37"/>
                  <a:gd name="T41" fmla="*/ 2 h 34"/>
                  <a:gd name="T42" fmla="*/ 33 w 37"/>
                  <a:gd name="T43" fmla="*/ 2 h 34"/>
                  <a:gd name="T44" fmla="*/ 32 w 37"/>
                  <a:gd name="T45" fmla="*/ 4 h 34"/>
                  <a:gd name="T46" fmla="*/ 30 w 37"/>
                  <a:gd name="T47" fmla="*/ 9 h 34"/>
                  <a:gd name="T48" fmla="*/ 30 w 37"/>
                  <a:gd name="T49" fmla="*/ 9 h 34"/>
                  <a:gd name="T50" fmla="*/ 23 w 37"/>
                  <a:gd name="T51" fmla="*/ 27 h 34"/>
                  <a:gd name="T52" fmla="*/ 21 w 37"/>
                  <a:gd name="T53" fmla="*/ 34 h 34"/>
                  <a:gd name="T54" fmla="*/ 17 w 37"/>
                  <a:gd name="T55" fmla="*/ 34 h 34"/>
                  <a:gd name="T56" fmla="*/ 17 w 37"/>
                  <a:gd name="T57" fmla="*/ 34 h 34"/>
                  <a:gd name="T58" fmla="*/ 13 w 37"/>
                  <a:gd name="T59" fmla="*/ 22 h 34"/>
                  <a:gd name="T60" fmla="*/ 7 w 37"/>
                  <a:gd name="T61" fmla="*/ 7 h 34"/>
                  <a:gd name="T62" fmla="*/ 7 w 37"/>
                  <a:gd name="T63" fmla="*/ 7 h 34"/>
                  <a:gd name="T64" fmla="*/ 5 w 37"/>
                  <a:gd name="T65" fmla="*/ 4 h 34"/>
                  <a:gd name="T66" fmla="*/ 0 w 37"/>
                  <a:gd name="T67" fmla="*/ 4 h 34"/>
                  <a:gd name="T68" fmla="*/ 0 w 37"/>
                  <a:gd name="T69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7" h="34">
                    <a:moveTo>
                      <a:pt x="0" y="1"/>
                    </a:moveTo>
                    <a:lnTo>
                      <a:pt x="17" y="1"/>
                    </a:lnTo>
                    <a:lnTo>
                      <a:pt x="17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3" y="4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7" y="17"/>
                    </a:lnTo>
                    <a:lnTo>
                      <a:pt x="21" y="26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9" y="4"/>
                    </a:lnTo>
                    <a:lnTo>
                      <a:pt x="29" y="4"/>
                    </a:lnTo>
                    <a:lnTo>
                      <a:pt x="28" y="2"/>
                    </a:lnTo>
                    <a:lnTo>
                      <a:pt x="23" y="2"/>
                    </a:lnTo>
                    <a:lnTo>
                      <a:pt x="23" y="0"/>
                    </a:lnTo>
                    <a:lnTo>
                      <a:pt x="37" y="0"/>
                    </a:lnTo>
                    <a:lnTo>
                      <a:pt x="37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3" y="2"/>
                    </a:lnTo>
                    <a:lnTo>
                      <a:pt x="32" y="4"/>
                    </a:lnTo>
                    <a:lnTo>
                      <a:pt x="30" y="9"/>
                    </a:lnTo>
                    <a:lnTo>
                      <a:pt x="30" y="9"/>
                    </a:lnTo>
                    <a:lnTo>
                      <a:pt x="23" y="27"/>
                    </a:lnTo>
                    <a:lnTo>
                      <a:pt x="21" y="34"/>
                    </a:lnTo>
                    <a:lnTo>
                      <a:pt x="17" y="34"/>
                    </a:lnTo>
                    <a:lnTo>
                      <a:pt x="17" y="34"/>
                    </a:lnTo>
                    <a:lnTo>
                      <a:pt x="13" y="22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5" y="4"/>
                    </a:lnTo>
                    <a:lnTo>
                      <a:pt x="0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4" name="Freeform 68"/>
              <p:cNvSpPr>
                <a:spLocks/>
              </p:cNvSpPr>
              <p:nvPr userDrawn="1"/>
            </p:nvSpPr>
            <p:spPr bwMode="auto">
              <a:xfrm>
                <a:off x="8159750" y="166688"/>
                <a:ext cx="14288" cy="26987"/>
              </a:xfrm>
              <a:custGeom>
                <a:avLst/>
                <a:gdLst>
                  <a:gd name="T0" fmla="*/ 0 w 19"/>
                  <a:gd name="T1" fmla="*/ 31 h 34"/>
                  <a:gd name="T2" fmla="*/ 0 w 19"/>
                  <a:gd name="T3" fmla="*/ 31 h 34"/>
                  <a:gd name="T4" fmla="*/ 5 w 19"/>
                  <a:gd name="T5" fmla="*/ 31 h 34"/>
                  <a:gd name="T6" fmla="*/ 5 w 19"/>
                  <a:gd name="T7" fmla="*/ 30 h 34"/>
                  <a:gd name="T8" fmla="*/ 5 w 19"/>
                  <a:gd name="T9" fmla="*/ 30 h 34"/>
                  <a:gd name="T10" fmla="*/ 6 w 19"/>
                  <a:gd name="T11" fmla="*/ 17 h 34"/>
                  <a:gd name="T12" fmla="*/ 6 w 19"/>
                  <a:gd name="T13" fmla="*/ 17 h 34"/>
                  <a:gd name="T14" fmla="*/ 8 w 19"/>
                  <a:gd name="T15" fmla="*/ 5 h 34"/>
                  <a:gd name="T16" fmla="*/ 8 w 19"/>
                  <a:gd name="T17" fmla="*/ 5 h 34"/>
                  <a:gd name="T18" fmla="*/ 6 w 19"/>
                  <a:gd name="T19" fmla="*/ 3 h 34"/>
                  <a:gd name="T20" fmla="*/ 2 w 19"/>
                  <a:gd name="T21" fmla="*/ 3 h 34"/>
                  <a:gd name="T22" fmla="*/ 3 w 19"/>
                  <a:gd name="T23" fmla="*/ 0 h 34"/>
                  <a:gd name="T24" fmla="*/ 19 w 19"/>
                  <a:gd name="T25" fmla="*/ 1 h 34"/>
                  <a:gd name="T26" fmla="*/ 19 w 19"/>
                  <a:gd name="T27" fmla="*/ 4 h 34"/>
                  <a:gd name="T28" fmla="*/ 19 w 19"/>
                  <a:gd name="T29" fmla="*/ 4 h 34"/>
                  <a:gd name="T30" fmla="*/ 14 w 19"/>
                  <a:gd name="T31" fmla="*/ 4 h 34"/>
                  <a:gd name="T32" fmla="*/ 13 w 19"/>
                  <a:gd name="T33" fmla="*/ 5 h 34"/>
                  <a:gd name="T34" fmla="*/ 13 w 19"/>
                  <a:gd name="T35" fmla="*/ 5 h 34"/>
                  <a:gd name="T36" fmla="*/ 12 w 19"/>
                  <a:gd name="T37" fmla="*/ 17 h 34"/>
                  <a:gd name="T38" fmla="*/ 12 w 19"/>
                  <a:gd name="T39" fmla="*/ 17 h 34"/>
                  <a:gd name="T40" fmla="*/ 12 w 19"/>
                  <a:gd name="T41" fmla="*/ 30 h 34"/>
                  <a:gd name="T42" fmla="*/ 12 w 19"/>
                  <a:gd name="T43" fmla="*/ 30 h 34"/>
                  <a:gd name="T44" fmla="*/ 12 w 19"/>
                  <a:gd name="T45" fmla="*/ 31 h 34"/>
                  <a:gd name="T46" fmla="*/ 12 w 19"/>
                  <a:gd name="T47" fmla="*/ 31 h 34"/>
                  <a:gd name="T48" fmla="*/ 17 w 19"/>
                  <a:gd name="T49" fmla="*/ 32 h 34"/>
                  <a:gd name="T50" fmla="*/ 17 w 19"/>
                  <a:gd name="T51" fmla="*/ 34 h 34"/>
                  <a:gd name="T52" fmla="*/ 0 w 19"/>
                  <a:gd name="T53" fmla="*/ 33 h 34"/>
                  <a:gd name="T54" fmla="*/ 0 w 19"/>
                  <a:gd name="T55" fmla="*/ 3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9" h="34">
                    <a:moveTo>
                      <a:pt x="0" y="31"/>
                    </a:moveTo>
                    <a:lnTo>
                      <a:pt x="0" y="31"/>
                    </a:lnTo>
                    <a:lnTo>
                      <a:pt x="5" y="31"/>
                    </a:lnTo>
                    <a:lnTo>
                      <a:pt x="5" y="30"/>
                    </a:lnTo>
                    <a:lnTo>
                      <a:pt x="5" y="30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6" y="3"/>
                    </a:lnTo>
                    <a:lnTo>
                      <a:pt x="2" y="3"/>
                    </a:lnTo>
                    <a:lnTo>
                      <a:pt x="3" y="0"/>
                    </a:lnTo>
                    <a:lnTo>
                      <a:pt x="19" y="1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4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30"/>
                    </a:lnTo>
                    <a:lnTo>
                      <a:pt x="12" y="30"/>
                    </a:lnTo>
                    <a:lnTo>
                      <a:pt x="12" y="31"/>
                    </a:lnTo>
                    <a:lnTo>
                      <a:pt x="12" y="31"/>
                    </a:lnTo>
                    <a:lnTo>
                      <a:pt x="17" y="32"/>
                    </a:lnTo>
                    <a:lnTo>
                      <a:pt x="17" y="34"/>
                    </a:lnTo>
                    <a:lnTo>
                      <a:pt x="0" y="33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5" name="Freeform 69"/>
              <p:cNvSpPr>
                <a:spLocks/>
              </p:cNvSpPr>
              <p:nvPr userDrawn="1"/>
            </p:nvSpPr>
            <p:spPr bwMode="auto">
              <a:xfrm>
                <a:off x="8177213" y="168275"/>
                <a:ext cx="22225" cy="26987"/>
              </a:xfrm>
              <a:custGeom>
                <a:avLst/>
                <a:gdLst>
                  <a:gd name="T0" fmla="*/ 30 w 30"/>
                  <a:gd name="T1" fmla="*/ 28 h 34"/>
                  <a:gd name="T2" fmla="*/ 30 w 30"/>
                  <a:gd name="T3" fmla="*/ 28 h 34"/>
                  <a:gd name="T4" fmla="*/ 25 w 30"/>
                  <a:gd name="T5" fmla="*/ 30 h 34"/>
                  <a:gd name="T6" fmla="*/ 22 w 30"/>
                  <a:gd name="T7" fmla="*/ 33 h 34"/>
                  <a:gd name="T8" fmla="*/ 18 w 30"/>
                  <a:gd name="T9" fmla="*/ 34 h 34"/>
                  <a:gd name="T10" fmla="*/ 14 w 30"/>
                  <a:gd name="T11" fmla="*/ 34 h 34"/>
                  <a:gd name="T12" fmla="*/ 14 w 30"/>
                  <a:gd name="T13" fmla="*/ 34 h 34"/>
                  <a:gd name="T14" fmla="*/ 8 w 30"/>
                  <a:gd name="T15" fmla="*/ 31 h 34"/>
                  <a:gd name="T16" fmla="*/ 4 w 30"/>
                  <a:gd name="T17" fmla="*/ 28 h 34"/>
                  <a:gd name="T18" fmla="*/ 2 w 30"/>
                  <a:gd name="T19" fmla="*/ 25 h 34"/>
                  <a:gd name="T20" fmla="*/ 1 w 30"/>
                  <a:gd name="T21" fmla="*/ 22 h 34"/>
                  <a:gd name="T22" fmla="*/ 0 w 30"/>
                  <a:gd name="T23" fmla="*/ 18 h 34"/>
                  <a:gd name="T24" fmla="*/ 1 w 30"/>
                  <a:gd name="T25" fmla="*/ 14 h 34"/>
                  <a:gd name="T26" fmla="*/ 1 w 30"/>
                  <a:gd name="T27" fmla="*/ 14 h 34"/>
                  <a:gd name="T28" fmla="*/ 2 w 30"/>
                  <a:gd name="T29" fmla="*/ 8 h 34"/>
                  <a:gd name="T30" fmla="*/ 7 w 30"/>
                  <a:gd name="T31" fmla="*/ 3 h 34"/>
                  <a:gd name="T32" fmla="*/ 9 w 30"/>
                  <a:gd name="T33" fmla="*/ 1 h 34"/>
                  <a:gd name="T34" fmla="*/ 13 w 30"/>
                  <a:gd name="T35" fmla="*/ 0 h 34"/>
                  <a:gd name="T36" fmla="*/ 16 w 30"/>
                  <a:gd name="T37" fmla="*/ 0 h 34"/>
                  <a:gd name="T38" fmla="*/ 20 w 30"/>
                  <a:gd name="T39" fmla="*/ 0 h 34"/>
                  <a:gd name="T40" fmla="*/ 20 w 30"/>
                  <a:gd name="T41" fmla="*/ 0 h 34"/>
                  <a:gd name="T42" fmla="*/ 30 w 30"/>
                  <a:gd name="T43" fmla="*/ 3 h 34"/>
                  <a:gd name="T44" fmla="*/ 30 w 30"/>
                  <a:gd name="T45" fmla="*/ 3 h 34"/>
                  <a:gd name="T46" fmla="*/ 30 w 30"/>
                  <a:gd name="T47" fmla="*/ 12 h 34"/>
                  <a:gd name="T48" fmla="*/ 27 w 30"/>
                  <a:gd name="T49" fmla="*/ 12 h 34"/>
                  <a:gd name="T50" fmla="*/ 27 w 30"/>
                  <a:gd name="T51" fmla="*/ 12 h 34"/>
                  <a:gd name="T52" fmla="*/ 26 w 30"/>
                  <a:gd name="T53" fmla="*/ 9 h 34"/>
                  <a:gd name="T54" fmla="*/ 25 w 30"/>
                  <a:gd name="T55" fmla="*/ 5 h 34"/>
                  <a:gd name="T56" fmla="*/ 23 w 30"/>
                  <a:gd name="T57" fmla="*/ 3 h 34"/>
                  <a:gd name="T58" fmla="*/ 19 w 30"/>
                  <a:gd name="T59" fmla="*/ 2 h 34"/>
                  <a:gd name="T60" fmla="*/ 19 w 30"/>
                  <a:gd name="T61" fmla="*/ 2 h 34"/>
                  <a:gd name="T62" fmla="*/ 15 w 30"/>
                  <a:gd name="T63" fmla="*/ 2 h 34"/>
                  <a:gd name="T64" fmla="*/ 11 w 30"/>
                  <a:gd name="T65" fmla="*/ 4 h 34"/>
                  <a:gd name="T66" fmla="*/ 9 w 30"/>
                  <a:gd name="T67" fmla="*/ 9 h 34"/>
                  <a:gd name="T68" fmla="*/ 7 w 30"/>
                  <a:gd name="T69" fmla="*/ 14 h 34"/>
                  <a:gd name="T70" fmla="*/ 7 w 30"/>
                  <a:gd name="T71" fmla="*/ 14 h 34"/>
                  <a:gd name="T72" fmla="*/ 7 w 30"/>
                  <a:gd name="T73" fmla="*/ 21 h 34"/>
                  <a:gd name="T74" fmla="*/ 8 w 30"/>
                  <a:gd name="T75" fmla="*/ 26 h 34"/>
                  <a:gd name="T76" fmla="*/ 11 w 30"/>
                  <a:gd name="T77" fmla="*/ 29 h 34"/>
                  <a:gd name="T78" fmla="*/ 15 w 30"/>
                  <a:gd name="T79" fmla="*/ 30 h 34"/>
                  <a:gd name="T80" fmla="*/ 15 w 30"/>
                  <a:gd name="T81" fmla="*/ 30 h 34"/>
                  <a:gd name="T82" fmla="*/ 18 w 30"/>
                  <a:gd name="T83" fmla="*/ 30 h 34"/>
                  <a:gd name="T84" fmla="*/ 22 w 30"/>
                  <a:gd name="T85" fmla="*/ 30 h 34"/>
                  <a:gd name="T86" fmla="*/ 25 w 30"/>
                  <a:gd name="T87" fmla="*/ 28 h 34"/>
                  <a:gd name="T88" fmla="*/ 27 w 30"/>
                  <a:gd name="T89" fmla="*/ 26 h 34"/>
                  <a:gd name="T90" fmla="*/ 30 w 30"/>
                  <a:gd name="T91" fmla="*/ 2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0" h="34">
                    <a:moveTo>
                      <a:pt x="30" y="28"/>
                    </a:moveTo>
                    <a:lnTo>
                      <a:pt x="30" y="28"/>
                    </a:lnTo>
                    <a:lnTo>
                      <a:pt x="25" y="30"/>
                    </a:lnTo>
                    <a:lnTo>
                      <a:pt x="22" y="33"/>
                    </a:lnTo>
                    <a:lnTo>
                      <a:pt x="18" y="34"/>
                    </a:lnTo>
                    <a:lnTo>
                      <a:pt x="14" y="34"/>
                    </a:lnTo>
                    <a:lnTo>
                      <a:pt x="14" y="34"/>
                    </a:lnTo>
                    <a:lnTo>
                      <a:pt x="8" y="31"/>
                    </a:lnTo>
                    <a:lnTo>
                      <a:pt x="4" y="28"/>
                    </a:lnTo>
                    <a:lnTo>
                      <a:pt x="2" y="25"/>
                    </a:lnTo>
                    <a:lnTo>
                      <a:pt x="1" y="22"/>
                    </a:lnTo>
                    <a:lnTo>
                      <a:pt x="0" y="18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2" y="8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0" y="0"/>
                    </a:lnTo>
                    <a:lnTo>
                      <a:pt x="30" y="3"/>
                    </a:lnTo>
                    <a:lnTo>
                      <a:pt x="30" y="3"/>
                    </a:lnTo>
                    <a:lnTo>
                      <a:pt x="30" y="12"/>
                    </a:lnTo>
                    <a:lnTo>
                      <a:pt x="27" y="12"/>
                    </a:lnTo>
                    <a:lnTo>
                      <a:pt x="27" y="12"/>
                    </a:lnTo>
                    <a:lnTo>
                      <a:pt x="26" y="9"/>
                    </a:lnTo>
                    <a:lnTo>
                      <a:pt x="25" y="5"/>
                    </a:lnTo>
                    <a:lnTo>
                      <a:pt x="23" y="3"/>
                    </a:lnTo>
                    <a:lnTo>
                      <a:pt x="19" y="2"/>
                    </a:lnTo>
                    <a:lnTo>
                      <a:pt x="19" y="2"/>
                    </a:lnTo>
                    <a:lnTo>
                      <a:pt x="15" y="2"/>
                    </a:lnTo>
                    <a:lnTo>
                      <a:pt x="11" y="4"/>
                    </a:lnTo>
                    <a:lnTo>
                      <a:pt x="9" y="9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21"/>
                    </a:lnTo>
                    <a:lnTo>
                      <a:pt x="8" y="26"/>
                    </a:lnTo>
                    <a:lnTo>
                      <a:pt x="11" y="29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2" y="30"/>
                    </a:lnTo>
                    <a:lnTo>
                      <a:pt x="25" y="28"/>
                    </a:lnTo>
                    <a:lnTo>
                      <a:pt x="27" y="26"/>
                    </a:lnTo>
                    <a:lnTo>
                      <a:pt x="30" y="2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6" name="Freeform 70"/>
              <p:cNvSpPr>
                <a:spLocks/>
              </p:cNvSpPr>
              <p:nvPr userDrawn="1"/>
            </p:nvSpPr>
            <p:spPr bwMode="auto">
              <a:xfrm>
                <a:off x="8199438" y="173038"/>
                <a:ext cx="25400" cy="28575"/>
              </a:xfrm>
              <a:custGeom>
                <a:avLst/>
                <a:gdLst>
                  <a:gd name="T0" fmla="*/ 2 w 33"/>
                  <a:gd name="T1" fmla="*/ 30 h 38"/>
                  <a:gd name="T2" fmla="*/ 2 w 33"/>
                  <a:gd name="T3" fmla="*/ 30 h 38"/>
                  <a:gd name="T4" fmla="*/ 5 w 33"/>
                  <a:gd name="T5" fmla="*/ 30 h 38"/>
                  <a:gd name="T6" fmla="*/ 6 w 33"/>
                  <a:gd name="T7" fmla="*/ 29 h 38"/>
                  <a:gd name="T8" fmla="*/ 6 w 33"/>
                  <a:gd name="T9" fmla="*/ 29 h 38"/>
                  <a:gd name="T10" fmla="*/ 9 w 33"/>
                  <a:gd name="T11" fmla="*/ 17 h 38"/>
                  <a:gd name="T12" fmla="*/ 9 w 33"/>
                  <a:gd name="T13" fmla="*/ 17 h 38"/>
                  <a:gd name="T14" fmla="*/ 13 w 33"/>
                  <a:gd name="T15" fmla="*/ 5 h 38"/>
                  <a:gd name="T16" fmla="*/ 13 w 33"/>
                  <a:gd name="T17" fmla="*/ 5 h 38"/>
                  <a:gd name="T18" fmla="*/ 13 w 33"/>
                  <a:gd name="T19" fmla="*/ 4 h 38"/>
                  <a:gd name="T20" fmla="*/ 8 w 33"/>
                  <a:gd name="T21" fmla="*/ 1 h 38"/>
                  <a:gd name="T22" fmla="*/ 9 w 33"/>
                  <a:gd name="T23" fmla="*/ 0 h 38"/>
                  <a:gd name="T24" fmla="*/ 26 w 33"/>
                  <a:gd name="T25" fmla="*/ 5 h 38"/>
                  <a:gd name="T26" fmla="*/ 26 w 33"/>
                  <a:gd name="T27" fmla="*/ 5 h 38"/>
                  <a:gd name="T28" fmla="*/ 33 w 33"/>
                  <a:gd name="T29" fmla="*/ 6 h 38"/>
                  <a:gd name="T30" fmla="*/ 33 w 33"/>
                  <a:gd name="T31" fmla="*/ 6 h 38"/>
                  <a:gd name="T32" fmla="*/ 32 w 33"/>
                  <a:gd name="T33" fmla="*/ 15 h 38"/>
                  <a:gd name="T34" fmla="*/ 30 w 33"/>
                  <a:gd name="T35" fmla="*/ 14 h 38"/>
                  <a:gd name="T36" fmla="*/ 30 w 33"/>
                  <a:gd name="T37" fmla="*/ 14 h 38"/>
                  <a:gd name="T38" fmla="*/ 30 w 33"/>
                  <a:gd name="T39" fmla="*/ 10 h 38"/>
                  <a:gd name="T40" fmla="*/ 29 w 33"/>
                  <a:gd name="T41" fmla="*/ 8 h 38"/>
                  <a:gd name="T42" fmla="*/ 28 w 33"/>
                  <a:gd name="T43" fmla="*/ 7 h 38"/>
                  <a:gd name="T44" fmla="*/ 23 w 33"/>
                  <a:gd name="T45" fmla="*/ 6 h 38"/>
                  <a:gd name="T46" fmla="*/ 20 w 33"/>
                  <a:gd name="T47" fmla="*/ 5 h 38"/>
                  <a:gd name="T48" fmla="*/ 20 w 33"/>
                  <a:gd name="T49" fmla="*/ 5 h 38"/>
                  <a:gd name="T50" fmla="*/ 19 w 33"/>
                  <a:gd name="T51" fmla="*/ 5 h 38"/>
                  <a:gd name="T52" fmla="*/ 15 w 33"/>
                  <a:gd name="T53" fmla="*/ 15 h 38"/>
                  <a:gd name="T54" fmla="*/ 15 w 33"/>
                  <a:gd name="T55" fmla="*/ 15 h 38"/>
                  <a:gd name="T56" fmla="*/ 15 w 33"/>
                  <a:gd name="T57" fmla="*/ 16 h 38"/>
                  <a:gd name="T58" fmla="*/ 16 w 33"/>
                  <a:gd name="T59" fmla="*/ 17 h 38"/>
                  <a:gd name="T60" fmla="*/ 17 w 33"/>
                  <a:gd name="T61" fmla="*/ 17 h 38"/>
                  <a:gd name="T62" fmla="*/ 17 w 33"/>
                  <a:gd name="T63" fmla="*/ 17 h 38"/>
                  <a:gd name="T64" fmla="*/ 21 w 33"/>
                  <a:gd name="T65" fmla="*/ 17 h 38"/>
                  <a:gd name="T66" fmla="*/ 23 w 33"/>
                  <a:gd name="T67" fmla="*/ 17 h 38"/>
                  <a:gd name="T68" fmla="*/ 24 w 33"/>
                  <a:gd name="T69" fmla="*/ 16 h 38"/>
                  <a:gd name="T70" fmla="*/ 24 w 33"/>
                  <a:gd name="T71" fmla="*/ 15 h 38"/>
                  <a:gd name="T72" fmla="*/ 26 w 33"/>
                  <a:gd name="T73" fmla="*/ 15 h 38"/>
                  <a:gd name="T74" fmla="*/ 26 w 33"/>
                  <a:gd name="T75" fmla="*/ 15 h 38"/>
                  <a:gd name="T76" fmla="*/ 25 w 33"/>
                  <a:gd name="T77" fmla="*/ 21 h 38"/>
                  <a:gd name="T78" fmla="*/ 25 w 33"/>
                  <a:gd name="T79" fmla="*/ 21 h 38"/>
                  <a:gd name="T80" fmla="*/ 24 w 33"/>
                  <a:gd name="T81" fmla="*/ 25 h 38"/>
                  <a:gd name="T82" fmla="*/ 22 w 33"/>
                  <a:gd name="T83" fmla="*/ 25 h 38"/>
                  <a:gd name="T84" fmla="*/ 22 w 33"/>
                  <a:gd name="T85" fmla="*/ 25 h 38"/>
                  <a:gd name="T86" fmla="*/ 22 w 33"/>
                  <a:gd name="T87" fmla="*/ 22 h 38"/>
                  <a:gd name="T88" fmla="*/ 21 w 33"/>
                  <a:gd name="T89" fmla="*/ 21 h 38"/>
                  <a:gd name="T90" fmla="*/ 19 w 33"/>
                  <a:gd name="T91" fmla="*/ 19 h 38"/>
                  <a:gd name="T92" fmla="*/ 15 w 33"/>
                  <a:gd name="T93" fmla="*/ 18 h 38"/>
                  <a:gd name="T94" fmla="*/ 15 w 33"/>
                  <a:gd name="T95" fmla="*/ 18 h 38"/>
                  <a:gd name="T96" fmla="*/ 15 w 33"/>
                  <a:gd name="T97" fmla="*/ 18 h 38"/>
                  <a:gd name="T98" fmla="*/ 14 w 33"/>
                  <a:gd name="T99" fmla="*/ 19 h 38"/>
                  <a:gd name="T100" fmla="*/ 12 w 33"/>
                  <a:gd name="T101" fmla="*/ 31 h 38"/>
                  <a:gd name="T102" fmla="*/ 12 w 33"/>
                  <a:gd name="T103" fmla="*/ 31 h 38"/>
                  <a:gd name="T104" fmla="*/ 12 w 33"/>
                  <a:gd name="T105" fmla="*/ 32 h 38"/>
                  <a:gd name="T106" fmla="*/ 20 w 33"/>
                  <a:gd name="T107" fmla="*/ 34 h 38"/>
                  <a:gd name="T108" fmla="*/ 20 w 33"/>
                  <a:gd name="T109" fmla="*/ 34 h 38"/>
                  <a:gd name="T110" fmla="*/ 23 w 33"/>
                  <a:gd name="T111" fmla="*/ 34 h 38"/>
                  <a:gd name="T112" fmla="*/ 26 w 33"/>
                  <a:gd name="T113" fmla="*/ 32 h 38"/>
                  <a:gd name="T114" fmla="*/ 28 w 33"/>
                  <a:gd name="T115" fmla="*/ 29 h 38"/>
                  <a:gd name="T116" fmla="*/ 30 w 33"/>
                  <a:gd name="T117" fmla="*/ 30 h 38"/>
                  <a:gd name="T118" fmla="*/ 30 w 33"/>
                  <a:gd name="T119" fmla="*/ 30 h 38"/>
                  <a:gd name="T120" fmla="*/ 26 w 33"/>
                  <a:gd name="T121" fmla="*/ 38 h 38"/>
                  <a:gd name="T122" fmla="*/ 0 w 33"/>
                  <a:gd name="T123" fmla="*/ 31 h 38"/>
                  <a:gd name="T124" fmla="*/ 2 w 33"/>
                  <a:gd name="T125" fmla="*/ 3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3" h="38">
                    <a:moveTo>
                      <a:pt x="2" y="30"/>
                    </a:moveTo>
                    <a:lnTo>
                      <a:pt x="2" y="30"/>
                    </a:lnTo>
                    <a:lnTo>
                      <a:pt x="5" y="30"/>
                    </a:lnTo>
                    <a:lnTo>
                      <a:pt x="6" y="29"/>
                    </a:lnTo>
                    <a:lnTo>
                      <a:pt x="6" y="29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4"/>
                    </a:lnTo>
                    <a:lnTo>
                      <a:pt x="8" y="1"/>
                    </a:lnTo>
                    <a:lnTo>
                      <a:pt x="9" y="0"/>
                    </a:lnTo>
                    <a:lnTo>
                      <a:pt x="26" y="5"/>
                    </a:lnTo>
                    <a:lnTo>
                      <a:pt x="26" y="5"/>
                    </a:lnTo>
                    <a:lnTo>
                      <a:pt x="33" y="6"/>
                    </a:lnTo>
                    <a:lnTo>
                      <a:pt x="33" y="6"/>
                    </a:lnTo>
                    <a:lnTo>
                      <a:pt x="32" y="15"/>
                    </a:lnTo>
                    <a:lnTo>
                      <a:pt x="30" y="14"/>
                    </a:lnTo>
                    <a:lnTo>
                      <a:pt x="30" y="14"/>
                    </a:lnTo>
                    <a:lnTo>
                      <a:pt x="30" y="10"/>
                    </a:lnTo>
                    <a:lnTo>
                      <a:pt x="29" y="8"/>
                    </a:lnTo>
                    <a:lnTo>
                      <a:pt x="28" y="7"/>
                    </a:lnTo>
                    <a:lnTo>
                      <a:pt x="23" y="6"/>
                    </a:lnTo>
                    <a:lnTo>
                      <a:pt x="20" y="5"/>
                    </a:lnTo>
                    <a:lnTo>
                      <a:pt x="20" y="5"/>
                    </a:lnTo>
                    <a:lnTo>
                      <a:pt x="19" y="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5" y="16"/>
                    </a:lnTo>
                    <a:lnTo>
                      <a:pt x="16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21" y="17"/>
                    </a:lnTo>
                    <a:lnTo>
                      <a:pt x="23" y="17"/>
                    </a:lnTo>
                    <a:lnTo>
                      <a:pt x="24" y="16"/>
                    </a:lnTo>
                    <a:lnTo>
                      <a:pt x="24" y="15"/>
                    </a:lnTo>
                    <a:lnTo>
                      <a:pt x="26" y="15"/>
                    </a:lnTo>
                    <a:lnTo>
                      <a:pt x="26" y="15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4" y="25"/>
                    </a:lnTo>
                    <a:lnTo>
                      <a:pt x="22" y="25"/>
                    </a:lnTo>
                    <a:lnTo>
                      <a:pt x="22" y="25"/>
                    </a:lnTo>
                    <a:lnTo>
                      <a:pt x="22" y="22"/>
                    </a:lnTo>
                    <a:lnTo>
                      <a:pt x="21" y="21"/>
                    </a:lnTo>
                    <a:lnTo>
                      <a:pt x="19" y="19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4" y="19"/>
                    </a:lnTo>
                    <a:lnTo>
                      <a:pt x="12" y="31"/>
                    </a:lnTo>
                    <a:lnTo>
                      <a:pt x="12" y="31"/>
                    </a:lnTo>
                    <a:lnTo>
                      <a:pt x="12" y="32"/>
                    </a:lnTo>
                    <a:lnTo>
                      <a:pt x="20" y="34"/>
                    </a:lnTo>
                    <a:lnTo>
                      <a:pt x="20" y="34"/>
                    </a:lnTo>
                    <a:lnTo>
                      <a:pt x="23" y="34"/>
                    </a:lnTo>
                    <a:lnTo>
                      <a:pt x="26" y="32"/>
                    </a:lnTo>
                    <a:lnTo>
                      <a:pt x="28" y="29"/>
                    </a:lnTo>
                    <a:lnTo>
                      <a:pt x="30" y="30"/>
                    </a:lnTo>
                    <a:lnTo>
                      <a:pt x="30" y="30"/>
                    </a:lnTo>
                    <a:lnTo>
                      <a:pt x="26" y="38"/>
                    </a:lnTo>
                    <a:lnTo>
                      <a:pt x="0" y="31"/>
                    </a:lnTo>
                    <a:lnTo>
                      <a:pt x="2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7" name="Freeform 71"/>
              <p:cNvSpPr>
                <a:spLocks/>
              </p:cNvSpPr>
              <p:nvPr userDrawn="1"/>
            </p:nvSpPr>
            <p:spPr bwMode="auto">
              <a:xfrm>
                <a:off x="8224838" y="180975"/>
                <a:ext cx="23813" cy="26987"/>
              </a:xfrm>
              <a:custGeom>
                <a:avLst/>
                <a:gdLst>
                  <a:gd name="T0" fmla="*/ 5 w 31"/>
                  <a:gd name="T1" fmla="*/ 18 h 34"/>
                  <a:gd name="T2" fmla="*/ 6 w 31"/>
                  <a:gd name="T3" fmla="*/ 26 h 34"/>
                  <a:gd name="T4" fmla="*/ 10 w 31"/>
                  <a:gd name="T5" fmla="*/ 30 h 34"/>
                  <a:gd name="T6" fmla="*/ 14 w 31"/>
                  <a:gd name="T7" fmla="*/ 31 h 34"/>
                  <a:gd name="T8" fmla="*/ 18 w 31"/>
                  <a:gd name="T9" fmla="*/ 29 h 34"/>
                  <a:gd name="T10" fmla="*/ 19 w 31"/>
                  <a:gd name="T11" fmla="*/ 28 h 34"/>
                  <a:gd name="T12" fmla="*/ 19 w 31"/>
                  <a:gd name="T13" fmla="*/ 23 h 34"/>
                  <a:gd name="T14" fmla="*/ 13 w 31"/>
                  <a:gd name="T15" fmla="*/ 18 h 34"/>
                  <a:gd name="T16" fmla="*/ 9 w 31"/>
                  <a:gd name="T17" fmla="*/ 14 h 34"/>
                  <a:gd name="T18" fmla="*/ 7 w 31"/>
                  <a:gd name="T19" fmla="*/ 9 h 34"/>
                  <a:gd name="T20" fmla="*/ 8 w 31"/>
                  <a:gd name="T21" fmla="*/ 6 h 34"/>
                  <a:gd name="T22" fmla="*/ 14 w 31"/>
                  <a:gd name="T23" fmla="*/ 1 h 34"/>
                  <a:gd name="T24" fmla="*/ 23 w 31"/>
                  <a:gd name="T25" fmla="*/ 1 h 34"/>
                  <a:gd name="T26" fmla="*/ 27 w 31"/>
                  <a:gd name="T27" fmla="*/ 3 h 34"/>
                  <a:gd name="T28" fmla="*/ 31 w 31"/>
                  <a:gd name="T29" fmla="*/ 5 h 34"/>
                  <a:gd name="T30" fmla="*/ 30 w 31"/>
                  <a:gd name="T31" fmla="*/ 7 h 34"/>
                  <a:gd name="T32" fmla="*/ 26 w 31"/>
                  <a:gd name="T33" fmla="*/ 13 h 34"/>
                  <a:gd name="T34" fmla="*/ 26 w 31"/>
                  <a:gd name="T35" fmla="*/ 9 h 34"/>
                  <a:gd name="T36" fmla="*/ 24 w 31"/>
                  <a:gd name="T37" fmla="*/ 4 h 34"/>
                  <a:gd name="T38" fmla="*/ 20 w 31"/>
                  <a:gd name="T39" fmla="*/ 3 h 34"/>
                  <a:gd name="T40" fmla="*/ 16 w 31"/>
                  <a:gd name="T41" fmla="*/ 2 h 34"/>
                  <a:gd name="T42" fmla="*/ 13 w 31"/>
                  <a:gd name="T43" fmla="*/ 5 h 34"/>
                  <a:gd name="T44" fmla="*/ 13 w 31"/>
                  <a:gd name="T45" fmla="*/ 9 h 34"/>
                  <a:gd name="T46" fmla="*/ 22 w 31"/>
                  <a:gd name="T47" fmla="*/ 17 h 34"/>
                  <a:gd name="T48" fmla="*/ 24 w 31"/>
                  <a:gd name="T49" fmla="*/ 19 h 34"/>
                  <a:gd name="T50" fmla="*/ 25 w 31"/>
                  <a:gd name="T51" fmla="*/ 24 h 34"/>
                  <a:gd name="T52" fmla="*/ 25 w 31"/>
                  <a:gd name="T53" fmla="*/ 27 h 34"/>
                  <a:gd name="T54" fmla="*/ 18 w 31"/>
                  <a:gd name="T55" fmla="*/ 34 h 34"/>
                  <a:gd name="T56" fmla="*/ 9 w 31"/>
                  <a:gd name="T57" fmla="*/ 32 h 34"/>
                  <a:gd name="T58" fmla="*/ 5 w 31"/>
                  <a:gd name="T59" fmla="*/ 30 h 34"/>
                  <a:gd name="T60" fmla="*/ 0 w 31"/>
                  <a:gd name="T61" fmla="*/ 28 h 34"/>
                  <a:gd name="T62" fmla="*/ 5 w 31"/>
                  <a:gd name="T6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1" h="34">
                    <a:moveTo>
                      <a:pt x="5" y="18"/>
                    </a:moveTo>
                    <a:lnTo>
                      <a:pt x="5" y="18"/>
                    </a:lnTo>
                    <a:lnTo>
                      <a:pt x="5" y="22"/>
                    </a:lnTo>
                    <a:lnTo>
                      <a:pt x="6" y="26"/>
                    </a:lnTo>
                    <a:lnTo>
                      <a:pt x="7" y="28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14" y="31"/>
                    </a:lnTo>
                    <a:lnTo>
                      <a:pt x="16" y="30"/>
                    </a:lnTo>
                    <a:lnTo>
                      <a:pt x="18" y="29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6"/>
                    </a:lnTo>
                    <a:lnTo>
                      <a:pt x="19" y="23"/>
                    </a:lnTo>
                    <a:lnTo>
                      <a:pt x="16" y="20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9" y="14"/>
                    </a:lnTo>
                    <a:lnTo>
                      <a:pt x="7" y="11"/>
                    </a:lnTo>
                    <a:lnTo>
                      <a:pt x="7" y="9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10" y="3"/>
                    </a:lnTo>
                    <a:lnTo>
                      <a:pt x="14" y="1"/>
                    </a:lnTo>
                    <a:lnTo>
                      <a:pt x="17" y="0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27" y="3"/>
                    </a:lnTo>
                    <a:lnTo>
                      <a:pt x="31" y="5"/>
                    </a:lnTo>
                    <a:lnTo>
                      <a:pt x="31" y="5"/>
                    </a:lnTo>
                    <a:lnTo>
                      <a:pt x="30" y="7"/>
                    </a:lnTo>
                    <a:lnTo>
                      <a:pt x="30" y="7"/>
                    </a:lnTo>
                    <a:lnTo>
                      <a:pt x="27" y="13"/>
                    </a:lnTo>
                    <a:lnTo>
                      <a:pt x="26" y="13"/>
                    </a:lnTo>
                    <a:lnTo>
                      <a:pt x="26" y="13"/>
                    </a:lnTo>
                    <a:lnTo>
                      <a:pt x="26" y="9"/>
                    </a:lnTo>
                    <a:lnTo>
                      <a:pt x="25" y="6"/>
                    </a:lnTo>
                    <a:lnTo>
                      <a:pt x="24" y="4"/>
                    </a:lnTo>
                    <a:lnTo>
                      <a:pt x="20" y="3"/>
                    </a:lnTo>
                    <a:lnTo>
                      <a:pt x="20" y="3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4" y="3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9"/>
                    </a:lnTo>
                    <a:lnTo>
                      <a:pt x="15" y="11"/>
                    </a:lnTo>
                    <a:lnTo>
                      <a:pt x="22" y="17"/>
                    </a:lnTo>
                    <a:lnTo>
                      <a:pt x="22" y="17"/>
                    </a:lnTo>
                    <a:lnTo>
                      <a:pt x="24" y="19"/>
                    </a:lnTo>
                    <a:lnTo>
                      <a:pt x="25" y="21"/>
                    </a:lnTo>
                    <a:lnTo>
                      <a:pt x="25" y="24"/>
                    </a:lnTo>
                    <a:lnTo>
                      <a:pt x="25" y="27"/>
                    </a:lnTo>
                    <a:lnTo>
                      <a:pt x="25" y="27"/>
                    </a:lnTo>
                    <a:lnTo>
                      <a:pt x="23" y="31"/>
                    </a:lnTo>
                    <a:lnTo>
                      <a:pt x="18" y="34"/>
                    </a:lnTo>
                    <a:lnTo>
                      <a:pt x="14" y="34"/>
                    </a:lnTo>
                    <a:lnTo>
                      <a:pt x="9" y="32"/>
                    </a:lnTo>
                    <a:lnTo>
                      <a:pt x="9" y="32"/>
                    </a:lnTo>
                    <a:lnTo>
                      <a:pt x="5" y="30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2" y="18"/>
                    </a:lnTo>
                    <a:lnTo>
                      <a:pt x="5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8" name="Freeform 72"/>
              <p:cNvSpPr>
                <a:spLocks/>
              </p:cNvSpPr>
              <p:nvPr userDrawn="1"/>
            </p:nvSpPr>
            <p:spPr bwMode="auto">
              <a:xfrm>
                <a:off x="8255000" y="201613"/>
                <a:ext cx="4763" cy="4762"/>
              </a:xfrm>
              <a:custGeom>
                <a:avLst/>
                <a:gdLst>
                  <a:gd name="T0" fmla="*/ 4 w 5"/>
                  <a:gd name="T1" fmla="*/ 0 h 7"/>
                  <a:gd name="T2" fmla="*/ 4 w 5"/>
                  <a:gd name="T3" fmla="*/ 0 h 7"/>
                  <a:gd name="T4" fmla="*/ 5 w 5"/>
                  <a:gd name="T5" fmla="*/ 3 h 7"/>
                  <a:gd name="T6" fmla="*/ 5 w 5"/>
                  <a:gd name="T7" fmla="*/ 5 h 7"/>
                  <a:gd name="T8" fmla="*/ 5 w 5"/>
                  <a:gd name="T9" fmla="*/ 5 h 7"/>
                  <a:gd name="T10" fmla="*/ 3 w 5"/>
                  <a:gd name="T11" fmla="*/ 7 h 7"/>
                  <a:gd name="T12" fmla="*/ 1 w 5"/>
                  <a:gd name="T13" fmla="*/ 6 h 7"/>
                  <a:gd name="T14" fmla="*/ 1 w 5"/>
                  <a:gd name="T15" fmla="*/ 6 h 7"/>
                  <a:gd name="T16" fmla="*/ 0 w 5"/>
                  <a:gd name="T17" fmla="*/ 5 h 7"/>
                  <a:gd name="T18" fmla="*/ 0 w 5"/>
                  <a:gd name="T19" fmla="*/ 3 h 7"/>
                  <a:gd name="T20" fmla="*/ 0 w 5"/>
                  <a:gd name="T21" fmla="*/ 3 h 7"/>
                  <a:gd name="T22" fmla="*/ 1 w 5"/>
                  <a:gd name="T23" fmla="*/ 0 h 7"/>
                  <a:gd name="T24" fmla="*/ 4 w 5"/>
                  <a:gd name="T2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" h="7">
                    <a:moveTo>
                      <a:pt x="4" y="0"/>
                    </a:moveTo>
                    <a:lnTo>
                      <a:pt x="4" y="0"/>
                    </a:lnTo>
                    <a:lnTo>
                      <a:pt x="5" y="3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9" name="Freeform 73"/>
              <p:cNvSpPr>
                <a:spLocks/>
              </p:cNvSpPr>
              <p:nvPr userDrawn="1"/>
            </p:nvSpPr>
            <p:spPr bwMode="auto">
              <a:xfrm>
                <a:off x="8255000" y="201613"/>
                <a:ext cx="4763" cy="4762"/>
              </a:xfrm>
              <a:custGeom>
                <a:avLst/>
                <a:gdLst>
                  <a:gd name="T0" fmla="*/ 4 w 5"/>
                  <a:gd name="T1" fmla="*/ 0 h 7"/>
                  <a:gd name="T2" fmla="*/ 4 w 5"/>
                  <a:gd name="T3" fmla="*/ 0 h 7"/>
                  <a:gd name="T4" fmla="*/ 5 w 5"/>
                  <a:gd name="T5" fmla="*/ 3 h 7"/>
                  <a:gd name="T6" fmla="*/ 5 w 5"/>
                  <a:gd name="T7" fmla="*/ 5 h 7"/>
                  <a:gd name="T8" fmla="*/ 5 w 5"/>
                  <a:gd name="T9" fmla="*/ 5 h 7"/>
                  <a:gd name="T10" fmla="*/ 3 w 5"/>
                  <a:gd name="T11" fmla="*/ 7 h 7"/>
                  <a:gd name="T12" fmla="*/ 1 w 5"/>
                  <a:gd name="T13" fmla="*/ 6 h 7"/>
                  <a:gd name="T14" fmla="*/ 1 w 5"/>
                  <a:gd name="T15" fmla="*/ 6 h 7"/>
                  <a:gd name="T16" fmla="*/ 0 w 5"/>
                  <a:gd name="T17" fmla="*/ 5 h 7"/>
                  <a:gd name="T18" fmla="*/ 0 w 5"/>
                  <a:gd name="T19" fmla="*/ 3 h 7"/>
                  <a:gd name="T20" fmla="*/ 0 w 5"/>
                  <a:gd name="T21" fmla="*/ 3 h 7"/>
                  <a:gd name="T22" fmla="*/ 1 w 5"/>
                  <a:gd name="T23" fmla="*/ 0 h 7"/>
                  <a:gd name="T24" fmla="*/ 4 w 5"/>
                  <a:gd name="T2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" h="7">
                    <a:moveTo>
                      <a:pt x="4" y="0"/>
                    </a:moveTo>
                    <a:lnTo>
                      <a:pt x="4" y="0"/>
                    </a:lnTo>
                    <a:lnTo>
                      <a:pt x="5" y="3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0" name="Freeform 74"/>
              <p:cNvSpPr>
                <a:spLocks/>
              </p:cNvSpPr>
              <p:nvPr userDrawn="1"/>
            </p:nvSpPr>
            <p:spPr bwMode="auto">
              <a:xfrm>
                <a:off x="8262938" y="195263"/>
                <a:ext cx="31750" cy="31750"/>
              </a:xfrm>
              <a:custGeom>
                <a:avLst/>
                <a:gdLst>
                  <a:gd name="T0" fmla="*/ 8 w 40"/>
                  <a:gd name="T1" fmla="*/ 0 h 40"/>
                  <a:gd name="T2" fmla="*/ 21 w 40"/>
                  <a:gd name="T3" fmla="*/ 7 h 40"/>
                  <a:gd name="T4" fmla="*/ 20 w 40"/>
                  <a:gd name="T5" fmla="*/ 10 h 40"/>
                  <a:gd name="T6" fmla="*/ 20 w 40"/>
                  <a:gd name="T7" fmla="*/ 10 h 40"/>
                  <a:gd name="T8" fmla="*/ 17 w 40"/>
                  <a:gd name="T9" fmla="*/ 7 h 40"/>
                  <a:gd name="T10" fmla="*/ 16 w 40"/>
                  <a:gd name="T11" fmla="*/ 9 h 40"/>
                  <a:gd name="T12" fmla="*/ 16 w 40"/>
                  <a:gd name="T13" fmla="*/ 9 h 40"/>
                  <a:gd name="T14" fmla="*/ 7 w 40"/>
                  <a:gd name="T15" fmla="*/ 23 h 40"/>
                  <a:gd name="T16" fmla="*/ 7 w 40"/>
                  <a:gd name="T17" fmla="*/ 23 h 40"/>
                  <a:gd name="T18" fmla="*/ 6 w 40"/>
                  <a:gd name="T19" fmla="*/ 26 h 40"/>
                  <a:gd name="T20" fmla="*/ 4 w 40"/>
                  <a:gd name="T21" fmla="*/ 29 h 40"/>
                  <a:gd name="T22" fmla="*/ 6 w 40"/>
                  <a:gd name="T23" fmla="*/ 32 h 40"/>
                  <a:gd name="T24" fmla="*/ 9 w 40"/>
                  <a:gd name="T25" fmla="*/ 36 h 40"/>
                  <a:gd name="T26" fmla="*/ 9 w 40"/>
                  <a:gd name="T27" fmla="*/ 36 h 40"/>
                  <a:gd name="T28" fmla="*/ 13 w 40"/>
                  <a:gd name="T29" fmla="*/ 38 h 40"/>
                  <a:gd name="T30" fmla="*/ 17 w 40"/>
                  <a:gd name="T31" fmla="*/ 37 h 40"/>
                  <a:gd name="T32" fmla="*/ 20 w 40"/>
                  <a:gd name="T33" fmla="*/ 34 h 40"/>
                  <a:gd name="T34" fmla="*/ 24 w 40"/>
                  <a:gd name="T35" fmla="*/ 29 h 40"/>
                  <a:gd name="T36" fmla="*/ 24 w 40"/>
                  <a:gd name="T37" fmla="*/ 29 h 40"/>
                  <a:gd name="T38" fmla="*/ 30 w 40"/>
                  <a:gd name="T39" fmla="*/ 18 h 40"/>
                  <a:gd name="T40" fmla="*/ 30 w 40"/>
                  <a:gd name="T41" fmla="*/ 18 h 40"/>
                  <a:gd name="T42" fmla="*/ 30 w 40"/>
                  <a:gd name="T43" fmla="*/ 15 h 40"/>
                  <a:gd name="T44" fmla="*/ 26 w 40"/>
                  <a:gd name="T45" fmla="*/ 13 h 40"/>
                  <a:gd name="T46" fmla="*/ 27 w 40"/>
                  <a:gd name="T47" fmla="*/ 11 h 40"/>
                  <a:gd name="T48" fmla="*/ 40 w 40"/>
                  <a:gd name="T49" fmla="*/ 18 h 40"/>
                  <a:gd name="T50" fmla="*/ 38 w 40"/>
                  <a:gd name="T51" fmla="*/ 20 h 40"/>
                  <a:gd name="T52" fmla="*/ 38 w 40"/>
                  <a:gd name="T53" fmla="*/ 20 h 40"/>
                  <a:gd name="T54" fmla="*/ 34 w 40"/>
                  <a:gd name="T55" fmla="*/ 18 h 40"/>
                  <a:gd name="T56" fmla="*/ 33 w 40"/>
                  <a:gd name="T57" fmla="*/ 19 h 40"/>
                  <a:gd name="T58" fmla="*/ 33 w 40"/>
                  <a:gd name="T59" fmla="*/ 19 h 40"/>
                  <a:gd name="T60" fmla="*/ 25 w 40"/>
                  <a:gd name="T61" fmla="*/ 32 h 40"/>
                  <a:gd name="T62" fmla="*/ 25 w 40"/>
                  <a:gd name="T63" fmla="*/ 32 h 40"/>
                  <a:gd name="T64" fmla="*/ 21 w 40"/>
                  <a:gd name="T65" fmla="*/ 36 h 40"/>
                  <a:gd name="T66" fmla="*/ 18 w 40"/>
                  <a:gd name="T67" fmla="*/ 39 h 40"/>
                  <a:gd name="T68" fmla="*/ 16 w 40"/>
                  <a:gd name="T69" fmla="*/ 40 h 40"/>
                  <a:gd name="T70" fmla="*/ 13 w 40"/>
                  <a:gd name="T71" fmla="*/ 40 h 40"/>
                  <a:gd name="T72" fmla="*/ 10 w 40"/>
                  <a:gd name="T73" fmla="*/ 39 h 40"/>
                  <a:gd name="T74" fmla="*/ 7 w 40"/>
                  <a:gd name="T75" fmla="*/ 38 h 40"/>
                  <a:gd name="T76" fmla="*/ 7 w 40"/>
                  <a:gd name="T77" fmla="*/ 38 h 40"/>
                  <a:gd name="T78" fmla="*/ 2 w 40"/>
                  <a:gd name="T79" fmla="*/ 35 h 40"/>
                  <a:gd name="T80" fmla="*/ 0 w 40"/>
                  <a:gd name="T81" fmla="*/ 30 h 40"/>
                  <a:gd name="T82" fmla="*/ 0 w 40"/>
                  <a:gd name="T83" fmla="*/ 26 h 40"/>
                  <a:gd name="T84" fmla="*/ 2 w 40"/>
                  <a:gd name="T85" fmla="*/ 20 h 40"/>
                  <a:gd name="T86" fmla="*/ 2 w 40"/>
                  <a:gd name="T87" fmla="*/ 20 h 40"/>
                  <a:gd name="T88" fmla="*/ 10 w 40"/>
                  <a:gd name="T89" fmla="*/ 5 h 40"/>
                  <a:gd name="T90" fmla="*/ 10 w 40"/>
                  <a:gd name="T91" fmla="*/ 5 h 40"/>
                  <a:gd name="T92" fmla="*/ 10 w 40"/>
                  <a:gd name="T93" fmla="*/ 4 h 40"/>
                  <a:gd name="T94" fmla="*/ 7 w 40"/>
                  <a:gd name="T95" fmla="*/ 2 h 40"/>
                  <a:gd name="T96" fmla="*/ 8 w 40"/>
                  <a:gd name="T9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0" h="40">
                    <a:moveTo>
                      <a:pt x="8" y="0"/>
                    </a:moveTo>
                    <a:lnTo>
                      <a:pt x="21" y="7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17" y="7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7" y="23"/>
                    </a:lnTo>
                    <a:lnTo>
                      <a:pt x="7" y="23"/>
                    </a:lnTo>
                    <a:lnTo>
                      <a:pt x="6" y="26"/>
                    </a:lnTo>
                    <a:lnTo>
                      <a:pt x="4" y="29"/>
                    </a:lnTo>
                    <a:lnTo>
                      <a:pt x="6" y="32"/>
                    </a:lnTo>
                    <a:lnTo>
                      <a:pt x="9" y="36"/>
                    </a:lnTo>
                    <a:lnTo>
                      <a:pt x="9" y="36"/>
                    </a:lnTo>
                    <a:lnTo>
                      <a:pt x="13" y="38"/>
                    </a:lnTo>
                    <a:lnTo>
                      <a:pt x="17" y="37"/>
                    </a:lnTo>
                    <a:lnTo>
                      <a:pt x="20" y="34"/>
                    </a:lnTo>
                    <a:lnTo>
                      <a:pt x="24" y="29"/>
                    </a:lnTo>
                    <a:lnTo>
                      <a:pt x="24" y="29"/>
                    </a:lnTo>
                    <a:lnTo>
                      <a:pt x="30" y="18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26" y="13"/>
                    </a:lnTo>
                    <a:lnTo>
                      <a:pt x="27" y="11"/>
                    </a:lnTo>
                    <a:lnTo>
                      <a:pt x="40" y="18"/>
                    </a:lnTo>
                    <a:lnTo>
                      <a:pt x="38" y="20"/>
                    </a:lnTo>
                    <a:lnTo>
                      <a:pt x="38" y="20"/>
                    </a:lnTo>
                    <a:lnTo>
                      <a:pt x="34" y="18"/>
                    </a:lnTo>
                    <a:lnTo>
                      <a:pt x="33" y="19"/>
                    </a:lnTo>
                    <a:lnTo>
                      <a:pt x="33" y="19"/>
                    </a:lnTo>
                    <a:lnTo>
                      <a:pt x="25" y="32"/>
                    </a:lnTo>
                    <a:lnTo>
                      <a:pt x="25" y="32"/>
                    </a:lnTo>
                    <a:lnTo>
                      <a:pt x="21" y="36"/>
                    </a:lnTo>
                    <a:lnTo>
                      <a:pt x="18" y="39"/>
                    </a:lnTo>
                    <a:lnTo>
                      <a:pt x="16" y="40"/>
                    </a:lnTo>
                    <a:lnTo>
                      <a:pt x="13" y="40"/>
                    </a:lnTo>
                    <a:lnTo>
                      <a:pt x="10" y="39"/>
                    </a:lnTo>
                    <a:lnTo>
                      <a:pt x="7" y="38"/>
                    </a:lnTo>
                    <a:lnTo>
                      <a:pt x="7" y="38"/>
                    </a:lnTo>
                    <a:lnTo>
                      <a:pt x="2" y="35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7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1" name="Freeform 75"/>
              <p:cNvSpPr>
                <a:spLocks/>
              </p:cNvSpPr>
              <p:nvPr userDrawn="1"/>
            </p:nvSpPr>
            <p:spPr bwMode="auto">
              <a:xfrm>
                <a:off x="8283575" y="215900"/>
                <a:ext cx="28575" cy="25400"/>
              </a:xfrm>
              <a:custGeom>
                <a:avLst/>
                <a:gdLst>
                  <a:gd name="T0" fmla="*/ 7 w 35"/>
                  <a:gd name="T1" fmla="*/ 14 h 32"/>
                  <a:gd name="T2" fmla="*/ 7 w 35"/>
                  <a:gd name="T3" fmla="*/ 14 h 32"/>
                  <a:gd name="T4" fmla="*/ 6 w 35"/>
                  <a:gd name="T5" fmla="*/ 19 h 32"/>
                  <a:gd name="T6" fmla="*/ 6 w 35"/>
                  <a:gd name="T7" fmla="*/ 22 h 32"/>
                  <a:gd name="T8" fmla="*/ 7 w 35"/>
                  <a:gd name="T9" fmla="*/ 25 h 32"/>
                  <a:gd name="T10" fmla="*/ 9 w 35"/>
                  <a:gd name="T11" fmla="*/ 28 h 32"/>
                  <a:gd name="T12" fmla="*/ 9 w 35"/>
                  <a:gd name="T13" fmla="*/ 28 h 32"/>
                  <a:gd name="T14" fmla="*/ 11 w 35"/>
                  <a:gd name="T15" fmla="*/ 29 h 32"/>
                  <a:gd name="T16" fmla="*/ 15 w 35"/>
                  <a:gd name="T17" fmla="*/ 29 h 32"/>
                  <a:gd name="T18" fmla="*/ 17 w 35"/>
                  <a:gd name="T19" fmla="*/ 29 h 32"/>
                  <a:gd name="T20" fmla="*/ 18 w 35"/>
                  <a:gd name="T21" fmla="*/ 28 h 32"/>
                  <a:gd name="T22" fmla="*/ 18 w 35"/>
                  <a:gd name="T23" fmla="*/ 28 h 32"/>
                  <a:gd name="T24" fmla="*/ 19 w 35"/>
                  <a:gd name="T25" fmla="*/ 26 h 32"/>
                  <a:gd name="T26" fmla="*/ 19 w 35"/>
                  <a:gd name="T27" fmla="*/ 23 h 32"/>
                  <a:gd name="T28" fmla="*/ 17 w 35"/>
                  <a:gd name="T29" fmla="*/ 20 h 32"/>
                  <a:gd name="T30" fmla="*/ 15 w 35"/>
                  <a:gd name="T31" fmla="*/ 17 h 32"/>
                  <a:gd name="T32" fmla="*/ 15 w 35"/>
                  <a:gd name="T33" fmla="*/ 17 h 32"/>
                  <a:gd name="T34" fmla="*/ 12 w 35"/>
                  <a:gd name="T35" fmla="*/ 12 h 32"/>
                  <a:gd name="T36" fmla="*/ 11 w 35"/>
                  <a:gd name="T37" fmla="*/ 9 h 32"/>
                  <a:gd name="T38" fmla="*/ 11 w 35"/>
                  <a:gd name="T39" fmla="*/ 6 h 32"/>
                  <a:gd name="T40" fmla="*/ 12 w 35"/>
                  <a:gd name="T41" fmla="*/ 4 h 32"/>
                  <a:gd name="T42" fmla="*/ 12 w 35"/>
                  <a:gd name="T43" fmla="*/ 4 h 32"/>
                  <a:gd name="T44" fmla="*/ 16 w 35"/>
                  <a:gd name="T45" fmla="*/ 1 h 32"/>
                  <a:gd name="T46" fmla="*/ 20 w 35"/>
                  <a:gd name="T47" fmla="*/ 0 h 32"/>
                  <a:gd name="T48" fmla="*/ 25 w 35"/>
                  <a:gd name="T49" fmla="*/ 1 h 32"/>
                  <a:gd name="T50" fmla="*/ 28 w 35"/>
                  <a:gd name="T51" fmla="*/ 3 h 32"/>
                  <a:gd name="T52" fmla="*/ 28 w 35"/>
                  <a:gd name="T53" fmla="*/ 3 h 32"/>
                  <a:gd name="T54" fmla="*/ 35 w 35"/>
                  <a:gd name="T55" fmla="*/ 9 h 32"/>
                  <a:gd name="T56" fmla="*/ 35 w 35"/>
                  <a:gd name="T57" fmla="*/ 9 h 32"/>
                  <a:gd name="T58" fmla="*/ 34 w 35"/>
                  <a:gd name="T59" fmla="*/ 11 h 32"/>
                  <a:gd name="T60" fmla="*/ 34 w 35"/>
                  <a:gd name="T61" fmla="*/ 11 h 32"/>
                  <a:gd name="T62" fmla="*/ 30 w 35"/>
                  <a:gd name="T63" fmla="*/ 17 h 32"/>
                  <a:gd name="T64" fmla="*/ 28 w 35"/>
                  <a:gd name="T65" fmla="*/ 15 h 32"/>
                  <a:gd name="T66" fmla="*/ 28 w 35"/>
                  <a:gd name="T67" fmla="*/ 15 h 32"/>
                  <a:gd name="T68" fmla="*/ 30 w 35"/>
                  <a:gd name="T69" fmla="*/ 12 h 32"/>
                  <a:gd name="T70" fmla="*/ 30 w 35"/>
                  <a:gd name="T71" fmla="*/ 9 h 32"/>
                  <a:gd name="T72" fmla="*/ 29 w 35"/>
                  <a:gd name="T73" fmla="*/ 6 h 32"/>
                  <a:gd name="T74" fmla="*/ 27 w 35"/>
                  <a:gd name="T75" fmla="*/ 4 h 32"/>
                  <a:gd name="T76" fmla="*/ 27 w 35"/>
                  <a:gd name="T77" fmla="*/ 4 h 32"/>
                  <a:gd name="T78" fmla="*/ 24 w 35"/>
                  <a:gd name="T79" fmla="*/ 3 h 32"/>
                  <a:gd name="T80" fmla="*/ 21 w 35"/>
                  <a:gd name="T81" fmla="*/ 2 h 32"/>
                  <a:gd name="T82" fmla="*/ 19 w 35"/>
                  <a:gd name="T83" fmla="*/ 3 h 32"/>
                  <a:gd name="T84" fmla="*/ 18 w 35"/>
                  <a:gd name="T85" fmla="*/ 4 h 32"/>
                  <a:gd name="T86" fmla="*/ 18 w 35"/>
                  <a:gd name="T87" fmla="*/ 4 h 32"/>
                  <a:gd name="T88" fmla="*/ 17 w 35"/>
                  <a:gd name="T89" fmla="*/ 6 h 32"/>
                  <a:gd name="T90" fmla="*/ 18 w 35"/>
                  <a:gd name="T91" fmla="*/ 11 h 32"/>
                  <a:gd name="T92" fmla="*/ 23 w 35"/>
                  <a:gd name="T93" fmla="*/ 18 h 32"/>
                  <a:gd name="T94" fmla="*/ 23 w 35"/>
                  <a:gd name="T95" fmla="*/ 18 h 32"/>
                  <a:gd name="T96" fmla="*/ 25 w 35"/>
                  <a:gd name="T97" fmla="*/ 21 h 32"/>
                  <a:gd name="T98" fmla="*/ 26 w 35"/>
                  <a:gd name="T99" fmla="*/ 23 h 32"/>
                  <a:gd name="T100" fmla="*/ 25 w 35"/>
                  <a:gd name="T101" fmla="*/ 26 h 32"/>
                  <a:gd name="T102" fmla="*/ 24 w 35"/>
                  <a:gd name="T103" fmla="*/ 29 h 32"/>
                  <a:gd name="T104" fmla="*/ 24 w 35"/>
                  <a:gd name="T105" fmla="*/ 29 h 32"/>
                  <a:gd name="T106" fmla="*/ 20 w 35"/>
                  <a:gd name="T107" fmla="*/ 31 h 32"/>
                  <a:gd name="T108" fmla="*/ 16 w 35"/>
                  <a:gd name="T109" fmla="*/ 32 h 32"/>
                  <a:gd name="T110" fmla="*/ 12 w 35"/>
                  <a:gd name="T111" fmla="*/ 31 h 32"/>
                  <a:gd name="T112" fmla="*/ 7 w 35"/>
                  <a:gd name="T113" fmla="*/ 29 h 32"/>
                  <a:gd name="T114" fmla="*/ 7 w 35"/>
                  <a:gd name="T115" fmla="*/ 29 h 32"/>
                  <a:gd name="T116" fmla="*/ 3 w 35"/>
                  <a:gd name="T117" fmla="*/ 26 h 32"/>
                  <a:gd name="T118" fmla="*/ 0 w 35"/>
                  <a:gd name="T119" fmla="*/ 22 h 32"/>
                  <a:gd name="T120" fmla="*/ 0 w 35"/>
                  <a:gd name="T121" fmla="*/ 22 h 32"/>
                  <a:gd name="T122" fmla="*/ 4 w 35"/>
                  <a:gd name="T123" fmla="*/ 13 h 32"/>
                  <a:gd name="T124" fmla="*/ 7 w 35"/>
                  <a:gd name="T125" fmla="*/ 14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5" h="32">
                    <a:moveTo>
                      <a:pt x="7" y="14"/>
                    </a:moveTo>
                    <a:lnTo>
                      <a:pt x="7" y="14"/>
                    </a:lnTo>
                    <a:lnTo>
                      <a:pt x="6" y="19"/>
                    </a:lnTo>
                    <a:lnTo>
                      <a:pt x="6" y="22"/>
                    </a:lnTo>
                    <a:lnTo>
                      <a:pt x="7" y="25"/>
                    </a:lnTo>
                    <a:lnTo>
                      <a:pt x="9" y="28"/>
                    </a:lnTo>
                    <a:lnTo>
                      <a:pt x="9" y="28"/>
                    </a:lnTo>
                    <a:lnTo>
                      <a:pt x="11" y="29"/>
                    </a:lnTo>
                    <a:lnTo>
                      <a:pt x="15" y="29"/>
                    </a:lnTo>
                    <a:lnTo>
                      <a:pt x="17" y="29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9" y="26"/>
                    </a:lnTo>
                    <a:lnTo>
                      <a:pt x="19" y="23"/>
                    </a:lnTo>
                    <a:lnTo>
                      <a:pt x="17" y="20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2" y="12"/>
                    </a:lnTo>
                    <a:lnTo>
                      <a:pt x="11" y="9"/>
                    </a:lnTo>
                    <a:lnTo>
                      <a:pt x="11" y="6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6" y="1"/>
                    </a:lnTo>
                    <a:lnTo>
                      <a:pt x="20" y="0"/>
                    </a:lnTo>
                    <a:lnTo>
                      <a:pt x="25" y="1"/>
                    </a:lnTo>
                    <a:lnTo>
                      <a:pt x="28" y="3"/>
                    </a:lnTo>
                    <a:lnTo>
                      <a:pt x="28" y="3"/>
                    </a:lnTo>
                    <a:lnTo>
                      <a:pt x="35" y="9"/>
                    </a:lnTo>
                    <a:lnTo>
                      <a:pt x="35" y="9"/>
                    </a:lnTo>
                    <a:lnTo>
                      <a:pt x="34" y="11"/>
                    </a:lnTo>
                    <a:lnTo>
                      <a:pt x="34" y="11"/>
                    </a:lnTo>
                    <a:lnTo>
                      <a:pt x="30" y="17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30" y="12"/>
                    </a:lnTo>
                    <a:lnTo>
                      <a:pt x="30" y="9"/>
                    </a:lnTo>
                    <a:lnTo>
                      <a:pt x="29" y="6"/>
                    </a:lnTo>
                    <a:lnTo>
                      <a:pt x="27" y="4"/>
                    </a:lnTo>
                    <a:lnTo>
                      <a:pt x="27" y="4"/>
                    </a:lnTo>
                    <a:lnTo>
                      <a:pt x="24" y="3"/>
                    </a:lnTo>
                    <a:lnTo>
                      <a:pt x="21" y="2"/>
                    </a:lnTo>
                    <a:lnTo>
                      <a:pt x="19" y="3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7" y="6"/>
                    </a:lnTo>
                    <a:lnTo>
                      <a:pt x="18" y="11"/>
                    </a:lnTo>
                    <a:lnTo>
                      <a:pt x="23" y="18"/>
                    </a:lnTo>
                    <a:lnTo>
                      <a:pt x="23" y="18"/>
                    </a:lnTo>
                    <a:lnTo>
                      <a:pt x="25" y="21"/>
                    </a:lnTo>
                    <a:lnTo>
                      <a:pt x="26" y="23"/>
                    </a:lnTo>
                    <a:lnTo>
                      <a:pt x="25" y="26"/>
                    </a:lnTo>
                    <a:lnTo>
                      <a:pt x="24" y="29"/>
                    </a:lnTo>
                    <a:lnTo>
                      <a:pt x="24" y="29"/>
                    </a:lnTo>
                    <a:lnTo>
                      <a:pt x="20" y="31"/>
                    </a:lnTo>
                    <a:lnTo>
                      <a:pt x="16" y="32"/>
                    </a:lnTo>
                    <a:lnTo>
                      <a:pt x="12" y="31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3" y="26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4" y="13"/>
                    </a:lnTo>
                    <a:lnTo>
                      <a:pt x="7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2" name="Freeform 76"/>
              <p:cNvSpPr>
                <a:spLocks noEditPoints="1"/>
              </p:cNvSpPr>
              <p:nvPr userDrawn="1"/>
            </p:nvSpPr>
            <p:spPr bwMode="auto">
              <a:xfrm>
                <a:off x="8301038" y="234950"/>
                <a:ext cx="28575" cy="28575"/>
              </a:xfrm>
              <a:custGeom>
                <a:avLst/>
                <a:gdLst>
                  <a:gd name="T0" fmla="*/ 24 w 37"/>
                  <a:gd name="T1" fmla="*/ 19 h 38"/>
                  <a:gd name="T2" fmla="*/ 24 w 37"/>
                  <a:gd name="T3" fmla="*/ 19 h 38"/>
                  <a:gd name="T4" fmla="*/ 24 w 37"/>
                  <a:gd name="T5" fmla="*/ 19 h 38"/>
                  <a:gd name="T6" fmla="*/ 24 w 37"/>
                  <a:gd name="T7" fmla="*/ 19 h 38"/>
                  <a:gd name="T8" fmla="*/ 25 w 37"/>
                  <a:gd name="T9" fmla="*/ 17 h 38"/>
                  <a:gd name="T10" fmla="*/ 30 w 37"/>
                  <a:gd name="T11" fmla="*/ 6 h 38"/>
                  <a:gd name="T12" fmla="*/ 17 w 37"/>
                  <a:gd name="T13" fmla="*/ 12 h 38"/>
                  <a:gd name="T14" fmla="*/ 17 w 37"/>
                  <a:gd name="T15" fmla="*/ 12 h 38"/>
                  <a:gd name="T16" fmla="*/ 17 w 37"/>
                  <a:gd name="T17" fmla="*/ 12 h 38"/>
                  <a:gd name="T18" fmla="*/ 17 w 37"/>
                  <a:gd name="T19" fmla="*/ 12 h 38"/>
                  <a:gd name="T20" fmla="*/ 17 w 37"/>
                  <a:gd name="T21" fmla="*/ 12 h 38"/>
                  <a:gd name="T22" fmla="*/ 24 w 37"/>
                  <a:gd name="T23" fmla="*/ 19 h 38"/>
                  <a:gd name="T24" fmla="*/ 1 w 37"/>
                  <a:gd name="T25" fmla="*/ 13 h 38"/>
                  <a:gd name="T26" fmla="*/ 1 w 37"/>
                  <a:gd name="T27" fmla="*/ 13 h 38"/>
                  <a:gd name="T28" fmla="*/ 3 w 37"/>
                  <a:gd name="T29" fmla="*/ 14 h 38"/>
                  <a:gd name="T30" fmla="*/ 5 w 37"/>
                  <a:gd name="T31" fmla="*/ 14 h 38"/>
                  <a:gd name="T32" fmla="*/ 9 w 37"/>
                  <a:gd name="T33" fmla="*/ 13 h 38"/>
                  <a:gd name="T34" fmla="*/ 29 w 37"/>
                  <a:gd name="T35" fmla="*/ 4 h 38"/>
                  <a:gd name="T36" fmla="*/ 29 w 37"/>
                  <a:gd name="T37" fmla="*/ 4 h 38"/>
                  <a:gd name="T38" fmla="*/ 34 w 37"/>
                  <a:gd name="T39" fmla="*/ 0 h 38"/>
                  <a:gd name="T40" fmla="*/ 37 w 37"/>
                  <a:gd name="T41" fmla="*/ 2 h 38"/>
                  <a:gd name="T42" fmla="*/ 37 w 37"/>
                  <a:gd name="T43" fmla="*/ 2 h 38"/>
                  <a:gd name="T44" fmla="*/ 34 w 37"/>
                  <a:gd name="T45" fmla="*/ 7 h 38"/>
                  <a:gd name="T46" fmla="*/ 25 w 37"/>
                  <a:gd name="T47" fmla="*/ 30 h 38"/>
                  <a:gd name="T48" fmla="*/ 25 w 37"/>
                  <a:gd name="T49" fmla="*/ 30 h 38"/>
                  <a:gd name="T50" fmla="*/ 25 w 37"/>
                  <a:gd name="T51" fmla="*/ 33 h 38"/>
                  <a:gd name="T52" fmla="*/ 27 w 37"/>
                  <a:gd name="T53" fmla="*/ 37 h 38"/>
                  <a:gd name="T54" fmla="*/ 25 w 37"/>
                  <a:gd name="T55" fmla="*/ 38 h 38"/>
                  <a:gd name="T56" fmla="*/ 14 w 37"/>
                  <a:gd name="T57" fmla="*/ 28 h 38"/>
                  <a:gd name="T58" fmla="*/ 15 w 37"/>
                  <a:gd name="T59" fmla="*/ 25 h 38"/>
                  <a:gd name="T60" fmla="*/ 15 w 37"/>
                  <a:gd name="T61" fmla="*/ 25 h 38"/>
                  <a:gd name="T62" fmla="*/ 18 w 37"/>
                  <a:gd name="T63" fmla="*/ 29 h 38"/>
                  <a:gd name="T64" fmla="*/ 21 w 37"/>
                  <a:gd name="T65" fmla="*/ 28 h 38"/>
                  <a:gd name="T66" fmla="*/ 21 w 37"/>
                  <a:gd name="T67" fmla="*/ 28 h 38"/>
                  <a:gd name="T68" fmla="*/ 23 w 37"/>
                  <a:gd name="T69" fmla="*/ 21 h 38"/>
                  <a:gd name="T70" fmla="*/ 23 w 37"/>
                  <a:gd name="T71" fmla="*/ 21 h 38"/>
                  <a:gd name="T72" fmla="*/ 23 w 37"/>
                  <a:gd name="T73" fmla="*/ 21 h 38"/>
                  <a:gd name="T74" fmla="*/ 23 w 37"/>
                  <a:gd name="T75" fmla="*/ 21 h 38"/>
                  <a:gd name="T76" fmla="*/ 17 w 37"/>
                  <a:gd name="T77" fmla="*/ 15 h 38"/>
                  <a:gd name="T78" fmla="*/ 17 w 37"/>
                  <a:gd name="T79" fmla="*/ 15 h 38"/>
                  <a:gd name="T80" fmla="*/ 15 w 37"/>
                  <a:gd name="T81" fmla="*/ 13 h 38"/>
                  <a:gd name="T82" fmla="*/ 14 w 37"/>
                  <a:gd name="T83" fmla="*/ 14 h 38"/>
                  <a:gd name="T84" fmla="*/ 14 w 37"/>
                  <a:gd name="T85" fmla="*/ 14 h 38"/>
                  <a:gd name="T86" fmla="*/ 8 w 37"/>
                  <a:gd name="T87" fmla="*/ 16 h 38"/>
                  <a:gd name="T88" fmla="*/ 8 w 37"/>
                  <a:gd name="T89" fmla="*/ 16 h 38"/>
                  <a:gd name="T90" fmla="*/ 8 w 37"/>
                  <a:gd name="T91" fmla="*/ 19 h 38"/>
                  <a:gd name="T92" fmla="*/ 10 w 37"/>
                  <a:gd name="T93" fmla="*/ 22 h 38"/>
                  <a:gd name="T94" fmla="*/ 9 w 37"/>
                  <a:gd name="T95" fmla="*/ 23 h 38"/>
                  <a:gd name="T96" fmla="*/ 0 w 37"/>
                  <a:gd name="T97" fmla="*/ 14 h 38"/>
                  <a:gd name="T98" fmla="*/ 1 w 37"/>
                  <a:gd name="T99" fmla="*/ 1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7" h="38">
                    <a:moveTo>
                      <a:pt x="24" y="19"/>
                    </a:move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5" y="17"/>
                    </a:lnTo>
                    <a:lnTo>
                      <a:pt x="30" y="6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24" y="19"/>
                    </a:lnTo>
                    <a:close/>
                    <a:moveTo>
                      <a:pt x="1" y="13"/>
                    </a:moveTo>
                    <a:lnTo>
                      <a:pt x="1" y="13"/>
                    </a:lnTo>
                    <a:lnTo>
                      <a:pt x="3" y="14"/>
                    </a:lnTo>
                    <a:lnTo>
                      <a:pt x="5" y="14"/>
                    </a:lnTo>
                    <a:lnTo>
                      <a:pt x="9" y="13"/>
                    </a:lnTo>
                    <a:lnTo>
                      <a:pt x="29" y="4"/>
                    </a:lnTo>
                    <a:lnTo>
                      <a:pt x="29" y="4"/>
                    </a:lnTo>
                    <a:lnTo>
                      <a:pt x="34" y="0"/>
                    </a:lnTo>
                    <a:lnTo>
                      <a:pt x="37" y="2"/>
                    </a:lnTo>
                    <a:lnTo>
                      <a:pt x="37" y="2"/>
                    </a:lnTo>
                    <a:lnTo>
                      <a:pt x="34" y="7"/>
                    </a:lnTo>
                    <a:lnTo>
                      <a:pt x="25" y="30"/>
                    </a:lnTo>
                    <a:lnTo>
                      <a:pt x="25" y="30"/>
                    </a:lnTo>
                    <a:lnTo>
                      <a:pt x="25" y="33"/>
                    </a:lnTo>
                    <a:lnTo>
                      <a:pt x="27" y="37"/>
                    </a:lnTo>
                    <a:lnTo>
                      <a:pt x="25" y="38"/>
                    </a:lnTo>
                    <a:lnTo>
                      <a:pt x="14" y="28"/>
                    </a:lnTo>
                    <a:lnTo>
                      <a:pt x="15" y="25"/>
                    </a:lnTo>
                    <a:lnTo>
                      <a:pt x="15" y="25"/>
                    </a:lnTo>
                    <a:lnTo>
                      <a:pt x="18" y="29"/>
                    </a:lnTo>
                    <a:lnTo>
                      <a:pt x="21" y="28"/>
                    </a:lnTo>
                    <a:lnTo>
                      <a:pt x="21" y="28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5" y="13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8" y="19"/>
                    </a:lnTo>
                    <a:lnTo>
                      <a:pt x="10" y="22"/>
                    </a:lnTo>
                    <a:lnTo>
                      <a:pt x="9" y="23"/>
                    </a:lnTo>
                    <a:lnTo>
                      <a:pt x="0" y="14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" name="Rectangle 77"/>
              <p:cNvSpPr>
                <a:spLocks noChangeArrowheads="1"/>
              </p:cNvSpPr>
              <p:nvPr userDrawn="1"/>
            </p:nvSpPr>
            <p:spPr bwMode="auto">
              <a:xfrm>
                <a:off x="8502650" y="292100"/>
                <a:ext cx="463550" cy="2825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4" name="Freeform 78"/>
              <p:cNvSpPr>
                <a:spLocks noEditPoints="1"/>
              </p:cNvSpPr>
              <p:nvPr userDrawn="1"/>
            </p:nvSpPr>
            <p:spPr bwMode="auto">
              <a:xfrm>
                <a:off x="8501063" y="290513"/>
                <a:ext cx="466725" cy="285750"/>
              </a:xfrm>
              <a:custGeom>
                <a:avLst/>
                <a:gdLst>
                  <a:gd name="T0" fmla="*/ 587 w 587"/>
                  <a:gd name="T1" fmla="*/ 360 h 360"/>
                  <a:gd name="T2" fmla="*/ 0 w 587"/>
                  <a:gd name="T3" fmla="*/ 360 h 360"/>
                  <a:gd name="T4" fmla="*/ 0 w 587"/>
                  <a:gd name="T5" fmla="*/ 0 h 360"/>
                  <a:gd name="T6" fmla="*/ 587 w 587"/>
                  <a:gd name="T7" fmla="*/ 0 h 360"/>
                  <a:gd name="T8" fmla="*/ 587 w 587"/>
                  <a:gd name="T9" fmla="*/ 360 h 360"/>
                  <a:gd name="T10" fmla="*/ 4 w 587"/>
                  <a:gd name="T11" fmla="*/ 355 h 360"/>
                  <a:gd name="T12" fmla="*/ 584 w 587"/>
                  <a:gd name="T13" fmla="*/ 355 h 360"/>
                  <a:gd name="T14" fmla="*/ 584 w 587"/>
                  <a:gd name="T15" fmla="*/ 3 h 360"/>
                  <a:gd name="T16" fmla="*/ 4 w 587"/>
                  <a:gd name="T17" fmla="*/ 3 h 360"/>
                  <a:gd name="T18" fmla="*/ 4 w 587"/>
                  <a:gd name="T19" fmla="*/ 355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7" h="360">
                    <a:moveTo>
                      <a:pt x="587" y="360"/>
                    </a:moveTo>
                    <a:lnTo>
                      <a:pt x="0" y="360"/>
                    </a:lnTo>
                    <a:lnTo>
                      <a:pt x="0" y="0"/>
                    </a:lnTo>
                    <a:lnTo>
                      <a:pt x="587" y="0"/>
                    </a:lnTo>
                    <a:lnTo>
                      <a:pt x="587" y="360"/>
                    </a:lnTo>
                    <a:close/>
                    <a:moveTo>
                      <a:pt x="4" y="355"/>
                    </a:moveTo>
                    <a:lnTo>
                      <a:pt x="584" y="355"/>
                    </a:lnTo>
                    <a:lnTo>
                      <a:pt x="584" y="3"/>
                    </a:lnTo>
                    <a:lnTo>
                      <a:pt x="4" y="3"/>
                    </a:lnTo>
                    <a:lnTo>
                      <a:pt x="4" y="35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5" name="Rectangle 79"/>
              <p:cNvSpPr>
                <a:spLocks noChangeArrowheads="1"/>
              </p:cNvSpPr>
              <p:nvPr userDrawn="1"/>
            </p:nvSpPr>
            <p:spPr bwMode="auto">
              <a:xfrm>
                <a:off x="8504238" y="293688"/>
                <a:ext cx="460375" cy="2809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6" name="Rectangle 80"/>
              <p:cNvSpPr>
                <a:spLocks noChangeArrowheads="1"/>
              </p:cNvSpPr>
              <p:nvPr userDrawn="1"/>
            </p:nvSpPr>
            <p:spPr bwMode="auto">
              <a:xfrm>
                <a:off x="8509000" y="298450"/>
                <a:ext cx="452438" cy="273050"/>
              </a:xfrm>
              <a:prstGeom prst="rect">
                <a:avLst/>
              </a:prstGeom>
              <a:solidFill>
                <a:srgbClr val="005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7" name="Freeform 81"/>
              <p:cNvSpPr>
                <a:spLocks/>
              </p:cNvSpPr>
              <p:nvPr userDrawn="1"/>
            </p:nvSpPr>
            <p:spPr bwMode="auto">
              <a:xfrm>
                <a:off x="8689975" y="298450"/>
                <a:ext cx="271463" cy="273050"/>
              </a:xfrm>
              <a:custGeom>
                <a:avLst/>
                <a:gdLst>
                  <a:gd name="T0" fmla="*/ 5 w 341"/>
                  <a:gd name="T1" fmla="*/ 343 h 343"/>
                  <a:gd name="T2" fmla="*/ 341 w 341"/>
                  <a:gd name="T3" fmla="*/ 3 h 343"/>
                  <a:gd name="T4" fmla="*/ 341 w 341"/>
                  <a:gd name="T5" fmla="*/ 0 h 343"/>
                  <a:gd name="T6" fmla="*/ 339 w 341"/>
                  <a:gd name="T7" fmla="*/ 0 h 343"/>
                  <a:gd name="T8" fmla="*/ 0 w 341"/>
                  <a:gd name="T9" fmla="*/ 343 h 343"/>
                  <a:gd name="T10" fmla="*/ 5 w 341"/>
                  <a:gd name="T11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1" h="343">
                    <a:moveTo>
                      <a:pt x="5" y="343"/>
                    </a:moveTo>
                    <a:lnTo>
                      <a:pt x="341" y="3"/>
                    </a:lnTo>
                    <a:lnTo>
                      <a:pt x="341" y="0"/>
                    </a:lnTo>
                    <a:lnTo>
                      <a:pt x="339" y="0"/>
                    </a:lnTo>
                    <a:lnTo>
                      <a:pt x="0" y="343"/>
                    </a:lnTo>
                    <a:lnTo>
                      <a:pt x="5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8" name="Freeform 82"/>
              <p:cNvSpPr>
                <a:spLocks/>
              </p:cNvSpPr>
              <p:nvPr userDrawn="1"/>
            </p:nvSpPr>
            <p:spPr bwMode="auto">
              <a:xfrm>
                <a:off x="8523288" y="298450"/>
                <a:ext cx="22225" cy="273050"/>
              </a:xfrm>
              <a:custGeom>
                <a:avLst/>
                <a:gdLst>
                  <a:gd name="T0" fmla="*/ 3 w 27"/>
                  <a:gd name="T1" fmla="*/ 343 h 343"/>
                  <a:gd name="T2" fmla="*/ 27 w 27"/>
                  <a:gd name="T3" fmla="*/ 0 h 343"/>
                  <a:gd name="T4" fmla="*/ 23 w 27"/>
                  <a:gd name="T5" fmla="*/ 0 h 343"/>
                  <a:gd name="T6" fmla="*/ 0 w 27"/>
                  <a:gd name="T7" fmla="*/ 343 h 343"/>
                  <a:gd name="T8" fmla="*/ 3 w 27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43">
                    <a:moveTo>
                      <a:pt x="3" y="343"/>
                    </a:moveTo>
                    <a:lnTo>
                      <a:pt x="27" y="0"/>
                    </a:lnTo>
                    <a:lnTo>
                      <a:pt x="23" y="0"/>
                    </a:lnTo>
                    <a:lnTo>
                      <a:pt x="0" y="343"/>
                    </a:lnTo>
                    <a:lnTo>
                      <a:pt x="3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9" name="Freeform 83"/>
              <p:cNvSpPr>
                <a:spLocks/>
              </p:cNvSpPr>
              <p:nvPr userDrawn="1"/>
            </p:nvSpPr>
            <p:spPr bwMode="auto">
              <a:xfrm>
                <a:off x="8537575" y="298450"/>
                <a:ext cx="42863" cy="273050"/>
              </a:xfrm>
              <a:custGeom>
                <a:avLst/>
                <a:gdLst>
                  <a:gd name="T0" fmla="*/ 5 w 53"/>
                  <a:gd name="T1" fmla="*/ 343 h 343"/>
                  <a:gd name="T2" fmla="*/ 53 w 53"/>
                  <a:gd name="T3" fmla="*/ 0 h 343"/>
                  <a:gd name="T4" fmla="*/ 50 w 53"/>
                  <a:gd name="T5" fmla="*/ 0 h 343"/>
                  <a:gd name="T6" fmla="*/ 0 w 53"/>
                  <a:gd name="T7" fmla="*/ 343 h 343"/>
                  <a:gd name="T8" fmla="*/ 5 w 53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343">
                    <a:moveTo>
                      <a:pt x="5" y="343"/>
                    </a:moveTo>
                    <a:lnTo>
                      <a:pt x="53" y="0"/>
                    </a:lnTo>
                    <a:lnTo>
                      <a:pt x="50" y="0"/>
                    </a:lnTo>
                    <a:lnTo>
                      <a:pt x="0" y="343"/>
                    </a:lnTo>
                    <a:lnTo>
                      <a:pt x="5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0" name="Freeform 84"/>
              <p:cNvSpPr>
                <a:spLocks/>
              </p:cNvSpPr>
              <p:nvPr userDrawn="1"/>
            </p:nvSpPr>
            <p:spPr bwMode="auto">
              <a:xfrm>
                <a:off x="8553450" y="298450"/>
                <a:ext cx="63500" cy="273050"/>
              </a:xfrm>
              <a:custGeom>
                <a:avLst/>
                <a:gdLst>
                  <a:gd name="T0" fmla="*/ 5 w 81"/>
                  <a:gd name="T1" fmla="*/ 343 h 343"/>
                  <a:gd name="T2" fmla="*/ 81 w 81"/>
                  <a:gd name="T3" fmla="*/ 0 h 343"/>
                  <a:gd name="T4" fmla="*/ 77 w 81"/>
                  <a:gd name="T5" fmla="*/ 0 h 343"/>
                  <a:gd name="T6" fmla="*/ 0 w 81"/>
                  <a:gd name="T7" fmla="*/ 343 h 343"/>
                  <a:gd name="T8" fmla="*/ 5 w 81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343">
                    <a:moveTo>
                      <a:pt x="5" y="343"/>
                    </a:moveTo>
                    <a:lnTo>
                      <a:pt x="81" y="0"/>
                    </a:lnTo>
                    <a:lnTo>
                      <a:pt x="77" y="0"/>
                    </a:lnTo>
                    <a:lnTo>
                      <a:pt x="0" y="343"/>
                    </a:lnTo>
                    <a:lnTo>
                      <a:pt x="5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1" name="Freeform 85"/>
              <p:cNvSpPr>
                <a:spLocks/>
              </p:cNvSpPr>
              <p:nvPr userDrawn="1"/>
            </p:nvSpPr>
            <p:spPr bwMode="auto">
              <a:xfrm>
                <a:off x="8569325" y="298450"/>
                <a:ext cx="90488" cy="273050"/>
              </a:xfrm>
              <a:custGeom>
                <a:avLst/>
                <a:gdLst>
                  <a:gd name="T0" fmla="*/ 4 w 113"/>
                  <a:gd name="T1" fmla="*/ 343 h 343"/>
                  <a:gd name="T2" fmla="*/ 113 w 113"/>
                  <a:gd name="T3" fmla="*/ 0 h 343"/>
                  <a:gd name="T4" fmla="*/ 110 w 113"/>
                  <a:gd name="T5" fmla="*/ 0 h 343"/>
                  <a:gd name="T6" fmla="*/ 0 w 113"/>
                  <a:gd name="T7" fmla="*/ 343 h 343"/>
                  <a:gd name="T8" fmla="*/ 4 w 113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" h="343">
                    <a:moveTo>
                      <a:pt x="4" y="343"/>
                    </a:moveTo>
                    <a:lnTo>
                      <a:pt x="113" y="0"/>
                    </a:lnTo>
                    <a:lnTo>
                      <a:pt x="110" y="0"/>
                    </a:lnTo>
                    <a:lnTo>
                      <a:pt x="0" y="343"/>
                    </a:lnTo>
                    <a:lnTo>
                      <a:pt x="4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2" name="Freeform 86"/>
              <p:cNvSpPr>
                <a:spLocks/>
              </p:cNvSpPr>
              <p:nvPr userDrawn="1"/>
            </p:nvSpPr>
            <p:spPr bwMode="auto">
              <a:xfrm>
                <a:off x="8586788" y="298450"/>
                <a:ext cx="112713" cy="273050"/>
              </a:xfrm>
              <a:custGeom>
                <a:avLst/>
                <a:gdLst>
                  <a:gd name="T0" fmla="*/ 4 w 144"/>
                  <a:gd name="T1" fmla="*/ 343 h 343"/>
                  <a:gd name="T2" fmla="*/ 144 w 144"/>
                  <a:gd name="T3" fmla="*/ 0 h 343"/>
                  <a:gd name="T4" fmla="*/ 141 w 144"/>
                  <a:gd name="T5" fmla="*/ 0 h 343"/>
                  <a:gd name="T6" fmla="*/ 0 w 144"/>
                  <a:gd name="T7" fmla="*/ 343 h 343"/>
                  <a:gd name="T8" fmla="*/ 4 w 144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343">
                    <a:moveTo>
                      <a:pt x="4" y="343"/>
                    </a:moveTo>
                    <a:lnTo>
                      <a:pt x="144" y="0"/>
                    </a:lnTo>
                    <a:lnTo>
                      <a:pt x="141" y="0"/>
                    </a:lnTo>
                    <a:lnTo>
                      <a:pt x="0" y="343"/>
                    </a:lnTo>
                    <a:lnTo>
                      <a:pt x="4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3" name="Freeform 87"/>
              <p:cNvSpPr>
                <a:spLocks/>
              </p:cNvSpPr>
              <p:nvPr userDrawn="1"/>
            </p:nvSpPr>
            <p:spPr bwMode="auto">
              <a:xfrm>
                <a:off x="8604250" y="298450"/>
                <a:ext cx="142875" cy="273050"/>
              </a:xfrm>
              <a:custGeom>
                <a:avLst/>
                <a:gdLst>
                  <a:gd name="T0" fmla="*/ 4 w 180"/>
                  <a:gd name="T1" fmla="*/ 343 h 343"/>
                  <a:gd name="T2" fmla="*/ 180 w 180"/>
                  <a:gd name="T3" fmla="*/ 0 h 343"/>
                  <a:gd name="T4" fmla="*/ 176 w 180"/>
                  <a:gd name="T5" fmla="*/ 0 h 343"/>
                  <a:gd name="T6" fmla="*/ 0 w 180"/>
                  <a:gd name="T7" fmla="*/ 343 h 343"/>
                  <a:gd name="T8" fmla="*/ 4 w 180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343">
                    <a:moveTo>
                      <a:pt x="4" y="343"/>
                    </a:moveTo>
                    <a:lnTo>
                      <a:pt x="180" y="0"/>
                    </a:lnTo>
                    <a:lnTo>
                      <a:pt x="176" y="0"/>
                    </a:lnTo>
                    <a:lnTo>
                      <a:pt x="0" y="343"/>
                    </a:lnTo>
                    <a:lnTo>
                      <a:pt x="4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4" name="Freeform 88"/>
              <p:cNvSpPr>
                <a:spLocks/>
              </p:cNvSpPr>
              <p:nvPr userDrawn="1"/>
            </p:nvSpPr>
            <p:spPr bwMode="auto">
              <a:xfrm>
                <a:off x="8632825" y="298450"/>
                <a:ext cx="184150" cy="273050"/>
              </a:xfrm>
              <a:custGeom>
                <a:avLst/>
                <a:gdLst>
                  <a:gd name="T0" fmla="*/ 232 w 232"/>
                  <a:gd name="T1" fmla="*/ 0 h 343"/>
                  <a:gd name="T2" fmla="*/ 228 w 232"/>
                  <a:gd name="T3" fmla="*/ 0 h 343"/>
                  <a:gd name="T4" fmla="*/ 0 w 232"/>
                  <a:gd name="T5" fmla="*/ 343 h 343"/>
                  <a:gd name="T6" fmla="*/ 5 w 232"/>
                  <a:gd name="T7" fmla="*/ 343 h 343"/>
                  <a:gd name="T8" fmla="*/ 232 w 232"/>
                  <a:gd name="T9" fmla="*/ 0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343">
                    <a:moveTo>
                      <a:pt x="232" y="0"/>
                    </a:moveTo>
                    <a:lnTo>
                      <a:pt x="228" y="0"/>
                    </a:lnTo>
                    <a:lnTo>
                      <a:pt x="0" y="343"/>
                    </a:lnTo>
                    <a:lnTo>
                      <a:pt x="5" y="343"/>
                    </a:lnTo>
                    <a:lnTo>
                      <a:pt x="2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5" name="Freeform 89"/>
              <p:cNvSpPr>
                <a:spLocks/>
              </p:cNvSpPr>
              <p:nvPr userDrawn="1"/>
            </p:nvSpPr>
            <p:spPr bwMode="auto">
              <a:xfrm>
                <a:off x="8658225" y="298450"/>
                <a:ext cx="222250" cy="273050"/>
              </a:xfrm>
              <a:custGeom>
                <a:avLst/>
                <a:gdLst>
                  <a:gd name="T0" fmla="*/ 280 w 280"/>
                  <a:gd name="T1" fmla="*/ 0 h 343"/>
                  <a:gd name="T2" fmla="*/ 276 w 280"/>
                  <a:gd name="T3" fmla="*/ 0 h 343"/>
                  <a:gd name="T4" fmla="*/ 0 w 280"/>
                  <a:gd name="T5" fmla="*/ 343 h 343"/>
                  <a:gd name="T6" fmla="*/ 4 w 280"/>
                  <a:gd name="T7" fmla="*/ 343 h 343"/>
                  <a:gd name="T8" fmla="*/ 280 w 280"/>
                  <a:gd name="T9" fmla="*/ 0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0" h="343">
                    <a:moveTo>
                      <a:pt x="280" y="0"/>
                    </a:moveTo>
                    <a:lnTo>
                      <a:pt x="276" y="0"/>
                    </a:lnTo>
                    <a:lnTo>
                      <a:pt x="0" y="343"/>
                    </a:lnTo>
                    <a:lnTo>
                      <a:pt x="4" y="343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6" name="Freeform 90"/>
              <p:cNvSpPr>
                <a:spLocks/>
              </p:cNvSpPr>
              <p:nvPr userDrawn="1"/>
            </p:nvSpPr>
            <p:spPr bwMode="auto">
              <a:xfrm>
                <a:off x="8743950" y="398463"/>
                <a:ext cx="217488" cy="173037"/>
              </a:xfrm>
              <a:custGeom>
                <a:avLst/>
                <a:gdLst>
                  <a:gd name="T0" fmla="*/ 274 w 274"/>
                  <a:gd name="T1" fmla="*/ 4 h 217"/>
                  <a:gd name="T2" fmla="*/ 274 w 274"/>
                  <a:gd name="T3" fmla="*/ 0 h 217"/>
                  <a:gd name="T4" fmla="*/ 0 w 274"/>
                  <a:gd name="T5" fmla="*/ 217 h 217"/>
                  <a:gd name="T6" fmla="*/ 6 w 274"/>
                  <a:gd name="T7" fmla="*/ 217 h 217"/>
                  <a:gd name="T8" fmla="*/ 274 w 274"/>
                  <a:gd name="T9" fmla="*/ 4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4" h="217">
                    <a:moveTo>
                      <a:pt x="274" y="4"/>
                    </a:moveTo>
                    <a:lnTo>
                      <a:pt x="274" y="0"/>
                    </a:lnTo>
                    <a:lnTo>
                      <a:pt x="0" y="217"/>
                    </a:lnTo>
                    <a:lnTo>
                      <a:pt x="6" y="217"/>
                    </a:lnTo>
                    <a:lnTo>
                      <a:pt x="274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7" name="Freeform 91"/>
              <p:cNvSpPr>
                <a:spLocks/>
              </p:cNvSpPr>
              <p:nvPr userDrawn="1"/>
            </p:nvSpPr>
            <p:spPr bwMode="auto">
              <a:xfrm>
                <a:off x="8804275" y="473075"/>
                <a:ext cx="157163" cy="98425"/>
              </a:xfrm>
              <a:custGeom>
                <a:avLst/>
                <a:gdLst>
                  <a:gd name="T0" fmla="*/ 197 w 197"/>
                  <a:gd name="T1" fmla="*/ 4 h 123"/>
                  <a:gd name="T2" fmla="*/ 197 w 197"/>
                  <a:gd name="T3" fmla="*/ 0 h 123"/>
                  <a:gd name="T4" fmla="*/ 0 w 197"/>
                  <a:gd name="T5" fmla="*/ 123 h 123"/>
                  <a:gd name="T6" fmla="*/ 7 w 197"/>
                  <a:gd name="T7" fmla="*/ 123 h 123"/>
                  <a:gd name="T8" fmla="*/ 197 w 197"/>
                  <a:gd name="T9" fmla="*/ 4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7" h="123">
                    <a:moveTo>
                      <a:pt x="197" y="4"/>
                    </a:moveTo>
                    <a:lnTo>
                      <a:pt x="197" y="0"/>
                    </a:lnTo>
                    <a:lnTo>
                      <a:pt x="0" y="123"/>
                    </a:lnTo>
                    <a:lnTo>
                      <a:pt x="7" y="123"/>
                    </a:lnTo>
                    <a:lnTo>
                      <a:pt x="197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8" name="Freeform 92"/>
              <p:cNvSpPr>
                <a:spLocks/>
              </p:cNvSpPr>
              <p:nvPr userDrawn="1"/>
            </p:nvSpPr>
            <p:spPr bwMode="auto">
              <a:xfrm>
                <a:off x="8902700" y="544512"/>
                <a:ext cx="58738" cy="26987"/>
              </a:xfrm>
              <a:custGeom>
                <a:avLst/>
                <a:gdLst>
                  <a:gd name="T0" fmla="*/ 72 w 72"/>
                  <a:gd name="T1" fmla="*/ 5 h 34"/>
                  <a:gd name="T2" fmla="*/ 72 w 72"/>
                  <a:gd name="T3" fmla="*/ 0 h 34"/>
                  <a:gd name="T4" fmla="*/ 0 w 72"/>
                  <a:gd name="T5" fmla="*/ 34 h 34"/>
                  <a:gd name="T6" fmla="*/ 8 w 72"/>
                  <a:gd name="T7" fmla="*/ 34 h 34"/>
                  <a:gd name="T8" fmla="*/ 72 w 72"/>
                  <a:gd name="T9" fmla="*/ 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34">
                    <a:moveTo>
                      <a:pt x="72" y="5"/>
                    </a:moveTo>
                    <a:lnTo>
                      <a:pt x="72" y="0"/>
                    </a:lnTo>
                    <a:lnTo>
                      <a:pt x="0" y="34"/>
                    </a:lnTo>
                    <a:lnTo>
                      <a:pt x="8" y="34"/>
                    </a:lnTo>
                    <a:lnTo>
                      <a:pt x="72" y="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pic>
          <p:nvPicPr>
            <p:cNvPr id="100" name="Picture 93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9475" y="292100"/>
              <a:ext cx="485775" cy="347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9" name="Group 168"/>
          <p:cNvGrpSpPr/>
          <p:nvPr/>
        </p:nvGrpSpPr>
        <p:grpSpPr>
          <a:xfrm>
            <a:off x="3374842" y="5786375"/>
            <a:ext cx="5443268" cy="1002631"/>
            <a:chOff x="603849" y="5590968"/>
            <a:chExt cx="5443268" cy="1002631"/>
          </a:xfrm>
        </p:grpSpPr>
        <p:pic>
          <p:nvPicPr>
            <p:cNvPr id="170" name="Picture 169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457" t="72188" r="23527" b="-1"/>
            <a:stretch/>
          </p:blipFill>
          <p:spPr>
            <a:xfrm>
              <a:off x="1492370" y="6162279"/>
              <a:ext cx="3666226" cy="431320"/>
            </a:xfrm>
            <a:prstGeom prst="rect">
              <a:avLst/>
            </a:prstGeom>
          </p:spPr>
        </p:pic>
        <p:pic>
          <p:nvPicPr>
            <p:cNvPr id="171" name="Picture 170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373" t="17546" r="4214" b="45615"/>
            <a:stretch/>
          </p:blipFill>
          <p:spPr>
            <a:xfrm>
              <a:off x="603849" y="5590968"/>
              <a:ext cx="5443268" cy="571311"/>
            </a:xfrm>
            <a:prstGeom prst="rect">
              <a:avLst/>
            </a:prstGeom>
          </p:spPr>
        </p:pic>
      </p:grpSp>
      <p:pic>
        <p:nvPicPr>
          <p:cNvPr id="172" name="Picture 17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15" b="54271"/>
          <a:stretch/>
        </p:blipFill>
        <p:spPr>
          <a:xfrm>
            <a:off x="-8626" y="5366748"/>
            <a:ext cx="2498414" cy="149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924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4107"/>
            <a:ext cx="10515600" cy="101604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One Column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3389"/>
            <a:ext cx="10515600" cy="4351338"/>
          </a:xfrm>
        </p:spPr>
        <p:txBody>
          <a:bodyPr/>
          <a:lstStyle>
            <a:lvl2pPr>
              <a:buClr>
                <a:srgbClr val="999E40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0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ight Triangle 13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>
                <a:solidFill>
                  <a:schemeClr val="accent1"/>
                </a:solidFill>
              </a:rPr>
              <a:t>DCPC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8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with Ge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178928" y="4293193"/>
            <a:ext cx="2721971" cy="20828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4107"/>
            <a:ext cx="10515600" cy="101498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One Column with Gears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7475"/>
            <a:ext cx="10515600" cy="4351338"/>
          </a:xfrm>
        </p:spPr>
        <p:txBody>
          <a:bodyPr/>
          <a:lstStyle>
            <a:lvl2pPr>
              <a:buClr>
                <a:srgbClr val="999E40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0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ight Triangle 13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>
                <a:solidFill>
                  <a:schemeClr val="accent1"/>
                </a:solidFill>
              </a:rPr>
              <a:t>DCPC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0447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4107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/>
              <a:t>Two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374775"/>
            <a:ext cx="5181600" cy="4351338"/>
          </a:xfrm>
        </p:spPr>
        <p:txBody>
          <a:bodyPr/>
          <a:lstStyle>
            <a:lvl1pPr>
              <a:defRPr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374775"/>
            <a:ext cx="5181600" cy="4351338"/>
          </a:xfrm>
        </p:spPr>
        <p:txBody>
          <a:bodyPr/>
          <a:lstStyle>
            <a:lvl1pPr>
              <a:defRPr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1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Right Triangle 14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>
                <a:solidFill>
                  <a:schemeClr val="accent1"/>
                </a:solidFill>
              </a:rPr>
              <a:t>DCPC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986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with Ge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178928" y="4293193"/>
            <a:ext cx="2721971" cy="20828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4107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/>
              <a:t>Two Columns with Gears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377950"/>
            <a:ext cx="5181600" cy="4351338"/>
          </a:xfrm>
        </p:spPr>
        <p:txBody>
          <a:bodyPr/>
          <a:lstStyle>
            <a:lvl1pPr>
              <a:defRPr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377950"/>
            <a:ext cx="5181600" cy="4351338"/>
          </a:xfrm>
        </p:spPr>
        <p:txBody>
          <a:bodyPr/>
          <a:lstStyle>
            <a:lvl1pPr>
              <a:defRPr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1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Right Triangle 14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>
                <a:solidFill>
                  <a:schemeClr val="accent1"/>
                </a:solidFill>
              </a:rPr>
              <a:t>DCPC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389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solidFill>
          <a:srgbClr val="002F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6556" y="5027560"/>
            <a:ext cx="10515600" cy="1325563"/>
          </a:xfrm>
          <a:ln>
            <a:noFill/>
          </a:ln>
        </p:spPr>
        <p:txBody>
          <a:bodyPr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Solid Background for Section Header</a:t>
            </a:r>
          </a:p>
        </p:txBody>
      </p:sp>
    </p:spTree>
    <p:extLst>
      <p:ext uri="{BB962C8B-B14F-4D97-AF65-F5344CB8AC3E}">
        <p14:creationId xmlns:p14="http://schemas.microsoft.com/office/powerpoint/2010/main" val="90876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4150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/>
              <a:t>Item with Caption</a:t>
            </a:r>
            <a:endParaRPr lang="en-US" dirty="0"/>
          </a:p>
        </p:txBody>
      </p:sp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Right Triangle 10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3"/>
          <p:cNvSpPr txBox="1">
            <a:spLocks/>
          </p:cNvSpPr>
          <p:nvPr/>
        </p:nvSpPr>
        <p:spPr>
          <a:xfrm>
            <a:off x="11190731" y="6512559"/>
            <a:ext cx="1013831" cy="3454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2116AAA-8283-455C-A29F-DBF4D9A6B1BA}" type="slidenum">
              <a:rPr lang="en-US" sz="1600" smtClean="0">
                <a:solidFill>
                  <a:schemeClr val="tx1"/>
                </a:solidFill>
              </a:rPr>
              <a:pPr/>
              <a:t>‹#›</a:t>
            </a:fld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>
                <a:solidFill>
                  <a:schemeClr val="accent1"/>
                </a:solidFill>
              </a:rPr>
              <a:t>DCPC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5441726"/>
            <a:ext cx="10515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/>
              <a:t>Insert caption here or delete text</a:t>
            </a:r>
          </a:p>
        </p:txBody>
      </p:sp>
      <p:sp>
        <p:nvSpPr>
          <p:cNvPr id="2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8200" y="1353121"/>
            <a:ext cx="10515600" cy="3952081"/>
          </a:xfrm>
        </p:spPr>
        <p:txBody>
          <a:bodyPr/>
          <a:lstStyle>
            <a:lvl1pPr marL="0" indent="0">
              <a:buNone/>
              <a:defRPr baseline="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Click icons below to insert a table, graph, picture, or video. Resize using the sizing handles at the edge of the item.</a:t>
            </a:r>
          </a:p>
        </p:txBody>
      </p:sp>
    </p:spTree>
    <p:extLst>
      <p:ext uri="{BB962C8B-B14F-4D97-AF65-F5344CB8AC3E}">
        <p14:creationId xmlns:p14="http://schemas.microsoft.com/office/powerpoint/2010/main" val="98227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with Caption and Ge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178928" y="4293193"/>
            <a:ext cx="2721971" cy="20828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3795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/>
              <a:t>Item with Caption and Gears</a:t>
            </a:r>
            <a:endParaRPr lang="en-US" dirty="0"/>
          </a:p>
        </p:txBody>
      </p:sp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Right Triangle 10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3"/>
          <p:cNvSpPr txBox="1">
            <a:spLocks/>
          </p:cNvSpPr>
          <p:nvPr/>
        </p:nvSpPr>
        <p:spPr>
          <a:xfrm>
            <a:off x="11190731" y="6512559"/>
            <a:ext cx="1013831" cy="3454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2116AAA-8283-455C-A29F-DBF4D9A6B1BA}" type="slidenum">
              <a:rPr lang="en-US" sz="1600" smtClean="0">
                <a:solidFill>
                  <a:schemeClr val="tx1"/>
                </a:solidFill>
              </a:rPr>
              <a:pPr/>
              <a:t>‹#›</a:t>
            </a:fld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>
                <a:solidFill>
                  <a:schemeClr val="accent1"/>
                </a:solidFill>
              </a:rPr>
              <a:t>DCPC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9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5441726"/>
            <a:ext cx="10515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/>
              <a:t>Insert caption here or delete text</a:t>
            </a:r>
          </a:p>
        </p:txBody>
      </p:sp>
      <p:sp>
        <p:nvSpPr>
          <p:cNvPr id="2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8200" y="1353121"/>
            <a:ext cx="10515600" cy="3952081"/>
          </a:xfrm>
        </p:spPr>
        <p:txBody>
          <a:bodyPr/>
          <a:lstStyle>
            <a:lvl1pPr marL="0" indent="0">
              <a:buNone/>
              <a:defRPr baseline="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Click icons below to insert a table, graph, picture, or video. Resize using the sizing handles at the edge of the item.</a:t>
            </a:r>
          </a:p>
        </p:txBody>
      </p:sp>
    </p:spTree>
    <p:extLst>
      <p:ext uri="{BB962C8B-B14F-4D97-AF65-F5344CB8AC3E}">
        <p14:creationId xmlns:p14="http://schemas.microsoft.com/office/powerpoint/2010/main" val="3199775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Item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20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/>
              <a:t>Two Items with Captions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390650"/>
            <a:ext cx="5181600" cy="39528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icons below to insert a table, graph, picture, or video. Resize using the sizing handles at the edge of the item.</a:t>
            </a:r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390650"/>
            <a:ext cx="5181600" cy="39528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icons below to insert a table, graph, picture, or video. Resize using the sizing handles at the edge of the item.</a:t>
            </a:r>
          </a:p>
          <a:p>
            <a:pPr lvl="0"/>
            <a:endParaRPr lang="en-US" dirty="0"/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1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Right Triangle 14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>
                <a:solidFill>
                  <a:schemeClr val="accent1"/>
                </a:solidFill>
              </a:rPr>
              <a:t>DCPC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5414165"/>
            <a:ext cx="5181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/>
              <a:t>Insert caption here or delete text</a:t>
            </a:r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6172200" y="5414165"/>
            <a:ext cx="5181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/>
              <a:t>Insert caption here or delete text</a:t>
            </a:r>
          </a:p>
        </p:txBody>
      </p:sp>
    </p:spTree>
    <p:extLst>
      <p:ext uri="{BB962C8B-B14F-4D97-AF65-F5344CB8AC3E}">
        <p14:creationId xmlns:p14="http://schemas.microsoft.com/office/powerpoint/2010/main" val="1622263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34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g"/><Relationship Id="rId7" Type="http://schemas.openxmlformats.org/officeDocument/2006/relationships/image" Target="../media/image10.jpeg"/><Relationship Id="rId12" Type="http://schemas.openxmlformats.org/officeDocument/2006/relationships/image" Target="../media/image1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cid:2c58b26f-50f1-415a-acce-1a65fa781695@cdc.gov" TargetMode="External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quarter" idx="14"/>
          </p:nvPr>
        </p:nvSpPr>
        <p:spPr>
          <a:xfrm>
            <a:off x="2080517" y="2703534"/>
            <a:ext cx="8131175" cy="18795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dirty="0"/>
          </a:p>
          <a:p>
            <a:pPr algn="ctr"/>
            <a:r>
              <a:rPr lang="en-US" sz="6000" b="1" dirty="0" smtClean="0"/>
              <a:t>Welcomes You! </a:t>
            </a:r>
            <a:endParaRPr lang="en-US" sz="6000" b="1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1482714" y="402942"/>
            <a:ext cx="9001102" cy="1789113"/>
          </a:xfrm>
        </p:spPr>
        <p:txBody>
          <a:bodyPr>
            <a:noAutofit/>
          </a:bodyPr>
          <a:lstStyle/>
          <a:p>
            <a:r>
              <a:rPr lang="en-US" sz="5000" b="0" dirty="0"/>
              <a:t>Surveillance, Evaluation, and Research Team (SERT)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35015" y="2192055"/>
            <a:ext cx="10096500" cy="21589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9620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8453E-061C-402E-BE13-BEBB9C72A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980" y="358277"/>
            <a:ext cx="10515600" cy="1016043"/>
          </a:xfrm>
        </p:spPr>
        <p:txBody>
          <a:bodyPr/>
          <a:lstStyle/>
          <a:p>
            <a:r>
              <a:rPr lang="en-US" dirty="0" smtClean="0"/>
              <a:t>                SERT  Members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7542" y="1498811"/>
            <a:ext cx="966912" cy="13435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r="24211"/>
          <a:stretch/>
        </p:blipFill>
        <p:spPr bwMode="auto">
          <a:xfrm>
            <a:off x="7564117" y="1575013"/>
            <a:ext cx="994384" cy="12197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87" t="23022" r="10791" b="2157"/>
          <a:stretch/>
        </p:blipFill>
        <p:spPr bwMode="auto">
          <a:xfrm>
            <a:off x="3753114" y="3884227"/>
            <a:ext cx="1080513" cy="13247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\\cdc.gov\private\M129\ilb8\SEET\Team pics\Manxia at desk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7542" y="3896027"/>
            <a:ext cx="1189270" cy="13979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381000" h="114300"/>
          </a:sp3d>
        </p:spPr>
      </p:pic>
      <p:sp>
        <p:nvSpPr>
          <p:cNvPr id="11" name="TextBox 10"/>
          <p:cNvSpPr txBox="1"/>
          <p:nvPr/>
        </p:nvSpPr>
        <p:spPr>
          <a:xfrm>
            <a:off x="5564868" y="2890415"/>
            <a:ext cx="1444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Jane Henley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79014" y="2833670"/>
            <a:ext cx="2528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Mary Elizabeth O’Neil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404643" y="2853565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Melissa Jim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476621" y="5313838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Simple Singh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679716" y="5310696"/>
            <a:ext cx="1344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Manxia Wu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715521" y="5313838"/>
            <a:ext cx="1499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Reda Wilson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181924" y="2890415"/>
            <a:ext cx="1870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Taylor Ellington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63571" y="5313838"/>
            <a:ext cx="204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Trevor Thompson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024200" y="5329166"/>
            <a:ext cx="2338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Virginia Senkomago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232463" y="2875829"/>
            <a:ext cx="1626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Denise Duran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4137" y="3896028"/>
            <a:ext cx="1047059" cy="1312910"/>
          </a:xfrm>
          <a:prstGeom prst="rect">
            <a:avLst/>
          </a:prstGeom>
          <a:effectLst>
            <a:outerShdw blurRad="76200" dist="38100" dir="7800000" algn="ctr" rotWithShape="0">
              <a:schemeClr val="tx1">
                <a:alpha val="40000"/>
              </a:schemeClr>
            </a:outerShdw>
            <a:softEdge rad="12700"/>
          </a:effectLst>
          <a:scene3d>
            <a:camera prst="orthographicFront"/>
            <a:lightRig rig="threePt" dir="t"/>
          </a:scene3d>
          <a:sp3d>
            <a:bevelT w="381000" h="114300"/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777" y="1498810"/>
            <a:ext cx="1449285" cy="144928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247" y="1498810"/>
            <a:ext cx="1168905" cy="142867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286" y="3896027"/>
            <a:ext cx="1158866" cy="1397932"/>
          </a:xfrm>
          <a:prstGeom prst="rect">
            <a:avLst/>
          </a:prstGeom>
        </p:spPr>
      </p:pic>
      <p:pic>
        <p:nvPicPr>
          <p:cNvPr id="24" name="Picture 23" descr="cid:2c58b26f-50f1-415a-acce-1a65fa781695@cdc.gov"/>
          <p:cNvPicPr/>
          <p:nvPr/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982" y="1436288"/>
            <a:ext cx="1293626" cy="13775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27705" y="3896029"/>
            <a:ext cx="1212933" cy="13129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73652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9657D-A8B4-4691-819D-5475350B1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361" y="472205"/>
            <a:ext cx="10515600" cy="1016043"/>
          </a:xfrm>
        </p:spPr>
        <p:txBody>
          <a:bodyPr/>
          <a:lstStyle/>
          <a:p>
            <a:r>
              <a:rPr lang="en-US" dirty="0" smtClean="0"/>
              <a:t>                      What SERT Does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378026"/>
              </p:ext>
            </p:extLst>
          </p:nvPr>
        </p:nvGraphicFramePr>
        <p:xfrm>
          <a:off x="3369500" y="3241108"/>
          <a:ext cx="6200384" cy="1415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0192">
                  <a:extLst>
                    <a:ext uri="{9D8B030D-6E8A-4147-A177-3AD203B41FA5}">
                      <a16:colId xmlns:a16="http://schemas.microsoft.com/office/drawing/2014/main" val="824974975"/>
                    </a:ext>
                  </a:extLst>
                </a:gridCol>
                <a:gridCol w="3100192">
                  <a:extLst>
                    <a:ext uri="{9D8B030D-6E8A-4147-A177-3AD203B41FA5}">
                      <a16:colId xmlns:a16="http://schemas.microsoft.com/office/drawing/2014/main" val="3171325440"/>
                    </a:ext>
                  </a:extLst>
                </a:gridCol>
              </a:tblGrid>
              <a:tr h="707722">
                <a:tc>
                  <a:txBody>
                    <a:bodyPr/>
                    <a:lstStyle/>
                    <a:p>
                      <a:pPr marL="182880" algn="ctr">
                        <a:spcBef>
                          <a:spcPts val="0"/>
                        </a:spcBef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Surveillance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ctr">
                        <a:spcBef>
                          <a:spcPts val="0"/>
                        </a:spcBef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Evaluation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512488"/>
                  </a:ext>
                </a:extLst>
              </a:tr>
              <a:tr h="707722">
                <a:tc>
                  <a:txBody>
                    <a:bodyPr/>
                    <a:lstStyle/>
                    <a:p>
                      <a:pPr marL="182880" algn="ctr">
                        <a:spcBef>
                          <a:spcPts val="0"/>
                        </a:spcBef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Research 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ctr">
                        <a:spcBef>
                          <a:spcPts val="0"/>
                        </a:spcBef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Dissemination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661235"/>
                  </a:ext>
                </a:extLst>
              </a:tr>
            </a:tbl>
          </a:graphicData>
        </a:graphic>
      </p:graphicFrame>
      <p:sp>
        <p:nvSpPr>
          <p:cNvPr id="5" name="7-Point Star 4"/>
          <p:cNvSpPr/>
          <p:nvPr/>
        </p:nvSpPr>
        <p:spPr>
          <a:xfrm>
            <a:off x="4541723" y="1311318"/>
            <a:ext cx="2705621" cy="1801398"/>
          </a:xfrm>
          <a:prstGeom prst="star7">
            <a:avLst/>
          </a:prstGeom>
          <a:solidFill>
            <a:schemeClr val="bg1">
              <a:lumMod val="75000"/>
            </a:schemeClr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CSS:</a:t>
            </a:r>
          </a:p>
          <a:p>
            <a:pPr algn="ctr"/>
            <a:r>
              <a:rPr lang="en-US" dirty="0" smtClean="0"/>
              <a:t> Data Submission</a:t>
            </a:r>
            <a:endParaRPr lang="en-US" dirty="0"/>
          </a:p>
        </p:txBody>
      </p:sp>
      <p:sp>
        <p:nvSpPr>
          <p:cNvPr id="6" name="5-Point Star 5"/>
          <p:cNvSpPr/>
          <p:nvPr/>
        </p:nvSpPr>
        <p:spPr>
          <a:xfrm>
            <a:off x="9569884" y="3314308"/>
            <a:ext cx="2129424" cy="1556359"/>
          </a:xfrm>
          <a:prstGeom prst="star5">
            <a:avLst/>
          </a:prstGeom>
          <a:solidFill>
            <a:schemeClr val="bg1">
              <a:lumMod val="7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Data Tools</a:t>
            </a:r>
          </a:p>
        </p:txBody>
      </p:sp>
      <p:sp>
        <p:nvSpPr>
          <p:cNvPr id="7" name="Plaque 6"/>
          <p:cNvSpPr/>
          <p:nvPr/>
        </p:nvSpPr>
        <p:spPr>
          <a:xfrm>
            <a:off x="6888480" y="4761548"/>
            <a:ext cx="2974848" cy="1525535"/>
          </a:xfrm>
          <a:prstGeom prst="plaque">
            <a:avLst/>
          </a:prstGeom>
          <a:solidFill>
            <a:schemeClr val="bg1">
              <a:lumMod val="75000"/>
            </a:schemeClr>
          </a:solidFill>
          <a:ln w="381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U.S. Cancer Statistics: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Data Viz.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Public 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loud 7"/>
          <p:cNvSpPr/>
          <p:nvPr/>
        </p:nvSpPr>
        <p:spPr>
          <a:xfrm>
            <a:off x="7816242" y="1519952"/>
            <a:ext cx="2505205" cy="1638563"/>
          </a:xfrm>
          <a:prstGeom prst="cloud">
            <a:avLst/>
          </a:prstGeom>
          <a:solidFill>
            <a:schemeClr val="bg1">
              <a:lumMod val="7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 Quality Evaluation: </a:t>
            </a:r>
            <a:r>
              <a:rPr lang="en-US" dirty="0" smtClean="0">
                <a:solidFill>
                  <a:schemeClr val="tx1"/>
                </a:solidFill>
              </a:rPr>
              <a:t>DQE, DER, PEI, DQI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Heptagon 8"/>
          <p:cNvSpPr/>
          <p:nvPr/>
        </p:nvSpPr>
        <p:spPr>
          <a:xfrm>
            <a:off x="2579838" y="1579452"/>
            <a:ext cx="1579324" cy="1265130"/>
          </a:xfrm>
          <a:prstGeom prst="heptagon">
            <a:avLst/>
          </a:prstGeom>
          <a:solidFill>
            <a:schemeClr val="bg1">
              <a:lumMod val="7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 Linkage: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NDI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IHS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lowchart: Stored Data 9"/>
          <p:cNvSpPr/>
          <p:nvPr/>
        </p:nvSpPr>
        <p:spPr>
          <a:xfrm>
            <a:off x="3201437" y="4804510"/>
            <a:ext cx="2843409" cy="1482573"/>
          </a:xfrm>
          <a:prstGeom prst="flowChartOnlineStorage">
            <a:avLst/>
          </a:prstGeom>
          <a:solidFill>
            <a:schemeClr val="bg1">
              <a:lumMod val="7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Publications: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MMWR, ARN, Data Briefs, Special studies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10-Point Star 10"/>
          <p:cNvSpPr/>
          <p:nvPr/>
        </p:nvSpPr>
        <p:spPr>
          <a:xfrm>
            <a:off x="488515" y="3091579"/>
            <a:ext cx="2712922" cy="1886734"/>
          </a:xfrm>
          <a:prstGeom prst="star10">
            <a:avLst/>
          </a:prstGeom>
          <a:solidFill>
            <a:schemeClr val="bg1">
              <a:lumMod val="7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b="1" dirty="0">
                <a:solidFill>
                  <a:srgbClr val="002F59"/>
                </a:solidFill>
              </a:rPr>
              <a:t>Surveillance Enhancements:</a:t>
            </a:r>
          </a:p>
          <a:p>
            <a:pPr lvl="0" algn="ctr"/>
            <a:r>
              <a:rPr lang="en-US" dirty="0">
                <a:solidFill>
                  <a:srgbClr val="002F59"/>
                </a:solidFill>
              </a:rPr>
              <a:t>CER, PCOR, </a:t>
            </a:r>
            <a:r>
              <a:rPr lang="en-US" dirty="0" smtClean="0">
                <a:solidFill>
                  <a:srgbClr val="002F59"/>
                </a:solidFill>
              </a:rPr>
              <a:t>Component </a:t>
            </a:r>
            <a:r>
              <a:rPr lang="en-US" dirty="0">
                <a:solidFill>
                  <a:srgbClr val="002F59"/>
                </a:solidFill>
              </a:rPr>
              <a:t>Two</a:t>
            </a:r>
          </a:p>
        </p:txBody>
      </p:sp>
    </p:spTree>
    <p:extLst>
      <p:ext uri="{BB962C8B-B14F-4D97-AF65-F5344CB8AC3E}">
        <p14:creationId xmlns:p14="http://schemas.microsoft.com/office/powerpoint/2010/main" val="298919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quarter" idx="14"/>
          </p:nvPr>
        </p:nvSpPr>
        <p:spPr>
          <a:xfrm>
            <a:off x="2080517" y="2703534"/>
            <a:ext cx="8131175" cy="18795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dirty="0"/>
          </a:p>
          <a:p>
            <a:pPr algn="ctr"/>
            <a:r>
              <a:rPr lang="en-US" sz="6000" b="1" dirty="0" smtClean="0"/>
              <a:t>Thank You! </a:t>
            </a:r>
            <a:endParaRPr lang="en-US" sz="6000" b="1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1" y="402942"/>
            <a:ext cx="12137720" cy="1789113"/>
          </a:xfrm>
        </p:spPr>
        <p:txBody>
          <a:bodyPr>
            <a:noAutofit/>
          </a:bodyPr>
          <a:lstStyle/>
          <a:p>
            <a:r>
              <a:rPr lang="en-US" sz="5000" dirty="0" smtClean="0"/>
              <a:t>We’d </a:t>
            </a:r>
            <a:r>
              <a:rPr lang="en-US" sz="5000" dirty="0"/>
              <a:t>Love Your Questions and </a:t>
            </a:r>
            <a:r>
              <a:rPr lang="en-US" sz="5000" dirty="0" smtClean="0"/>
              <a:t>Input!</a:t>
            </a:r>
            <a:endParaRPr lang="en-US" sz="5000" b="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35015" y="2192055"/>
            <a:ext cx="10096500" cy="21589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386345"/>
      </p:ext>
    </p:extLst>
  </p:cSld>
  <p:clrMapOvr>
    <a:masterClrMapping/>
  </p:clrMapOvr>
</p:sld>
</file>

<file path=ppt/theme/theme1.xml><?xml version="1.0" encoding="utf-8"?>
<a:theme xmlns:a="http://schemas.openxmlformats.org/drawingml/2006/main" name="DCPC PPT Template">
  <a:themeElements>
    <a:clrScheme name="DCPC Works">
      <a:dk1>
        <a:srgbClr val="002F59"/>
      </a:dk1>
      <a:lt1>
        <a:srgbClr val="FFFFFD"/>
      </a:lt1>
      <a:dk2>
        <a:srgbClr val="002F59"/>
      </a:dk2>
      <a:lt2>
        <a:srgbClr val="FFFFFD"/>
      </a:lt2>
      <a:accent1>
        <a:srgbClr val="999E40"/>
      </a:accent1>
      <a:accent2>
        <a:srgbClr val="E6C75B"/>
      </a:accent2>
      <a:accent3>
        <a:srgbClr val="00437F"/>
      </a:accent3>
      <a:accent4>
        <a:srgbClr val="7F7F7E"/>
      </a:accent4>
      <a:accent5>
        <a:srgbClr val="7B7F34"/>
      </a:accent5>
      <a:accent6>
        <a:srgbClr val="40403F"/>
      </a:accent6>
      <a:hlink>
        <a:srgbClr val="0087FF"/>
      </a:hlink>
      <a:folHlink>
        <a:srgbClr val="3D6E99"/>
      </a:folHlink>
    </a:clrScheme>
    <a:fontScheme name="Custom 1">
      <a:majorFont>
        <a:latin typeface="Rockwell"/>
        <a:ea typeface=""/>
        <a:cs typeface=""/>
      </a:majorFont>
      <a:minorFont>
        <a:latin typeface="Rockw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CPC PPT Template [Read-Only]" id="{0B7EB3D3-6EFB-476E-97D8-E0359BDD6290}" vid="{EDE83882-5506-49C1-98A6-86803D39B2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111</Words>
  <Application>Microsoft Office PowerPoint</Application>
  <PresentationFormat>Widescreen</PresentationFormat>
  <Paragraphs>39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Lato Light</vt:lpstr>
      <vt:lpstr>Rockwell</vt:lpstr>
      <vt:lpstr>Wingdings</vt:lpstr>
      <vt:lpstr>DCPC PPT Template</vt:lpstr>
      <vt:lpstr>PowerPoint Presentation</vt:lpstr>
      <vt:lpstr>                SERT  Members</vt:lpstr>
      <vt:lpstr>                      What SERT Does  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Mary B. (CDC/ONDIEH/NCCDPHP)</dc:creator>
  <cp:lastModifiedBy>Marr, Olivia (CDC/DDNID/NCCDPHP)</cp:lastModifiedBy>
  <cp:revision>52</cp:revision>
  <dcterms:created xsi:type="dcterms:W3CDTF">2018-02-01T15:53:31Z</dcterms:created>
  <dcterms:modified xsi:type="dcterms:W3CDTF">2019-05-09T19:03:37Z</dcterms:modified>
</cp:coreProperties>
</file>